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1" r:id="rId2"/>
  </p:sldMasterIdLst>
  <p:sldIdLst>
    <p:sldId id="267" r:id="rId3"/>
    <p:sldId id="265" r:id="rId4"/>
    <p:sldId id="266" r:id="rId5"/>
    <p:sldId id="268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B68A-EF45-40D4-81A2-5F1791B31E4F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63AB-73C6-43B7-A6C5-EF212C414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677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B68A-EF45-40D4-81A2-5F1791B31E4F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63AB-73C6-43B7-A6C5-EF212C414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281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B68A-EF45-40D4-81A2-5F1791B31E4F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63AB-73C6-43B7-A6C5-EF212C414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881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3847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159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9223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436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4382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9696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8189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8798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B68A-EF45-40D4-81A2-5F1791B31E4F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63AB-73C6-43B7-A6C5-EF212C414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8829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0340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1453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7268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271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531662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8619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12479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9000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B68A-EF45-40D4-81A2-5F1791B31E4F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63AB-73C6-43B7-A6C5-EF212C414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219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B68A-EF45-40D4-81A2-5F1791B31E4F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63AB-73C6-43B7-A6C5-EF212C414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314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B68A-EF45-40D4-81A2-5F1791B31E4F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63AB-73C6-43B7-A6C5-EF212C414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517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B68A-EF45-40D4-81A2-5F1791B31E4F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63AB-73C6-43B7-A6C5-EF212C414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703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B68A-EF45-40D4-81A2-5F1791B31E4F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63AB-73C6-43B7-A6C5-EF212C414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746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B68A-EF45-40D4-81A2-5F1791B31E4F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63AB-73C6-43B7-A6C5-EF212C414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9971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B68A-EF45-40D4-81A2-5F1791B31E4F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63AB-73C6-43B7-A6C5-EF212C414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658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FB68A-EF45-40D4-81A2-5F1791B31E4F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163AB-73C6-43B7-A6C5-EF212C414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472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78"/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835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116632"/>
            <a:ext cx="6347713" cy="13208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eta.com-Chú chim nhỏ dễ thương (Kết Nối Tri Thức Với Cuộc Sống) SGK Âm Nhạc Lớp 2-(48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348" y="821112"/>
            <a:ext cx="12192000" cy="60368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4110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822" y="116632"/>
            <a:ext cx="9396536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HÌNH ĐƯỢC TẠO TỪ CÁCH  IN CHÀ XÁT </a:t>
            </a:r>
            <a:endParaRPr lang="en-US" sz="2400" dirty="0"/>
          </a:p>
        </p:txBody>
      </p:sp>
      <p:pic>
        <p:nvPicPr>
          <p:cNvPr id="2052" name="Picture 4" descr="http://sachthietbigiaoduc.vn/public/1/Books/8004/16211/HF_438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755895"/>
            <a:ext cx="8712968" cy="46261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5236" y="5420978"/>
            <a:ext cx="7787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601" y="6024716"/>
            <a:ext cx="7045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7839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381" y="81608"/>
            <a:ext cx="8579296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HÌNH IN CHÀ XÁT TỪ LÁ CÂY</a:t>
            </a:r>
          </a:p>
        </p:txBody>
      </p:sp>
      <p:pic>
        <p:nvPicPr>
          <p:cNvPr id="3074" name="Picture 2" descr="http://sachthietbigiaoduc.vn/public/1/Books/8004/16211/HF_438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93" y="3833457"/>
            <a:ext cx="3833057" cy="2182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achthietbigiaoduc.vn/public/1/Books/8004/16211/HF_438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602" y="3863455"/>
            <a:ext cx="3640832" cy="2182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achthietbigiaoduc.vn/public/1/Books/8004/16211/HF_438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962964"/>
            <a:ext cx="3640832" cy="2163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962964"/>
            <a:ext cx="3744415" cy="2182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426435" y="3254932"/>
            <a:ext cx="358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9976" y="3254932"/>
            <a:ext cx="479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5440" y="6223140"/>
            <a:ext cx="517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0131" y="6223140"/>
            <a:ext cx="3284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60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39" y="229030"/>
            <a:ext cx="8596668" cy="13208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dirty="0"/>
          </a:p>
        </p:txBody>
      </p:sp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0216" y="4062787"/>
            <a:ext cx="3528392" cy="241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4080730"/>
            <a:ext cx="3312368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878294"/>
            <a:ext cx="3600400" cy="239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90" y="889430"/>
            <a:ext cx="3446486" cy="237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38" y="905034"/>
            <a:ext cx="3416922" cy="237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45" y="4139046"/>
            <a:ext cx="3524523" cy="236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284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" y="-8618"/>
            <a:ext cx="12179568" cy="6858000"/>
          </a:xfrm>
        </p:spPr>
      </p:pic>
      <p:sp>
        <p:nvSpPr>
          <p:cNvPr id="5" name="Rectangle 4"/>
          <p:cNvSpPr/>
          <p:nvPr/>
        </p:nvSpPr>
        <p:spPr>
          <a:xfrm>
            <a:off x="3656816" y="1475732"/>
            <a:ext cx="3371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b="1" dirty="0"/>
          </a:p>
        </p:txBody>
      </p:sp>
      <p:pic>
        <p:nvPicPr>
          <p:cNvPr id="6" name="Picture 2" descr="http://sachthietbigiaoduc.vn/public/1/Books/8004/16211/HF_438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429000"/>
            <a:ext cx="4608512" cy="2983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86" y="3411403"/>
            <a:ext cx="4760742" cy="3000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9576" y="2507129"/>
            <a:ext cx="8196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="" xmlns:p14="http://schemas.microsoft.com/office/powerpoint/2010/main" val="398084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" y="0"/>
            <a:ext cx="12181247" cy="6858000"/>
          </a:xfrm>
        </p:spPr>
      </p:pic>
      <p:sp>
        <p:nvSpPr>
          <p:cNvPr id="5" name="Rectangle 4"/>
          <p:cNvSpPr/>
          <p:nvPr/>
        </p:nvSpPr>
        <p:spPr>
          <a:xfrm>
            <a:off x="5159897" y="1052736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DĂN DÒ: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293096"/>
            <a:ext cx="5737010" cy="1979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7688" y="2276872"/>
            <a:ext cx="62231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5063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117</Words>
  <Application>Microsoft Office PowerPoint</Application>
  <PresentationFormat>Custom</PresentationFormat>
  <Paragraphs>15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Custom Design</vt:lpstr>
      <vt:lpstr>Facet</vt:lpstr>
      <vt:lpstr>Khởi động</vt:lpstr>
      <vt:lpstr>NHẬN BIẾT HÌNH ĐƯỢC TẠO TỪ CÁCH  IN CHÀ XÁT </vt:lpstr>
      <vt:lpstr>CÁCH TẠO HÌNH IN CHÀ XÁT TỪ LÁ CÂY</vt:lpstr>
      <vt:lpstr>Bài tham khảo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32</cp:revision>
  <dcterms:created xsi:type="dcterms:W3CDTF">2021-07-21T07:00:43Z</dcterms:created>
  <dcterms:modified xsi:type="dcterms:W3CDTF">2022-01-07T09:38:50Z</dcterms:modified>
</cp:coreProperties>
</file>