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9" r:id="rId3"/>
    <p:sldId id="260" r:id="rId4"/>
    <p:sldId id="296" r:id="rId5"/>
    <p:sldId id="298" r:id="rId6"/>
    <p:sldId id="289" r:id="rId7"/>
    <p:sldId id="297" r:id="rId8"/>
    <p:sldId id="294" r:id="rId9"/>
    <p:sldId id="288" r:id="rId10"/>
    <p:sldId id="282" r:id="rId11"/>
    <p:sldId id="295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9338" autoAdjust="0"/>
    <p:restoredTop sz="94660"/>
  </p:normalViewPr>
  <p:slideViewPr>
    <p:cSldViewPr>
      <p:cViewPr>
        <p:scale>
          <a:sx n="100" d="100"/>
          <a:sy n="100" d="100"/>
        </p:scale>
        <p:origin x="-756" y="-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pPr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8472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pPr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0480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pPr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0292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pPr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5353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pPr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7438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pPr/>
              <a:t>10/22/2022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0452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pPr/>
              <a:t>10/22/2022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4815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pPr/>
              <a:t>10/22/2022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8987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pPr/>
              <a:t>10/22/2022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93681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pPr/>
              <a:t>10/22/2022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37019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pPr/>
              <a:t>10/22/2022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8226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E3A05-ACA9-47A7-8614-8FF1DBC024ED}" type="datetimeFigureOut">
              <a:rPr lang="en-US" smtClean="0"/>
              <a:pPr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C68F6-B45B-4A97-A7CA-0F0025E20F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76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500048"/>
            <a:ext cx="4930219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600" b="1" dirty="0" smtClean="0">
              <a:solidFill>
                <a:srgbClr val="FF0000"/>
              </a:solidFill>
            </a:endParaRPr>
          </a:p>
          <a:p>
            <a:pPr algn="ctr"/>
            <a:endParaRPr lang="en-US" sz="1200" b="1" dirty="0">
              <a:solidFill>
                <a:srgbClr val="FF0000"/>
              </a:solidFill>
            </a:endParaRP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CHỦ ĐỀ </a:t>
            </a:r>
          </a:p>
          <a:p>
            <a:endParaRPr lang="en-US" sz="1200" b="1" dirty="0">
              <a:solidFill>
                <a:srgbClr val="FF0000"/>
              </a:solidFill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ĐƯỜNG ĐẾN TRƯỜNG EM</a:t>
            </a:r>
          </a:p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 TIỆN</a:t>
            </a:r>
          </a:p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GIAO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277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3335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 smtClean="0"/>
              <a:t>DẶN DÒ BÀI SAU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46616"/>
            <a:ext cx="5410199" cy="43111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3021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1333" y="1828621"/>
            <a:ext cx="7720382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</a:t>
            </a:r>
            <a:r>
              <a:rPr lang="en-US" sz="36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 EM NHIỀU SỨC KHỎE</a:t>
            </a:r>
            <a:br>
              <a:rPr lang="en-US" sz="36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XIN CHÀO VÀ HẸN GẶP LẠI!</a:t>
            </a:r>
            <a:endParaRPr lang="en-US" sz="3600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488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33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MĨ THUẬT 2          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71550"/>
            <a:ext cx="7467600" cy="3657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1538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b.f7.photo.talk.zdn.vn/8402974881444273206/07f36b32b8fc70a229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81107" y="-4763"/>
            <a:ext cx="3743345" cy="5695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428596" y="285734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NHẬN BIẾT CÁC PHƯƠNG TIỆN GIAO THÔNG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86512" y="1824157"/>
            <a:ext cx="2628888" cy="209288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b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28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71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</a:t>
            </a:r>
            <a:r>
              <a:rPr lang="en-US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MĨ THUẬT 2        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LOẠI HÌNH GIAO THÔNG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8" descr="Tiềm năng cho phát triển vận tải đường thủy nội địa còn rất lớ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Tiềm năng cho phát triển vận tải đường thủy nội địa còn rất lớ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Tín hiệu vui từ vận tải thủ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66751"/>
            <a:ext cx="342900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038" name="Picture 14" descr="Quy hoạch giao thông vận tải đường sắt theo hướng hiện đại, chi phí hợp l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4" y="2724150"/>
            <a:ext cx="3197226" cy="2090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040" name="Picture 16" descr="Hệ thống giao thông hàng không | Giao thông Việt Nam, Luật giao thông việt  nam, Cung cấp dịch vụ tư vấn giao thông, Luật đường bộ, Luật đường sắt,  Luật đườ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724150"/>
            <a:ext cx="3429000" cy="2090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042" name="Picture 18" descr="Rà soát, tăng cường các giải pháp nâng cao an toàn giao thông trên đường bộ  - Báo Nhân Dâ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66751"/>
            <a:ext cx="3197226" cy="1981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="" xmlns:p14="http://schemas.microsoft.com/office/powerpoint/2010/main" val="264349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1670" y="285734"/>
            <a:ext cx="495300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 VẼ VỀ PHƯƠNG TIỆN GIAO THÔNG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b-f14-zpc.zdn.vn/4003369429367043917/bb1046e795295d7704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47750"/>
            <a:ext cx="2895600" cy="22444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b-f15-zpc.zdn.vn/8332239140006629210/eede592b8ae542bb1bf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047750"/>
            <a:ext cx="2895600" cy="22444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b.f5.photo.talk.zdn.vn/6765011830998792035/94423aa9e967213978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047749"/>
            <a:ext cx="2743200" cy="22444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3678019"/>
            <a:ext cx="2895600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3675043"/>
            <a:ext cx="2819400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4600" y="3721953"/>
            <a:ext cx="2667000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021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133350"/>
            <a:ext cx="33528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https://b-f15-zpc.zdn.vn/8332239140006629210/eede592b8ae542bb1bf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770659"/>
            <a:ext cx="971550" cy="7065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876800" y="133350"/>
            <a:ext cx="35814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14600" y="2419350"/>
            <a:ext cx="3962400" cy="2438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https://b-f15-zpc.zdn.vn/8332239140006629210/eede592b8ae542bb1bf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16478"/>
            <a:ext cx="2114550" cy="10603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https://b-f15-zpc.zdn.vn/8332239140006629210/eede592b8ae542bb1bf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513744"/>
            <a:ext cx="3810000" cy="22678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81025" y="1733550"/>
            <a:ext cx="48577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/>
              <a:t>1</a:t>
            </a:r>
            <a:endParaRPr lang="en-US" b="1"/>
          </a:p>
        </p:txBody>
      </p:sp>
      <p:sp>
        <p:nvSpPr>
          <p:cNvPr id="12" name="TextBox 11"/>
          <p:cNvSpPr txBox="1"/>
          <p:nvPr/>
        </p:nvSpPr>
        <p:spPr>
          <a:xfrm>
            <a:off x="4953000" y="173355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/>
              <a:t>2</a:t>
            </a:r>
            <a:endParaRPr lang="en-US" b="1"/>
          </a:p>
        </p:txBody>
      </p:sp>
      <p:sp>
        <p:nvSpPr>
          <p:cNvPr id="13" name="TextBox 12"/>
          <p:cNvSpPr txBox="1"/>
          <p:nvPr/>
        </p:nvSpPr>
        <p:spPr>
          <a:xfrm>
            <a:off x="2514600" y="447675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/>
              <a:t>3</a:t>
            </a:r>
            <a:endParaRPr lang="en-US" b="1"/>
          </a:p>
        </p:txBody>
      </p:sp>
    </p:spTree>
    <p:extLst>
      <p:ext uri="{BB962C8B-B14F-4D97-AF65-F5344CB8AC3E}">
        <p14:creationId xmlns="" xmlns:p14="http://schemas.microsoft.com/office/powerpoint/2010/main" val="16993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57150"/>
            <a:ext cx="45720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 VẼ THAM KHẢO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b.f7.photo.talk.zdn.vn/1193486049176298294/4f53c9b41a7ad2248b6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25261"/>
            <a:ext cx="3505200" cy="19846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b.f6.photo.talk.zdn.vn/1090356287086127035/92c69d234eed86b3dff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725261"/>
            <a:ext cx="3429000" cy="19846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b.f3.photo.talk.zdn.vn/5194177749991342634/a5f4ce141ddad5848cc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2876550"/>
            <a:ext cx="3505199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b.f7.photo.talk.zdn.vn/5832314617977225161/a02476cda5036d5d34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2876550"/>
            <a:ext cx="3428999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3632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85750"/>
            <a:ext cx="5383152" cy="47012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571750"/>
            <a:ext cx="2823188" cy="22719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3021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871</TotalTime>
  <Words>90</Words>
  <Application>Microsoft Office PowerPoint</Application>
  <PresentationFormat>On-screen Show (16:9)</PresentationFormat>
  <Paragraphs>22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 hoangkhuong</dc:creator>
  <cp:lastModifiedBy>Admin</cp:lastModifiedBy>
  <cp:revision>48</cp:revision>
  <dcterms:created xsi:type="dcterms:W3CDTF">2021-10-03T03:45:32Z</dcterms:created>
  <dcterms:modified xsi:type="dcterms:W3CDTF">2022-10-21T17:15:28Z</dcterms:modified>
</cp:coreProperties>
</file>