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00" autoAdjust="0"/>
  </p:normalViewPr>
  <p:slideViewPr>
    <p:cSldViewPr snapToGrid="0">
      <p:cViewPr varScale="1">
        <p:scale>
          <a:sx n="67" d="100"/>
          <a:sy n="67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xmlns="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xmlns="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xmlns="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xmlns="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585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Cambria</vt:lpstr>
      <vt:lpstr>Times New Roman</vt:lpstr>
      <vt:lpstr>Vogue-ExtraBold</vt:lpstr>
      <vt:lpstr>等线</vt:lpstr>
      <vt:lpstr>等线 Light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Bich Ngan</cp:lastModifiedBy>
  <cp:revision>26</cp:revision>
  <dcterms:created xsi:type="dcterms:W3CDTF">2023-12-06T06:34:42Z</dcterms:created>
  <dcterms:modified xsi:type="dcterms:W3CDTF">2025-03-04T01:10:18Z</dcterms:modified>
</cp:coreProperties>
</file>