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58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unknown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Default Extension="wav" ContentType="audio/wav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6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1" r:id="rId11"/>
    <p:sldMasterId id="2147483793" r:id="rId12"/>
    <p:sldMasterId id="2147483805" r:id="rId13"/>
    <p:sldMasterId id="2147483817" r:id="rId14"/>
    <p:sldMasterId id="2147483829" r:id="rId15"/>
    <p:sldMasterId id="2147483843" r:id="rId16"/>
    <p:sldMasterId id="2147483855" r:id="rId17"/>
    <p:sldMasterId id="2147483869" r:id="rId18"/>
    <p:sldMasterId id="2147483881" r:id="rId19"/>
    <p:sldMasterId id="2147483893" r:id="rId20"/>
    <p:sldMasterId id="2147483905" r:id="rId21"/>
    <p:sldMasterId id="2147483917" r:id="rId22"/>
    <p:sldMasterId id="2147483929" r:id="rId23"/>
  </p:sldMasterIdLst>
  <p:notesMasterIdLst>
    <p:notesMasterId r:id="rId50"/>
  </p:notesMasterIdLst>
  <p:sldIdLst>
    <p:sldId id="455" r:id="rId24"/>
    <p:sldId id="463" r:id="rId25"/>
    <p:sldId id="464" r:id="rId26"/>
    <p:sldId id="465" r:id="rId27"/>
    <p:sldId id="466" r:id="rId28"/>
    <p:sldId id="457" r:id="rId29"/>
    <p:sldId id="456" r:id="rId30"/>
    <p:sldId id="467" r:id="rId31"/>
    <p:sldId id="458" r:id="rId32"/>
    <p:sldId id="468" r:id="rId33"/>
    <p:sldId id="441" r:id="rId34"/>
    <p:sldId id="459" r:id="rId35"/>
    <p:sldId id="434" r:id="rId36"/>
    <p:sldId id="460" r:id="rId37"/>
    <p:sldId id="443" r:id="rId38"/>
    <p:sldId id="445" r:id="rId39"/>
    <p:sldId id="447" r:id="rId40"/>
    <p:sldId id="448" r:id="rId41"/>
    <p:sldId id="449" r:id="rId42"/>
    <p:sldId id="450" r:id="rId43"/>
    <p:sldId id="451" r:id="rId44"/>
    <p:sldId id="452" r:id="rId45"/>
    <p:sldId id="461" r:id="rId46"/>
    <p:sldId id="453" r:id="rId47"/>
    <p:sldId id="454" r:id="rId48"/>
    <p:sldId id="462" r:id="rId49"/>
  </p:sldIdLst>
  <p:sldSz cx="16276638" cy="9144000"/>
  <p:notesSz cx="6858000" cy="9144000"/>
  <p:custDataLst>
    <p:tags r:id="rId5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0238" indent="-25770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22061" indent="-5169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32304" indent="-77467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44112" indent="-103394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62726" algn="l" defTabSz="90509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15273" algn="l" defTabSz="90509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67814" algn="l" defTabSz="90509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20355" algn="l" defTabSz="90509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928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876" autoAdjust="0"/>
    <p:restoredTop sz="99274" autoAdjust="0"/>
  </p:normalViewPr>
  <p:slideViewPr>
    <p:cSldViewPr>
      <p:cViewPr>
        <p:scale>
          <a:sx n="61" d="100"/>
          <a:sy n="61" d="100"/>
        </p:scale>
        <p:origin x="-96" y="-78"/>
      </p:cViewPr>
      <p:guideLst>
        <p:guide orient="horz" pos="2928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0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22061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32304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44112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55640" algn="l" defTabSz="14222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266768" algn="l" defTabSz="14222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4977900" algn="l" defTabSz="14222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689025" algn="l" defTabSz="14222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r" defTabSz="9142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altLang="zh-CN" sz="1200" dirty="0">
                <a:solidFill>
                  <a:prstClr val="black"/>
                </a:solidFill>
                <a:latin typeface="Calibri"/>
              </a:rPr>
              <a:pPr algn="r" defTabSz="9142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altLang="zh-CN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2B162E-F920-4511-832F-006A16C91FE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21D3AC9-3560-40E7-BA92-C9728860DDC1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9340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2B162E-F920-4511-832F-006A16C91FE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3993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3994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46C4285-D6D7-4013-B94F-8F628A3742D5}" type="slidenum">
              <a:rPr lang="zh-CN" altLang="en-US" sz="1200">
                <a:solidFill>
                  <a:prstClr val="black"/>
                </a:solidFill>
              </a:rPr>
              <a:pPr/>
              <a:t>10</a:t>
            </a:fld>
            <a:endParaRPr lang="zh-CN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2B162E-F920-4511-832F-006A16C91FE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23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7825" y="685800"/>
            <a:ext cx="61023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3920928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3880" indent="0" algn="ctr">
              <a:buNone/>
              <a:defRPr sz="2700"/>
            </a:lvl2pPr>
            <a:lvl3pPr marL="1207748" indent="0" algn="ctr">
              <a:buNone/>
              <a:defRPr sz="2400"/>
            </a:lvl3pPr>
            <a:lvl4pPr marL="1811628" indent="0" algn="ctr">
              <a:buNone/>
              <a:defRPr sz="2100"/>
            </a:lvl4pPr>
            <a:lvl5pPr marL="2415496" indent="0" algn="ctr">
              <a:buNone/>
              <a:defRPr sz="2100"/>
            </a:lvl5pPr>
            <a:lvl6pPr marL="3019380" indent="0" algn="ctr">
              <a:buNone/>
              <a:defRPr sz="2100"/>
            </a:lvl6pPr>
            <a:lvl7pPr marL="3623250" indent="0" algn="ctr">
              <a:buNone/>
              <a:defRPr sz="2100"/>
            </a:lvl7pPr>
            <a:lvl8pPr marL="4227134" indent="0" algn="ctr">
              <a:buNone/>
              <a:defRPr sz="2100"/>
            </a:lvl8pPr>
            <a:lvl9pPr marL="4831002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16986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03910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40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73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388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774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16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54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193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32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271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10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6254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99641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22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880" indent="0">
              <a:buNone/>
              <a:defRPr sz="2700" b="1"/>
            </a:lvl2pPr>
            <a:lvl3pPr marL="1207748" indent="0">
              <a:buNone/>
              <a:defRPr sz="2400" b="1"/>
            </a:lvl3pPr>
            <a:lvl4pPr marL="1811628" indent="0">
              <a:buNone/>
              <a:defRPr sz="2100" b="1"/>
            </a:lvl4pPr>
            <a:lvl5pPr marL="2415496" indent="0">
              <a:buNone/>
              <a:defRPr sz="2100" b="1"/>
            </a:lvl5pPr>
            <a:lvl6pPr marL="3019380" indent="0">
              <a:buNone/>
              <a:defRPr sz="2100" b="1"/>
            </a:lvl6pPr>
            <a:lvl7pPr marL="3623250" indent="0">
              <a:buNone/>
              <a:defRPr sz="2100" b="1"/>
            </a:lvl7pPr>
            <a:lvl8pPr marL="4227134" indent="0">
              <a:buNone/>
              <a:defRPr sz="2100" b="1"/>
            </a:lvl8pPr>
            <a:lvl9pPr marL="4831002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880" indent="0">
              <a:buNone/>
              <a:defRPr sz="2700" b="1"/>
            </a:lvl2pPr>
            <a:lvl3pPr marL="1207748" indent="0">
              <a:buNone/>
              <a:defRPr sz="2400" b="1"/>
            </a:lvl3pPr>
            <a:lvl4pPr marL="1811628" indent="0">
              <a:buNone/>
              <a:defRPr sz="2100" b="1"/>
            </a:lvl4pPr>
            <a:lvl5pPr marL="2415496" indent="0">
              <a:buNone/>
              <a:defRPr sz="2100" b="1"/>
            </a:lvl5pPr>
            <a:lvl6pPr marL="3019380" indent="0">
              <a:buNone/>
              <a:defRPr sz="2100" b="1"/>
            </a:lvl6pPr>
            <a:lvl7pPr marL="3623250" indent="0">
              <a:buNone/>
              <a:defRPr sz="2100" b="1"/>
            </a:lvl7pPr>
            <a:lvl8pPr marL="4227134" indent="0">
              <a:buNone/>
              <a:defRPr sz="2100" b="1"/>
            </a:lvl8pPr>
            <a:lvl9pPr marL="4831002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7559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723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65377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8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55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8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880" indent="0">
              <a:buNone/>
              <a:defRPr sz="1900"/>
            </a:lvl2pPr>
            <a:lvl3pPr marL="1207748" indent="0">
              <a:buNone/>
              <a:defRPr sz="1600"/>
            </a:lvl3pPr>
            <a:lvl4pPr marL="1811628" indent="0">
              <a:buNone/>
              <a:defRPr sz="1300"/>
            </a:lvl4pPr>
            <a:lvl5pPr marL="2415496" indent="0">
              <a:buNone/>
              <a:defRPr sz="1300"/>
            </a:lvl5pPr>
            <a:lvl6pPr marL="3019380" indent="0">
              <a:buNone/>
              <a:defRPr sz="1300"/>
            </a:lvl6pPr>
            <a:lvl7pPr marL="3623250" indent="0">
              <a:buNone/>
              <a:defRPr sz="1300"/>
            </a:lvl7pPr>
            <a:lvl8pPr marL="4227134" indent="0">
              <a:buNone/>
              <a:defRPr sz="1300"/>
            </a:lvl8pPr>
            <a:lvl9pPr marL="4831002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27824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8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55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3880" indent="0">
              <a:buNone/>
              <a:defRPr sz="3700"/>
            </a:lvl2pPr>
            <a:lvl3pPr marL="1207748" indent="0">
              <a:buNone/>
              <a:defRPr sz="3200"/>
            </a:lvl3pPr>
            <a:lvl4pPr marL="1811628" indent="0">
              <a:buNone/>
              <a:defRPr sz="2700"/>
            </a:lvl4pPr>
            <a:lvl5pPr marL="2415496" indent="0">
              <a:buNone/>
              <a:defRPr sz="2700"/>
            </a:lvl5pPr>
            <a:lvl6pPr marL="3019380" indent="0">
              <a:buNone/>
              <a:defRPr sz="2700"/>
            </a:lvl6pPr>
            <a:lvl7pPr marL="3623250" indent="0">
              <a:buNone/>
              <a:defRPr sz="2700"/>
            </a:lvl7pPr>
            <a:lvl8pPr marL="4227134" indent="0">
              <a:buNone/>
              <a:defRPr sz="2700"/>
            </a:lvl8pPr>
            <a:lvl9pPr marL="4831002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8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880" indent="0">
              <a:buNone/>
              <a:defRPr sz="1900"/>
            </a:lvl2pPr>
            <a:lvl3pPr marL="1207748" indent="0">
              <a:buNone/>
              <a:defRPr sz="1600"/>
            </a:lvl3pPr>
            <a:lvl4pPr marL="1811628" indent="0">
              <a:buNone/>
              <a:defRPr sz="1300"/>
            </a:lvl4pPr>
            <a:lvl5pPr marL="2415496" indent="0">
              <a:buNone/>
              <a:defRPr sz="1300"/>
            </a:lvl5pPr>
            <a:lvl6pPr marL="3019380" indent="0">
              <a:buNone/>
              <a:defRPr sz="1300"/>
            </a:lvl6pPr>
            <a:lvl7pPr marL="3623250" indent="0">
              <a:buNone/>
              <a:defRPr sz="1300"/>
            </a:lvl7pPr>
            <a:lvl8pPr marL="4227134" indent="0">
              <a:buNone/>
              <a:defRPr sz="1300"/>
            </a:lvl8pPr>
            <a:lvl9pPr marL="4831002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93691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165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8138348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89890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" y="6149131"/>
            <a:ext cx="16276658" cy="2996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39306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3880" indent="0" algn="ctr">
              <a:buNone/>
              <a:defRPr sz="2700"/>
            </a:lvl2pPr>
            <a:lvl3pPr marL="1207748" indent="0" algn="ctr">
              <a:buNone/>
              <a:defRPr sz="2400"/>
            </a:lvl3pPr>
            <a:lvl4pPr marL="1811628" indent="0" algn="ctr">
              <a:buNone/>
              <a:defRPr sz="2100"/>
            </a:lvl4pPr>
            <a:lvl5pPr marL="2415496" indent="0" algn="ctr">
              <a:buNone/>
              <a:defRPr sz="2100"/>
            </a:lvl5pPr>
            <a:lvl6pPr marL="3019380" indent="0" algn="ctr">
              <a:buNone/>
              <a:defRPr sz="2100"/>
            </a:lvl6pPr>
            <a:lvl7pPr marL="3623250" indent="0" algn="ctr">
              <a:buNone/>
              <a:defRPr sz="2100"/>
            </a:lvl7pPr>
            <a:lvl8pPr marL="4227134" indent="0" algn="ctr">
              <a:buNone/>
              <a:defRPr sz="2100"/>
            </a:lvl8pPr>
            <a:lvl9pPr marL="4831002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7538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6958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40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73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388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774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16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54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193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32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271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10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73861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8884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22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880" indent="0">
              <a:buNone/>
              <a:defRPr sz="2700" b="1"/>
            </a:lvl2pPr>
            <a:lvl3pPr marL="1207748" indent="0">
              <a:buNone/>
              <a:defRPr sz="2400" b="1"/>
            </a:lvl3pPr>
            <a:lvl4pPr marL="1811628" indent="0">
              <a:buNone/>
              <a:defRPr sz="2100" b="1"/>
            </a:lvl4pPr>
            <a:lvl5pPr marL="2415496" indent="0">
              <a:buNone/>
              <a:defRPr sz="2100" b="1"/>
            </a:lvl5pPr>
            <a:lvl6pPr marL="3019380" indent="0">
              <a:buNone/>
              <a:defRPr sz="2100" b="1"/>
            </a:lvl6pPr>
            <a:lvl7pPr marL="3623250" indent="0">
              <a:buNone/>
              <a:defRPr sz="2100" b="1"/>
            </a:lvl7pPr>
            <a:lvl8pPr marL="4227134" indent="0">
              <a:buNone/>
              <a:defRPr sz="2100" b="1"/>
            </a:lvl8pPr>
            <a:lvl9pPr marL="4831002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880" indent="0">
              <a:buNone/>
              <a:defRPr sz="2700" b="1"/>
            </a:lvl2pPr>
            <a:lvl3pPr marL="1207748" indent="0">
              <a:buNone/>
              <a:defRPr sz="2400" b="1"/>
            </a:lvl3pPr>
            <a:lvl4pPr marL="1811628" indent="0">
              <a:buNone/>
              <a:defRPr sz="2100" b="1"/>
            </a:lvl4pPr>
            <a:lvl5pPr marL="2415496" indent="0">
              <a:buNone/>
              <a:defRPr sz="2100" b="1"/>
            </a:lvl5pPr>
            <a:lvl6pPr marL="3019380" indent="0">
              <a:buNone/>
              <a:defRPr sz="2100" b="1"/>
            </a:lvl6pPr>
            <a:lvl7pPr marL="3623250" indent="0">
              <a:buNone/>
              <a:defRPr sz="2100" b="1"/>
            </a:lvl7pPr>
            <a:lvl8pPr marL="4227134" indent="0">
              <a:buNone/>
              <a:defRPr sz="2100" b="1"/>
            </a:lvl8pPr>
            <a:lvl9pPr marL="4831002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1953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0832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11113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8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55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8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880" indent="0">
              <a:buNone/>
              <a:defRPr sz="1900"/>
            </a:lvl2pPr>
            <a:lvl3pPr marL="1207748" indent="0">
              <a:buNone/>
              <a:defRPr sz="1600"/>
            </a:lvl3pPr>
            <a:lvl4pPr marL="1811628" indent="0">
              <a:buNone/>
              <a:defRPr sz="1300"/>
            </a:lvl4pPr>
            <a:lvl5pPr marL="2415496" indent="0">
              <a:buNone/>
              <a:defRPr sz="1300"/>
            </a:lvl5pPr>
            <a:lvl6pPr marL="3019380" indent="0">
              <a:buNone/>
              <a:defRPr sz="1300"/>
            </a:lvl6pPr>
            <a:lvl7pPr marL="3623250" indent="0">
              <a:buNone/>
              <a:defRPr sz="1300"/>
            </a:lvl7pPr>
            <a:lvl8pPr marL="4227134" indent="0">
              <a:buNone/>
              <a:defRPr sz="1300"/>
            </a:lvl8pPr>
            <a:lvl9pPr marL="4831002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9258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82124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8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55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3880" indent="0">
              <a:buNone/>
              <a:defRPr sz="3700"/>
            </a:lvl2pPr>
            <a:lvl3pPr marL="1207748" indent="0">
              <a:buNone/>
              <a:defRPr sz="3200"/>
            </a:lvl3pPr>
            <a:lvl4pPr marL="1811628" indent="0">
              <a:buNone/>
              <a:defRPr sz="2700"/>
            </a:lvl4pPr>
            <a:lvl5pPr marL="2415496" indent="0">
              <a:buNone/>
              <a:defRPr sz="2700"/>
            </a:lvl5pPr>
            <a:lvl6pPr marL="3019380" indent="0">
              <a:buNone/>
              <a:defRPr sz="2700"/>
            </a:lvl6pPr>
            <a:lvl7pPr marL="3623250" indent="0">
              <a:buNone/>
              <a:defRPr sz="2700"/>
            </a:lvl7pPr>
            <a:lvl8pPr marL="4227134" indent="0">
              <a:buNone/>
              <a:defRPr sz="2700"/>
            </a:lvl8pPr>
            <a:lvl9pPr marL="4831002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8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880" indent="0">
              <a:buNone/>
              <a:defRPr sz="1900"/>
            </a:lvl2pPr>
            <a:lvl3pPr marL="1207748" indent="0">
              <a:buNone/>
              <a:defRPr sz="1600"/>
            </a:lvl3pPr>
            <a:lvl4pPr marL="1811628" indent="0">
              <a:buNone/>
              <a:defRPr sz="1300"/>
            </a:lvl4pPr>
            <a:lvl5pPr marL="2415496" indent="0">
              <a:buNone/>
              <a:defRPr sz="1300"/>
            </a:lvl5pPr>
            <a:lvl6pPr marL="3019380" indent="0">
              <a:buNone/>
              <a:defRPr sz="1300"/>
            </a:lvl6pPr>
            <a:lvl7pPr marL="3623250" indent="0">
              <a:buNone/>
              <a:defRPr sz="1300"/>
            </a:lvl7pPr>
            <a:lvl8pPr marL="4227134" indent="0">
              <a:buNone/>
              <a:defRPr sz="1300"/>
            </a:lvl8pPr>
            <a:lvl9pPr marL="4831002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3147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90439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53592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3953" indent="0" algn="ctr">
              <a:buNone/>
              <a:defRPr sz="2700"/>
            </a:lvl2pPr>
            <a:lvl3pPr marL="1207910" indent="0" algn="ctr">
              <a:buNone/>
              <a:defRPr sz="2400"/>
            </a:lvl3pPr>
            <a:lvl4pPr marL="1811871" indent="0" algn="ctr">
              <a:buNone/>
              <a:defRPr sz="2100"/>
            </a:lvl4pPr>
            <a:lvl5pPr marL="2415822" indent="0" algn="ctr">
              <a:buNone/>
              <a:defRPr sz="2100"/>
            </a:lvl5pPr>
            <a:lvl6pPr marL="3019781" indent="0" algn="ctr">
              <a:buNone/>
              <a:defRPr sz="2100"/>
            </a:lvl6pPr>
            <a:lvl7pPr marL="3623739" indent="0" algn="ctr">
              <a:buNone/>
              <a:defRPr sz="2100"/>
            </a:lvl7pPr>
            <a:lvl8pPr marL="4227701" indent="0" algn="ctr">
              <a:buNone/>
              <a:defRPr sz="2100"/>
            </a:lvl8pPr>
            <a:lvl9pPr marL="4831645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54868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437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38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72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395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791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187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58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197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37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27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16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48833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9398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21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953" indent="0">
              <a:buNone/>
              <a:defRPr sz="2700" b="1"/>
            </a:lvl2pPr>
            <a:lvl3pPr marL="1207910" indent="0">
              <a:buNone/>
              <a:defRPr sz="2400" b="1"/>
            </a:lvl3pPr>
            <a:lvl4pPr marL="1811871" indent="0">
              <a:buNone/>
              <a:defRPr sz="2100" b="1"/>
            </a:lvl4pPr>
            <a:lvl5pPr marL="2415822" indent="0">
              <a:buNone/>
              <a:defRPr sz="2100" b="1"/>
            </a:lvl5pPr>
            <a:lvl6pPr marL="3019781" indent="0">
              <a:buNone/>
              <a:defRPr sz="2100" b="1"/>
            </a:lvl6pPr>
            <a:lvl7pPr marL="3623739" indent="0">
              <a:buNone/>
              <a:defRPr sz="2100" b="1"/>
            </a:lvl7pPr>
            <a:lvl8pPr marL="4227701" indent="0">
              <a:buNone/>
              <a:defRPr sz="2100" b="1"/>
            </a:lvl8pPr>
            <a:lvl9pPr marL="4831645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953" indent="0">
              <a:buNone/>
              <a:defRPr sz="2700" b="1"/>
            </a:lvl2pPr>
            <a:lvl3pPr marL="1207910" indent="0">
              <a:buNone/>
              <a:defRPr sz="2400" b="1"/>
            </a:lvl3pPr>
            <a:lvl4pPr marL="1811871" indent="0">
              <a:buNone/>
              <a:defRPr sz="2100" b="1"/>
            </a:lvl4pPr>
            <a:lvl5pPr marL="2415822" indent="0">
              <a:buNone/>
              <a:defRPr sz="2100" b="1"/>
            </a:lvl5pPr>
            <a:lvl6pPr marL="3019781" indent="0">
              <a:buNone/>
              <a:defRPr sz="2100" b="1"/>
            </a:lvl6pPr>
            <a:lvl7pPr marL="3623739" indent="0">
              <a:buNone/>
              <a:defRPr sz="2100" b="1"/>
            </a:lvl7pPr>
            <a:lvl8pPr marL="4227701" indent="0">
              <a:buNone/>
              <a:defRPr sz="2100" b="1"/>
            </a:lvl8pPr>
            <a:lvl9pPr marL="4831645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27003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34057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1355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32975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81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54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81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953" indent="0">
              <a:buNone/>
              <a:defRPr sz="1900"/>
            </a:lvl2pPr>
            <a:lvl3pPr marL="1207910" indent="0">
              <a:buNone/>
              <a:defRPr sz="1600"/>
            </a:lvl3pPr>
            <a:lvl4pPr marL="1811871" indent="0">
              <a:buNone/>
              <a:defRPr sz="1300"/>
            </a:lvl4pPr>
            <a:lvl5pPr marL="2415822" indent="0">
              <a:buNone/>
              <a:defRPr sz="1300"/>
            </a:lvl5pPr>
            <a:lvl6pPr marL="3019781" indent="0">
              <a:buNone/>
              <a:defRPr sz="1300"/>
            </a:lvl6pPr>
            <a:lvl7pPr marL="3623739" indent="0">
              <a:buNone/>
              <a:defRPr sz="1300"/>
            </a:lvl7pPr>
            <a:lvl8pPr marL="4227701" indent="0">
              <a:buNone/>
              <a:defRPr sz="1300"/>
            </a:lvl8pPr>
            <a:lvl9pPr marL="4831645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62660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81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54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3953" indent="0">
              <a:buNone/>
              <a:defRPr sz="3700"/>
            </a:lvl2pPr>
            <a:lvl3pPr marL="1207910" indent="0">
              <a:buNone/>
              <a:defRPr sz="3200"/>
            </a:lvl3pPr>
            <a:lvl4pPr marL="1811871" indent="0">
              <a:buNone/>
              <a:defRPr sz="2700"/>
            </a:lvl4pPr>
            <a:lvl5pPr marL="2415822" indent="0">
              <a:buNone/>
              <a:defRPr sz="2700"/>
            </a:lvl5pPr>
            <a:lvl6pPr marL="3019781" indent="0">
              <a:buNone/>
              <a:defRPr sz="2700"/>
            </a:lvl6pPr>
            <a:lvl7pPr marL="3623739" indent="0">
              <a:buNone/>
              <a:defRPr sz="2700"/>
            </a:lvl7pPr>
            <a:lvl8pPr marL="4227701" indent="0">
              <a:buNone/>
              <a:defRPr sz="2700"/>
            </a:lvl8pPr>
            <a:lvl9pPr marL="4831645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81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953" indent="0">
              <a:buNone/>
              <a:defRPr sz="1900"/>
            </a:lvl2pPr>
            <a:lvl3pPr marL="1207910" indent="0">
              <a:buNone/>
              <a:defRPr sz="1600"/>
            </a:lvl3pPr>
            <a:lvl4pPr marL="1811871" indent="0">
              <a:buNone/>
              <a:defRPr sz="1300"/>
            </a:lvl4pPr>
            <a:lvl5pPr marL="2415822" indent="0">
              <a:buNone/>
              <a:defRPr sz="1300"/>
            </a:lvl5pPr>
            <a:lvl6pPr marL="3019781" indent="0">
              <a:buNone/>
              <a:defRPr sz="1300"/>
            </a:lvl6pPr>
            <a:lvl7pPr marL="3623739" indent="0">
              <a:buNone/>
              <a:defRPr sz="1300"/>
            </a:lvl7pPr>
            <a:lvl8pPr marL="4227701" indent="0">
              <a:buNone/>
              <a:defRPr sz="1300"/>
            </a:lvl8pPr>
            <a:lvl9pPr marL="4831645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73503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43209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22712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4118" indent="0" algn="ctr">
              <a:buNone/>
              <a:defRPr sz="2700"/>
            </a:lvl2pPr>
            <a:lvl3pPr marL="1208231" indent="0" algn="ctr">
              <a:buNone/>
              <a:defRPr sz="2400"/>
            </a:lvl3pPr>
            <a:lvl4pPr marL="1812357" indent="0" algn="ctr">
              <a:buNone/>
              <a:defRPr sz="2100"/>
            </a:lvl4pPr>
            <a:lvl5pPr marL="2416470" indent="0" algn="ctr">
              <a:buNone/>
              <a:defRPr sz="2100"/>
            </a:lvl5pPr>
            <a:lvl6pPr marL="3020591" indent="0" algn="ctr">
              <a:buNone/>
              <a:defRPr sz="2100"/>
            </a:lvl6pPr>
            <a:lvl7pPr marL="3624707" indent="0" algn="ctr">
              <a:buNone/>
              <a:defRPr sz="2100"/>
            </a:lvl7pPr>
            <a:lvl8pPr marL="4228827" indent="0" algn="ctr">
              <a:buNone/>
              <a:defRPr sz="2100"/>
            </a:lvl8pPr>
            <a:lvl9pPr marL="4832946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4123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6524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36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69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411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82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23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64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2059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470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288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294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9621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4609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18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118" indent="0">
              <a:buNone/>
              <a:defRPr sz="2700" b="1"/>
            </a:lvl2pPr>
            <a:lvl3pPr marL="1208231" indent="0">
              <a:buNone/>
              <a:defRPr sz="2400" b="1"/>
            </a:lvl3pPr>
            <a:lvl4pPr marL="1812357" indent="0">
              <a:buNone/>
              <a:defRPr sz="2100" b="1"/>
            </a:lvl4pPr>
            <a:lvl5pPr marL="2416470" indent="0">
              <a:buNone/>
              <a:defRPr sz="2100" b="1"/>
            </a:lvl5pPr>
            <a:lvl6pPr marL="3020591" indent="0">
              <a:buNone/>
              <a:defRPr sz="2100" b="1"/>
            </a:lvl6pPr>
            <a:lvl7pPr marL="3624707" indent="0">
              <a:buNone/>
              <a:defRPr sz="2100" b="1"/>
            </a:lvl7pPr>
            <a:lvl8pPr marL="4228827" indent="0">
              <a:buNone/>
              <a:defRPr sz="2100" b="1"/>
            </a:lvl8pPr>
            <a:lvl9pPr marL="4832946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118" indent="0">
              <a:buNone/>
              <a:defRPr sz="2700" b="1"/>
            </a:lvl2pPr>
            <a:lvl3pPr marL="1208231" indent="0">
              <a:buNone/>
              <a:defRPr sz="2400" b="1"/>
            </a:lvl3pPr>
            <a:lvl4pPr marL="1812357" indent="0">
              <a:buNone/>
              <a:defRPr sz="2100" b="1"/>
            </a:lvl4pPr>
            <a:lvl5pPr marL="2416470" indent="0">
              <a:buNone/>
              <a:defRPr sz="2100" b="1"/>
            </a:lvl5pPr>
            <a:lvl6pPr marL="3020591" indent="0">
              <a:buNone/>
              <a:defRPr sz="2100" b="1"/>
            </a:lvl6pPr>
            <a:lvl7pPr marL="3624707" indent="0">
              <a:buNone/>
              <a:defRPr sz="2100" b="1"/>
            </a:lvl7pPr>
            <a:lvl8pPr marL="4228827" indent="0">
              <a:buNone/>
              <a:defRPr sz="2100" b="1"/>
            </a:lvl8pPr>
            <a:lvl9pPr marL="4832946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0463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82614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129870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85585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8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51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8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118" indent="0">
              <a:buNone/>
              <a:defRPr sz="1900"/>
            </a:lvl2pPr>
            <a:lvl3pPr marL="1208231" indent="0">
              <a:buNone/>
              <a:defRPr sz="1600"/>
            </a:lvl3pPr>
            <a:lvl4pPr marL="1812357" indent="0">
              <a:buNone/>
              <a:defRPr sz="1300"/>
            </a:lvl4pPr>
            <a:lvl5pPr marL="2416470" indent="0">
              <a:buNone/>
              <a:defRPr sz="1300"/>
            </a:lvl5pPr>
            <a:lvl6pPr marL="3020591" indent="0">
              <a:buNone/>
              <a:defRPr sz="1300"/>
            </a:lvl6pPr>
            <a:lvl7pPr marL="3624707" indent="0">
              <a:buNone/>
              <a:defRPr sz="1300"/>
            </a:lvl7pPr>
            <a:lvl8pPr marL="4228827" indent="0">
              <a:buNone/>
              <a:defRPr sz="1300"/>
            </a:lvl8pPr>
            <a:lvl9pPr marL="4832946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9231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8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51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4118" indent="0">
              <a:buNone/>
              <a:defRPr sz="3700"/>
            </a:lvl2pPr>
            <a:lvl3pPr marL="1208231" indent="0">
              <a:buNone/>
              <a:defRPr sz="3200"/>
            </a:lvl3pPr>
            <a:lvl4pPr marL="1812357" indent="0">
              <a:buNone/>
              <a:defRPr sz="2700"/>
            </a:lvl4pPr>
            <a:lvl5pPr marL="2416470" indent="0">
              <a:buNone/>
              <a:defRPr sz="2700"/>
            </a:lvl5pPr>
            <a:lvl6pPr marL="3020591" indent="0">
              <a:buNone/>
              <a:defRPr sz="2700"/>
            </a:lvl6pPr>
            <a:lvl7pPr marL="3624707" indent="0">
              <a:buNone/>
              <a:defRPr sz="2700"/>
            </a:lvl7pPr>
            <a:lvl8pPr marL="4228827" indent="0">
              <a:buNone/>
              <a:defRPr sz="2700"/>
            </a:lvl8pPr>
            <a:lvl9pPr marL="4832946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8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118" indent="0">
              <a:buNone/>
              <a:defRPr sz="1900"/>
            </a:lvl2pPr>
            <a:lvl3pPr marL="1208231" indent="0">
              <a:buNone/>
              <a:defRPr sz="1600"/>
            </a:lvl3pPr>
            <a:lvl4pPr marL="1812357" indent="0">
              <a:buNone/>
              <a:defRPr sz="1300"/>
            </a:lvl4pPr>
            <a:lvl5pPr marL="2416470" indent="0">
              <a:buNone/>
              <a:defRPr sz="1300"/>
            </a:lvl5pPr>
            <a:lvl6pPr marL="3020591" indent="0">
              <a:buNone/>
              <a:defRPr sz="1300"/>
            </a:lvl6pPr>
            <a:lvl7pPr marL="3624707" indent="0">
              <a:buNone/>
              <a:defRPr sz="1300"/>
            </a:lvl7pPr>
            <a:lvl8pPr marL="4228827" indent="0">
              <a:buNone/>
              <a:defRPr sz="1300"/>
            </a:lvl8pPr>
            <a:lvl9pPr marL="4832946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40295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8801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151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4278" indent="0" algn="ctr">
              <a:buNone/>
              <a:defRPr sz="2700"/>
            </a:lvl2pPr>
            <a:lvl3pPr marL="1208558" indent="0" algn="ctr">
              <a:buNone/>
              <a:defRPr sz="2400"/>
            </a:lvl3pPr>
            <a:lvl4pPr marL="1812840" indent="0" algn="ctr">
              <a:buNone/>
              <a:defRPr sz="2100"/>
            </a:lvl4pPr>
            <a:lvl5pPr marL="2417119" indent="0" algn="ctr">
              <a:buNone/>
              <a:defRPr sz="2100"/>
            </a:lvl5pPr>
            <a:lvl6pPr marL="3021397" indent="0" algn="ctr">
              <a:buNone/>
              <a:defRPr sz="2100"/>
            </a:lvl6pPr>
            <a:lvl7pPr marL="3625682" indent="0" algn="ctr">
              <a:buNone/>
              <a:defRPr sz="2100"/>
            </a:lvl7pPr>
            <a:lvl8pPr marL="4229965" indent="0" algn="ctr">
              <a:buNone/>
              <a:defRPr sz="2100"/>
            </a:lvl8pPr>
            <a:lvl9pPr marL="4834243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815" y="75"/>
            <a:ext cx="5814784" cy="35353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325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21545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33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66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427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85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28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711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2139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56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299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424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85367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17567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16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278" indent="0">
              <a:buNone/>
              <a:defRPr sz="2700" b="1"/>
            </a:lvl2pPr>
            <a:lvl3pPr marL="1208558" indent="0">
              <a:buNone/>
              <a:defRPr sz="2400" b="1"/>
            </a:lvl3pPr>
            <a:lvl4pPr marL="1812840" indent="0">
              <a:buNone/>
              <a:defRPr sz="2100" b="1"/>
            </a:lvl4pPr>
            <a:lvl5pPr marL="2417119" indent="0">
              <a:buNone/>
              <a:defRPr sz="2100" b="1"/>
            </a:lvl5pPr>
            <a:lvl6pPr marL="3021397" indent="0">
              <a:buNone/>
              <a:defRPr sz="2100" b="1"/>
            </a:lvl6pPr>
            <a:lvl7pPr marL="3625682" indent="0">
              <a:buNone/>
              <a:defRPr sz="2100" b="1"/>
            </a:lvl7pPr>
            <a:lvl8pPr marL="4229965" indent="0">
              <a:buNone/>
              <a:defRPr sz="2100" b="1"/>
            </a:lvl8pPr>
            <a:lvl9pPr marL="4834243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278" indent="0">
              <a:buNone/>
              <a:defRPr sz="2700" b="1"/>
            </a:lvl2pPr>
            <a:lvl3pPr marL="1208558" indent="0">
              <a:buNone/>
              <a:defRPr sz="2400" b="1"/>
            </a:lvl3pPr>
            <a:lvl4pPr marL="1812840" indent="0">
              <a:buNone/>
              <a:defRPr sz="2100" b="1"/>
            </a:lvl4pPr>
            <a:lvl5pPr marL="2417119" indent="0">
              <a:buNone/>
              <a:defRPr sz="2100" b="1"/>
            </a:lvl5pPr>
            <a:lvl6pPr marL="3021397" indent="0">
              <a:buNone/>
              <a:defRPr sz="2100" b="1"/>
            </a:lvl6pPr>
            <a:lvl7pPr marL="3625682" indent="0">
              <a:buNone/>
              <a:defRPr sz="2100" b="1"/>
            </a:lvl7pPr>
            <a:lvl8pPr marL="4229965" indent="0">
              <a:buNone/>
              <a:defRPr sz="2100" b="1"/>
            </a:lvl8pPr>
            <a:lvl9pPr marL="4834243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3555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1351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56420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42573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7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49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7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278" indent="0">
              <a:buNone/>
              <a:defRPr sz="1900"/>
            </a:lvl2pPr>
            <a:lvl3pPr marL="1208558" indent="0">
              <a:buNone/>
              <a:defRPr sz="1600"/>
            </a:lvl3pPr>
            <a:lvl4pPr marL="1812840" indent="0">
              <a:buNone/>
              <a:defRPr sz="1300"/>
            </a:lvl4pPr>
            <a:lvl5pPr marL="2417119" indent="0">
              <a:buNone/>
              <a:defRPr sz="1300"/>
            </a:lvl5pPr>
            <a:lvl6pPr marL="3021397" indent="0">
              <a:buNone/>
              <a:defRPr sz="1300"/>
            </a:lvl6pPr>
            <a:lvl7pPr marL="3625682" indent="0">
              <a:buNone/>
              <a:defRPr sz="1300"/>
            </a:lvl7pPr>
            <a:lvl8pPr marL="4229965" indent="0">
              <a:buNone/>
              <a:defRPr sz="1300"/>
            </a:lvl8pPr>
            <a:lvl9pPr marL="4834243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61899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7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49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4278" indent="0">
              <a:buNone/>
              <a:defRPr sz="3700"/>
            </a:lvl2pPr>
            <a:lvl3pPr marL="1208558" indent="0">
              <a:buNone/>
              <a:defRPr sz="3200"/>
            </a:lvl3pPr>
            <a:lvl4pPr marL="1812840" indent="0">
              <a:buNone/>
              <a:defRPr sz="2700"/>
            </a:lvl4pPr>
            <a:lvl5pPr marL="2417119" indent="0">
              <a:buNone/>
              <a:defRPr sz="2700"/>
            </a:lvl5pPr>
            <a:lvl6pPr marL="3021397" indent="0">
              <a:buNone/>
              <a:defRPr sz="2700"/>
            </a:lvl6pPr>
            <a:lvl7pPr marL="3625682" indent="0">
              <a:buNone/>
              <a:defRPr sz="2700"/>
            </a:lvl7pPr>
            <a:lvl8pPr marL="4229965" indent="0">
              <a:buNone/>
              <a:defRPr sz="2700"/>
            </a:lvl8pPr>
            <a:lvl9pPr marL="4834243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7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278" indent="0">
              <a:buNone/>
              <a:defRPr sz="1900"/>
            </a:lvl2pPr>
            <a:lvl3pPr marL="1208558" indent="0">
              <a:buNone/>
              <a:defRPr sz="1600"/>
            </a:lvl3pPr>
            <a:lvl4pPr marL="1812840" indent="0">
              <a:buNone/>
              <a:defRPr sz="1300"/>
            </a:lvl4pPr>
            <a:lvl5pPr marL="2417119" indent="0">
              <a:buNone/>
              <a:defRPr sz="1300"/>
            </a:lvl5pPr>
            <a:lvl6pPr marL="3021397" indent="0">
              <a:buNone/>
              <a:defRPr sz="1300"/>
            </a:lvl6pPr>
            <a:lvl7pPr marL="3625682" indent="0">
              <a:buNone/>
              <a:defRPr sz="1300"/>
            </a:lvl7pPr>
            <a:lvl8pPr marL="4229965" indent="0">
              <a:buNone/>
              <a:defRPr sz="1300"/>
            </a:lvl8pPr>
            <a:lvl9pPr marL="4834243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18871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51229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551272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4518" indent="0" algn="ctr">
              <a:buNone/>
              <a:defRPr sz="2700"/>
            </a:lvl2pPr>
            <a:lvl3pPr marL="1209042" indent="0" algn="ctr">
              <a:buNone/>
              <a:defRPr sz="2400"/>
            </a:lvl3pPr>
            <a:lvl4pPr marL="1813572" indent="0" algn="ctr">
              <a:buNone/>
              <a:defRPr sz="2100"/>
            </a:lvl4pPr>
            <a:lvl5pPr marL="2418096" indent="0" algn="ctr">
              <a:buNone/>
              <a:defRPr sz="2100"/>
            </a:lvl5pPr>
            <a:lvl6pPr marL="3022613" indent="0" algn="ctr">
              <a:buNone/>
              <a:defRPr sz="2100"/>
            </a:lvl6pPr>
            <a:lvl7pPr marL="3627142" indent="0" algn="ctr">
              <a:buNone/>
              <a:defRPr sz="2100"/>
            </a:lvl7pPr>
            <a:lvl8pPr marL="4231667" indent="0" algn="ctr">
              <a:buNone/>
              <a:defRPr sz="2100"/>
            </a:lvl8pPr>
            <a:lvl9pPr marL="4836185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51607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585324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29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62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451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904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35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80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226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71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316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61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50637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6023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77114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12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518" indent="0">
              <a:buNone/>
              <a:defRPr sz="2700" b="1"/>
            </a:lvl2pPr>
            <a:lvl3pPr marL="1209042" indent="0">
              <a:buNone/>
              <a:defRPr sz="2400" b="1"/>
            </a:lvl3pPr>
            <a:lvl4pPr marL="1813572" indent="0">
              <a:buNone/>
              <a:defRPr sz="2100" b="1"/>
            </a:lvl4pPr>
            <a:lvl5pPr marL="2418096" indent="0">
              <a:buNone/>
              <a:defRPr sz="2100" b="1"/>
            </a:lvl5pPr>
            <a:lvl6pPr marL="3022613" indent="0">
              <a:buNone/>
              <a:defRPr sz="2100" b="1"/>
            </a:lvl6pPr>
            <a:lvl7pPr marL="3627142" indent="0">
              <a:buNone/>
              <a:defRPr sz="2100" b="1"/>
            </a:lvl7pPr>
            <a:lvl8pPr marL="4231667" indent="0">
              <a:buNone/>
              <a:defRPr sz="2100" b="1"/>
            </a:lvl8pPr>
            <a:lvl9pPr marL="4836185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518" indent="0">
              <a:buNone/>
              <a:defRPr sz="2700" b="1"/>
            </a:lvl2pPr>
            <a:lvl3pPr marL="1209042" indent="0">
              <a:buNone/>
              <a:defRPr sz="2400" b="1"/>
            </a:lvl3pPr>
            <a:lvl4pPr marL="1813572" indent="0">
              <a:buNone/>
              <a:defRPr sz="2100" b="1"/>
            </a:lvl4pPr>
            <a:lvl5pPr marL="2418096" indent="0">
              <a:buNone/>
              <a:defRPr sz="2100" b="1"/>
            </a:lvl5pPr>
            <a:lvl6pPr marL="3022613" indent="0">
              <a:buNone/>
              <a:defRPr sz="2100" b="1"/>
            </a:lvl6pPr>
            <a:lvl7pPr marL="3627142" indent="0">
              <a:buNone/>
              <a:defRPr sz="2100" b="1"/>
            </a:lvl7pPr>
            <a:lvl8pPr marL="4231667" indent="0">
              <a:buNone/>
              <a:defRPr sz="2100" b="1"/>
            </a:lvl8pPr>
            <a:lvl9pPr marL="4836185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2403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95111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6873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45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518" indent="0">
              <a:buNone/>
              <a:defRPr sz="1900"/>
            </a:lvl2pPr>
            <a:lvl3pPr marL="1209042" indent="0">
              <a:buNone/>
              <a:defRPr sz="1600"/>
            </a:lvl3pPr>
            <a:lvl4pPr marL="1813572" indent="0">
              <a:buNone/>
              <a:defRPr sz="1300"/>
            </a:lvl4pPr>
            <a:lvl5pPr marL="2418096" indent="0">
              <a:buNone/>
              <a:defRPr sz="1300"/>
            </a:lvl5pPr>
            <a:lvl6pPr marL="3022613" indent="0">
              <a:buNone/>
              <a:defRPr sz="1300"/>
            </a:lvl6pPr>
            <a:lvl7pPr marL="3627142" indent="0">
              <a:buNone/>
              <a:defRPr sz="1300"/>
            </a:lvl7pPr>
            <a:lvl8pPr marL="4231667" indent="0">
              <a:buNone/>
              <a:defRPr sz="1300"/>
            </a:lvl8pPr>
            <a:lvl9pPr marL="4836185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75818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45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4518" indent="0">
              <a:buNone/>
              <a:defRPr sz="3700"/>
            </a:lvl2pPr>
            <a:lvl3pPr marL="1209042" indent="0">
              <a:buNone/>
              <a:defRPr sz="3200"/>
            </a:lvl3pPr>
            <a:lvl4pPr marL="1813572" indent="0">
              <a:buNone/>
              <a:defRPr sz="2700"/>
            </a:lvl4pPr>
            <a:lvl5pPr marL="2418096" indent="0">
              <a:buNone/>
              <a:defRPr sz="2700"/>
            </a:lvl5pPr>
            <a:lvl6pPr marL="3022613" indent="0">
              <a:buNone/>
              <a:defRPr sz="2700"/>
            </a:lvl6pPr>
            <a:lvl7pPr marL="3627142" indent="0">
              <a:buNone/>
              <a:defRPr sz="2700"/>
            </a:lvl7pPr>
            <a:lvl8pPr marL="4231667" indent="0">
              <a:buNone/>
              <a:defRPr sz="2700"/>
            </a:lvl8pPr>
            <a:lvl9pPr marL="4836185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518" indent="0">
              <a:buNone/>
              <a:defRPr sz="1900"/>
            </a:lvl2pPr>
            <a:lvl3pPr marL="1209042" indent="0">
              <a:buNone/>
              <a:defRPr sz="1600"/>
            </a:lvl3pPr>
            <a:lvl4pPr marL="1813572" indent="0">
              <a:buNone/>
              <a:defRPr sz="1300"/>
            </a:lvl4pPr>
            <a:lvl5pPr marL="2418096" indent="0">
              <a:buNone/>
              <a:defRPr sz="1300"/>
            </a:lvl5pPr>
            <a:lvl6pPr marL="3022613" indent="0">
              <a:buNone/>
              <a:defRPr sz="1300"/>
            </a:lvl6pPr>
            <a:lvl7pPr marL="3627142" indent="0">
              <a:buNone/>
              <a:defRPr sz="1300"/>
            </a:lvl7pPr>
            <a:lvl8pPr marL="4231667" indent="0">
              <a:buNone/>
              <a:defRPr sz="1300"/>
            </a:lvl8pPr>
            <a:lvl9pPr marL="4836185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69982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34632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74142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53867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10205" y="145797"/>
            <a:ext cx="5470419" cy="1379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5921" y="8669345"/>
            <a:ext cx="16276638" cy="47167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845356" y="175030"/>
            <a:ext cx="12752895" cy="1010396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="" xmlns:p14="http://schemas.microsoft.com/office/powerpoint/2010/main" val="1350969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4685" indent="0" algn="ctr">
              <a:buNone/>
              <a:defRPr sz="2700"/>
            </a:lvl2pPr>
            <a:lvl3pPr marL="1209368" indent="0" algn="ctr">
              <a:buNone/>
              <a:defRPr sz="2400"/>
            </a:lvl3pPr>
            <a:lvl4pPr marL="1814054" indent="0" algn="ctr">
              <a:buNone/>
              <a:defRPr sz="2100"/>
            </a:lvl4pPr>
            <a:lvl5pPr marL="2418744" indent="0" algn="ctr">
              <a:buNone/>
              <a:defRPr sz="2100"/>
            </a:lvl5pPr>
            <a:lvl6pPr marL="3023425" indent="0" algn="ctr">
              <a:buNone/>
              <a:defRPr sz="2100"/>
            </a:lvl6pPr>
            <a:lvl7pPr marL="3628115" indent="0" algn="ctr">
              <a:buNone/>
              <a:defRPr sz="2100"/>
            </a:lvl7pPr>
            <a:lvl8pPr marL="4232801" indent="0" algn="ctr">
              <a:buNone/>
              <a:defRPr sz="2100"/>
            </a:lvl8pPr>
            <a:lvl9pPr marL="4837482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8382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29437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32107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26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60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468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93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40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87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234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81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328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74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3562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0291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09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685" indent="0">
              <a:buNone/>
              <a:defRPr sz="2700" b="1"/>
            </a:lvl2pPr>
            <a:lvl3pPr marL="1209368" indent="0">
              <a:buNone/>
              <a:defRPr sz="2400" b="1"/>
            </a:lvl3pPr>
            <a:lvl4pPr marL="1814054" indent="0">
              <a:buNone/>
              <a:defRPr sz="2100" b="1"/>
            </a:lvl4pPr>
            <a:lvl5pPr marL="2418744" indent="0">
              <a:buNone/>
              <a:defRPr sz="2100" b="1"/>
            </a:lvl5pPr>
            <a:lvl6pPr marL="3023425" indent="0">
              <a:buNone/>
              <a:defRPr sz="2100" b="1"/>
            </a:lvl6pPr>
            <a:lvl7pPr marL="3628115" indent="0">
              <a:buNone/>
              <a:defRPr sz="2100" b="1"/>
            </a:lvl7pPr>
            <a:lvl8pPr marL="4232801" indent="0">
              <a:buNone/>
              <a:defRPr sz="2100" b="1"/>
            </a:lvl8pPr>
            <a:lvl9pPr marL="4837482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685" indent="0">
              <a:buNone/>
              <a:defRPr sz="2700" b="1"/>
            </a:lvl2pPr>
            <a:lvl3pPr marL="1209368" indent="0">
              <a:buNone/>
              <a:defRPr sz="2400" b="1"/>
            </a:lvl3pPr>
            <a:lvl4pPr marL="1814054" indent="0">
              <a:buNone/>
              <a:defRPr sz="2100" b="1"/>
            </a:lvl4pPr>
            <a:lvl5pPr marL="2418744" indent="0">
              <a:buNone/>
              <a:defRPr sz="2100" b="1"/>
            </a:lvl5pPr>
            <a:lvl6pPr marL="3023425" indent="0">
              <a:buNone/>
              <a:defRPr sz="2100" b="1"/>
            </a:lvl6pPr>
            <a:lvl7pPr marL="3628115" indent="0">
              <a:buNone/>
              <a:defRPr sz="2100" b="1"/>
            </a:lvl7pPr>
            <a:lvl8pPr marL="4232801" indent="0">
              <a:buNone/>
              <a:defRPr sz="2100" b="1"/>
            </a:lvl8pPr>
            <a:lvl9pPr marL="4837482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514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6076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96436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42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685" indent="0">
              <a:buNone/>
              <a:defRPr sz="1900"/>
            </a:lvl2pPr>
            <a:lvl3pPr marL="1209368" indent="0">
              <a:buNone/>
              <a:defRPr sz="1600"/>
            </a:lvl3pPr>
            <a:lvl4pPr marL="1814054" indent="0">
              <a:buNone/>
              <a:defRPr sz="1300"/>
            </a:lvl4pPr>
            <a:lvl5pPr marL="2418744" indent="0">
              <a:buNone/>
              <a:defRPr sz="1300"/>
            </a:lvl5pPr>
            <a:lvl6pPr marL="3023425" indent="0">
              <a:buNone/>
              <a:defRPr sz="1300"/>
            </a:lvl6pPr>
            <a:lvl7pPr marL="3628115" indent="0">
              <a:buNone/>
              <a:defRPr sz="1300"/>
            </a:lvl7pPr>
            <a:lvl8pPr marL="4232801" indent="0">
              <a:buNone/>
              <a:defRPr sz="1300"/>
            </a:lvl8pPr>
            <a:lvl9pPr marL="4837482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2881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42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4685" indent="0">
              <a:buNone/>
              <a:defRPr sz="3700"/>
            </a:lvl2pPr>
            <a:lvl3pPr marL="1209368" indent="0">
              <a:buNone/>
              <a:defRPr sz="3200"/>
            </a:lvl3pPr>
            <a:lvl4pPr marL="1814054" indent="0">
              <a:buNone/>
              <a:defRPr sz="2700"/>
            </a:lvl4pPr>
            <a:lvl5pPr marL="2418744" indent="0">
              <a:buNone/>
              <a:defRPr sz="2700"/>
            </a:lvl5pPr>
            <a:lvl6pPr marL="3023425" indent="0">
              <a:buNone/>
              <a:defRPr sz="2700"/>
            </a:lvl6pPr>
            <a:lvl7pPr marL="3628115" indent="0">
              <a:buNone/>
              <a:defRPr sz="2700"/>
            </a:lvl7pPr>
            <a:lvl8pPr marL="4232801" indent="0">
              <a:buNone/>
              <a:defRPr sz="2700"/>
            </a:lvl8pPr>
            <a:lvl9pPr marL="4837482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685" indent="0">
              <a:buNone/>
              <a:defRPr sz="1900"/>
            </a:lvl2pPr>
            <a:lvl3pPr marL="1209368" indent="0">
              <a:buNone/>
              <a:defRPr sz="1600"/>
            </a:lvl3pPr>
            <a:lvl4pPr marL="1814054" indent="0">
              <a:buNone/>
              <a:defRPr sz="1300"/>
            </a:lvl4pPr>
            <a:lvl5pPr marL="2418744" indent="0">
              <a:buNone/>
              <a:defRPr sz="1300"/>
            </a:lvl5pPr>
            <a:lvl6pPr marL="3023425" indent="0">
              <a:buNone/>
              <a:defRPr sz="1300"/>
            </a:lvl6pPr>
            <a:lvl7pPr marL="3628115" indent="0">
              <a:buNone/>
              <a:defRPr sz="1300"/>
            </a:lvl7pPr>
            <a:lvl8pPr marL="4232801" indent="0">
              <a:buNone/>
              <a:defRPr sz="1300"/>
            </a:lvl8pPr>
            <a:lvl9pPr marL="4837482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83637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25549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15496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279224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33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5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0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5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5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0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5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5A718-F7AF-4C01-81F3-478961E5AB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91662268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506DC-0976-4AF9-90E1-8F30415177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8265960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71"/>
            <a:ext cx="13835142" cy="1816100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50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00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50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00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5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300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350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400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0CF65-0CB1-4EA8-A849-FB80D881AA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82244686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00898-8159-48CA-9286-FE529C5CE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9306318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56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5004" indent="0">
              <a:buNone/>
              <a:defRPr sz="2700" b="1"/>
            </a:lvl2pPr>
            <a:lvl3pPr marL="1210017" indent="0">
              <a:buNone/>
              <a:defRPr sz="2400" b="1"/>
            </a:lvl3pPr>
            <a:lvl4pPr marL="1815036" indent="0">
              <a:buNone/>
              <a:defRPr sz="2100" b="1"/>
            </a:lvl4pPr>
            <a:lvl5pPr marL="2420044" indent="0">
              <a:buNone/>
              <a:defRPr sz="2100" b="1"/>
            </a:lvl5pPr>
            <a:lvl6pPr marL="3025047" indent="0">
              <a:buNone/>
              <a:defRPr sz="2100" b="1"/>
            </a:lvl6pPr>
            <a:lvl7pPr marL="3630062" indent="0">
              <a:buNone/>
              <a:defRPr sz="2100" b="1"/>
            </a:lvl7pPr>
            <a:lvl8pPr marL="4235068" indent="0">
              <a:buNone/>
              <a:defRPr sz="2100" b="1"/>
            </a:lvl8pPr>
            <a:lvl9pPr marL="484008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56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5004" indent="0">
              <a:buNone/>
              <a:defRPr sz="2700" b="1"/>
            </a:lvl2pPr>
            <a:lvl3pPr marL="1210017" indent="0">
              <a:buNone/>
              <a:defRPr sz="2400" b="1"/>
            </a:lvl3pPr>
            <a:lvl4pPr marL="1815036" indent="0">
              <a:buNone/>
              <a:defRPr sz="2100" b="1"/>
            </a:lvl4pPr>
            <a:lvl5pPr marL="2420044" indent="0">
              <a:buNone/>
              <a:defRPr sz="2100" b="1"/>
            </a:lvl5pPr>
            <a:lvl6pPr marL="3025047" indent="0">
              <a:buNone/>
              <a:defRPr sz="2100" b="1"/>
            </a:lvl6pPr>
            <a:lvl7pPr marL="3630062" indent="0">
              <a:buNone/>
              <a:defRPr sz="2100" b="1"/>
            </a:lvl7pPr>
            <a:lvl8pPr marL="4235068" indent="0">
              <a:buNone/>
              <a:defRPr sz="2100" b="1"/>
            </a:lvl8pPr>
            <a:lvl9pPr marL="484008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C3C2D-58A6-4113-BADC-43878FCE99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1172616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94BAD-597E-4DD1-A721-9A7EE3AF7B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78496217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C7F8-7DB4-427A-A22F-3E1D9358AE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4832987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39" y="364133"/>
            <a:ext cx="9099093" cy="7804151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33"/>
            <a:ext cx="5354902" cy="6254751"/>
          </a:xfrm>
        </p:spPr>
        <p:txBody>
          <a:bodyPr/>
          <a:lstStyle>
            <a:lvl1pPr marL="0" indent="0">
              <a:buNone/>
              <a:defRPr sz="1900"/>
            </a:lvl1pPr>
            <a:lvl2pPr marL="605004" indent="0">
              <a:buNone/>
              <a:defRPr sz="1600"/>
            </a:lvl2pPr>
            <a:lvl3pPr marL="1210017" indent="0">
              <a:buNone/>
              <a:defRPr sz="1300"/>
            </a:lvl3pPr>
            <a:lvl4pPr marL="1815036" indent="0">
              <a:buNone/>
              <a:defRPr sz="1300"/>
            </a:lvl4pPr>
            <a:lvl5pPr marL="2420044" indent="0">
              <a:buNone/>
              <a:defRPr sz="1300"/>
            </a:lvl5pPr>
            <a:lvl6pPr marL="3025047" indent="0">
              <a:buNone/>
              <a:defRPr sz="1300"/>
            </a:lvl6pPr>
            <a:lvl7pPr marL="3630062" indent="0">
              <a:buNone/>
              <a:defRPr sz="1300"/>
            </a:lvl7pPr>
            <a:lvl8pPr marL="4235068" indent="0">
              <a:buNone/>
              <a:defRPr sz="1300"/>
            </a:lvl8pPr>
            <a:lvl9pPr marL="484008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7C6E0-B36E-4385-AD33-5DEE176A66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8331632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5004" indent="0">
              <a:buNone/>
              <a:defRPr sz="3700"/>
            </a:lvl2pPr>
            <a:lvl3pPr marL="1210017" indent="0">
              <a:buNone/>
              <a:defRPr sz="3200"/>
            </a:lvl3pPr>
            <a:lvl4pPr marL="1815036" indent="0">
              <a:buNone/>
              <a:defRPr sz="2700"/>
            </a:lvl4pPr>
            <a:lvl5pPr marL="2420044" indent="0">
              <a:buNone/>
              <a:defRPr sz="2700"/>
            </a:lvl5pPr>
            <a:lvl6pPr marL="3025047" indent="0">
              <a:buNone/>
              <a:defRPr sz="2700"/>
            </a:lvl6pPr>
            <a:lvl7pPr marL="3630062" indent="0">
              <a:buNone/>
              <a:defRPr sz="2700"/>
            </a:lvl7pPr>
            <a:lvl8pPr marL="4235068" indent="0">
              <a:buNone/>
              <a:defRPr sz="2700"/>
            </a:lvl8pPr>
            <a:lvl9pPr marL="4840080" indent="0">
              <a:buNone/>
              <a:defRPr sz="27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1900"/>
            </a:lvl1pPr>
            <a:lvl2pPr marL="605004" indent="0">
              <a:buNone/>
              <a:defRPr sz="1600"/>
            </a:lvl2pPr>
            <a:lvl3pPr marL="1210017" indent="0">
              <a:buNone/>
              <a:defRPr sz="1300"/>
            </a:lvl3pPr>
            <a:lvl4pPr marL="1815036" indent="0">
              <a:buNone/>
              <a:defRPr sz="1300"/>
            </a:lvl4pPr>
            <a:lvl5pPr marL="2420044" indent="0">
              <a:buNone/>
              <a:defRPr sz="1300"/>
            </a:lvl5pPr>
            <a:lvl6pPr marL="3025047" indent="0">
              <a:buNone/>
              <a:defRPr sz="1300"/>
            </a:lvl6pPr>
            <a:lvl7pPr marL="3630062" indent="0">
              <a:buNone/>
              <a:defRPr sz="1300"/>
            </a:lvl7pPr>
            <a:lvl8pPr marL="4235068" indent="0">
              <a:buNone/>
              <a:defRPr sz="1300"/>
            </a:lvl8pPr>
            <a:lvl9pPr marL="484008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0CD5-BBFE-4F9B-8A13-CDFDB913E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9332907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CF5B2-3055-458E-9C26-F04A43F53B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589401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42147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50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50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D51DB-30B3-4E4C-94B2-7F3120CD5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5567338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88408" y="137587"/>
            <a:ext cx="14674406" cy="7937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9AE23-45FA-4545-B153-DAA003E6A0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5958894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408" y="137584"/>
            <a:ext cx="14674406" cy="175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3832" y="2133602"/>
            <a:ext cx="7188848" cy="59414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59414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94FA2-35B8-46A9-A91D-C312C00389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4858727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1496485"/>
            <a:ext cx="13835142" cy="3183467"/>
          </a:xfrm>
        </p:spPr>
        <p:txBody>
          <a:bodyPr anchor="b"/>
          <a:lstStyle>
            <a:lvl1pPr algn="ctr"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700"/>
            </a:lvl1pPr>
            <a:lvl2pPr marL="721087" indent="0" algn="ctr">
              <a:buNone/>
              <a:defRPr sz="3200"/>
            </a:lvl2pPr>
            <a:lvl3pPr marL="1442155" indent="0" algn="ctr">
              <a:buNone/>
              <a:defRPr sz="2900"/>
            </a:lvl3pPr>
            <a:lvl4pPr marL="2163215" indent="0" algn="ctr">
              <a:buNone/>
              <a:defRPr sz="2500"/>
            </a:lvl4pPr>
            <a:lvl5pPr marL="2884304" indent="0" algn="ctr">
              <a:buNone/>
              <a:defRPr sz="2500"/>
            </a:lvl5pPr>
            <a:lvl6pPr marL="3605374" indent="0" algn="ctr">
              <a:buNone/>
              <a:defRPr sz="2500"/>
            </a:lvl6pPr>
            <a:lvl7pPr marL="4326450" indent="0" algn="ctr">
              <a:buNone/>
              <a:defRPr sz="2500"/>
            </a:lvl7pPr>
            <a:lvl8pPr marL="5047517" indent="0" algn="ctr">
              <a:buNone/>
              <a:defRPr sz="2500"/>
            </a:lvl8pPr>
            <a:lvl9pPr marL="5768603" indent="0" algn="ctr">
              <a:buNone/>
              <a:defRPr sz="2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77976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811109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709"/>
            <a:ext cx="14038600" cy="3803649"/>
          </a:xfrm>
        </p:spPr>
        <p:txBody>
          <a:bodyPr anchor="b"/>
          <a:lstStyle>
            <a:lvl1pPr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342"/>
            <a:ext cx="14038600" cy="2000249"/>
          </a:xfrm>
        </p:spPr>
        <p:txBody>
          <a:bodyPr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72108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44215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16321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288430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360537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32645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04751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576860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93672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836457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92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1087" indent="0">
              <a:buNone/>
              <a:defRPr sz="3200" b="1"/>
            </a:lvl2pPr>
            <a:lvl3pPr marL="1442155" indent="0">
              <a:buNone/>
              <a:defRPr sz="2900" b="1"/>
            </a:lvl3pPr>
            <a:lvl4pPr marL="2163215" indent="0">
              <a:buNone/>
              <a:defRPr sz="2500" b="1"/>
            </a:lvl4pPr>
            <a:lvl5pPr marL="2884304" indent="0">
              <a:buNone/>
              <a:defRPr sz="2500" b="1"/>
            </a:lvl5pPr>
            <a:lvl6pPr marL="3605374" indent="0">
              <a:buNone/>
              <a:defRPr sz="2500" b="1"/>
            </a:lvl6pPr>
            <a:lvl7pPr marL="4326450" indent="0">
              <a:buNone/>
              <a:defRPr sz="2500" b="1"/>
            </a:lvl7pPr>
            <a:lvl8pPr marL="5047517" indent="0">
              <a:buNone/>
              <a:defRPr sz="2500" b="1"/>
            </a:lvl8pPr>
            <a:lvl9pPr marL="5768603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92" y="2241552"/>
            <a:ext cx="6919691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1087" indent="0">
              <a:buNone/>
              <a:defRPr sz="3200" b="1"/>
            </a:lvl2pPr>
            <a:lvl3pPr marL="1442155" indent="0">
              <a:buNone/>
              <a:defRPr sz="2900" b="1"/>
            </a:lvl3pPr>
            <a:lvl4pPr marL="2163215" indent="0">
              <a:buNone/>
              <a:defRPr sz="2500" b="1"/>
            </a:lvl4pPr>
            <a:lvl5pPr marL="2884304" indent="0">
              <a:buNone/>
              <a:defRPr sz="2500" b="1"/>
            </a:lvl5pPr>
            <a:lvl6pPr marL="3605374" indent="0">
              <a:buNone/>
              <a:defRPr sz="2500" b="1"/>
            </a:lvl6pPr>
            <a:lvl7pPr marL="4326450" indent="0">
              <a:buNone/>
              <a:defRPr sz="2500" b="1"/>
            </a:lvl7pPr>
            <a:lvl8pPr marL="5047517" indent="0">
              <a:buNone/>
              <a:defRPr sz="2500" b="1"/>
            </a:lvl8pPr>
            <a:lvl9pPr marL="5768603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92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37375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043416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022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402207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625"/>
            <a:ext cx="8240048" cy="6498167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1087" indent="0">
              <a:buNone/>
              <a:defRPr sz="2100"/>
            </a:lvl2pPr>
            <a:lvl3pPr marL="1442155" indent="0">
              <a:buNone/>
              <a:defRPr sz="1900"/>
            </a:lvl3pPr>
            <a:lvl4pPr marL="2163215" indent="0">
              <a:buNone/>
              <a:defRPr sz="1600"/>
            </a:lvl4pPr>
            <a:lvl5pPr marL="2884304" indent="0">
              <a:buNone/>
              <a:defRPr sz="1600"/>
            </a:lvl5pPr>
            <a:lvl6pPr marL="3605374" indent="0">
              <a:buNone/>
              <a:defRPr sz="1600"/>
            </a:lvl6pPr>
            <a:lvl7pPr marL="4326450" indent="0">
              <a:buNone/>
              <a:defRPr sz="1600"/>
            </a:lvl7pPr>
            <a:lvl8pPr marL="5047517" indent="0">
              <a:buNone/>
              <a:defRPr sz="1600"/>
            </a:lvl8pPr>
            <a:lvl9pPr marL="5768603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22206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625"/>
            <a:ext cx="8240048" cy="6498167"/>
          </a:xfrm>
        </p:spPr>
        <p:txBody>
          <a:bodyPr anchor="t"/>
          <a:lstStyle>
            <a:lvl1pPr marL="0" indent="0">
              <a:buNone/>
              <a:defRPr sz="5100"/>
            </a:lvl1pPr>
            <a:lvl2pPr marL="721087" indent="0">
              <a:buNone/>
              <a:defRPr sz="4400"/>
            </a:lvl2pPr>
            <a:lvl3pPr marL="1442155" indent="0">
              <a:buNone/>
              <a:defRPr sz="3700"/>
            </a:lvl3pPr>
            <a:lvl4pPr marL="2163215" indent="0">
              <a:buNone/>
              <a:defRPr sz="3200"/>
            </a:lvl4pPr>
            <a:lvl5pPr marL="2884304" indent="0">
              <a:buNone/>
              <a:defRPr sz="3200"/>
            </a:lvl5pPr>
            <a:lvl6pPr marL="3605374" indent="0">
              <a:buNone/>
              <a:defRPr sz="3200"/>
            </a:lvl6pPr>
            <a:lvl7pPr marL="4326450" indent="0">
              <a:buNone/>
              <a:defRPr sz="3200"/>
            </a:lvl7pPr>
            <a:lvl8pPr marL="5047517" indent="0">
              <a:buNone/>
              <a:defRPr sz="3200"/>
            </a:lvl8pPr>
            <a:lvl9pPr marL="5768603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1087" indent="0">
              <a:buNone/>
              <a:defRPr sz="2100"/>
            </a:lvl2pPr>
            <a:lvl3pPr marL="1442155" indent="0">
              <a:buNone/>
              <a:defRPr sz="1900"/>
            </a:lvl3pPr>
            <a:lvl4pPr marL="2163215" indent="0">
              <a:buNone/>
              <a:defRPr sz="1600"/>
            </a:lvl4pPr>
            <a:lvl5pPr marL="2884304" indent="0">
              <a:buNone/>
              <a:defRPr sz="1600"/>
            </a:lvl5pPr>
            <a:lvl6pPr marL="3605374" indent="0">
              <a:buNone/>
              <a:defRPr sz="1600"/>
            </a:lvl6pPr>
            <a:lvl7pPr marL="4326450" indent="0">
              <a:buNone/>
              <a:defRPr sz="1600"/>
            </a:lvl7pPr>
            <a:lvl8pPr marL="5047517" indent="0">
              <a:buNone/>
              <a:defRPr sz="1600"/>
            </a:lvl8pPr>
            <a:lvl9pPr marL="5768603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3025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22030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142057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1496485"/>
            <a:ext cx="13835142" cy="3183467"/>
          </a:xfrm>
        </p:spPr>
        <p:txBody>
          <a:bodyPr anchor="b"/>
          <a:lstStyle>
            <a:lvl1pPr algn="ctr"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700"/>
            </a:lvl1pPr>
            <a:lvl2pPr marL="722087" indent="0" algn="ctr">
              <a:buNone/>
              <a:defRPr sz="3200"/>
            </a:lvl2pPr>
            <a:lvl3pPr marL="1444160" indent="0" algn="ctr">
              <a:buNone/>
              <a:defRPr sz="2900"/>
            </a:lvl3pPr>
            <a:lvl4pPr marL="2166222" indent="0" algn="ctr">
              <a:buNone/>
              <a:defRPr sz="2500"/>
            </a:lvl4pPr>
            <a:lvl5pPr marL="2888309" indent="0" algn="ctr">
              <a:buNone/>
              <a:defRPr sz="2500"/>
            </a:lvl5pPr>
            <a:lvl6pPr marL="3610375" indent="0" algn="ctr">
              <a:buNone/>
              <a:defRPr sz="2500"/>
            </a:lvl6pPr>
            <a:lvl7pPr marL="4332451" indent="0" algn="ctr">
              <a:buNone/>
              <a:defRPr sz="2500"/>
            </a:lvl7pPr>
            <a:lvl8pPr marL="5054530" indent="0" algn="ctr">
              <a:buNone/>
              <a:defRPr sz="2500"/>
            </a:lvl8pPr>
            <a:lvl9pPr marL="5776607" indent="0" algn="ctr">
              <a:buNone/>
              <a:defRPr sz="2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00247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38567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700"/>
            <a:ext cx="14038600" cy="3803649"/>
          </a:xfrm>
        </p:spPr>
        <p:txBody>
          <a:bodyPr anchor="b"/>
          <a:lstStyle>
            <a:lvl1pPr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333"/>
            <a:ext cx="14038600" cy="2000249"/>
          </a:xfrm>
        </p:spPr>
        <p:txBody>
          <a:bodyPr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72208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44416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16622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288830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361037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33245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05453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577660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20563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521386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82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2087" indent="0">
              <a:buNone/>
              <a:defRPr sz="3200" b="1"/>
            </a:lvl2pPr>
            <a:lvl3pPr marL="1444160" indent="0">
              <a:buNone/>
              <a:defRPr sz="2900" b="1"/>
            </a:lvl3pPr>
            <a:lvl4pPr marL="2166222" indent="0">
              <a:buNone/>
              <a:defRPr sz="2500" b="1"/>
            </a:lvl4pPr>
            <a:lvl5pPr marL="2888309" indent="0">
              <a:buNone/>
              <a:defRPr sz="2500" b="1"/>
            </a:lvl5pPr>
            <a:lvl6pPr marL="3610375" indent="0">
              <a:buNone/>
              <a:defRPr sz="2500" b="1"/>
            </a:lvl6pPr>
            <a:lvl7pPr marL="4332451" indent="0">
              <a:buNone/>
              <a:defRPr sz="2500" b="1"/>
            </a:lvl7pPr>
            <a:lvl8pPr marL="5054530" indent="0">
              <a:buNone/>
              <a:defRPr sz="2500" b="1"/>
            </a:lvl8pPr>
            <a:lvl9pPr marL="5776607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80" y="2241552"/>
            <a:ext cx="6919691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2087" indent="0">
              <a:buNone/>
              <a:defRPr sz="3200" b="1"/>
            </a:lvl2pPr>
            <a:lvl3pPr marL="1444160" indent="0">
              <a:buNone/>
              <a:defRPr sz="2900" b="1"/>
            </a:lvl3pPr>
            <a:lvl4pPr marL="2166222" indent="0">
              <a:buNone/>
              <a:defRPr sz="2500" b="1"/>
            </a:lvl4pPr>
            <a:lvl5pPr marL="2888309" indent="0">
              <a:buNone/>
              <a:defRPr sz="2500" b="1"/>
            </a:lvl5pPr>
            <a:lvl6pPr marL="3610375" indent="0">
              <a:buNone/>
              <a:defRPr sz="2500" b="1"/>
            </a:lvl6pPr>
            <a:lvl7pPr marL="4332451" indent="0">
              <a:buNone/>
              <a:defRPr sz="2500" b="1"/>
            </a:lvl7pPr>
            <a:lvl8pPr marL="5054530" indent="0">
              <a:buNone/>
              <a:defRPr sz="2500" b="1"/>
            </a:lvl8pPr>
            <a:lvl9pPr marL="5776607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80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718493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2114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867841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604424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615"/>
            <a:ext cx="8240048" cy="6498167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2087" indent="0">
              <a:buNone/>
              <a:defRPr sz="2100"/>
            </a:lvl2pPr>
            <a:lvl3pPr marL="1444160" indent="0">
              <a:buNone/>
              <a:defRPr sz="1900"/>
            </a:lvl3pPr>
            <a:lvl4pPr marL="2166222" indent="0">
              <a:buNone/>
              <a:defRPr sz="1600"/>
            </a:lvl4pPr>
            <a:lvl5pPr marL="2888309" indent="0">
              <a:buNone/>
              <a:defRPr sz="1600"/>
            </a:lvl5pPr>
            <a:lvl6pPr marL="3610375" indent="0">
              <a:buNone/>
              <a:defRPr sz="1600"/>
            </a:lvl6pPr>
            <a:lvl7pPr marL="4332451" indent="0">
              <a:buNone/>
              <a:defRPr sz="1600"/>
            </a:lvl7pPr>
            <a:lvl8pPr marL="5054530" indent="0">
              <a:buNone/>
              <a:defRPr sz="1600"/>
            </a:lvl8pPr>
            <a:lvl9pPr marL="5776607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011301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615"/>
            <a:ext cx="8240048" cy="6498167"/>
          </a:xfrm>
        </p:spPr>
        <p:txBody>
          <a:bodyPr anchor="t"/>
          <a:lstStyle>
            <a:lvl1pPr marL="0" indent="0">
              <a:buNone/>
              <a:defRPr sz="5100"/>
            </a:lvl1pPr>
            <a:lvl2pPr marL="722087" indent="0">
              <a:buNone/>
              <a:defRPr sz="4400"/>
            </a:lvl2pPr>
            <a:lvl3pPr marL="1444160" indent="0">
              <a:buNone/>
              <a:defRPr sz="3700"/>
            </a:lvl3pPr>
            <a:lvl4pPr marL="2166222" indent="0">
              <a:buNone/>
              <a:defRPr sz="3200"/>
            </a:lvl4pPr>
            <a:lvl5pPr marL="2888309" indent="0">
              <a:buNone/>
              <a:defRPr sz="3200"/>
            </a:lvl5pPr>
            <a:lvl6pPr marL="3610375" indent="0">
              <a:buNone/>
              <a:defRPr sz="3200"/>
            </a:lvl6pPr>
            <a:lvl7pPr marL="4332451" indent="0">
              <a:buNone/>
              <a:defRPr sz="3200"/>
            </a:lvl7pPr>
            <a:lvl8pPr marL="5054530" indent="0">
              <a:buNone/>
              <a:defRPr sz="3200"/>
            </a:lvl8pPr>
            <a:lvl9pPr marL="5776607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2087" indent="0">
              <a:buNone/>
              <a:defRPr sz="2100"/>
            </a:lvl2pPr>
            <a:lvl3pPr marL="1444160" indent="0">
              <a:buNone/>
              <a:defRPr sz="1900"/>
            </a:lvl3pPr>
            <a:lvl4pPr marL="2166222" indent="0">
              <a:buNone/>
              <a:defRPr sz="1600"/>
            </a:lvl4pPr>
            <a:lvl5pPr marL="2888309" indent="0">
              <a:buNone/>
              <a:defRPr sz="1600"/>
            </a:lvl5pPr>
            <a:lvl6pPr marL="3610375" indent="0">
              <a:buNone/>
              <a:defRPr sz="1600"/>
            </a:lvl6pPr>
            <a:lvl7pPr marL="4332451" indent="0">
              <a:buNone/>
              <a:defRPr sz="1600"/>
            </a:lvl7pPr>
            <a:lvl8pPr marL="5054530" indent="0">
              <a:buNone/>
              <a:defRPr sz="1600"/>
            </a:lvl8pPr>
            <a:lvl9pPr marL="5776607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71230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890797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871525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1496485"/>
            <a:ext cx="13835142" cy="3183467"/>
          </a:xfrm>
        </p:spPr>
        <p:txBody>
          <a:bodyPr anchor="b"/>
          <a:lstStyle>
            <a:lvl1pPr algn="ctr"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700"/>
            </a:lvl1pPr>
            <a:lvl2pPr marL="723227" indent="0" algn="ctr">
              <a:buNone/>
              <a:defRPr sz="3200"/>
            </a:lvl2pPr>
            <a:lvl3pPr marL="1446438" indent="0" algn="ctr">
              <a:buNone/>
              <a:defRPr sz="2900"/>
            </a:lvl3pPr>
            <a:lvl4pPr marL="2169665" indent="0" algn="ctr">
              <a:buNone/>
              <a:defRPr sz="2500"/>
            </a:lvl4pPr>
            <a:lvl5pPr marL="2892882" indent="0" algn="ctr">
              <a:buNone/>
              <a:defRPr sz="2500"/>
            </a:lvl5pPr>
            <a:lvl6pPr marL="3616105" indent="0" algn="ctr">
              <a:buNone/>
              <a:defRPr sz="2500"/>
            </a:lvl6pPr>
            <a:lvl7pPr marL="4339326" indent="0" algn="ctr">
              <a:buNone/>
              <a:defRPr sz="2500"/>
            </a:lvl7pPr>
            <a:lvl8pPr marL="5062545" indent="0" algn="ctr">
              <a:buNone/>
              <a:defRPr sz="2500"/>
            </a:lvl8pPr>
            <a:lvl9pPr marL="5785766" indent="0" algn="ctr">
              <a:buNone/>
              <a:defRPr sz="2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634097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286403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89"/>
            <a:ext cx="14038600" cy="3803649"/>
          </a:xfrm>
        </p:spPr>
        <p:txBody>
          <a:bodyPr anchor="b"/>
          <a:lstStyle>
            <a:lvl1pPr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322"/>
            <a:ext cx="14038600" cy="2000249"/>
          </a:xfrm>
        </p:spPr>
        <p:txBody>
          <a:bodyPr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7232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446438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16966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289288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361610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33932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0625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57857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513989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582737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72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3227" indent="0">
              <a:buNone/>
              <a:defRPr sz="3200" b="1"/>
            </a:lvl2pPr>
            <a:lvl3pPr marL="1446438" indent="0">
              <a:buNone/>
              <a:defRPr sz="2900" b="1"/>
            </a:lvl3pPr>
            <a:lvl4pPr marL="2169665" indent="0">
              <a:buNone/>
              <a:defRPr sz="2500" b="1"/>
            </a:lvl4pPr>
            <a:lvl5pPr marL="2892882" indent="0">
              <a:buNone/>
              <a:defRPr sz="2500" b="1"/>
            </a:lvl5pPr>
            <a:lvl6pPr marL="3616105" indent="0">
              <a:buNone/>
              <a:defRPr sz="2500" b="1"/>
            </a:lvl6pPr>
            <a:lvl7pPr marL="4339326" indent="0">
              <a:buNone/>
              <a:defRPr sz="2500" b="1"/>
            </a:lvl7pPr>
            <a:lvl8pPr marL="5062545" indent="0">
              <a:buNone/>
              <a:defRPr sz="2500" b="1"/>
            </a:lvl8pPr>
            <a:lvl9pPr marL="5785766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5" y="2241552"/>
            <a:ext cx="6919691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3227" indent="0">
              <a:buNone/>
              <a:defRPr sz="3200" b="1"/>
            </a:lvl2pPr>
            <a:lvl3pPr marL="1446438" indent="0">
              <a:buNone/>
              <a:defRPr sz="2900" b="1"/>
            </a:lvl3pPr>
            <a:lvl4pPr marL="2169665" indent="0">
              <a:buNone/>
              <a:defRPr sz="2500" b="1"/>
            </a:lvl4pPr>
            <a:lvl5pPr marL="2892882" indent="0">
              <a:buNone/>
              <a:defRPr sz="2500" b="1"/>
            </a:lvl5pPr>
            <a:lvl6pPr marL="3616105" indent="0">
              <a:buNone/>
              <a:defRPr sz="2500" b="1"/>
            </a:lvl6pPr>
            <a:lvl7pPr marL="4339326" indent="0">
              <a:buNone/>
              <a:defRPr sz="2500" b="1"/>
            </a:lvl7pPr>
            <a:lvl8pPr marL="5062545" indent="0">
              <a:buNone/>
              <a:defRPr sz="2500" b="1"/>
            </a:lvl8pPr>
            <a:lvl9pPr marL="5785766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5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0662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55229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598253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9406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605"/>
            <a:ext cx="8240048" cy="6498167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3227" indent="0">
              <a:buNone/>
              <a:defRPr sz="2100"/>
            </a:lvl2pPr>
            <a:lvl3pPr marL="1446438" indent="0">
              <a:buNone/>
              <a:defRPr sz="1900"/>
            </a:lvl3pPr>
            <a:lvl4pPr marL="2169665" indent="0">
              <a:buNone/>
              <a:defRPr sz="1600"/>
            </a:lvl4pPr>
            <a:lvl5pPr marL="2892882" indent="0">
              <a:buNone/>
              <a:defRPr sz="1600"/>
            </a:lvl5pPr>
            <a:lvl6pPr marL="3616105" indent="0">
              <a:buNone/>
              <a:defRPr sz="1600"/>
            </a:lvl6pPr>
            <a:lvl7pPr marL="4339326" indent="0">
              <a:buNone/>
              <a:defRPr sz="1600"/>
            </a:lvl7pPr>
            <a:lvl8pPr marL="5062545" indent="0">
              <a:buNone/>
              <a:defRPr sz="1600"/>
            </a:lvl8pPr>
            <a:lvl9pPr marL="5785766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664332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605"/>
            <a:ext cx="8240048" cy="6498167"/>
          </a:xfrm>
        </p:spPr>
        <p:txBody>
          <a:bodyPr anchor="t"/>
          <a:lstStyle>
            <a:lvl1pPr marL="0" indent="0">
              <a:buNone/>
              <a:defRPr sz="5100"/>
            </a:lvl1pPr>
            <a:lvl2pPr marL="723227" indent="0">
              <a:buNone/>
              <a:defRPr sz="4400"/>
            </a:lvl2pPr>
            <a:lvl3pPr marL="1446438" indent="0">
              <a:buNone/>
              <a:defRPr sz="3700"/>
            </a:lvl3pPr>
            <a:lvl4pPr marL="2169665" indent="0">
              <a:buNone/>
              <a:defRPr sz="3200"/>
            </a:lvl4pPr>
            <a:lvl5pPr marL="2892882" indent="0">
              <a:buNone/>
              <a:defRPr sz="3200"/>
            </a:lvl5pPr>
            <a:lvl6pPr marL="3616105" indent="0">
              <a:buNone/>
              <a:defRPr sz="3200"/>
            </a:lvl6pPr>
            <a:lvl7pPr marL="4339326" indent="0">
              <a:buNone/>
              <a:defRPr sz="3200"/>
            </a:lvl7pPr>
            <a:lvl8pPr marL="5062545" indent="0">
              <a:buNone/>
              <a:defRPr sz="3200"/>
            </a:lvl8pPr>
            <a:lvl9pPr marL="5785766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3227" indent="0">
              <a:buNone/>
              <a:defRPr sz="2100"/>
            </a:lvl2pPr>
            <a:lvl3pPr marL="1446438" indent="0">
              <a:buNone/>
              <a:defRPr sz="1900"/>
            </a:lvl3pPr>
            <a:lvl4pPr marL="2169665" indent="0">
              <a:buNone/>
              <a:defRPr sz="1600"/>
            </a:lvl4pPr>
            <a:lvl5pPr marL="2892882" indent="0">
              <a:buNone/>
              <a:defRPr sz="1600"/>
            </a:lvl5pPr>
            <a:lvl6pPr marL="3616105" indent="0">
              <a:buNone/>
              <a:defRPr sz="1600"/>
            </a:lvl6pPr>
            <a:lvl7pPr marL="4339326" indent="0">
              <a:buNone/>
              <a:defRPr sz="1600"/>
            </a:lvl7pPr>
            <a:lvl8pPr marL="5062545" indent="0">
              <a:buNone/>
              <a:defRPr sz="1600"/>
            </a:lvl8pPr>
            <a:lvl9pPr marL="5785766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68757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15879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880344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1496485"/>
            <a:ext cx="13835142" cy="3183467"/>
          </a:xfrm>
        </p:spPr>
        <p:txBody>
          <a:bodyPr anchor="b"/>
          <a:lstStyle>
            <a:lvl1pPr algn="ctr"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700"/>
            </a:lvl1pPr>
            <a:lvl2pPr marL="724510" indent="0" algn="ctr">
              <a:buNone/>
              <a:defRPr sz="3200"/>
            </a:lvl2pPr>
            <a:lvl3pPr marL="1449020" indent="0" algn="ctr">
              <a:buNone/>
              <a:defRPr sz="2900"/>
            </a:lvl3pPr>
            <a:lvl4pPr marL="2173540" indent="0" algn="ctr">
              <a:buNone/>
              <a:defRPr sz="2500"/>
            </a:lvl4pPr>
            <a:lvl5pPr marL="2898049" indent="0" algn="ctr">
              <a:buNone/>
              <a:defRPr sz="2500"/>
            </a:lvl5pPr>
            <a:lvl6pPr marL="3622556" indent="0" algn="ctr">
              <a:buNone/>
              <a:defRPr sz="2500"/>
            </a:lvl6pPr>
            <a:lvl7pPr marL="4347068" indent="0" algn="ctr">
              <a:buNone/>
              <a:defRPr sz="2500"/>
            </a:lvl7pPr>
            <a:lvl8pPr marL="5071577" indent="0" algn="ctr">
              <a:buNone/>
              <a:defRPr sz="2500"/>
            </a:lvl8pPr>
            <a:lvl9pPr marL="5796090" indent="0" algn="ctr">
              <a:buNone/>
              <a:defRPr sz="2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66444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4877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77"/>
            <a:ext cx="14038600" cy="3803649"/>
          </a:xfrm>
        </p:spPr>
        <p:txBody>
          <a:bodyPr anchor="b"/>
          <a:lstStyle>
            <a:lvl1pPr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310"/>
            <a:ext cx="14038600" cy="2000249"/>
          </a:xfrm>
        </p:spPr>
        <p:txBody>
          <a:bodyPr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7245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4490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17354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289804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362255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34706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07157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579609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122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3377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00346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60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510" indent="0">
              <a:buNone/>
              <a:defRPr sz="3200" b="1"/>
            </a:lvl2pPr>
            <a:lvl3pPr marL="1449020" indent="0">
              <a:buNone/>
              <a:defRPr sz="2900" b="1"/>
            </a:lvl3pPr>
            <a:lvl4pPr marL="2173540" indent="0">
              <a:buNone/>
              <a:defRPr sz="2500" b="1"/>
            </a:lvl4pPr>
            <a:lvl5pPr marL="2898049" indent="0">
              <a:buNone/>
              <a:defRPr sz="2500" b="1"/>
            </a:lvl5pPr>
            <a:lvl6pPr marL="3622556" indent="0">
              <a:buNone/>
              <a:defRPr sz="2500" b="1"/>
            </a:lvl6pPr>
            <a:lvl7pPr marL="4347068" indent="0">
              <a:buNone/>
              <a:defRPr sz="2500" b="1"/>
            </a:lvl7pPr>
            <a:lvl8pPr marL="5071577" indent="0">
              <a:buNone/>
              <a:defRPr sz="2500" b="1"/>
            </a:lvl8pPr>
            <a:lvl9pPr marL="5796090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9" y="2241552"/>
            <a:ext cx="6919691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510" indent="0">
              <a:buNone/>
              <a:defRPr sz="3200" b="1"/>
            </a:lvl2pPr>
            <a:lvl3pPr marL="1449020" indent="0">
              <a:buNone/>
              <a:defRPr sz="2900" b="1"/>
            </a:lvl3pPr>
            <a:lvl4pPr marL="2173540" indent="0">
              <a:buNone/>
              <a:defRPr sz="2500" b="1"/>
            </a:lvl4pPr>
            <a:lvl5pPr marL="2898049" indent="0">
              <a:buNone/>
              <a:defRPr sz="2500" b="1"/>
            </a:lvl5pPr>
            <a:lvl6pPr marL="3622556" indent="0">
              <a:buNone/>
              <a:defRPr sz="2500" b="1"/>
            </a:lvl6pPr>
            <a:lvl7pPr marL="4347068" indent="0">
              <a:buNone/>
              <a:defRPr sz="2500" b="1"/>
            </a:lvl7pPr>
            <a:lvl8pPr marL="5071577" indent="0">
              <a:buNone/>
              <a:defRPr sz="2500" b="1"/>
            </a:lvl8pPr>
            <a:lvl9pPr marL="5796090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511939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310556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707388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93"/>
            <a:ext cx="8240048" cy="6498167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4510" indent="0">
              <a:buNone/>
              <a:defRPr sz="2100"/>
            </a:lvl2pPr>
            <a:lvl3pPr marL="1449020" indent="0">
              <a:buNone/>
              <a:defRPr sz="1900"/>
            </a:lvl3pPr>
            <a:lvl4pPr marL="2173540" indent="0">
              <a:buNone/>
              <a:defRPr sz="1600"/>
            </a:lvl4pPr>
            <a:lvl5pPr marL="2898049" indent="0">
              <a:buNone/>
              <a:defRPr sz="1600"/>
            </a:lvl5pPr>
            <a:lvl6pPr marL="3622556" indent="0">
              <a:buNone/>
              <a:defRPr sz="1600"/>
            </a:lvl6pPr>
            <a:lvl7pPr marL="4347068" indent="0">
              <a:buNone/>
              <a:defRPr sz="1600"/>
            </a:lvl7pPr>
            <a:lvl8pPr marL="5071577" indent="0">
              <a:buNone/>
              <a:defRPr sz="1600"/>
            </a:lvl8pPr>
            <a:lvl9pPr marL="579609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991226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593"/>
            <a:ext cx="8240048" cy="6498167"/>
          </a:xfrm>
        </p:spPr>
        <p:txBody>
          <a:bodyPr anchor="t"/>
          <a:lstStyle>
            <a:lvl1pPr marL="0" indent="0">
              <a:buNone/>
              <a:defRPr sz="5100"/>
            </a:lvl1pPr>
            <a:lvl2pPr marL="724510" indent="0">
              <a:buNone/>
              <a:defRPr sz="4400"/>
            </a:lvl2pPr>
            <a:lvl3pPr marL="1449020" indent="0">
              <a:buNone/>
              <a:defRPr sz="3700"/>
            </a:lvl3pPr>
            <a:lvl4pPr marL="2173540" indent="0">
              <a:buNone/>
              <a:defRPr sz="3200"/>
            </a:lvl4pPr>
            <a:lvl5pPr marL="2898049" indent="0">
              <a:buNone/>
              <a:defRPr sz="3200"/>
            </a:lvl5pPr>
            <a:lvl6pPr marL="3622556" indent="0">
              <a:buNone/>
              <a:defRPr sz="3200"/>
            </a:lvl6pPr>
            <a:lvl7pPr marL="4347068" indent="0">
              <a:buNone/>
              <a:defRPr sz="3200"/>
            </a:lvl7pPr>
            <a:lvl8pPr marL="5071577" indent="0">
              <a:buNone/>
              <a:defRPr sz="3200"/>
            </a:lvl8pPr>
            <a:lvl9pPr marL="579609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4510" indent="0">
              <a:buNone/>
              <a:defRPr sz="2100"/>
            </a:lvl2pPr>
            <a:lvl3pPr marL="1449020" indent="0">
              <a:buNone/>
              <a:defRPr sz="1900"/>
            </a:lvl3pPr>
            <a:lvl4pPr marL="2173540" indent="0">
              <a:buNone/>
              <a:defRPr sz="1600"/>
            </a:lvl4pPr>
            <a:lvl5pPr marL="2898049" indent="0">
              <a:buNone/>
              <a:defRPr sz="1600"/>
            </a:lvl5pPr>
            <a:lvl6pPr marL="3622556" indent="0">
              <a:buNone/>
              <a:defRPr sz="1600"/>
            </a:lvl6pPr>
            <a:lvl7pPr marL="4347068" indent="0">
              <a:buNone/>
              <a:defRPr sz="1600"/>
            </a:lvl7pPr>
            <a:lvl8pPr marL="5071577" indent="0">
              <a:buNone/>
              <a:defRPr sz="1600"/>
            </a:lvl8pPr>
            <a:lvl9pPr marL="579609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971878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529620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0" y="486836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0" y="486836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651315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80"/>
            <a:ext cx="13835142" cy="1960033"/>
          </a:xfr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 lIns="121872" tIns="60937" rIns="121872" bIns="6093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4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4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7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9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996003633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81682317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71"/>
            <a:ext cx="13835142" cy="1816100"/>
          </a:xfrm>
        </p:spPr>
        <p:txBody>
          <a:bodyPr lIns="121872" tIns="60937" rIns="121872" bIns="60937"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0"/>
            <a:ext cx="13835142" cy="2000249"/>
          </a:xfrm>
        </p:spPr>
        <p:txBody>
          <a:bodyPr lIns="121872" tIns="60937" rIns="121872" bIns="60937"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2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93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740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498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623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7481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8728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9975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80159111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09760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600214"/>
            <a:ext cx="7188848" cy="4525433"/>
          </a:xfrm>
        </p:spPr>
        <p:txBody>
          <a:bodyPr lIns="121872" tIns="60937" rIns="121872" bIns="60937"/>
          <a:lstStyle>
            <a:lvl1pPr>
              <a:defRPr sz="49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600214"/>
            <a:ext cx="7188848" cy="4525433"/>
          </a:xfrm>
        </p:spPr>
        <p:txBody>
          <a:bodyPr lIns="121872" tIns="60937" rIns="121872" bIns="60937"/>
          <a:lstStyle>
            <a:lvl1pPr>
              <a:defRPr sz="49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30887798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</p:spPr>
        <p:txBody>
          <a:bodyPr lIns="121872" tIns="60937" rIns="121872" bIns="60937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44" y="2046830"/>
            <a:ext cx="7191675" cy="853017"/>
          </a:xfrm>
        </p:spPr>
        <p:txBody>
          <a:bodyPr lIns="121872" tIns="60937" rIns="121872" bIns="60937" anchor="b"/>
          <a:lstStyle>
            <a:lvl1pPr marL="0" indent="0">
              <a:buNone/>
              <a:defRPr sz="4300" b="1"/>
            </a:lvl1pPr>
            <a:lvl2pPr marL="812469" indent="0">
              <a:buNone/>
              <a:defRPr sz="3600" b="1"/>
            </a:lvl2pPr>
            <a:lvl3pPr marL="1624938" indent="0">
              <a:buNone/>
              <a:defRPr sz="3200" b="1"/>
            </a:lvl3pPr>
            <a:lvl4pPr marL="2437408" indent="0">
              <a:buNone/>
              <a:defRPr sz="2800" b="1"/>
            </a:lvl4pPr>
            <a:lvl5pPr marL="3249880" indent="0">
              <a:buNone/>
              <a:defRPr sz="2800" b="1"/>
            </a:lvl5pPr>
            <a:lvl6pPr marL="4062343" indent="0">
              <a:buNone/>
              <a:defRPr sz="2800" b="1"/>
            </a:lvl6pPr>
            <a:lvl7pPr marL="4874814" indent="0">
              <a:buNone/>
              <a:defRPr sz="2800" b="1"/>
            </a:lvl7pPr>
            <a:lvl8pPr marL="5687285" indent="0">
              <a:buNone/>
              <a:defRPr sz="2800" b="1"/>
            </a:lvl8pPr>
            <a:lvl9pPr marL="6499753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44" y="2899833"/>
            <a:ext cx="7191675" cy="5268384"/>
          </a:xfrm>
        </p:spPr>
        <p:txBody>
          <a:bodyPr lIns="121872" tIns="60937" rIns="121872" bIns="60937"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30"/>
            <a:ext cx="7194500" cy="853017"/>
          </a:xfrm>
        </p:spPr>
        <p:txBody>
          <a:bodyPr lIns="121872" tIns="60937" rIns="121872" bIns="60937" anchor="b"/>
          <a:lstStyle>
            <a:lvl1pPr marL="0" indent="0">
              <a:buNone/>
              <a:defRPr sz="4300" b="1"/>
            </a:lvl1pPr>
            <a:lvl2pPr marL="812469" indent="0">
              <a:buNone/>
              <a:defRPr sz="3600" b="1"/>
            </a:lvl2pPr>
            <a:lvl3pPr marL="1624938" indent="0">
              <a:buNone/>
              <a:defRPr sz="3200" b="1"/>
            </a:lvl3pPr>
            <a:lvl4pPr marL="2437408" indent="0">
              <a:buNone/>
              <a:defRPr sz="2800" b="1"/>
            </a:lvl4pPr>
            <a:lvl5pPr marL="3249880" indent="0">
              <a:buNone/>
              <a:defRPr sz="2800" b="1"/>
            </a:lvl5pPr>
            <a:lvl6pPr marL="4062343" indent="0">
              <a:buNone/>
              <a:defRPr sz="2800" b="1"/>
            </a:lvl6pPr>
            <a:lvl7pPr marL="4874814" indent="0">
              <a:buNone/>
              <a:defRPr sz="2800" b="1"/>
            </a:lvl7pPr>
            <a:lvl8pPr marL="5687285" indent="0">
              <a:buNone/>
              <a:defRPr sz="2800" b="1"/>
            </a:lvl8pPr>
            <a:lvl9pPr marL="6499753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 lIns="121872" tIns="60937" rIns="121872" bIns="60937"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322175094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083297354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63152135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78"/>
            <a:ext cx="5354902" cy="1549401"/>
          </a:xfrm>
        </p:spPr>
        <p:txBody>
          <a:bodyPr lIns="121872" tIns="60937" rIns="121872" bIns="60937"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26" y="364081"/>
            <a:ext cx="9099093" cy="7804151"/>
          </a:xfrm>
        </p:spPr>
        <p:txBody>
          <a:bodyPr lIns="121872" tIns="60937" rIns="121872" bIns="60937"/>
          <a:lstStyle>
            <a:lvl1pPr>
              <a:defRPr sz="5700"/>
            </a:lvl1pPr>
            <a:lvl2pPr>
              <a:defRPr sz="49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81"/>
            <a:ext cx="5354902" cy="6254751"/>
          </a:xfrm>
        </p:spPr>
        <p:txBody>
          <a:bodyPr lIns="121872" tIns="60937" rIns="121872" bIns="60937"/>
          <a:lstStyle>
            <a:lvl1pPr marL="0" indent="0">
              <a:buNone/>
              <a:defRPr sz="2500"/>
            </a:lvl1pPr>
            <a:lvl2pPr marL="812469" indent="0">
              <a:buNone/>
              <a:defRPr sz="2100"/>
            </a:lvl2pPr>
            <a:lvl3pPr marL="1624938" indent="0">
              <a:buNone/>
              <a:defRPr sz="1700"/>
            </a:lvl3pPr>
            <a:lvl4pPr marL="2437408" indent="0">
              <a:buNone/>
              <a:defRPr sz="1600"/>
            </a:lvl4pPr>
            <a:lvl5pPr marL="3249880" indent="0">
              <a:buNone/>
              <a:defRPr sz="1600"/>
            </a:lvl5pPr>
            <a:lvl6pPr marL="4062343" indent="0">
              <a:buNone/>
              <a:defRPr sz="1600"/>
            </a:lvl6pPr>
            <a:lvl7pPr marL="4874814" indent="0">
              <a:buNone/>
              <a:defRPr sz="1600"/>
            </a:lvl7pPr>
            <a:lvl8pPr marL="5687285" indent="0">
              <a:buNone/>
              <a:defRPr sz="1600"/>
            </a:lvl8pPr>
            <a:lvl9pPr marL="649975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779645775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3"/>
            <a:ext cx="9765983" cy="755652"/>
          </a:xfrm>
        </p:spPr>
        <p:txBody>
          <a:bodyPr lIns="121872" tIns="60937" rIns="121872" bIns="60937"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 vert="horz" lIns="121872" tIns="60937" rIns="121872" bIns="60937" rtlCol="0">
            <a:normAutofit/>
          </a:bodyPr>
          <a:lstStyle>
            <a:lvl1pPr marL="0" indent="0">
              <a:buNone/>
              <a:defRPr sz="5700"/>
            </a:lvl1pPr>
            <a:lvl2pPr marL="812469" indent="0">
              <a:buNone/>
              <a:defRPr sz="4900"/>
            </a:lvl2pPr>
            <a:lvl3pPr marL="1624938" indent="0">
              <a:buNone/>
              <a:defRPr sz="4300"/>
            </a:lvl3pPr>
            <a:lvl4pPr marL="2437408" indent="0">
              <a:buNone/>
              <a:defRPr sz="3600"/>
            </a:lvl4pPr>
            <a:lvl5pPr marL="3249880" indent="0">
              <a:buNone/>
              <a:defRPr sz="3600"/>
            </a:lvl5pPr>
            <a:lvl6pPr marL="4062343" indent="0">
              <a:buNone/>
              <a:defRPr sz="3600"/>
            </a:lvl6pPr>
            <a:lvl7pPr marL="4874814" indent="0">
              <a:buNone/>
              <a:defRPr sz="3600"/>
            </a:lvl7pPr>
            <a:lvl8pPr marL="5687285" indent="0">
              <a:buNone/>
              <a:defRPr sz="3600"/>
            </a:lvl8pPr>
            <a:lvl9pPr marL="6499753" indent="0">
              <a:buNone/>
              <a:defRPr sz="3600"/>
            </a:lvl9pPr>
          </a:lstStyle>
          <a:p>
            <a:pPr marL="0" marR="0" lvl="0" indent="0" algn="l" defTabSz="121870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62"/>
            <a:ext cx="9765983" cy="1073151"/>
          </a:xfrm>
        </p:spPr>
        <p:txBody>
          <a:bodyPr lIns="121872" tIns="60937" rIns="121872" bIns="60937"/>
          <a:lstStyle>
            <a:lvl1pPr marL="0" indent="0">
              <a:buNone/>
              <a:defRPr sz="2500"/>
            </a:lvl1pPr>
            <a:lvl2pPr marL="812469" indent="0">
              <a:buNone/>
              <a:defRPr sz="2100"/>
            </a:lvl2pPr>
            <a:lvl3pPr marL="1624938" indent="0">
              <a:buNone/>
              <a:defRPr sz="1700"/>
            </a:lvl3pPr>
            <a:lvl4pPr marL="2437408" indent="0">
              <a:buNone/>
              <a:defRPr sz="1600"/>
            </a:lvl4pPr>
            <a:lvl5pPr marL="3249880" indent="0">
              <a:buNone/>
              <a:defRPr sz="1600"/>
            </a:lvl5pPr>
            <a:lvl6pPr marL="4062343" indent="0">
              <a:buNone/>
              <a:defRPr sz="1600"/>
            </a:lvl6pPr>
            <a:lvl7pPr marL="4874814" indent="0">
              <a:buNone/>
              <a:defRPr sz="1600"/>
            </a:lvl7pPr>
            <a:lvl8pPr marL="5687285" indent="0">
              <a:buNone/>
              <a:defRPr sz="1600"/>
            </a:lvl8pPr>
            <a:lvl9pPr marL="649975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043215050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789422603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75167"/>
            <a:ext cx="3662244" cy="5850468"/>
          </a:xfrm>
        </p:spPr>
        <p:txBody>
          <a:bodyPr vert="eaVert"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75167"/>
            <a:ext cx="10715453" cy="5850468"/>
          </a:xfrm>
        </p:spPr>
        <p:txBody>
          <a:bodyPr vert="eaVert"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423988033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97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610088" indent="0" algn="ctr">
              <a:buNone/>
              <a:defRPr/>
            </a:lvl2pPr>
            <a:lvl3pPr marL="1220175" indent="0" algn="ctr">
              <a:buNone/>
              <a:defRPr/>
            </a:lvl3pPr>
            <a:lvl4pPr marL="1830263" indent="0" algn="ctr">
              <a:buNone/>
              <a:defRPr/>
            </a:lvl4pPr>
            <a:lvl5pPr marL="2440351" indent="0" algn="ctr">
              <a:buNone/>
              <a:defRPr/>
            </a:lvl5pPr>
            <a:lvl6pPr marL="3050438" indent="0" algn="ctr">
              <a:buNone/>
              <a:defRPr/>
            </a:lvl6pPr>
            <a:lvl7pPr marL="3660526" indent="0" algn="ctr">
              <a:buNone/>
              <a:defRPr/>
            </a:lvl7pPr>
            <a:lvl8pPr marL="4270614" indent="0" algn="ctr">
              <a:buNone/>
              <a:defRPr/>
            </a:lvl8pPr>
            <a:lvl9pPr marL="488070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3D278-7567-4168-B985-61F65E0854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412387"/>
      </p:ext>
    </p:extLst>
  </p:cSld>
  <p:clrMapOvr>
    <a:masterClrMapping/>
  </p:clrMapOvr>
  <p:transition spd="slow" advClick="0">
    <p:push dir="u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7C87C-C373-450E-A72E-BE7F2AF025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1226091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62928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6271"/>
            <a:ext cx="13835142" cy="181610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700"/>
            </a:lvl1pPr>
            <a:lvl2pPr marL="610088" indent="0">
              <a:buNone/>
              <a:defRPr sz="2400"/>
            </a:lvl2pPr>
            <a:lvl3pPr marL="1220175" indent="0">
              <a:buNone/>
              <a:defRPr sz="2100"/>
            </a:lvl3pPr>
            <a:lvl4pPr marL="1830263" indent="0">
              <a:buNone/>
              <a:defRPr sz="1900"/>
            </a:lvl4pPr>
            <a:lvl5pPr marL="2440351" indent="0">
              <a:buNone/>
              <a:defRPr sz="1900"/>
            </a:lvl5pPr>
            <a:lvl6pPr marL="3050438" indent="0">
              <a:buNone/>
              <a:defRPr sz="1900"/>
            </a:lvl6pPr>
            <a:lvl7pPr marL="3660526" indent="0">
              <a:buNone/>
              <a:defRPr sz="1900"/>
            </a:lvl7pPr>
            <a:lvl8pPr marL="4270614" indent="0">
              <a:buNone/>
              <a:defRPr sz="1900"/>
            </a:lvl8pPr>
            <a:lvl9pPr marL="4880701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2C39AA-53E2-4879-A5A5-AF30B32EA3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0481882"/>
      </p:ext>
    </p:extLst>
  </p:cSld>
  <p:clrMapOvr>
    <a:masterClrMapping/>
  </p:clrMapOvr>
  <p:transition spd="slow" advClick="0">
    <p:push dir="u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9"/>
            <a:ext cx="7188848" cy="603461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9"/>
            <a:ext cx="7188848" cy="603461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6EAA07-555F-4858-BDD2-A7227CCACA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5427105"/>
      </p:ext>
    </p:extLst>
  </p:cSld>
  <p:clrMapOvr>
    <a:masterClrMapping/>
  </p:clrMapOvr>
  <p:transition spd="slow" advClick="0">
    <p:push dir="u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577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577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E1169-7EE7-47FC-9D57-0B4DA0E9EC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1736731"/>
      </p:ext>
    </p:extLst>
  </p:cSld>
  <p:clrMapOvr>
    <a:masterClrMapping/>
  </p:clrMapOvr>
  <p:transition spd="slow" advClick="0">
    <p:push dir="u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196CB-966F-461B-980D-5D450CA8B4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0469016"/>
      </p:ext>
    </p:extLst>
  </p:cSld>
  <p:clrMapOvr>
    <a:masterClrMapping/>
  </p:clrMapOvr>
  <p:transition spd="slow" advClick="0">
    <p:push dir="u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5E96F-A633-4AE2-A0B2-F5E106A31C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132309"/>
      </p:ext>
    </p:extLst>
  </p:cSld>
  <p:clrMapOvr>
    <a:masterClrMapping/>
  </p:clrMapOvr>
  <p:transition spd="slow" advClick="0">
    <p:push dir="u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7"/>
            <a:ext cx="5354902" cy="154940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471"/>
            <a:ext cx="9099093" cy="7804151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1"/>
            <a:ext cx="5354902" cy="6254751"/>
          </a:xfrm>
        </p:spPr>
        <p:txBody>
          <a:bodyPr/>
          <a:lstStyle>
            <a:lvl1pPr marL="0" indent="0">
              <a:buNone/>
              <a:defRPr sz="1900"/>
            </a:lvl1pPr>
            <a:lvl2pPr marL="610088" indent="0">
              <a:buNone/>
              <a:defRPr sz="1600"/>
            </a:lvl2pPr>
            <a:lvl3pPr marL="1220175" indent="0">
              <a:buNone/>
              <a:defRPr sz="1300"/>
            </a:lvl3pPr>
            <a:lvl4pPr marL="1830263" indent="0">
              <a:buNone/>
              <a:defRPr sz="1200"/>
            </a:lvl4pPr>
            <a:lvl5pPr marL="2440351" indent="0">
              <a:buNone/>
              <a:defRPr sz="1200"/>
            </a:lvl5pPr>
            <a:lvl6pPr marL="3050438" indent="0">
              <a:buNone/>
              <a:defRPr sz="1200"/>
            </a:lvl6pPr>
            <a:lvl7pPr marL="3660526" indent="0">
              <a:buNone/>
              <a:defRPr sz="1200"/>
            </a:lvl7pPr>
            <a:lvl8pPr marL="4270614" indent="0">
              <a:buNone/>
              <a:defRPr sz="1200"/>
            </a:lvl8pPr>
            <a:lvl9pPr marL="488070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2F3C5-361A-4684-90CA-9431C4E31B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4091923"/>
      </p:ext>
    </p:extLst>
  </p:cSld>
  <p:clrMapOvr>
    <a:masterClrMapping/>
  </p:clrMapOvr>
  <p:transition spd="slow" advClick="0">
    <p:push dir="u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900"/>
            </a:lvl1pPr>
            <a:lvl2pPr marL="610088" indent="0">
              <a:buNone/>
              <a:defRPr sz="1600"/>
            </a:lvl2pPr>
            <a:lvl3pPr marL="1220175" indent="0">
              <a:buNone/>
              <a:defRPr sz="1300"/>
            </a:lvl3pPr>
            <a:lvl4pPr marL="1830263" indent="0">
              <a:buNone/>
              <a:defRPr sz="1200"/>
            </a:lvl4pPr>
            <a:lvl5pPr marL="2440351" indent="0">
              <a:buNone/>
              <a:defRPr sz="1200"/>
            </a:lvl5pPr>
            <a:lvl6pPr marL="3050438" indent="0">
              <a:buNone/>
              <a:defRPr sz="1200"/>
            </a:lvl6pPr>
            <a:lvl7pPr marL="3660526" indent="0">
              <a:buNone/>
              <a:defRPr sz="1200"/>
            </a:lvl7pPr>
            <a:lvl8pPr marL="4270614" indent="0">
              <a:buNone/>
              <a:defRPr sz="1200"/>
            </a:lvl8pPr>
            <a:lvl9pPr marL="488070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881D1-B0D3-4C71-9781-F49BE7C658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331947"/>
      </p:ext>
    </p:extLst>
  </p:cSld>
  <p:clrMapOvr>
    <a:masterClrMapping/>
  </p:clrMapOvr>
  <p:transition spd="slow" advClick="0">
    <p:push dir="u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5321E-88FA-4CCB-8FEA-5011132F25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7944712"/>
      </p:ext>
    </p:extLst>
  </p:cSld>
  <p:clrMapOvr>
    <a:masterClrMapping/>
  </p:clrMapOvr>
  <p:transition spd="slow" advClick="0">
    <p:push dir="u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58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58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F1BD1-61BF-48A7-80DB-E958B09785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7753757"/>
      </p:ext>
    </p:extLst>
  </p:cSld>
  <p:clrMapOvr>
    <a:masterClrMapping/>
  </p:clrMapOvr>
  <p:transition spd="slow" advClick="0">
    <p:push dir="u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3832" y="2133609"/>
            <a:ext cx="7188848" cy="6034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9"/>
            <a:ext cx="7188848" cy="6034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CD9A9-34C5-4D70-A39A-42ADD42D17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253094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200249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3832" y="366589"/>
            <a:ext cx="14648974" cy="7802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8B8C9-3010-4A88-A178-9137EFABB2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8727567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3806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2034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6326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166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5035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544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0252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2003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0051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0546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1066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7314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69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255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9593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0148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8603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2330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4023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53312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8091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6780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058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231286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9947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2376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8603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496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175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1376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2780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5897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29981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715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6314973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768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1785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96574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08268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5316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0951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04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17133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2062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995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7687294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89336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4069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90887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1661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9822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27689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18467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08298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51048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424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8394107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77877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54679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4457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446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07447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78527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83735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21968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70309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819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2588337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1435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32922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11995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9058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51787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80595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6991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32196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78916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093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theme" Target="../theme/theme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22"/>
            <a:ext cx="14038600" cy="1767417"/>
          </a:xfrm>
          <a:prstGeom prst="rect">
            <a:avLst/>
          </a:prstGeom>
        </p:spPr>
        <p:txBody>
          <a:bodyPr vert="horz" lIns="120789" tIns="60406" rIns="120789" bIns="604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789" tIns="60406" rIns="120789" bIns="60406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22"/>
            <a:ext cx="3662244" cy="486833"/>
          </a:xfrm>
          <a:prstGeom prst="rect">
            <a:avLst/>
          </a:prstGeom>
        </p:spPr>
        <p:txBody>
          <a:bodyPr vert="horz" lIns="120789" tIns="60406" rIns="120789" bIns="6040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7748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22"/>
            <a:ext cx="5493365" cy="486833"/>
          </a:xfrm>
          <a:prstGeom prst="rect">
            <a:avLst/>
          </a:prstGeom>
        </p:spPr>
        <p:txBody>
          <a:bodyPr vert="horz" lIns="120789" tIns="60406" rIns="120789" bIns="6040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22"/>
            <a:ext cx="3662244" cy="486833"/>
          </a:xfrm>
          <a:prstGeom prst="rect">
            <a:avLst/>
          </a:prstGeom>
        </p:spPr>
        <p:txBody>
          <a:bodyPr vert="horz" lIns="120789" tIns="60406" rIns="120789" bIns="6040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774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663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hf sldNum="0" hdr="0" ftr="0" dt="0"/>
  <p:txStyles>
    <p:titleStyle>
      <a:lvl1pPr algn="l" defTabSz="1207748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1944" indent="-301944" algn="l" defTabSz="1207748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5808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9685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3564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17450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1312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5188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068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2942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88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748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628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5496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938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325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7134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1002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22"/>
            <a:ext cx="14038600" cy="1767417"/>
          </a:xfrm>
          <a:prstGeom prst="rect">
            <a:avLst/>
          </a:prstGeom>
        </p:spPr>
        <p:txBody>
          <a:bodyPr vert="horz" lIns="120789" tIns="60406" rIns="120789" bIns="604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789" tIns="60406" rIns="120789" bIns="60406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22"/>
            <a:ext cx="3662244" cy="486833"/>
          </a:xfrm>
          <a:prstGeom prst="rect">
            <a:avLst/>
          </a:prstGeom>
        </p:spPr>
        <p:txBody>
          <a:bodyPr vert="horz" lIns="120789" tIns="60406" rIns="120789" bIns="6040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7748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22"/>
            <a:ext cx="5493365" cy="486833"/>
          </a:xfrm>
          <a:prstGeom prst="rect">
            <a:avLst/>
          </a:prstGeom>
        </p:spPr>
        <p:txBody>
          <a:bodyPr vert="horz" lIns="120789" tIns="60406" rIns="120789" bIns="6040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22"/>
            <a:ext cx="3662244" cy="486833"/>
          </a:xfrm>
          <a:prstGeom prst="rect">
            <a:avLst/>
          </a:prstGeom>
        </p:spPr>
        <p:txBody>
          <a:bodyPr vert="horz" lIns="120789" tIns="60406" rIns="120789" bIns="6040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774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022" y="5163"/>
            <a:ext cx="16298681" cy="91346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376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207748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1944" indent="-301944" algn="l" defTabSz="1207748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5808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9685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3564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17450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1312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5188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068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2942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88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748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628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5496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938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325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7134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1002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21"/>
            <a:ext cx="14038600" cy="1767417"/>
          </a:xfrm>
          <a:prstGeom prst="rect">
            <a:avLst/>
          </a:prstGeom>
        </p:spPr>
        <p:txBody>
          <a:bodyPr vert="horz" lIns="120805" tIns="60414" rIns="120805" bIns="604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805" tIns="60414" rIns="120805" bIns="6041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21"/>
            <a:ext cx="3662244" cy="486833"/>
          </a:xfrm>
          <a:prstGeom prst="rect">
            <a:avLst/>
          </a:prstGeom>
        </p:spPr>
        <p:txBody>
          <a:bodyPr vert="horz" lIns="120805" tIns="60414" rIns="120805" bIns="604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910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791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21"/>
            <a:ext cx="5493365" cy="486833"/>
          </a:xfrm>
          <a:prstGeom prst="rect">
            <a:avLst/>
          </a:prstGeom>
        </p:spPr>
        <p:txBody>
          <a:bodyPr vert="horz" lIns="120805" tIns="60414" rIns="120805" bIns="604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9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21"/>
            <a:ext cx="3662244" cy="486833"/>
          </a:xfrm>
          <a:prstGeom prst="rect">
            <a:avLst/>
          </a:prstGeom>
        </p:spPr>
        <p:txBody>
          <a:bodyPr vert="horz" lIns="120805" tIns="60414" rIns="120805" bIns="604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910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79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="" xmlns:p14="http://schemas.microsoft.com/office/powerpoint/2010/main" val="188956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sldNum="0" hdr="0" ftr="0" dt="0"/>
  <p:txStyles>
    <p:titleStyle>
      <a:lvl1pPr algn="l" defTabSz="120791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1984" indent="-301984" algn="l" defTabSz="1207910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5931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9890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3847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17813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1758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5722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673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3630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953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910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871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5822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9781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3739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7701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1645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18"/>
            <a:ext cx="14038600" cy="1767417"/>
          </a:xfrm>
          <a:prstGeom prst="rect">
            <a:avLst/>
          </a:prstGeom>
        </p:spPr>
        <p:txBody>
          <a:bodyPr vert="horz" lIns="120837" tIns="60428" rIns="120837" bIns="604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837" tIns="60428" rIns="120837" bIns="6042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18"/>
            <a:ext cx="3662244" cy="486833"/>
          </a:xfrm>
          <a:prstGeom prst="rect">
            <a:avLst/>
          </a:prstGeom>
        </p:spPr>
        <p:txBody>
          <a:bodyPr vert="horz" lIns="120837" tIns="60428" rIns="120837" bIns="6042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231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8231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18"/>
            <a:ext cx="5493365" cy="486833"/>
          </a:xfrm>
          <a:prstGeom prst="rect">
            <a:avLst/>
          </a:prstGeom>
        </p:spPr>
        <p:txBody>
          <a:bodyPr vert="horz" lIns="120837" tIns="60428" rIns="120837" bIns="6042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2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18"/>
            <a:ext cx="3662244" cy="486833"/>
          </a:xfrm>
          <a:prstGeom prst="rect">
            <a:avLst/>
          </a:prstGeom>
        </p:spPr>
        <p:txBody>
          <a:bodyPr vert="horz" lIns="120837" tIns="60428" rIns="120837" bIns="6042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231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82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022" y="5159"/>
            <a:ext cx="16298681" cy="91346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452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208231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067" indent="-302067" algn="l" defTabSz="1208231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6174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0295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4417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18538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2649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6771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30890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5007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118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8231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2357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6470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0591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4707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8827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2946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16"/>
            <a:ext cx="14038600" cy="1767417"/>
          </a:xfrm>
          <a:prstGeom prst="rect">
            <a:avLst/>
          </a:prstGeom>
        </p:spPr>
        <p:txBody>
          <a:bodyPr vert="horz" lIns="120866" tIns="60444" rIns="120866" bIns="604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866" tIns="60444" rIns="120866" bIns="6044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16"/>
            <a:ext cx="3662244" cy="486833"/>
          </a:xfrm>
          <a:prstGeom prst="rect">
            <a:avLst/>
          </a:prstGeom>
        </p:spPr>
        <p:txBody>
          <a:bodyPr vert="horz" lIns="120866" tIns="60444" rIns="120866" bIns="6044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558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8558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16"/>
            <a:ext cx="5493365" cy="486833"/>
          </a:xfrm>
          <a:prstGeom prst="rect">
            <a:avLst/>
          </a:prstGeom>
        </p:spPr>
        <p:txBody>
          <a:bodyPr vert="horz" lIns="120866" tIns="60444" rIns="120866" bIns="6044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55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16"/>
            <a:ext cx="3662244" cy="486833"/>
          </a:xfrm>
          <a:prstGeom prst="rect">
            <a:avLst/>
          </a:prstGeom>
        </p:spPr>
        <p:txBody>
          <a:bodyPr vert="horz" lIns="120866" tIns="60444" rIns="120866" bIns="6044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558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855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533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sldNum="0" hdr="0" ftr="0" dt="0"/>
  <p:txStyles>
    <p:titleStyle>
      <a:lvl1pPr algn="l" defTabSz="1208558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147" indent="-302147" algn="l" defTabSz="1208558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6417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0702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4988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19266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3537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7825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32107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6388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278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8558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2840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7119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1397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5682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9965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4243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12"/>
            <a:ext cx="14038600" cy="1767417"/>
          </a:xfrm>
          <a:prstGeom prst="rect">
            <a:avLst/>
          </a:prstGeom>
        </p:spPr>
        <p:txBody>
          <a:bodyPr vert="horz" lIns="120914" tIns="60468" rIns="120914" bIns="6046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914" tIns="60468" rIns="120914" bIns="6046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12"/>
            <a:ext cx="3662244" cy="486833"/>
          </a:xfrm>
          <a:prstGeom prst="rect">
            <a:avLst/>
          </a:prstGeom>
        </p:spPr>
        <p:txBody>
          <a:bodyPr vert="horz" lIns="120914" tIns="60468" rIns="120914" bIns="6046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042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042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12"/>
            <a:ext cx="5493365" cy="486833"/>
          </a:xfrm>
          <a:prstGeom prst="rect">
            <a:avLst/>
          </a:prstGeom>
        </p:spPr>
        <p:txBody>
          <a:bodyPr vert="horz" lIns="120914" tIns="60468" rIns="120914" bIns="6046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042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12"/>
            <a:ext cx="3662244" cy="486833"/>
          </a:xfrm>
          <a:prstGeom prst="rect">
            <a:avLst/>
          </a:prstGeom>
        </p:spPr>
        <p:txBody>
          <a:bodyPr vert="horz" lIns="120914" tIns="60468" rIns="120914" bIns="6046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042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04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752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hf sldNum="0" hdr="0" ftr="0" dt="0"/>
  <p:txStyles>
    <p:titleStyle>
      <a:lvl1pPr algn="l" defTabSz="1209042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267" indent="-302267" algn="l" defTabSz="120904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6781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308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5837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20359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4874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9410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33930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8451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518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042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3572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8096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2613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7142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1667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6185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09"/>
            <a:ext cx="14038600" cy="1767417"/>
          </a:xfrm>
          <a:prstGeom prst="rect">
            <a:avLst/>
          </a:prstGeom>
        </p:spPr>
        <p:txBody>
          <a:bodyPr vert="horz" lIns="120946" tIns="60483" rIns="120946" bIns="604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946" tIns="60483" rIns="120946" bIns="60483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09"/>
            <a:ext cx="3662244" cy="486833"/>
          </a:xfrm>
          <a:prstGeom prst="rect">
            <a:avLst/>
          </a:prstGeom>
        </p:spPr>
        <p:txBody>
          <a:bodyPr vert="horz" lIns="120946" tIns="60483" rIns="120946" bIns="6048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368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368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09"/>
            <a:ext cx="5493365" cy="486833"/>
          </a:xfrm>
          <a:prstGeom prst="rect">
            <a:avLst/>
          </a:prstGeom>
        </p:spPr>
        <p:txBody>
          <a:bodyPr vert="horz" lIns="120946" tIns="60483" rIns="120946" bIns="6048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36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09"/>
            <a:ext cx="3662244" cy="486833"/>
          </a:xfrm>
          <a:prstGeom prst="rect">
            <a:avLst/>
          </a:prstGeom>
        </p:spPr>
        <p:txBody>
          <a:bodyPr vert="horz" lIns="120946" tIns="60483" rIns="120946" bIns="6048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368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36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022" y="5150"/>
            <a:ext cx="16298681" cy="91346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469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209368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343" indent="-302343" algn="l" defTabSz="1209368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7024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15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6408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21086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5769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30465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35145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9829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685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368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4054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8744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3425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8115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2801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7482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13832" y="366184"/>
            <a:ext cx="1464897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013" tIns="60518" rIns="121013" bIns="605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3832" y="2133623"/>
            <a:ext cx="14648974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013" tIns="60518" rIns="121013" bIns="60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200"/>
            <a:ext cx="3797882" cy="486833"/>
          </a:xfrm>
          <a:prstGeom prst="rect">
            <a:avLst/>
          </a:prstGeom>
        </p:spPr>
        <p:txBody>
          <a:bodyPr vert="horz" lIns="121013" tIns="60518" rIns="121013" bIns="605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0017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200"/>
            <a:ext cx="5154269" cy="486833"/>
          </a:xfrm>
          <a:prstGeom prst="rect">
            <a:avLst/>
          </a:prstGeom>
        </p:spPr>
        <p:txBody>
          <a:bodyPr vert="horz" lIns="121013" tIns="60518" rIns="121013" bIns="605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0017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200"/>
            <a:ext cx="3797882" cy="486833"/>
          </a:xfrm>
          <a:prstGeom prst="rect">
            <a:avLst/>
          </a:prstGeom>
        </p:spPr>
        <p:txBody>
          <a:bodyPr vert="horz" wrap="square" lIns="121013" tIns="60518" rIns="121013" bIns="60518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pPr defTabSz="1210017">
              <a:defRPr/>
            </a:pPr>
            <a:fld id="{2CD18087-2FA3-432C-8532-38C515320041}" type="slidenum">
              <a:rPr lang="en-US" altLang="en-US" smtClean="0">
                <a:latin typeface="Times New Roman" pitchFamily="18" charset="0"/>
              </a:rPr>
              <a:pPr defTabSz="1210017"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391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500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001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1503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2004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3759" indent="-45375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3133" indent="-37813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2526" indent="-30251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7541" indent="-30251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2546" indent="-30251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27553" indent="-302512" algn="l" defTabSz="12100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2565" indent="-302512" algn="l" defTabSz="12100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37579" indent="-302512" algn="l" defTabSz="12100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2592" indent="-302512" algn="l" defTabSz="12100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004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0017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5036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0044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5047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0062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5068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0080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92"/>
            <a:ext cx="14038600" cy="1767417"/>
          </a:xfrm>
          <a:prstGeom prst="rect">
            <a:avLst/>
          </a:prstGeom>
        </p:spPr>
        <p:txBody>
          <a:bodyPr vert="horz" lIns="144207" tIns="72106" rIns="144207" bIns="7210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44207" tIns="72106" rIns="144207" bIns="7210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92"/>
            <a:ext cx="3662244" cy="486833"/>
          </a:xfrm>
          <a:prstGeom prst="rect">
            <a:avLst/>
          </a:prstGeom>
        </p:spPr>
        <p:txBody>
          <a:bodyPr vert="horz" lIns="144207" tIns="72106" rIns="144207" bIns="7210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2155" eaLnBrk="1" fontAlgn="auto" hangingPunct="1">
              <a:spcBef>
                <a:spcPts val="0"/>
              </a:spcBef>
              <a:spcAft>
                <a:spcPts val="0"/>
              </a:spcAft>
            </a:pPr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2155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192"/>
            <a:ext cx="5493365" cy="486833"/>
          </a:xfrm>
          <a:prstGeom prst="rect">
            <a:avLst/>
          </a:prstGeom>
        </p:spPr>
        <p:txBody>
          <a:bodyPr vert="horz" lIns="144207" tIns="72106" rIns="144207" bIns="7210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215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92"/>
            <a:ext cx="3662244" cy="486833"/>
          </a:xfrm>
          <a:prstGeom prst="rect">
            <a:avLst/>
          </a:prstGeom>
        </p:spPr>
        <p:txBody>
          <a:bodyPr vert="horz" lIns="144207" tIns="72106" rIns="144207" bIns="7210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2155" eaLnBrk="1" fontAlgn="auto" hangingPunct="1">
              <a:spcBef>
                <a:spcPts val="0"/>
              </a:spcBef>
              <a:spcAft>
                <a:spcPts val="0"/>
              </a:spcAft>
            </a:pPr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215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007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1442155" rtl="0" eaLnBrk="1" latinLnBrk="0" hangingPunct="1">
        <a:lnSpc>
          <a:spcPct val="90000"/>
        </a:lnSpc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550" indent="-360550" algn="l" defTabSz="1442155" rtl="0" eaLnBrk="1" latinLnBrk="0" hangingPunct="1">
        <a:lnSpc>
          <a:spcPct val="90000"/>
        </a:lnSpc>
        <a:spcBef>
          <a:spcPts val="1589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81605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02685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23757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244847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965916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686987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408068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6129141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1087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2155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63215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84304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05374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26450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47517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68603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82"/>
            <a:ext cx="14038600" cy="1767417"/>
          </a:xfrm>
          <a:prstGeom prst="rect">
            <a:avLst/>
          </a:prstGeom>
        </p:spPr>
        <p:txBody>
          <a:bodyPr vert="horz" lIns="144406" tIns="72206" rIns="144406" bIns="7220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44406" tIns="72206" rIns="144406" bIns="7220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82"/>
            <a:ext cx="3662244" cy="486833"/>
          </a:xfrm>
          <a:prstGeom prst="rect">
            <a:avLst/>
          </a:prstGeom>
        </p:spPr>
        <p:txBody>
          <a:bodyPr vert="horz" lIns="144406" tIns="72206" rIns="144406" bIns="7220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4160" eaLnBrk="1" fontAlgn="auto" hangingPunct="1">
              <a:spcBef>
                <a:spcPts val="0"/>
              </a:spcBef>
              <a:spcAft>
                <a:spcPts val="0"/>
              </a:spcAft>
            </a:pPr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416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182"/>
            <a:ext cx="5493365" cy="486833"/>
          </a:xfrm>
          <a:prstGeom prst="rect">
            <a:avLst/>
          </a:prstGeom>
        </p:spPr>
        <p:txBody>
          <a:bodyPr vert="horz" lIns="144406" tIns="72206" rIns="144406" bIns="7220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416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82"/>
            <a:ext cx="3662244" cy="486833"/>
          </a:xfrm>
          <a:prstGeom prst="rect">
            <a:avLst/>
          </a:prstGeom>
        </p:spPr>
        <p:txBody>
          <a:bodyPr vert="horz" lIns="144406" tIns="72206" rIns="144406" bIns="7220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4160" eaLnBrk="1" fontAlgn="auto" hangingPunct="1">
              <a:spcBef>
                <a:spcPts val="0"/>
              </a:spcBef>
              <a:spcAft>
                <a:spcPts val="0"/>
              </a:spcAft>
            </a:pPr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416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647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1444160" rtl="0" eaLnBrk="1" latinLnBrk="0" hangingPunct="1">
        <a:lnSpc>
          <a:spcPct val="90000"/>
        </a:lnSpc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050" indent="-361050" algn="l" defTabSz="1444160" rtl="0" eaLnBrk="1" latinLnBrk="0" hangingPunct="1">
        <a:lnSpc>
          <a:spcPct val="90000"/>
        </a:lnSpc>
        <a:spcBef>
          <a:spcPts val="1589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83103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05187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27270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249347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971415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693493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415574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6137640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2087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4160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66222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88309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10375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32451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54530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76607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811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72"/>
            <a:ext cx="14038600" cy="1767417"/>
          </a:xfrm>
          <a:prstGeom prst="rect">
            <a:avLst/>
          </a:prstGeom>
        </p:spPr>
        <p:txBody>
          <a:bodyPr vert="horz" lIns="144637" tIns="72328" rIns="144637" bIns="7232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44637" tIns="72328" rIns="144637" bIns="7232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72"/>
            <a:ext cx="3662244" cy="486833"/>
          </a:xfrm>
          <a:prstGeom prst="rect">
            <a:avLst/>
          </a:prstGeom>
        </p:spPr>
        <p:txBody>
          <a:bodyPr vert="horz" lIns="144637" tIns="72328" rIns="144637" bIns="72328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6438" eaLnBrk="1" fontAlgn="auto" hangingPunct="1">
              <a:spcBef>
                <a:spcPts val="0"/>
              </a:spcBef>
              <a:spcAft>
                <a:spcPts val="0"/>
              </a:spcAft>
            </a:pPr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6438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172"/>
            <a:ext cx="5493365" cy="486833"/>
          </a:xfrm>
          <a:prstGeom prst="rect">
            <a:avLst/>
          </a:prstGeom>
        </p:spPr>
        <p:txBody>
          <a:bodyPr vert="horz" lIns="144637" tIns="72328" rIns="144637" bIns="72328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643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72"/>
            <a:ext cx="3662244" cy="486833"/>
          </a:xfrm>
          <a:prstGeom prst="rect">
            <a:avLst/>
          </a:prstGeom>
        </p:spPr>
        <p:txBody>
          <a:bodyPr vert="horz" lIns="144637" tIns="72328" rIns="144637" bIns="72328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6438" eaLnBrk="1" fontAlgn="auto" hangingPunct="1">
              <a:spcBef>
                <a:spcPts val="0"/>
              </a:spcBef>
              <a:spcAft>
                <a:spcPts val="0"/>
              </a:spcAft>
            </a:pPr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643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00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1446438" rtl="0" eaLnBrk="1" latinLnBrk="0" hangingPunct="1">
        <a:lnSpc>
          <a:spcPct val="90000"/>
        </a:lnSpc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621" indent="-361621" algn="l" defTabSz="1446438" rtl="0" eaLnBrk="1" latinLnBrk="0" hangingPunct="1">
        <a:lnSpc>
          <a:spcPct val="90000"/>
        </a:lnSpc>
        <a:spcBef>
          <a:spcPts val="1589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84830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053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31278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254494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977710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700939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424159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6147373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3227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6438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69665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92882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16105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39326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62545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85766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60"/>
            <a:ext cx="14038600" cy="1767417"/>
          </a:xfrm>
          <a:prstGeom prst="rect">
            <a:avLst/>
          </a:prstGeom>
        </p:spPr>
        <p:txBody>
          <a:bodyPr vert="horz" lIns="144893" tIns="72450" rIns="144893" bIns="724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44893" tIns="72450" rIns="144893" bIns="7245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60"/>
            <a:ext cx="3662244" cy="486833"/>
          </a:xfrm>
          <a:prstGeom prst="rect">
            <a:avLst/>
          </a:prstGeom>
        </p:spPr>
        <p:txBody>
          <a:bodyPr vert="horz" lIns="144893" tIns="72450" rIns="144893" bIns="7245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9020" eaLnBrk="1" fontAlgn="auto" hangingPunct="1">
              <a:spcBef>
                <a:spcPts val="0"/>
              </a:spcBef>
              <a:spcAft>
                <a:spcPts val="0"/>
              </a:spcAft>
            </a:pPr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902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160"/>
            <a:ext cx="5493365" cy="486833"/>
          </a:xfrm>
          <a:prstGeom prst="rect">
            <a:avLst/>
          </a:prstGeom>
        </p:spPr>
        <p:txBody>
          <a:bodyPr vert="horz" lIns="144893" tIns="72450" rIns="144893" bIns="7245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90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60"/>
            <a:ext cx="3662244" cy="486833"/>
          </a:xfrm>
          <a:prstGeom prst="rect">
            <a:avLst/>
          </a:prstGeom>
        </p:spPr>
        <p:txBody>
          <a:bodyPr vert="horz" lIns="144893" tIns="72450" rIns="144893" bIns="7245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9020" eaLnBrk="1" fontAlgn="auto" hangingPunct="1">
              <a:spcBef>
                <a:spcPts val="0"/>
              </a:spcBef>
              <a:spcAft>
                <a:spcPts val="0"/>
              </a:spcAft>
            </a:pPr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902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279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1449020" rtl="0" eaLnBrk="1" latinLnBrk="0" hangingPunct="1">
        <a:lnSpc>
          <a:spcPct val="90000"/>
        </a:lnSpc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262" indent="-362262" algn="l" defTabSz="1449020" rtl="0" eaLnBrk="1" latinLnBrk="0" hangingPunct="1">
        <a:lnSpc>
          <a:spcPct val="90000"/>
        </a:lnSpc>
        <a:spcBef>
          <a:spcPts val="1589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86765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11281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35791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299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984813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709326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433836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6158351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4510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9020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3540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98049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2556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47068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1577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96090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="" xmlns:p14="http://schemas.microsoft.com/office/powerpoint/2010/main" val="386699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5pPr>
      <a:lvl6pPr marL="60935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6pPr>
      <a:lvl7pPr marL="121870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7pPr>
      <a:lvl8pPr marL="182805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8pPr>
      <a:lvl9pPr marL="243740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9pPr>
    </p:titleStyle>
    <p:bodyStyle>
      <a:lvl1pPr marL="609352" indent="-609352" algn="l" rtl="0" eaLnBrk="0" fontAlgn="base" hangingPunct="0">
        <a:spcBef>
          <a:spcPts val="173"/>
        </a:spcBef>
        <a:spcAft>
          <a:spcPct val="0"/>
        </a:spcAft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0259" indent="-507794" algn="l" rtl="0" eaLnBrk="0" fontAlgn="base" hangingPunct="0">
        <a:spcBef>
          <a:spcPts val="173"/>
        </a:spcBef>
        <a:spcAft>
          <a:spcPct val="0"/>
        </a:spcAft>
        <a:buFont typeface="Arial" panose="020B0604020202020204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031173" indent="-406233" algn="l" rtl="0" eaLnBrk="0" fontAlgn="base" hangingPunct="0">
        <a:spcBef>
          <a:spcPts val="173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43641" indent="-406233" algn="l" rtl="0" eaLnBrk="0" fontAlgn="base" hangingPunct="0">
        <a:spcBef>
          <a:spcPts val="173"/>
        </a:spcBef>
        <a:spcAft>
          <a:spcPct val="0"/>
        </a:spcAft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109" indent="-406233" algn="l" rtl="0" eaLnBrk="0" fontAlgn="base" hangingPunct="0">
        <a:spcBef>
          <a:spcPts val="173"/>
        </a:spcBef>
        <a:spcAft>
          <a:spcPct val="0"/>
        </a:spcAft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68581" indent="-406233" algn="l" defTabSz="1624938" rtl="0" eaLnBrk="1" latinLnBrk="0" hangingPunct="1">
        <a:spcBef>
          <a:spcPts val="173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81051" indent="-406233" algn="l" defTabSz="1624938" rtl="0" eaLnBrk="1" latinLnBrk="0" hangingPunct="1">
        <a:spcBef>
          <a:spcPts val="173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3516" indent="-406233" algn="l" defTabSz="1624938" rtl="0" eaLnBrk="1" latinLnBrk="0" hangingPunct="1">
        <a:spcBef>
          <a:spcPts val="173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05990" indent="-406233" algn="l" defTabSz="1624938" rtl="0" eaLnBrk="1" latinLnBrk="0" hangingPunct="1">
        <a:spcBef>
          <a:spcPts val="173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469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938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408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49880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343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4814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7285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99753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CC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184"/>
            <a:ext cx="1464897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8" tIns="61009" rIns="122018" bIns="610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9"/>
            <a:ext cx="14648974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8" tIns="61009" rIns="122018" bIns="610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8708" name="Rectangle 4">
            <a:extLst>
              <a:ext uri="{FF2B5EF4-FFF2-40B4-BE49-F238E27FC236}">
                <a16:creationId xmlns:a16="http://schemas.microsoft.com/office/drawing/2014/main" xmlns="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2018" tIns="61009" rIns="122018" bIns="61009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900"/>
            </a:lvl1pPr>
          </a:lstStyle>
          <a:p>
            <a:pPr defTabSz="1220175">
              <a:defRPr/>
            </a:pPr>
            <a:endParaRPr lang="en-US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328709" name="Rectangle 5">
            <a:extLst>
              <a:ext uri="{FF2B5EF4-FFF2-40B4-BE49-F238E27FC236}">
                <a16:creationId xmlns:a16="http://schemas.microsoft.com/office/drawing/2014/main" xmlns="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967"/>
            <a:ext cx="5154269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2018" tIns="61009" rIns="122018" bIns="6100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00"/>
            </a:lvl1pPr>
          </a:lstStyle>
          <a:p>
            <a:pPr defTabSz="1220175">
              <a:defRPr/>
            </a:pPr>
            <a:endParaRPr lang="en-US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328710" name="Rectangle 6">
            <a:extLst>
              <a:ext uri="{FF2B5EF4-FFF2-40B4-BE49-F238E27FC236}">
                <a16:creationId xmlns:a16="http://schemas.microsoft.com/office/drawing/2014/main" xmlns="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2018" tIns="61009" rIns="122018" bIns="610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900"/>
            </a:lvl1pPr>
          </a:lstStyle>
          <a:p>
            <a:pPr defTabSz="1220175"/>
            <a:fld id="{226A7BF1-5F3B-4293-861E-85E0180C406C}" type="slidenum">
              <a:rPr lang="en-US" altLang="en-US">
                <a:solidFill>
                  <a:srgbClr val="000000"/>
                </a:solidFill>
                <a:latin typeface="Arial"/>
                <a:cs typeface="Arial" pitchFamily="34" charset="0"/>
              </a:rPr>
              <a:pPr defTabSz="1220175"/>
              <a:t>‹#›</a:t>
            </a:fld>
            <a:endParaRPr lang="en-US" altLang="en-US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463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</p:sldLayoutIdLst>
  <p:transition spd="slow" advClick="0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5pPr>
      <a:lvl6pPr marL="61008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6pPr>
      <a:lvl7pPr marL="1220175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7pPr>
      <a:lvl8pPr marL="1830263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8pPr>
      <a:lvl9pPr marL="2440351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9pPr>
    </p:titleStyle>
    <p:bodyStyle>
      <a:lvl1pPr marL="457566" indent="-457566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1392" indent="-381305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5219" indent="-3050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5307" indent="-305044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45395" indent="-305044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55482" indent="-3050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65570" indent="-3050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75658" indent="-3050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85745" indent="-3050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800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51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667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799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237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744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621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93.xml"/><Relationship Id="rId1" Type="http://schemas.openxmlformats.org/officeDocument/2006/relationships/video" Target="NULL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microsoft.com/office/2007/relationships/media" Target="../media/media4.mp3"/><Relationship Id="rId3" Type="http://schemas.openxmlformats.org/officeDocument/2006/relationships/image" Target="../media/image15.gif"/><Relationship Id="rId7" Type="http://schemas.openxmlformats.org/officeDocument/2006/relationships/image" Target="../media/image22.gif"/><Relationship Id="rId12" Type="http://schemas.microsoft.com/office/2007/relationships/media" Target="../media/media3.mp3"/><Relationship Id="rId2" Type="http://schemas.openxmlformats.org/officeDocument/2006/relationships/slideLayout" Target="../slideLayouts/slideLayout204.xml"/><Relationship Id="rId1" Type="http://schemas.openxmlformats.org/officeDocument/2006/relationships/video" Target="NULL" TargetMode="External"/><Relationship Id="rId6" Type="http://schemas.openxmlformats.org/officeDocument/2006/relationships/image" Target="../media/image21.gif"/><Relationship Id="rId11" Type="http://schemas.openxmlformats.org/officeDocument/2006/relationships/image" Target="../media/image19.png"/><Relationship Id="rId5" Type="http://schemas.openxmlformats.org/officeDocument/2006/relationships/image" Target="../media/image20.gif"/><Relationship Id="rId15" Type="http://schemas.microsoft.com/office/2007/relationships/media" Target="../media/media6.mp3"/><Relationship Id="rId10" Type="http://schemas.microsoft.com/office/2007/relationships/media" Target="../media/media2.mp3"/><Relationship Id="rId4" Type="http://schemas.openxmlformats.org/officeDocument/2006/relationships/image" Target="../media/image14.gif"/><Relationship Id="rId9" Type="http://schemas.openxmlformats.org/officeDocument/2006/relationships/image" Target="../media/image18.png"/><Relationship Id="rId14" Type="http://schemas.microsoft.com/office/2007/relationships/media" Target="../media/media5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5.gif"/><Relationship Id="rId11" Type="http://schemas.openxmlformats.org/officeDocument/2006/relationships/image" Target="../media/image27.png"/><Relationship Id="rId5" Type="http://schemas.openxmlformats.org/officeDocument/2006/relationships/image" Target="../media/image24.gif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26.gif"/><Relationship Id="rId11" Type="http://schemas.openxmlformats.org/officeDocument/2006/relationships/image" Target="../media/image27.png"/><Relationship Id="rId5" Type="http://schemas.openxmlformats.org/officeDocument/2006/relationships/image" Target="../media/image24.gif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5.gif"/><Relationship Id="rId1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6037597" y="5273069"/>
            <a:ext cx="1718220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68" tIns="45254" rIns="90468" bIns="45254" rtlCol="0" anchor="ctr"/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611200" y="5456516"/>
            <a:ext cx="1580461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68" tIns="45254" rIns="90468" bIns="45254" rtlCol="0" anchor="ctr"/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402308" y="3839701"/>
            <a:ext cx="121314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68" tIns="45254" rIns="90468" bIns="45254" rtlCol="0" anchor="ctr"/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635503" y="657039"/>
            <a:ext cx="5161880" cy="652923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1085710" y="4345763"/>
            <a:ext cx="1240932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68" tIns="45254" rIns="90468" bIns="45254" rtlCol="0" anchor="ctr"/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0633131" y="1081132"/>
            <a:ext cx="1762230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3252743" y="797477"/>
            <a:ext cx="888775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68" tIns="45254" rIns="90468" bIns="45254" rtlCol="0" anchor="ctr"/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697400" y="1623447"/>
            <a:ext cx="538825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68" tIns="45254" rIns="90468" bIns="45254" rtlCol="0" anchor="ctr"/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55991" y="4008632"/>
            <a:ext cx="5808076" cy="1430440"/>
          </a:xfrm>
          <a:prstGeom prst="rect">
            <a:avLst/>
          </a:prstGeom>
          <a:noFill/>
        </p:spPr>
        <p:txBody>
          <a:bodyPr wrap="none" lIns="90468" tIns="45254" rIns="90468" bIns="4525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8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8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8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95" y="3165743"/>
            <a:ext cx="7828481" cy="63462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29321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69376"/>
            <a:ext cx="16002000" cy="907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8005" y="1328936"/>
            <a:ext cx="14935200" cy="1230385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1.Chuẩn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0231" y="2501190"/>
            <a:ext cx="9018811" cy="660999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r>
              <a:rPr lang="nl-NL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 1: Phòng học, khu vực xung quanh</a:t>
            </a:r>
            <a:endParaRPr lang="en-US" sz="37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94719" y="3505213"/>
            <a:ext cx="9411512" cy="660999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nl-NL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 2: Sân chơi, bãi tập, dụng cụ thể thao</a:t>
            </a:r>
            <a:endParaRPr lang="en-US" sz="37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7BBE437-BE0A-DEC8-98D1-EB3DDD7868C4}"/>
              </a:ext>
            </a:extLst>
          </p:cNvPr>
          <p:cNvSpPr/>
          <p:nvPr/>
        </p:nvSpPr>
        <p:spPr>
          <a:xfrm>
            <a:off x="2271715" y="4495800"/>
            <a:ext cx="9411512" cy="660999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nl-NL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 3: Các khu vệ sinh</a:t>
            </a:r>
            <a:endParaRPr lang="en-US" sz="37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15790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27920" y="990629"/>
            <a:ext cx="14935200" cy="1230275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910322-0B99-669E-2ACF-981984744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" y="2286003"/>
            <a:ext cx="13868400" cy="48141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82471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322051" y="-87785"/>
            <a:ext cx="16073180" cy="9204033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925109" y="1509931"/>
            <a:ext cx="2211010" cy="1056732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3953" y="7074801"/>
            <a:ext cx="2319624" cy="1690771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1328" y="1975729"/>
            <a:ext cx="2527167" cy="3340897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116" y="5029276"/>
            <a:ext cx="2421514" cy="3340897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45594" y="1421763"/>
            <a:ext cx="872911" cy="1154276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3291" y="1219751"/>
            <a:ext cx="457820" cy="642168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1186" y="739248"/>
            <a:ext cx="897328" cy="1349365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9284" y="675486"/>
            <a:ext cx="970579" cy="145503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71208" y="845218"/>
            <a:ext cx="769139" cy="1178663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4797" y="812185"/>
            <a:ext cx="769139" cy="1186791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7" cstate="screen"/>
          <a:srcRect t="-10904" r="-11007"/>
          <a:stretch>
            <a:fillRect/>
          </a:stretch>
        </p:blipFill>
        <p:spPr>
          <a:xfrm>
            <a:off x="3834925" y="1090651"/>
            <a:ext cx="1220748" cy="771268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16434" y="90591"/>
            <a:ext cx="2892678" cy="234496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7973312" y="3000610"/>
            <a:ext cx="469732" cy="5809897"/>
          </a:xfrm>
          <a:prstGeom prst="rect">
            <a:avLst/>
          </a:prstGeom>
        </p:spPr>
      </p:pic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55419" y="74266"/>
            <a:ext cx="4361090" cy="35353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DD8BE70-08E0-60BB-530A-704F1CC3E9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7" y="3062885"/>
            <a:ext cx="10058400" cy="521573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628684" y="2454951"/>
            <a:ext cx="10366207" cy="660999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877658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8E139B-2316-8AC4-6814-30A883309FBB}"/>
              </a:ext>
            </a:extLst>
          </p:cNvPr>
          <p:cNvGrpSpPr/>
          <p:nvPr/>
        </p:nvGrpSpPr>
        <p:grpSpPr>
          <a:xfrm>
            <a:off x="2042373" y="2359469"/>
            <a:ext cx="12521963" cy="3541147"/>
            <a:chOff x="1115338" y="3409265"/>
            <a:chExt cx="12521962" cy="35411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80F1D-CBFA-D901-573E-1CFEE736EA4B}"/>
                </a:ext>
              </a:extLst>
            </p:cNvPr>
            <p:cNvSpPr/>
            <p:nvPr/>
          </p:nvSpPr>
          <p:spPr>
            <a:xfrm>
              <a:off x="1115338" y="3409265"/>
              <a:ext cx="12521962" cy="33922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AABED4A-CCDB-19B4-B2F4-8D68D055B575}"/>
                </a:ext>
              </a:extLst>
            </p:cNvPr>
            <p:cNvGrpSpPr/>
            <p:nvPr/>
          </p:nvGrpSpPr>
          <p:grpSpPr>
            <a:xfrm>
              <a:off x="1115338" y="3985560"/>
              <a:ext cx="11899781" cy="2964851"/>
              <a:chOff x="1115338" y="3985560"/>
              <a:chExt cx="11899781" cy="296485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9B974A19-33F6-9B55-B8E6-15D1208DE778}"/>
                  </a:ext>
                </a:extLst>
              </p:cNvPr>
              <p:cNvSpPr/>
              <p:nvPr/>
            </p:nvSpPr>
            <p:spPr>
              <a:xfrm>
                <a:off x="1115338" y="3985560"/>
                <a:ext cx="6248401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7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Khi khảo sát, em cần lưu ý: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AAEB269C-9EAC-0D85-A24C-576D5521ECD5}"/>
                  </a:ext>
                </a:extLst>
              </p:cNvPr>
              <p:cNvSpPr/>
              <p:nvPr/>
            </p:nvSpPr>
            <p:spPr>
              <a:xfrm>
                <a:off x="1115338" y="4782234"/>
                <a:ext cx="11685810" cy="1272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3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- Quan sát và trao đổi với bạn để xác định rõ hiện trạng.</a:t>
                </a:r>
                <a:endParaRPr lang="en-US" sz="37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CD15F718-2A29-0070-09EE-EB4DD53F9A81}"/>
                  </a:ext>
                </a:extLst>
              </p:cNvPr>
              <p:cNvSpPr/>
              <p:nvPr/>
            </p:nvSpPr>
            <p:spPr>
              <a:xfrm>
                <a:off x="1115338" y="5678269"/>
                <a:ext cx="11899781" cy="1272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nl-NL" sz="3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3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- Ghi chép đầy đủ những dấu hiệu không an toàn, vệ sinh.</a:t>
                </a:r>
                <a:endParaRPr lang="en-US" sz="37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8FE2779-3ED9-4C0D-1830-FA84B191A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7143" b="89286" l="7143" r="92857">
                        <a14:backgroundMark x1="96429" y1="35714" x2="96429" y2="78571"/>
                        <a14:backgroundMark x1="96429" y1="78571" x2="85714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8" y="3009039"/>
            <a:ext cx="1190323" cy="11903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2354" y="1371631"/>
            <a:ext cx="9448801" cy="707236"/>
          </a:xfrm>
          <a:prstGeom prst="rect">
            <a:avLst/>
          </a:prstGeom>
          <a:noFill/>
        </p:spPr>
        <p:txBody>
          <a:bodyPr wrap="square" lIns="90575" tIns="45290" rIns="90575" bIns="45290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2.Thực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41" y="5562675"/>
            <a:ext cx="13792201" cy="32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6A2F72AD-842A-4DD9-8649-722885E0D650}"/>
              </a:ext>
            </a:extLst>
          </p:cNvPr>
          <p:cNvSpPr/>
          <p:nvPr/>
        </p:nvSpPr>
        <p:spPr>
          <a:xfrm>
            <a:off x="5090373" y="685800"/>
            <a:ext cx="10744199" cy="6604000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120898" tIns="60460" rIns="120898" bIns="60460" rtlCol="0" anchor="ctr"/>
          <a:lstStyle/>
          <a:p>
            <a:pPr defTabSz="1208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4300" kern="0" dirty="0">
              <a:solidFill>
                <a:sysClr val="window" lastClr="FFFFFF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5" y="4679691"/>
            <a:ext cx="2212605" cy="3670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0" y="6514841"/>
            <a:ext cx="15767990" cy="26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9574" y="2057431"/>
            <a:ext cx="8686798" cy="3400212"/>
          </a:xfrm>
          <a:prstGeom prst="rect">
            <a:avLst/>
          </a:prstGeom>
          <a:noFill/>
        </p:spPr>
        <p:txBody>
          <a:bodyPr wrap="square" lIns="120898" tIns="60460" rIns="120898" bIns="60460" rtlCol="0">
            <a:spAutoFit/>
          </a:bodyPr>
          <a:lstStyle/>
          <a:p>
            <a:pPr algn="ctr" defTabSz="12088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3,4,5,6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7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850" y="239720"/>
            <a:ext cx="897328" cy="1349365"/>
          </a:xfrm>
          <a:prstGeom prst="rect">
            <a:avLst/>
          </a:prstGeom>
        </p:spPr>
      </p:pic>
      <p:pic>
        <p:nvPicPr>
          <p:cNvPr id="10" name="1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340" y="246925"/>
            <a:ext cx="769139" cy="11867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972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B1267A-0144-1B3D-60B1-0E4C93449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" y="1981201"/>
            <a:ext cx="6172199" cy="6065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EFAAC2-95D4-E529-014B-750E9735C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57" y="1752601"/>
            <a:ext cx="4323308" cy="647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F14260-CC5D-458B-8103-8DA77C05E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95" y="1524000"/>
            <a:ext cx="4648199" cy="65227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4CD0A04-4A2F-93FC-E33D-7DD40814E5CB}"/>
              </a:ext>
            </a:extLst>
          </p:cNvPr>
          <p:cNvSpPr/>
          <p:nvPr/>
        </p:nvSpPr>
        <p:spPr>
          <a:xfrm>
            <a:off x="3185321" y="1981281"/>
            <a:ext cx="3429000" cy="838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2" tIns="45254" rIns="90522" bIns="4525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34143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4CD0A04-4A2F-93FC-E33D-7DD40814E5CB}"/>
              </a:ext>
            </a:extLst>
          </p:cNvPr>
          <p:cNvSpPr/>
          <p:nvPr/>
        </p:nvSpPr>
        <p:spPr>
          <a:xfrm>
            <a:off x="3185323" y="2819482"/>
            <a:ext cx="3429000" cy="838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2" tIns="45254" rIns="90522" bIns="45254"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304800"/>
            <a:ext cx="14325600" cy="861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575361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B1267A-0144-1B3D-60B1-0E4C93449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72" y="457200"/>
            <a:ext cx="7696202" cy="7696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4CD0A04-4A2F-93FC-E33D-7DD40814E5CB}"/>
              </a:ext>
            </a:extLst>
          </p:cNvPr>
          <p:cNvSpPr/>
          <p:nvPr/>
        </p:nvSpPr>
        <p:spPr>
          <a:xfrm>
            <a:off x="3185323" y="2819482"/>
            <a:ext cx="3429000" cy="838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2" tIns="45254" rIns="90522" bIns="45254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7B14743-7D47-0E7E-B15E-57FAFFBEB7CA}"/>
              </a:ext>
            </a:extLst>
          </p:cNvPr>
          <p:cNvSpPr txBox="1"/>
          <p:nvPr/>
        </p:nvSpPr>
        <p:spPr>
          <a:xfrm>
            <a:off x="823120" y="2286017"/>
            <a:ext cx="7543800" cy="3169379"/>
          </a:xfrm>
          <a:prstGeom prst="rect">
            <a:avLst/>
          </a:prstGeom>
          <a:noFill/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="" xmlns:p14="http://schemas.microsoft.com/office/powerpoint/2010/main" val="35255870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EFAAC2-95D4-E529-014B-750E9735C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54" y="762000"/>
            <a:ext cx="7467601" cy="7467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4CD0A04-4A2F-93FC-E33D-7DD40814E5CB}"/>
              </a:ext>
            </a:extLst>
          </p:cNvPr>
          <p:cNvSpPr/>
          <p:nvPr/>
        </p:nvSpPr>
        <p:spPr>
          <a:xfrm>
            <a:off x="3185323" y="2819482"/>
            <a:ext cx="3429000" cy="838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2" tIns="45254" rIns="90522" bIns="45254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E93835C-5FD2-99C2-84CD-E6733F542E61}"/>
              </a:ext>
            </a:extLst>
          </p:cNvPr>
          <p:cNvSpPr txBox="1"/>
          <p:nvPr/>
        </p:nvSpPr>
        <p:spPr>
          <a:xfrm>
            <a:off x="670721" y="2072561"/>
            <a:ext cx="7620000" cy="3170099"/>
          </a:xfrm>
          <a:prstGeom prst="rect">
            <a:avLst/>
          </a:prstGeom>
          <a:noFill/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4: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hiện độ cao của lan can có chắc chắn, an toàn không?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đồ vật ở lối đi nên sắp xếp ở đâu cho khỏi vướng?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10225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F14260-CC5D-458B-8103-8DA77C05E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50" y="348102"/>
            <a:ext cx="10439401" cy="6619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47E8B52-1773-0037-894E-AB6A8DEF89A0}"/>
              </a:ext>
            </a:extLst>
          </p:cNvPr>
          <p:cNvSpPr txBox="1"/>
          <p:nvPr/>
        </p:nvSpPr>
        <p:spPr>
          <a:xfrm>
            <a:off x="2194753" y="6951743"/>
            <a:ext cx="10439401" cy="1938271"/>
          </a:xfrm>
          <a:prstGeom prst="rect">
            <a:avLst/>
          </a:prstGeom>
          <a:noFill/>
        </p:spPr>
        <p:txBody>
          <a:bodyPr wrap="square" lIns="90522" tIns="45254" rIns="90522" bIns="45254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04501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732" y="0"/>
            <a:ext cx="4821674" cy="70365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35795" y="2457868"/>
            <a:ext cx="7369734" cy="1761776"/>
          </a:xfrm>
          <a:prstGeom prst="rect">
            <a:avLst/>
          </a:prstGeom>
          <a:noFill/>
        </p:spPr>
        <p:txBody>
          <a:bodyPr wrap="none" lIns="144179" tIns="72094" rIns="144179" bIns="72094">
            <a:spAutoFit/>
          </a:bodyPr>
          <a:lstStyle/>
          <a:p>
            <a:pPr algn="ctr" defTabSz="144186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34" y="3789116"/>
            <a:ext cx="2130515" cy="12363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393" y="3172289"/>
            <a:ext cx="3631194" cy="24701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141" y="4268725"/>
            <a:ext cx="2644906" cy="27678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3067234" y="7223846"/>
            <a:ext cx="1514632" cy="16976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112693" y="7223846"/>
            <a:ext cx="1514632" cy="1697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33959" y="7223846"/>
            <a:ext cx="1514632" cy="1697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297161" y="7223846"/>
            <a:ext cx="1514632" cy="16976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37383" y="8067304"/>
            <a:ext cx="13668592" cy="1098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179" tIns="72094" rIns="144179" bIns="72094" rtlCol="0" anchor="ctr"/>
          <a:lstStyle/>
          <a:p>
            <a:pPr defTabSz="144186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110880" y="3382716"/>
            <a:ext cx="1085109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524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14B75B6-ECB5-6101-4983-A0C88A49F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21" y="381001"/>
            <a:ext cx="8443120" cy="8458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507B544-C957-A645-2B4A-E734402F11D5}"/>
              </a:ext>
            </a:extLst>
          </p:cNvPr>
          <p:cNvSpPr txBox="1"/>
          <p:nvPr/>
        </p:nvSpPr>
        <p:spPr>
          <a:xfrm>
            <a:off x="746919" y="3251769"/>
            <a:ext cx="6629400" cy="3784931"/>
          </a:xfrm>
          <a:prstGeom prst="rect">
            <a:avLst/>
          </a:prstGeom>
          <a:noFill/>
        </p:spPr>
        <p:txBody>
          <a:bodyPr wrap="square" lIns="90522" tIns="45254" rIns="90522" bIns="45254">
            <a:spAutoFit/>
          </a:bodyPr>
          <a:lstStyle/>
          <a:p>
            <a:r>
              <a:rPr lang="vi-VN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6: 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vực sân trường em thấy những đồ vật nào chưa đảm bảo an toàn, chưa vệ sinh và có ý kiến đề xuất gì với nhà trường 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06396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0324" y="1283519"/>
            <a:ext cx="11506196" cy="661104"/>
          </a:xfrm>
          <a:prstGeom prst="rect">
            <a:avLst/>
          </a:prstGeom>
        </p:spPr>
        <p:txBody>
          <a:bodyPr wrap="square" lIns="90611" tIns="45306" rIns="90611" bIns="45306">
            <a:spAutoFit/>
          </a:bodyPr>
          <a:lstStyle/>
          <a:p>
            <a:r>
              <a:rPr lang="en-US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7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3C01861-26B7-9E5B-613F-28C666601494}"/>
              </a:ext>
            </a:extLst>
          </p:cNvPr>
          <p:cNvSpPr/>
          <p:nvPr/>
        </p:nvSpPr>
        <p:spPr>
          <a:xfrm>
            <a:off x="746920" y="2514648"/>
            <a:ext cx="13487400" cy="1230385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*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*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EC7C74-3751-0468-B54A-A058F7490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20" y="3831276"/>
            <a:ext cx="11506200" cy="52089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581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7B14743-7D47-0E7E-B15E-57FAFFBEB7CA}"/>
              </a:ext>
            </a:extLst>
          </p:cNvPr>
          <p:cNvSpPr txBox="1"/>
          <p:nvPr/>
        </p:nvSpPr>
        <p:spPr>
          <a:xfrm>
            <a:off x="735174" y="762049"/>
            <a:ext cx="14261169" cy="1322719"/>
          </a:xfrm>
          <a:prstGeom prst="rect">
            <a:avLst/>
          </a:prstGeom>
          <a:noFill/>
        </p:spPr>
        <p:txBody>
          <a:bodyPr wrap="square" lIns="90522" tIns="45254" rIns="90522" bIns="45254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4A9B42-DF86-5DB6-4904-4312D5F8C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76" y="2438400"/>
            <a:ext cx="9829798" cy="5210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27552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730235" y="434625"/>
            <a:ext cx="2543225" cy="3494193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673857" y="2925904"/>
            <a:ext cx="8612718" cy="1215029"/>
          </a:xfrm>
          <a:prstGeom prst="rect">
            <a:avLst/>
          </a:prstGeom>
          <a:solidFill>
            <a:srgbClr val="FFDB40"/>
          </a:solidFill>
        </p:spPr>
        <p:txBody>
          <a:bodyPr wrap="square" lIns="120934" tIns="60475" rIns="120934" bIns="60475" rtlCol="0">
            <a:spAutoFit/>
          </a:bodyPr>
          <a:lstStyle/>
          <a:p>
            <a:pPr algn="ctr" defTabSz="12092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dụng</a:t>
            </a:r>
            <a:endParaRPr lang="zh-CN" altLang="en-US" sz="7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5" name="任意多边形 18"/>
          <p:cNvSpPr/>
          <p:nvPr/>
        </p:nvSpPr>
        <p:spPr>
          <a:xfrm>
            <a:off x="4042255" y="4156984"/>
            <a:ext cx="8612718" cy="994341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934" tIns="60475" rIns="120934" bIns="60475" rtlCol="0" anchor="ctr"/>
          <a:lstStyle/>
          <a:p>
            <a:pPr algn="ctr" defTabSz="12092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61846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E93835C-5FD2-99C2-84CD-E6733F542E61}"/>
              </a:ext>
            </a:extLst>
          </p:cNvPr>
          <p:cNvSpPr txBox="1"/>
          <p:nvPr/>
        </p:nvSpPr>
        <p:spPr>
          <a:xfrm>
            <a:off x="899319" y="990624"/>
            <a:ext cx="14349930" cy="707165"/>
          </a:xfrm>
          <a:prstGeom prst="rect">
            <a:avLst/>
          </a:prstGeom>
          <a:noFill/>
        </p:spPr>
        <p:txBody>
          <a:bodyPr wrap="square" lIns="90522" tIns="45254" rIns="90522" bIns="45254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22ECFA-F060-4157-1D64-2DB7664C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2057400"/>
            <a:ext cx="12420599" cy="624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4394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99FF6B-6C51-A653-AC9C-A584DC6E0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8000" b="92000" l="6757" r="91892">
                        <a14:foregroundMark x1="40541" y1="93333" x2="40541" y2="93333"/>
                        <a14:foregroundMark x1="56757" y1="93333" x2="56757" y2="93333"/>
                        <a14:foregroundMark x1="91892" y1="64000" x2="91892" y2="64000"/>
                        <a14:foregroundMark x1="91892" y1="57333" x2="91892" y2="57333"/>
                        <a14:foregroundMark x1="90541" y1="53333" x2="90541" y2="53333"/>
                        <a14:foregroundMark x1="89189" y1="45333" x2="89189" y2="45333"/>
                        <a14:foregroundMark x1="86486" y1="29333" x2="86486" y2="29333"/>
                        <a14:foregroundMark x1="25676" y1="12000" x2="25676" y2="1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32" y="0"/>
            <a:ext cx="1201912" cy="199107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8" y="264763"/>
            <a:ext cx="15865973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943032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5" name="WordArt 5"/>
          <p:cNvSpPr>
            <a:spLocks noChangeArrowheads="1" noChangeShapeType="1" noTextEdit="1"/>
          </p:cNvSpPr>
          <p:nvPr/>
        </p:nvSpPr>
        <p:spPr bwMode="auto">
          <a:xfrm>
            <a:off x="949470" y="508000"/>
            <a:ext cx="14106420" cy="3860800"/>
          </a:xfrm>
          <a:prstGeom prst="rect">
            <a:avLst/>
          </a:prstGeom>
        </p:spPr>
        <p:txBody>
          <a:bodyPr wrap="none" lIns="120998" tIns="60507" rIns="120998" bIns="60507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defTabSz="1209855"/>
            <a:r>
              <a:rPr lang="en-US" sz="48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 CÁC EM !</a:t>
            </a:r>
          </a:p>
        </p:txBody>
      </p:sp>
      <p:pic>
        <p:nvPicPr>
          <p:cNvPr id="5" name="Picture 11" descr="bd1373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15" y="3588011"/>
            <a:ext cx="11258008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36"/>
          <p:cNvSpPr>
            <a:spLocks noChangeArrowheads="1"/>
          </p:cNvSpPr>
          <p:nvPr/>
        </p:nvSpPr>
        <p:spPr bwMode="auto">
          <a:xfrm>
            <a:off x="0" y="0"/>
            <a:ext cx="16276638" cy="9144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0998" tIns="60507" rIns="120998" bIns="60507" anchor="ctr"/>
          <a:lstStyle/>
          <a:p>
            <a:pPr defTabSz="1209855"/>
            <a:endParaRPr lang="vi-VN" altLang="en-US" sz="43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43941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21" y="3789116"/>
            <a:ext cx="2130515" cy="12363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922" y="440544"/>
            <a:ext cx="2956654" cy="4314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08256" y="589565"/>
            <a:ext cx="4408256" cy="5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231" y="4401808"/>
            <a:ext cx="2996029" cy="2244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13" y="3046583"/>
            <a:ext cx="2814502" cy="2710543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549875" y="4037173"/>
            <a:ext cx="6069830" cy="1794299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44378" tIns="72190" rIns="144378" bIns="72190" rtlCol="0" anchor="ctr"/>
          <a:lstStyle/>
          <a:p>
            <a:pPr algn="ctr" defTabSz="14438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577613" y="1701849"/>
            <a:ext cx="5381131" cy="178828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44378" tIns="72190" rIns="144378" bIns="72190" rtlCol="0" anchor="ctr"/>
          <a:lstStyle/>
          <a:p>
            <a:pPr algn="ctr" defTabSz="14438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41617" y="5232401"/>
            <a:ext cx="5561185" cy="1413579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44378" tIns="72190" rIns="144378" bIns="72190" rtlCol="0" anchor="ctr"/>
          <a:lstStyle/>
          <a:p>
            <a:pPr algn="ctr" defTabSz="14438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061662" y="544873"/>
            <a:ext cx="8712265" cy="96912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44378" tIns="72190" rIns="144378" bIns="72190" rtlCol="0" anchor="ctr"/>
          <a:lstStyle/>
          <a:p>
            <a:pPr algn="ctr" defTabSz="14438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21" y="3587300"/>
            <a:ext cx="2996029" cy="22441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6947"/>
            <a:ext cx="1888499" cy="1689636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328655" y="5025497"/>
            <a:ext cx="6069830" cy="1794299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44378" tIns="72190" rIns="144378" bIns="72190" rtlCol="0" anchor="ctr"/>
          <a:lstStyle/>
          <a:p>
            <a:pPr algn="ctr" defTabSz="14438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3067221" y="7223837"/>
            <a:ext cx="1514632" cy="1697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112680" y="7223837"/>
            <a:ext cx="1514632" cy="16976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33946" y="7223837"/>
            <a:ext cx="1514632" cy="16976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297149" y="7223837"/>
            <a:ext cx="1514632" cy="16976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37383" y="8067304"/>
            <a:ext cx="13668592" cy="1098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378" tIns="72190" rIns="144378" bIns="72190" rtlCol="0" anchor="ctr"/>
          <a:lstStyle/>
          <a:p>
            <a:pPr defTabSz="14438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47116" y="-120456"/>
            <a:ext cx="1085109" cy="8128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47116" y="1610480"/>
            <a:ext cx="1085109" cy="8128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45129" y="1610480"/>
            <a:ext cx="1085109" cy="8128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176249" y="1557005"/>
            <a:ext cx="1085109" cy="8128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45129" y="0"/>
            <a:ext cx="1085109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85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vide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  <p:vide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  <p:vide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496" y="6073976"/>
            <a:ext cx="2225043" cy="17816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958" y="5986067"/>
            <a:ext cx="2225043" cy="1781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21" y="6036867"/>
            <a:ext cx="2225043" cy="178160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09" y="3789116"/>
            <a:ext cx="2130515" cy="1236381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192709" y="5280729"/>
            <a:ext cx="3849313" cy="2777488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610" tIns="72314" rIns="144610" bIns="72314" rtlCol="0" anchor="ctr"/>
          <a:lstStyle/>
          <a:p>
            <a:pPr algn="ctr" defTabSz="144615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922" y="440544"/>
            <a:ext cx="2956654" cy="4314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5016" y="2945858"/>
            <a:ext cx="3486517" cy="2495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6947"/>
            <a:ext cx="1888499" cy="16896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" y="5986067"/>
            <a:ext cx="2225043" cy="1781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138" y="6074014"/>
            <a:ext cx="2567799" cy="17467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4824267" y="7169532"/>
            <a:ext cx="1097375" cy="1090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3067208" y="7223826"/>
            <a:ext cx="1514632" cy="1697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597" y="5986105"/>
            <a:ext cx="2567799" cy="17467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0869727" y="7081620"/>
            <a:ext cx="1097375" cy="1090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112667" y="7223826"/>
            <a:ext cx="1514632" cy="16976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81" y="5796129"/>
            <a:ext cx="1890130" cy="17467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33932" y="7223826"/>
            <a:ext cx="1514632" cy="16976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14" y="5846796"/>
            <a:ext cx="2815116" cy="19150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297136" y="7223826"/>
            <a:ext cx="1514632" cy="16976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871486" y="11813"/>
            <a:ext cx="12558542" cy="185944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610" tIns="72314" rIns="144610" bIns="72314" rtlCol="0" anchor="ctr"/>
          <a:lstStyle/>
          <a:p>
            <a:pPr algn="ctr" defTabSz="1446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237383" y="8067304"/>
            <a:ext cx="13668592" cy="1098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610" tIns="72314" rIns="144610" bIns="72314" rtlCol="0" anchor="ctr"/>
          <a:lstStyle/>
          <a:p>
            <a:pPr defTabSz="1446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00410" y="7169528"/>
            <a:ext cx="1097375" cy="10903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037310" y="1882004"/>
            <a:ext cx="9339494" cy="731157"/>
          </a:xfrm>
          <a:prstGeom prst="rect">
            <a:avLst/>
          </a:prstGeom>
        </p:spPr>
        <p:txBody>
          <a:bodyPr wrap="square" lIns="144610" tIns="72314" rIns="144610" bIns="72314">
            <a:spAutoFit/>
          </a:bodyPr>
          <a:lstStyle/>
          <a:p>
            <a:pPr defTabSz="1446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1960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37310" y="2540860"/>
            <a:ext cx="9339494" cy="731157"/>
          </a:xfrm>
          <a:prstGeom prst="rect">
            <a:avLst/>
          </a:prstGeom>
        </p:spPr>
        <p:txBody>
          <a:bodyPr wrap="square" lIns="144610" tIns="72314" rIns="144610" bIns="72314">
            <a:spAutoFit/>
          </a:bodyPr>
          <a:lstStyle/>
          <a:p>
            <a:pPr defTabSz="1446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1970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037310" y="3199720"/>
            <a:ext cx="9339494" cy="731157"/>
          </a:xfrm>
          <a:prstGeom prst="rect">
            <a:avLst/>
          </a:prstGeom>
        </p:spPr>
        <p:txBody>
          <a:bodyPr wrap="square" lIns="144610" tIns="72314" rIns="144610" bIns="72314">
            <a:spAutoFit/>
          </a:bodyPr>
          <a:lstStyle/>
          <a:p>
            <a:pPr defTabSz="1446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1980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37310" y="3858580"/>
            <a:ext cx="9339494" cy="731157"/>
          </a:xfrm>
          <a:prstGeom prst="rect">
            <a:avLst/>
          </a:prstGeom>
        </p:spPr>
        <p:txBody>
          <a:bodyPr wrap="square" lIns="144610" tIns="72314" rIns="144610" bIns="72314">
            <a:spAutoFit/>
          </a:bodyPr>
          <a:lstStyle/>
          <a:p>
            <a:pPr defTabSz="1446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1990</a:t>
            </a:r>
          </a:p>
        </p:txBody>
      </p:sp>
    </p:spTree>
    <p:extLst>
      <p:ext uri="{BB962C8B-B14F-4D97-AF65-F5344CB8AC3E}">
        <p14:creationId xmlns="" xmlns:p14="http://schemas.microsoft.com/office/powerpoint/2010/main" val="204785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21" y="6036867"/>
            <a:ext cx="2225043" cy="17816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4" y="5986067"/>
            <a:ext cx="2225043" cy="1781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89" y="5856405"/>
            <a:ext cx="2813845" cy="19141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14" y="5846796"/>
            <a:ext cx="2815116" cy="1915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496" y="6073976"/>
            <a:ext cx="2225043" cy="17816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955" y="5986067"/>
            <a:ext cx="2225043" cy="178160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3" y="3789116"/>
            <a:ext cx="2130515" cy="1236381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109190" y="5269603"/>
            <a:ext cx="3849313" cy="2777488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865" tIns="72437" rIns="144865" bIns="72437" rtlCol="0" anchor="ctr"/>
          <a:lstStyle/>
          <a:p>
            <a:pPr algn="ctr" defTabSz="144873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919" y="440544"/>
            <a:ext cx="2956654" cy="4314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5032" y="2945846"/>
            <a:ext cx="3486517" cy="2495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6947"/>
            <a:ext cx="1888499" cy="1689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138" y="6074002"/>
            <a:ext cx="2567799" cy="17467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4824251" y="7169531"/>
            <a:ext cx="1097375" cy="1090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3067191" y="7223814"/>
            <a:ext cx="1514632" cy="1697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748" y="5784990"/>
            <a:ext cx="1910237" cy="17467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112651" y="7223814"/>
            <a:ext cx="1514632" cy="16976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33916" y="7223814"/>
            <a:ext cx="1514632" cy="16976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297120" y="7223814"/>
            <a:ext cx="1514632" cy="16976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871484" y="11813"/>
            <a:ext cx="12558542" cy="151218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865" tIns="72437" rIns="144865" bIns="72437" rtlCol="0" anchor="ctr"/>
          <a:lstStyle/>
          <a:p>
            <a:pPr algn="ctr" defTabSz="14487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237383" y="8067304"/>
            <a:ext cx="13668592" cy="1098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865" tIns="72437" rIns="144865" bIns="72437" rtlCol="0" anchor="ctr"/>
          <a:lstStyle/>
          <a:p>
            <a:pPr defTabSz="14487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00394" y="7169528"/>
            <a:ext cx="1097375" cy="10903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017725" y="7063692"/>
            <a:ext cx="1097375" cy="10903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037310" y="1881997"/>
            <a:ext cx="9339494" cy="731419"/>
          </a:xfrm>
          <a:prstGeom prst="rect">
            <a:avLst/>
          </a:prstGeom>
        </p:spPr>
        <p:txBody>
          <a:bodyPr wrap="square" lIns="144865" tIns="72437" rIns="144865" bIns="72437">
            <a:spAutoFit/>
          </a:bodyPr>
          <a:lstStyle/>
          <a:p>
            <a:pPr defTabSz="14487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37310" y="2540853"/>
            <a:ext cx="9339494" cy="731419"/>
          </a:xfrm>
          <a:prstGeom prst="rect">
            <a:avLst/>
          </a:prstGeom>
        </p:spPr>
        <p:txBody>
          <a:bodyPr wrap="square" lIns="144865" tIns="72437" rIns="144865" bIns="72437">
            <a:spAutoFit/>
          </a:bodyPr>
          <a:lstStyle/>
          <a:p>
            <a:pPr defTabSz="14487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037310" y="3199713"/>
            <a:ext cx="9339494" cy="731419"/>
          </a:xfrm>
          <a:prstGeom prst="rect">
            <a:avLst/>
          </a:prstGeom>
        </p:spPr>
        <p:txBody>
          <a:bodyPr wrap="square" lIns="144865" tIns="72437" rIns="144865" bIns="72437">
            <a:spAutoFit/>
          </a:bodyPr>
          <a:lstStyle/>
          <a:p>
            <a:pPr defTabSz="14487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37310" y="3858573"/>
            <a:ext cx="9339494" cy="731419"/>
          </a:xfrm>
          <a:prstGeom prst="rect">
            <a:avLst/>
          </a:prstGeom>
        </p:spPr>
        <p:txBody>
          <a:bodyPr wrap="square" lIns="144865" tIns="72437" rIns="144865" bIns="72437">
            <a:spAutoFit/>
          </a:bodyPr>
          <a:lstStyle/>
          <a:p>
            <a:pPr defTabSz="14487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8</a:t>
            </a:r>
          </a:p>
        </p:txBody>
      </p:sp>
    </p:spTree>
    <p:extLst>
      <p:ext uri="{BB962C8B-B14F-4D97-AF65-F5344CB8AC3E}">
        <p14:creationId xmlns="" xmlns:p14="http://schemas.microsoft.com/office/powerpoint/2010/main" val="64034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200"/>
            <a:ext cx="16276638" cy="894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288" y="5613401"/>
            <a:ext cx="4955049" cy="3829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55329" y="3454456"/>
            <a:ext cx="8952151" cy="398991"/>
          </a:xfrm>
          <a:prstGeom prst="rect">
            <a:avLst/>
          </a:prstGeom>
          <a:noFill/>
        </p:spPr>
        <p:txBody>
          <a:bodyPr wrap="square" lIns="120789" tIns="60406" rIns="120789" bIns="60406" rtlCol="0">
            <a:spAutoFit/>
          </a:bodyPr>
          <a:lstStyle/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7948" y="2362262"/>
            <a:ext cx="6139447" cy="768737"/>
          </a:xfrm>
          <a:prstGeom prst="rect">
            <a:avLst/>
          </a:prstGeom>
          <a:noFill/>
        </p:spPr>
        <p:txBody>
          <a:bodyPr wrap="none" lIns="90530" tIns="45262" rIns="90530" bIns="45262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653808" y="3359455"/>
            <a:ext cx="10515600" cy="162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212" tIns="71114" rIns="142212" bIns="711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vi-VN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7: GIỮ AN TOÀN VÀ VỆ SINH Ở TRƯỜNG (</a:t>
            </a:r>
            <a:r>
              <a:rPr lang="vi-VN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T1) </a:t>
            </a:r>
            <a:endParaRPr lang="vi-VN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1193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720" y="1942308"/>
            <a:ext cx="4370672" cy="6624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19"/>
          <p:cNvSpPr txBox="1"/>
          <p:nvPr/>
        </p:nvSpPr>
        <p:spPr>
          <a:xfrm>
            <a:off x="2414459" y="2952469"/>
            <a:ext cx="9053880" cy="1214875"/>
          </a:xfrm>
          <a:prstGeom prst="rect">
            <a:avLst/>
          </a:prstGeom>
          <a:solidFill>
            <a:srgbClr val="FFDB40"/>
          </a:solidFill>
        </p:spPr>
        <p:txBody>
          <a:bodyPr wrap="square" lIns="120773" tIns="60399" rIns="120773" bIns="60399" rtlCol="0">
            <a:spAutoFit/>
          </a:bodyPr>
          <a:lstStyle/>
          <a:p>
            <a:pPr algn="ctr" defTabSz="12075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mở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đầu</a:t>
            </a:r>
            <a:endParaRPr lang="zh-CN" altLang="en-US" sz="7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Group 4"/>
          <p:cNvGrpSpPr>
            <a:grpSpLocks noChangeAspect="1"/>
          </p:cNvGrpSpPr>
          <p:nvPr/>
        </p:nvGrpSpPr>
        <p:grpSpPr bwMode="auto">
          <a:xfrm flipV="1">
            <a:off x="1831151" y="598089"/>
            <a:ext cx="2543225" cy="2274993"/>
            <a:chOff x="1308" y="1009"/>
            <a:chExt cx="1001" cy="1033"/>
          </a:xfrm>
        </p:grpSpPr>
        <p:sp>
          <p:nvSpPr>
            <p:cNvPr id="15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任意多边形 18"/>
          <p:cNvSpPr/>
          <p:nvPr/>
        </p:nvSpPr>
        <p:spPr>
          <a:xfrm>
            <a:off x="2785663" y="3429001"/>
            <a:ext cx="10109839" cy="90662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821" tIns="60420" rIns="120821" bIns="60420" rtlCol="0" anchor="ctr"/>
          <a:lstStyle/>
          <a:p>
            <a:pPr algn="ctr" defTabSz="12080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58107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30779" y="757031"/>
            <a:ext cx="10667999" cy="660779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08" t="32632" r="53488" b="45438"/>
          <a:stretch/>
        </p:blipFill>
        <p:spPr bwMode="auto">
          <a:xfrm>
            <a:off x="1432719" y="1723813"/>
            <a:ext cx="13715999" cy="574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9" descr="Picture1u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90" y="13"/>
            <a:ext cx="1462518" cy="1716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31132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50864" y="428473"/>
            <a:ext cx="2543225" cy="2274993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672343" y="3048000"/>
            <a:ext cx="10986731" cy="1214920"/>
          </a:xfrm>
          <a:prstGeom prst="rect">
            <a:avLst/>
          </a:prstGeom>
          <a:solidFill>
            <a:srgbClr val="FFDB40"/>
          </a:solidFill>
        </p:spPr>
        <p:txBody>
          <a:bodyPr wrap="square" lIns="120821" tIns="60420" rIns="120821" bIns="60420" rtlCol="0">
            <a:spAutoFit/>
          </a:bodyPr>
          <a:lstStyle/>
          <a:p>
            <a:pPr algn="ctr" defTabSz="12080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hành</a:t>
            </a:r>
            <a:endParaRPr lang="zh-CN" altLang="en-US" sz="7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5" name="任意多边形 18"/>
          <p:cNvSpPr/>
          <p:nvPr/>
        </p:nvSpPr>
        <p:spPr>
          <a:xfrm>
            <a:off x="2385764" y="3655461"/>
            <a:ext cx="10109839" cy="90662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821" tIns="60420" rIns="120821" bIns="60420" rtlCol="0" anchor="ctr"/>
          <a:lstStyle/>
          <a:p>
            <a:pPr algn="ctr" defTabSz="12080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4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4118" y="1942308"/>
            <a:ext cx="3456273" cy="662432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="" xmlns:p14="http://schemas.microsoft.com/office/powerpoint/2010/main" val="2061376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3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9855</TotalTime>
  <Words>514</Words>
  <Application>Microsoft Office PowerPoint</Application>
  <PresentationFormat>Custom</PresentationFormat>
  <Paragraphs>63</Paragraphs>
  <Slides>26</Slides>
  <Notes>9</Notes>
  <HiddenSlides>0</HiddenSlides>
  <MMClips>6</MMClips>
  <ScaleCrop>false</ScaleCrop>
  <HeadingPairs>
    <vt:vector size="4" baseType="variant">
      <vt:variant>
        <vt:lpstr>Theme</vt:lpstr>
      </vt:variant>
      <vt:variant>
        <vt:i4>23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10_Office Theme</vt:lpstr>
      <vt:lpstr>Office 主题</vt:lpstr>
      <vt:lpstr>15_Office Theme</vt:lpstr>
      <vt:lpstr>1_Office 主题</vt:lpstr>
      <vt:lpstr>4_Office Theme</vt:lpstr>
      <vt:lpstr>3_Office Theme</vt:lpstr>
      <vt:lpstr>23_Office 主题</vt:lpstr>
      <vt:lpstr>Office Theme</vt:lpstr>
      <vt:lpstr>1_Office Theme</vt:lpstr>
      <vt:lpstr>2_Office Theme</vt:lpstr>
      <vt:lpstr>5_Office Theme</vt:lpstr>
      <vt:lpstr>6_Office Theme</vt:lpstr>
      <vt:lpstr>7_Office Theme</vt:lpstr>
      <vt:lpstr>1_Default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1109</cp:revision>
  <dcterms:created xsi:type="dcterms:W3CDTF">2008-09-09T22:52:10Z</dcterms:created>
  <dcterms:modified xsi:type="dcterms:W3CDTF">2025-02-28T03:13:15Z</dcterms:modified>
</cp:coreProperties>
</file>