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284" r:id="rId3"/>
    <p:sldId id="259" r:id="rId4"/>
    <p:sldId id="334" r:id="rId5"/>
    <p:sldId id="335" r:id="rId6"/>
    <p:sldId id="336" r:id="rId7"/>
    <p:sldId id="298" r:id="rId8"/>
    <p:sldId id="285" r:id="rId9"/>
    <p:sldId id="295" r:id="rId10"/>
    <p:sldId id="338" r:id="rId11"/>
    <p:sldId id="297" r:id="rId12"/>
    <p:sldId id="337" r:id="rId13"/>
    <p:sldId id="326" r:id="rId14"/>
    <p:sldId id="339" r:id="rId15"/>
    <p:sldId id="340" r:id="rId16"/>
    <p:sldId id="341" r:id="rId17"/>
    <p:sldId id="304" r:id="rId18"/>
    <p:sldId id="342" r:id="rId19"/>
    <p:sldId id="343" r:id="rId20"/>
    <p:sldId id="344" r:id="rId21"/>
    <p:sldId id="319" r:id="rId22"/>
    <p:sldId id="345" r:id="rId23"/>
    <p:sldId id="346" r:id="rId24"/>
    <p:sldId id="347" r:id="rId25"/>
    <p:sldId id="348" r:id="rId26"/>
    <p:sldId id="349"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93842" autoAdjust="0"/>
  </p:normalViewPr>
  <p:slideViewPr>
    <p:cSldViewPr snapToGrid="0">
      <p:cViewPr>
        <p:scale>
          <a:sx n="50" d="100"/>
          <a:sy n="50" d="100"/>
        </p:scale>
        <p:origin x="1862" y="7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320784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3/1/2025</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A73871A-AB48-4BAE-B40B-10A661D8A2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sv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emf"/><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58.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svg"/><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emf"/><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7.emf"/><Relationship Id="rId7"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9.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sv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0.png"/><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svg"/><Relationship Id="rId5"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em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jpe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7.emf"/><Relationship Id="rId7"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5"/>
          <a:stretch>
            <a:fillRect/>
          </a:stretch>
        </p:blipFill>
        <p:spPr>
          <a:xfrm>
            <a:off x="1349057" y="2568892"/>
            <a:ext cx="8924925" cy="3305175"/>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86307" y="1835569"/>
            <a:ext cx="4674947" cy="1384995"/>
          </a:xfrm>
          <a:prstGeom prst="rect">
            <a:avLst/>
          </a:prstGeom>
        </p:spPr>
        <p:txBody>
          <a:bodyPr wrap="square">
            <a:spAutoFit/>
          </a:bodyPr>
          <a:lstStyle/>
          <a:p>
            <a:pPr lvl="0" algn="ctr">
              <a:defRPr/>
            </a:pPr>
            <a:r>
              <a:rPr lang="nl-NL" sz="2800" b="1" i="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5"/>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5"/>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914400" y="183737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917892" y="3768725"/>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1099820" y="1928812"/>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955040" y="515112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94640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2067</TotalTime>
  <Words>698</Words>
  <Application>Microsoft Office PowerPoint</Application>
  <PresentationFormat>Widescreen</PresentationFormat>
  <Paragraphs>50</Paragraphs>
  <Slides>27</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等线</vt:lpstr>
      <vt:lpstr>Arial</vt:lpstr>
      <vt:lpstr>Calibri</vt:lpstr>
      <vt:lpstr>Calibri Light</vt:lpstr>
      <vt:lpstr>Cambria</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97</cp:revision>
  <dcterms:created xsi:type="dcterms:W3CDTF">2021-12-12T17:02:47Z</dcterms:created>
  <dcterms:modified xsi:type="dcterms:W3CDTF">2025-02-28T17:39:09Z</dcterms:modified>
  <cp:category>9Slide.vn</cp:category>
</cp:coreProperties>
</file>