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327" r:id="rId2"/>
    <p:sldId id="407" r:id="rId3"/>
    <p:sldId id="427" r:id="rId4"/>
    <p:sldId id="440" r:id="rId5"/>
    <p:sldId id="441" r:id="rId6"/>
    <p:sldId id="442" r:id="rId7"/>
    <p:sldId id="340" r:id="rId8"/>
  </p:sldIdLst>
  <p:sldSz cx="16276638" cy="9144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876" autoAdjust="0"/>
    <p:restoredTop sz="94660"/>
  </p:normalViewPr>
  <p:slideViewPr>
    <p:cSldViewPr>
      <p:cViewPr>
        <p:scale>
          <a:sx n="50" d="100"/>
          <a:sy n="50" d="100"/>
        </p:scale>
        <p:origin x="-684" y="-42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7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HỌC HOÀNG ĐỒNG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270919" y="4343401"/>
            <a:ext cx="12191999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vi-VN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 ĐẠC TRONG NHÀ 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(T3)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sz="2400" b="1" i="1" dirty="0" smtClean="0">
                <a:solidFill>
                  <a:srgbClr val="FF0066"/>
                </a:solidFill>
                <a:latin typeface="Times New Roman" pitchFamily="18" charset="0"/>
              </a:rPr>
              <a:t>:  </a:t>
            </a:r>
            <a:r>
              <a:rPr lang="en-US" altLang="en-US" sz="2400" b="1" i="1" dirty="0" err="1" smtClean="0">
                <a:solidFill>
                  <a:srgbClr val="FF0066"/>
                </a:solidFill>
                <a:latin typeface="Times New Roman" pitchFamily="18" charset="0"/>
              </a:rPr>
              <a:t>Lưu</a:t>
            </a:r>
            <a:r>
              <a:rPr lang="en-US" altLang="en-US" sz="2400" b="1" i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FF0066"/>
                </a:solidFill>
                <a:latin typeface="Times New Roman" pitchFamily="18" charset="0"/>
              </a:rPr>
              <a:t>Thị</a:t>
            </a:r>
            <a:r>
              <a:rPr lang="en-US" altLang="en-US" sz="2400" b="1" i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FF0066"/>
                </a:solidFill>
                <a:latin typeface="Times New Roman" pitchFamily="18" charset="0"/>
              </a:rPr>
              <a:t>Thúy</a:t>
            </a:r>
            <a:r>
              <a:rPr lang="en-US" altLang="en-US" sz="2400" b="1" i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FF0066"/>
                </a:solidFill>
                <a:latin typeface="Times New Roman" pitchFamily="18" charset="0"/>
              </a:rPr>
              <a:t>Hòa</a:t>
            </a:r>
            <a:endParaRPr lang="en-US" altLang="en-US" sz="2400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Lớp</a:t>
            </a:r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:  </a:t>
            </a:r>
            <a:r>
              <a:rPr lang="en-US" altLang="en-US" sz="2400" b="1" i="1" smtClean="0">
                <a:solidFill>
                  <a:srgbClr val="FF0066"/>
                </a:solidFill>
                <a:latin typeface="Times New Roman" pitchFamily="18" charset="0"/>
              </a:rPr>
              <a:t>3A1</a:t>
            </a:r>
            <a:endParaRPr lang="en-US" altLang="en-US" sz="2400" b="1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6096000"/>
            <a:ext cx="4334745" cy="210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DÙNG BÉ YÊU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519" y="381000"/>
            <a:ext cx="15087600" cy="842557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7" y="743102"/>
            <a:chExt cx="2564963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7" y="743102"/>
              <a:ext cx="25649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  <a:endParaRPr lang="en-US" sz="32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937919" y="1266918"/>
            <a:ext cx="68580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</a:t>
            </a:r>
            <a:r>
              <a:rPr lang="vi-VN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7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vi-VN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ĐỒ ĐẠC  TRONG NHÀ 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(T3)</a:t>
            </a:r>
          </a:p>
        </p:txBody>
      </p:sp>
      <p:sp>
        <p:nvSpPr>
          <p:cNvPr id="2" name="Rectangle 1"/>
          <p:cNvSpPr/>
          <p:nvPr/>
        </p:nvSpPr>
        <p:spPr>
          <a:xfrm>
            <a:off x="3490119" y="2667000"/>
            <a:ext cx="10058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yêu </a:t>
            </a: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 đặc trong nhà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Cùng em trò chuyện như là bạn thân 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Cái bàn kể chuyện rừng xanh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Quạt nan mang đến gió lành trời xa.</a:t>
            </a:r>
            <a:endParaRPr lang="en-US" sz="40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Đồng hồ giọng nói thiết tha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Nhắc em ngày tháng thường là trôi mau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Ngọn đèn sáng giữa trời khuya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Như ngôi sao nhỏ gọi về niềm vui.</a:t>
            </a:r>
          </a:p>
          <a:p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         Phan Thị Thanh Nhàn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Nghe – Viết.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26068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=""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7" y="743102"/>
            <a:chExt cx="2564963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7" y="743102"/>
              <a:ext cx="25649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  <a:endParaRPr lang="en-US" sz="32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482267" y="1266918"/>
            <a:ext cx="7148326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7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ĐỒ ĐẠC  TRONG NHÀ 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(T3)</a:t>
            </a:r>
          </a:p>
        </p:txBody>
      </p:sp>
      <p:sp>
        <p:nvSpPr>
          <p:cNvPr id="2" name="Rectangle 1"/>
          <p:cNvSpPr/>
          <p:nvPr/>
        </p:nvSpPr>
        <p:spPr>
          <a:xfrm>
            <a:off x="1603628" y="2828390"/>
            <a:ext cx="131640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trò chuyện, rừng xanh, quạt nan, thiết tha, trời khuya</a:t>
            </a:r>
            <a:r>
              <a:rPr lang="nl-NL" sz="4000" b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.</a:t>
            </a:r>
            <a:endParaRPr lang="en-US" sz="3600" b="1" dirty="0">
              <a:solidFill>
                <a:srgbClr val="0000CC"/>
              </a:solidFill>
              <a:latin typeface="Times New Roman"/>
              <a:ea typeface="Times New Roman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Viết từ khó.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26068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1603628" y="4854714"/>
            <a:ext cx="102684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 bạn trong bàn đổi vở và soát lỗi cho nhau.</a:t>
            </a:r>
            <a:endParaRPr lang="vi-VN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508919" y="4007524"/>
            <a:ext cx="7086600" cy="677108"/>
            <a:chOff x="1508919" y="1888664"/>
            <a:chExt cx="6313517" cy="677108"/>
          </a:xfrm>
        </p:grpSpPr>
        <p:sp>
          <p:nvSpPr>
            <p:cNvPr id="24" name="Rectangle 23"/>
            <p:cNvSpPr/>
            <p:nvPr/>
          </p:nvSpPr>
          <p:spPr>
            <a:xfrm>
              <a:off x="1508919" y="1888664"/>
              <a:ext cx="6313517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3. Đổi vở, soát lỗi cho nhau.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1673227" y="2519755"/>
              <a:ext cx="496934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="" xmlns:p14="http://schemas.microsoft.com/office/powerpoint/2010/main" val="185381804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937919" y="1266918"/>
            <a:ext cx="76200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7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ĐỒ ĐẠC  TRONG NHÀ 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(T3)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4. Luyện tập.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236247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Rectangle 28"/>
          <p:cNvSpPr/>
          <p:nvPr/>
        </p:nvSpPr>
        <p:spPr>
          <a:xfrm>
            <a:off x="1508920" y="6411371"/>
            <a:ext cx="2362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640174" y="6620658"/>
            <a:ext cx="16627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hươu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252119" y="6620658"/>
            <a:ext cx="18003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khướu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674484" y="6606316"/>
            <a:ext cx="21196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Đà điểu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765268" y="6620658"/>
            <a:ext cx="22071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iều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/>
          <p:nvPr/>
        </p:nvPicPr>
        <p:blipFill rotWithShape="1">
          <a:blip r:embed="rId2"/>
          <a:srcRect l="45339" t="50000" r="31619" b="35904"/>
          <a:stretch/>
        </p:blipFill>
        <p:spPr bwMode="auto">
          <a:xfrm>
            <a:off x="951921" y="2971799"/>
            <a:ext cx="13274531" cy="37569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280754370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8" y="743102"/>
            <a:chExt cx="2564963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8" y="743102"/>
              <a:ext cx="25649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  <a:endParaRPr lang="en-US" sz="32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471319" y="1266918"/>
            <a:ext cx="54863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NGÀY GẶP LẠI (T3)</a:t>
            </a:r>
          </a:p>
        </p:txBody>
      </p:sp>
      <p:sp>
        <p:nvSpPr>
          <p:cNvPr id="2" name="Rectangle 1"/>
          <p:cNvSpPr/>
          <p:nvPr/>
        </p:nvSpPr>
        <p:spPr>
          <a:xfrm>
            <a:off x="1051720" y="2828390"/>
            <a:ext cx="1432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b) Chọn 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</a:t>
            </a: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hoặc 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eng</a:t>
            </a: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thay cho ô vuông.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4. Luyện tập.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236247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Rectangle 22"/>
          <p:cNvSpPr/>
          <p:nvPr/>
        </p:nvSpPr>
        <p:spPr>
          <a:xfrm>
            <a:off x="1813719" y="3886200"/>
            <a:ext cx="13106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 loa kèn       bác thợ rèn          giấy khen       tiếng kèn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13719" y="4800600"/>
            <a:ext cx="1287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Hứa hẹn            nguyên v ẹn           dế mèn       chen chúc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001747" y="3962400"/>
            <a:ext cx="631686" cy="6316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6" name="Rectangle 35"/>
          <p:cNvSpPr/>
          <p:nvPr/>
        </p:nvSpPr>
        <p:spPr>
          <a:xfrm>
            <a:off x="7327176" y="3984486"/>
            <a:ext cx="631686" cy="6316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783233" y="3984486"/>
            <a:ext cx="631686" cy="6316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3624719" y="3924300"/>
            <a:ext cx="631686" cy="6316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288576" y="4838700"/>
            <a:ext cx="631686" cy="6316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0" name="Rectangle 39"/>
          <p:cNvSpPr/>
          <p:nvPr/>
        </p:nvSpPr>
        <p:spPr>
          <a:xfrm>
            <a:off x="7327176" y="4833257"/>
            <a:ext cx="631686" cy="6316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0326032" y="4877115"/>
            <a:ext cx="631686" cy="6316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12273663" y="4877115"/>
            <a:ext cx="631686" cy="6316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593086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9583</TotalTime>
  <Words>206</Words>
  <Application>Microsoft Office PowerPoint</Application>
  <PresentationFormat>Custom</PresentationFormat>
  <Paragraphs>35</Paragraphs>
  <Slides>7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1071</cp:revision>
  <dcterms:created xsi:type="dcterms:W3CDTF">2008-09-09T22:52:10Z</dcterms:created>
  <dcterms:modified xsi:type="dcterms:W3CDTF">2025-02-28T03:14:29Z</dcterms:modified>
</cp:coreProperties>
</file>