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B336-F827-CC71-CF98-5ED0BF76F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E6BA3D1-0685-2C0C-D9BD-41E8ECCD06A6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EE1657-C7DD-F8D4-A46A-3D48B68C089B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192738CE-9151-72F6-2AB7-0816B2B64C8D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36B9CEEB-1B77-39B3-1EA2-3945F36415FA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8AFB6A-D327-B3ED-69CE-7D46B2100A12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CDC481-C0CB-E0E9-BBD8-179C653FCB5A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DCBDB-F3FA-7346-326D-66DAEC06F885}"/>
              </a:ext>
            </a:extLst>
          </p:cNvPr>
          <p:cNvSpPr txBox="1"/>
          <p:nvPr/>
        </p:nvSpPr>
        <p:spPr>
          <a:xfrm>
            <a:off x="3042472" y="1670922"/>
            <a:ext cx="6107056" cy="3578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Tuần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10 :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32320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691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langhaiyen78@gmail.com</cp:lastModifiedBy>
  <cp:revision>35</cp:revision>
  <dcterms:created xsi:type="dcterms:W3CDTF">2021-06-02T01:34:28Z</dcterms:created>
  <dcterms:modified xsi:type="dcterms:W3CDTF">2025-02-27T08:49:06Z</dcterms:modified>
</cp:coreProperties>
</file>