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13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2743200" y="252521"/>
            <a:ext cx="847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000" dirty="0"/>
              <a:t>Tháng 1, tháng 3, tháng 5, tháng 7, tháng 8, tháng 10, tháng 12 </a:t>
            </a:r>
            <a:r>
              <a:rPr lang="vi-VN" sz="2000"/>
              <a:t>có </a:t>
            </a:r>
            <a:r>
              <a:rPr lang="vi-VN" sz="2000" smtClean="0"/>
              <a:t>31</a:t>
            </a:r>
            <a:r>
              <a:rPr lang="en-US" sz="2000" smtClean="0"/>
              <a:t> </a:t>
            </a:r>
            <a:r>
              <a:rPr lang="vi-VN" sz="2000" smtClean="0"/>
              <a:t>ngày</a:t>
            </a:r>
            <a:r>
              <a:rPr lang="vi-VN" sz="2000" dirty="0"/>
              <a:t>.</a:t>
            </a:r>
          </a:p>
          <a:p>
            <a:pPr marL="285750" indent="-285750">
              <a:buFontTx/>
              <a:buChar char="-"/>
            </a:pPr>
            <a:r>
              <a:rPr lang="vi-VN" sz="2000" dirty="0"/>
              <a:t>Tháng 4, tháng 6, tháng 9, tháng 11 </a:t>
            </a:r>
            <a:r>
              <a:rPr lang="vi-VN" sz="2000"/>
              <a:t>có </a:t>
            </a:r>
            <a:r>
              <a:rPr lang="vi-VN" sz="2000" smtClean="0"/>
              <a:t>30 </a:t>
            </a:r>
            <a:r>
              <a:rPr lang="vi-VN" sz="2000" dirty="0"/>
              <a:t>ngày.</a:t>
            </a:r>
          </a:p>
          <a:p>
            <a:pPr marL="285750" indent="-285750">
              <a:buFontTx/>
              <a:buChar char="-"/>
            </a:pPr>
            <a:r>
              <a:rPr lang="vi-VN" sz="20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673</Words>
  <Application>Microsoft Office PowerPoint</Application>
  <PresentationFormat>Widescreen</PresentationFormat>
  <Paragraphs>297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NhatSonPC</cp:lastModifiedBy>
  <cp:revision>87</cp:revision>
  <dcterms:created xsi:type="dcterms:W3CDTF">2021-06-02T01:34:28Z</dcterms:created>
  <dcterms:modified xsi:type="dcterms:W3CDTF">2025-12-31T09:58:24Z</dcterms:modified>
</cp:coreProperties>
</file>