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a)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b)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Quốc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Thiếu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nhi</a:t>
            </a:r>
            <a:r>
              <a:rPr lang="en-US" sz="2400" dirty="0">
                <a:solidFill>
                  <a:srgbClr val="0070C0"/>
                </a:solidFill>
              </a:rPr>
              <a:t> 1 </a:t>
            </a:r>
            <a:r>
              <a:rPr lang="en-US" sz="2400" dirty="0" err="1">
                <a:solidFill>
                  <a:srgbClr val="0070C0"/>
                </a:solidFill>
              </a:rPr>
              <a:t>tháng</a:t>
            </a:r>
            <a:r>
              <a:rPr lang="en-US" sz="2400" dirty="0">
                <a:solidFill>
                  <a:srgbClr val="0070C0"/>
                </a:solidFill>
              </a:rPr>
              <a:t> 6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mấy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-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16 </a:t>
            </a:r>
            <a:r>
              <a:rPr lang="en-US" sz="2400" dirty="0" err="1"/>
              <a:t>tháng</a:t>
            </a:r>
            <a:r>
              <a:rPr lang="en-US" sz="2400" dirty="0"/>
              <a:t> 6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10 </a:t>
            </a:r>
            <a:r>
              <a:rPr lang="en-US" sz="2000" dirty="0" err="1">
                <a:solidFill>
                  <a:schemeClr val="tx1"/>
                </a:solidFill>
              </a:rPr>
              <a:t>giờ</a:t>
            </a:r>
            <a:r>
              <a:rPr lang="en-US" sz="2000" dirty="0">
                <a:solidFill>
                  <a:schemeClr val="tx1"/>
                </a:solidFill>
              </a:rPr>
              <a:t> 30 </a:t>
            </a:r>
            <a:r>
              <a:rPr lang="en-US" sz="2000" dirty="0" err="1">
                <a:solidFill>
                  <a:schemeClr val="tx1"/>
                </a:solidFill>
              </a:rPr>
              <a:t>phút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Nam </a:t>
            </a:r>
            <a:r>
              <a:rPr lang="en-US" sz="2000" dirty="0" err="1">
                <a:solidFill>
                  <a:schemeClr val="tx1"/>
                </a:solidFill>
              </a:rPr>
              <a:t>chơi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chơi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Nam </a:t>
            </a:r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Nam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Nam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Nam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Nam </a:t>
            </a:r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6694-93D7-395E-723B-615416989B14}"/>
              </a:ext>
            </a:extLst>
          </p:cNvPr>
          <p:cNvSpPr txBox="1"/>
          <p:nvPr/>
        </p:nvSpPr>
        <p:spPr>
          <a:xfrm>
            <a:off x="3772263" y="5803453"/>
            <a:ext cx="412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Bạn</a:t>
            </a:r>
            <a:r>
              <a:rPr lang="en-US" sz="2800" dirty="0">
                <a:solidFill>
                  <a:srgbClr val="FF0000"/>
                </a:solidFill>
              </a:rPr>
              <a:t> Mai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muộn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78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5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CHỦ</a:t>
                      </a:r>
                      <a:r>
                        <a:rPr lang="en-US" b="1" baseline="0" dirty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316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56</cp:revision>
  <dcterms:created xsi:type="dcterms:W3CDTF">2021-06-02T01:34:28Z</dcterms:created>
  <dcterms:modified xsi:type="dcterms:W3CDTF">2024-12-19T02:13:50Z</dcterms:modified>
</cp:coreProperties>
</file>