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42" d="100"/>
          <a:sy n="42" d="100"/>
        </p:scale>
        <p:origin x="9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1598" y="1965958"/>
            <a:ext cx="611341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8322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8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28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82912" y="301896"/>
            <a:ext cx="896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233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62</cp:revision>
  <dcterms:created xsi:type="dcterms:W3CDTF">2021-06-02T01:34:28Z</dcterms:created>
  <dcterms:modified xsi:type="dcterms:W3CDTF">2025-12-31T09:51:17Z</dcterms:modified>
</cp:coreProperties>
</file>