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  <p:sldId id="291" r:id="rId8"/>
    <p:sldId id="307" r:id="rId9"/>
    <p:sldId id="30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332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113</cp:revision>
  <dcterms:created xsi:type="dcterms:W3CDTF">2021-06-02T01:34:28Z</dcterms:created>
  <dcterms:modified xsi:type="dcterms:W3CDTF">2025-12-31T09:48:44Z</dcterms:modified>
</cp:coreProperties>
</file>