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9" r:id="rId5"/>
    <p:sldId id="290" r:id="rId6"/>
    <p:sldId id="305" r:id="rId7"/>
    <p:sldId id="291" r:id="rId8"/>
    <p:sldId id="292" r:id="rId9"/>
    <p:sldId id="293" r:id="rId10"/>
    <p:sldId id="294" r:id="rId11"/>
    <p:sldId id="296" r:id="rId12"/>
    <p:sldId id="295" r:id="rId13"/>
    <p:sldId id="297" r:id="rId14"/>
    <p:sldId id="298" r:id="rId15"/>
    <p:sldId id="299" r:id="rId16"/>
    <p:sldId id="302" r:id="rId17"/>
    <p:sldId id="300" r:id="rId18"/>
    <p:sldId id="301" r:id="rId19"/>
    <p:sldId id="303" r:id="rId20"/>
    <p:sldId id="304"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39" d="100"/>
          <a:sy n="39" d="100"/>
        </p:scale>
        <p:origin x="72" y="810"/>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23220"/>
            </a:xfrm>
            <a:prstGeom prst="rect">
              <a:avLst/>
            </a:prstGeom>
            <a:noFill/>
          </p:spPr>
          <p:txBody>
            <a:bodyPr wrap="square" rtlCol="0">
              <a:spAutoFit/>
            </a:bodyPr>
            <a:lstStyle/>
            <a:p>
              <a:pPr algn="ctr"/>
              <a:r>
                <a:rPr lang="vi-VN" sz="28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257578"/>
            <a:ext cx="10740980" cy="6179942"/>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2491414" y="2859899"/>
            <a:ext cx="6967470" cy="1323439"/>
          </a:xfrm>
          <a:prstGeom prst="rect">
            <a:avLst/>
          </a:prstGeom>
          <a:noFill/>
        </p:spPr>
        <p:txBody>
          <a:bodyPr wrap="square" rtlCol="0">
            <a:spAutoFit/>
          </a:bodyPr>
          <a:lstStyle/>
          <a:p>
            <a:pPr algn="ctr"/>
            <a:r>
              <a:rPr lang="en-US" sz="8000" b="1" smtClean="0">
                <a:latin typeface="Times New Roman" pitchFamily="18" charset="0"/>
                <a:cs typeface="Times New Roman" pitchFamily="18" charset="0"/>
              </a:rPr>
              <a:t>LUYỆN TẬP</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40499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257578"/>
            <a:ext cx="10740980" cy="6179942"/>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2491414" y="2859899"/>
            <a:ext cx="6967470" cy="1323439"/>
          </a:xfrm>
          <a:prstGeom prst="rect">
            <a:avLst/>
          </a:prstGeom>
          <a:noFill/>
        </p:spPr>
        <p:txBody>
          <a:bodyPr wrap="square" rtlCol="0">
            <a:spAutoFit/>
          </a:bodyPr>
          <a:lstStyle/>
          <a:p>
            <a:pPr algn="ctr"/>
            <a:r>
              <a:rPr lang="en-US" sz="8000" b="1" smtClean="0">
                <a:latin typeface="Times New Roman" pitchFamily="18" charset="0"/>
                <a:cs typeface="Times New Roman" pitchFamily="18" charset="0"/>
              </a:rPr>
              <a:t>LUYỆN TẬP</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401074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en-US" sz="2400" dirty="0"/>
              <a:t>c</a:t>
            </a:r>
            <a:r>
              <a:rPr lang="vi-VN" sz="2400" dirty="0" smtClean="0"/>
              <a:t>) </a:t>
            </a:r>
            <a:r>
              <a:rPr lang="vi-VN" sz="2400" dirty="0"/>
              <a:t>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792" y="257578"/>
            <a:ext cx="10740980" cy="6179942"/>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2491414" y="2859899"/>
            <a:ext cx="6967470" cy="1323439"/>
          </a:xfrm>
          <a:prstGeom prst="rect">
            <a:avLst/>
          </a:prstGeom>
          <a:noFill/>
        </p:spPr>
        <p:txBody>
          <a:bodyPr wrap="square" rtlCol="0">
            <a:spAutoFit/>
          </a:bodyPr>
          <a:lstStyle/>
          <a:p>
            <a:pPr algn="ctr"/>
            <a:r>
              <a:rPr lang="en-US" sz="8000" b="1" smtClean="0">
                <a:latin typeface="Times New Roman" pitchFamily="18" charset="0"/>
                <a:cs typeface="Times New Roman" pitchFamily="18" charset="0"/>
              </a:rPr>
              <a:t>LUYỆN TẬP</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71901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16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2276942" y="981461"/>
            <a:ext cx="8388862" cy="4974496"/>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4670856" y="3421627"/>
            <a:ext cx="795158" cy="680815"/>
            <a:chOff x="2084781" y="3986297"/>
            <a:chExt cx="580571"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173913" y="4039784"/>
              <a:ext cx="427432" cy="446180"/>
            </a:xfrm>
            <a:prstGeom prst="rect">
              <a:avLst/>
            </a:prstGeom>
            <a:noFill/>
          </p:spPr>
          <p:txBody>
            <a:bodyPr wrap="none" rtlCol="0">
              <a:spAutoFit/>
            </a:bodyPr>
            <a:lstStyle/>
            <a:p>
              <a:pPr algn="ctr"/>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6352517" y="2055813"/>
            <a:ext cx="690832" cy="606755"/>
            <a:chOff x="2115979" y="3984695"/>
            <a:chExt cx="492919" cy="517679"/>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446408"/>
            </a:xfrm>
            <a:prstGeom prst="rect">
              <a:avLst/>
            </a:prstGeom>
            <a:noFill/>
          </p:spPr>
          <p:txBody>
            <a:bodyPr wrap="square" rtlCol="0">
              <a:spAutoFit/>
            </a:bodyPr>
            <a:lstStyle/>
            <a:p>
              <a:pPr algn="ctr"/>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7864197" y="3282156"/>
            <a:ext cx="759442" cy="795571"/>
            <a:chOff x="2084781" y="3986297"/>
            <a:chExt cx="580571"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149672" y="4007649"/>
              <a:ext cx="447534" cy="381822"/>
            </a:xfrm>
            <a:prstGeom prst="rect">
              <a:avLst/>
            </a:prstGeom>
            <a:noFill/>
          </p:spPr>
          <p:txBody>
            <a:bodyPr wrap="none" rtlCol="0">
              <a:spAutoFit/>
            </a:bodyPr>
            <a:lstStyle/>
            <a:p>
              <a:pPr algn="ctr"/>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9178944" y="4793715"/>
            <a:ext cx="706461" cy="587540"/>
            <a:chOff x="2115979" y="3984695"/>
            <a:chExt cx="492919" cy="517679"/>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461007"/>
            </a:xfrm>
            <a:prstGeom prst="rect">
              <a:avLst/>
            </a:prstGeom>
            <a:noFill/>
          </p:spPr>
          <p:txBody>
            <a:bodyPr wrap="square" rtlCol="0">
              <a:spAutoFit/>
            </a:bodyPr>
            <a:lstStyle/>
            <a:p>
              <a:pPr algn="ctr"/>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6451373" y="5001938"/>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7" name="Oval 46">
            <a:extLst>
              <a:ext uri="{FF2B5EF4-FFF2-40B4-BE49-F238E27FC236}">
                <a16:creationId xmlns:a16="http://schemas.microsoft.com/office/drawing/2014/main" id="{FAF4D251-5D82-495B-A116-9B9B513990DC}"/>
              </a:ext>
            </a:extLst>
          </p:cNvPr>
          <p:cNvSpPr/>
          <p:nvPr/>
        </p:nvSpPr>
        <p:spPr>
          <a:xfrm>
            <a:off x="932518" y="125663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1420986" y="1249863"/>
            <a:ext cx="6314669" cy="1384995"/>
          </a:xfrm>
          <a:prstGeom prst="rect">
            <a:avLst/>
          </a:prstGeom>
          <a:noFill/>
        </p:spPr>
        <p:txBody>
          <a:bodyPr wrap="square" rtlCol="0">
            <a:spAutoFit/>
          </a:bodyPr>
          <a:lstStyle/>
          <a:p>
            <a:pPr algn="just"/>
            <a:r>
              <a:rPr lang="vi-VN" sz="28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3">
            <a:clrChange>
              <a:clrFrom>
                <a:srgbClr val="FEFFFF"/>
              </a:clrFrom>
              <a:clrTo>
                <a:srgbClr val="FE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735655" y="388368"/>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5096167" y="3496353"/>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2967936" y="3996784"/>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3456512" y="4577562"/>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4788193" y="5123763"/>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5343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arn(inVertic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257578"/>
            <a:ext cx="10740980" cy="6179942"/>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2491414" y="2859899"/>
            <a:ext cx="6967470" cy="1323439"/>
          </a:xfrm>
          <a:prstGeom prst="rect">
            <a:avLst/>
          </a:prstGeom>
          <a:noFill/>
        </p:spPr>
        <p:txBody>
          <a:bodyPr wrap="square" rtlCol="0">
            <a:spAutoFit/>
          </a:bodyPr>
          <a:lstStyle/>
          <a:p>
            <a:pPr algn="ctr"/>
            <a:r>
              <a:rPr lang="en-US" sz="8000" b="1" smtClean="0">
                <a:latin typeface="Times New Roman" pitchFamily="18" charset="0"/>
                <a:cs typeface="Times New Roman" pitchFamily="18" charset="0"/>
              </a:rPr>
              <a:t>LUYỆN TẬP</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209790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736</Words>
  <Application>Microsoft Office PowerPoint</Application>
  <PresentationFormat>Widescreen</PresentationFormat>
  <Paragraphs>252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Corbel</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NhatSonPC</cp:lastModifiedBy>
  <cp:revision>109</cp:revision>
  <dcterms:created xsi:type="dcterms:W3CDTF">2021-06-02T01:34:28Z</dcterms:created>
  <dcterms:modified xsi:type="dcterms:W3CDTF">2025-12-31T09:47:41Z</dcterms:modified>
</cp:coreProperties>
</file>