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77" d="100"/>
          <a:sy n="77" d="100"/>
        </p:scale>
        <p:origin x="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645918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4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,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số</a:t>
              </a:r>
              <a:r>
                <a:rPr lang="en-US" sz="2800" dirty="0"/>
                <a:t> 4, </a:t>
              </a:r>
              <a:r>
                <a:rPr lang="en-US" sz="2800" dirty="0" err="1"/>
                <a:t>số</a:t>
              </a:r>
              <a:r>
                <a:rPr lang="en-US" sz="2800" dirty="0"/>
                <a:t> 5,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3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B. 4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C. 4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chụp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Tây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Nguyên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Huế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13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Mù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Cang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Chải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30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Chợ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nổi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Năm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Căn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21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thăm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tàng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Quân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Nam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8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16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khiếu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Bảy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2807" y="5767750"/>
            <a:ext cx="843025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320E74-E5B9-1956-06C7-3EE812053F59}"/>
              </a:ext>
            </a:extLst>
          </p:cNvPr>
          <p:cNvSpPr txBox="1"/>
          <p:nvPr/>
        </p:nvSpPr>
        <p:spPr>
          <a:xfrm>
            <a:off x="1769380" y="5774114"/>
            <a:ext cx="865323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,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  <p:bldP spid="1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242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60</cp:revision>
  <dcterms:created xsi:type="dcterms:W3CDTF">2021-06-02T01:34:28Z</dcterms:created>
  <dcterms:modified xsi:type="dcterms:W3CDTF">2024-12-20T07:55:45Z</dcterms:modified>
</cp:coreProperties>
</file>