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72" r:id="rId6"/>
    <p:sldId id="273" r:id="rId7"/>
    <p:sldId id="261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500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GIỜ - PHÚT</a:t>
            </a:r>
            <a:endParaRPr lang="en-US" sz="6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28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28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792" y="257578"/>
            <a:ext cx="10740980" cy="617994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91414" y="2859899"/>
            <a:ext cx="696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738989E-7B25-42B7-BDEA-4F6D6D03E6D2}"/>
              </a:ext>
            </a:extLst>
          </p:cNvPr>
          <p:cNvGrpSpPr/>
          <p:nvPr/>
        </p:nvGrpSpPr>
        <p:grpSpPr>
          <a:xfrm>
            <a:off x="5653966" y="525037"/>
            <a:ext cx="5438103" cy="3316511"/>
            <a:chOff x="657897" y="988863"/>
            <a:chExt cx="5438103" cy="331651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75AF25-E204-43FD-96B2-15D6D95AB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7897" y="988863"/>
              <a:ext cx="5438103" cy="33165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B8951A-80D5-45FB-B539-93AE3F81B5A7}"/>
                </a:ext>
              </a:extLst>
            </p:cNvPr>
            <p:cNvSpPr/>
            <p:nvPr/>
          </p:nvSpPr>
          <p:spPr>
            <a:xfrm>
              <a:off x="1166191" y="1769529"/>
              <a:ext cx="1842052" cy="1431235"/>
            </a:xfrm>
            <a:prstGeom prst="rect">
              <a:avLst/>
            </a:prstGeom>
            <a:solidFill>
              <a:srgbClr val="C6E9FD"/>
            </a:solidFill>
            <a:ln>
              <a:solidFill>
                <a:srgbClr val="C6E9F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9CDFB33-C38C-4D94-9817-95D894601E7E}"/>
              </a:ext>
            </a:extLst>
          </p:cNvPr>
          <p:cNvSpPr txBox="1"/>
          <p:nvPr/>
        </p:nvSpPr>
        <p:spPr>
          <a:xfrm>
            <a:off x="6082747" y="1236491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Nam vẽ cảnh mặt trời mọc lúc 5 giờ 15 phút sáng.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8659A4E-99AA-4944-8DCF-059BD8F87109}"/>
              </a:ext>
            </a:extLst>
          </p:cNvPr>
          <p:cNvGrpSpPr/>
          <p:nvPr/>
        </p:nvGrpSpPr>
        <p:grpSpPr>
          <a:xfrm>
            <a:off x="6005719" y="3124197"/>
            <a:ext cx="5086350" cy="2886075"/>
            <a:chOff x="6005719" y="3124197"/>
            <a:chExt cx="5086350" cy="2886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54B4571-6FAF-47AE-9710-EE6F9AA20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05719" y="3124197"/>
              <a:ext cx="5086350" cy="288607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A694D4-F37B-487F-911B-8A4CA98E4538}"/>
                </a:ext>
              </a:extLst>
            </p:cNvPr>
            <p:cNvSpPr/>
            <p:nvPr/>
          </p:nvSpPr>
          <p:spPr>
            <a:xfrm>
              <a:off x="6162260" y="3837384"/>
              <a:ext cx="1842052" cy="1431235"/>
            </a:xfrm>
            <a:prstGeom prst="rect">
              <a:avLst/>
            </a:prstGeom>
            <a:solidFill>
              <a:srgbClr val="FFFABE"/>
            </a:solidFill>
            <a:ln>
              <a:solidFill>
                <a:srgbClr val="FFFA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76C2F6C-2B7E-445E-B89A-D6828DF79C4A}"/>
              </a:ext>
            </a:extLst>
          </p:cNvPr>
          <p:cNvSpPr txBox="1"/>
          <p:nvPr/>
        </p:nvSpPr>
        <p:spPr>
          <a:xfrm>
            <a:off x="6082746" y="3907447"/>
            <a:ext cx="20010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Mai vẽ cảnh mặt trời lặn lúc 5 giờ 30 phút chiều.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1C5C77-929C-4EF6-9B20-0F47E53B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01" y="1433630"/>
            <a:ext cx="4086718" cy="4210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EF971C-FA20-452A-B4E6-05BCFF3B16F1}"/>
              </a:ext>
            </a:extLst>
          </p:cNvPr>
          <p:cNvSpPr txBox="1"/>
          <p:nvPr/>
        </p:nvSpPr>
        <p:spPr>
          <a:xfrm>
            <a:off x="3590013" y="107470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" name="Curved Down Arrow 19">
            <a:extLst>
              <a:ext uri="{FF2B5EF4-FFF2-40B4-BE49-F238E27FC236}">
                <a16:creationId xmlns:a16="http://schemas.microsoft.com/office/drawing/2014/main" id="{26FAC350-616C-472A-9ACA-F94ED5A1BEEE}"/>
              </a:ext>
            </a:extLst>
          </p:cNvPr>
          <p:cNvSpPr/>
          <p:nvPr/>
        </p:nvSpPr>
        <p:spPr>
          <a:xfrm rot="1142969">
            <a:off x="2836416" y="1391303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5B0A1-9308-445E-A638-4374246EACF3}"/>
              </a:ext>
            </a:extLst>
          </p:cNvPr>
          <p:cNvSpPr txBox="1"/>
          <p:nvPr/>
        </p:nvSpPr>
        <p:spPr>
          <a:xfrm>
            <a:off x="4602222" y="1846899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6" name="Curved Down Arrow 22">
            <a:extLst>
              <a:ext uri="{FF2B5EF4-FFF2-40B4-BE49-F238E27FC236}">
                <a16:creationId xmlns:a16="http://schemas.microsoft.com/office/drawing/2014/main" id="{16CB9784-E6AE-4C52-9321-104ADD10A195}"/>
              </a:ext>
            </a:extLst>
          </p:cNvPr>
          <p:cNvSpPr/>
          <p:nvPr/>
        </p:nvSpPr>
        <p:spPr>
          <a:xfrm rot="3154909">
            <a:off x="3723575" y="2040429"/>
            <a:ext cx="1096267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5644FA-BFD1-45D2-985C-9057958F21D8}"/>
              </a:ext>
            </a:extLst>
          </p:cNvPr>
          <p:cNvSpPr txBox="1"/>
          <p:nvPr/>
        </p:nvSpPr>
        <p:spPr>
          <a:xfrm>
            <a:off x="5131812" y="292937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8" name="Curved Down Arrow 24">
            <a:extLst>
              <a:ext uri="{FF2B5EF4-FFF2-40B4-BE49-F238E27FC236}">
                <a16:creationId xmlns:a16="http://schemas.microsoft.com/office/drawing/2014/main" id="{8716A870-0864-4814-908F-AD17E2BE8003}"/>
              </a:ext>
            </a:extLst>
          </p:cNvPr>
          <p:cNvSpPr/>
          <p:nvPr/>
        </p:nvSpPr>
        <p:spPr>
          <a:xfrm rot="4965623">
            <a:off x="4177856" y="2981868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3C1153-B7B7-4292-BD38-517DCE138505}"/>
              </a:ext>
            </a:extLst>
          </p:cNvPr>
          <p:cNvSpPr txBox="1"/>
          <p:nvPr/>
        </p:nvSpPr>
        <p:spPr>
          <a:xfrm>
            <a:off x="4979618" y="4051936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0" name="Curved Down Arrow 26">
            <a:extLst>
              <a:ext uri="{FF2B5EF4-FFF2-40B4-BE49-F238E27FC236}">
                <a16:creationId xmlns:a16="http://schemas.microsoft.com/office/drawing/2014/main" id="{03D780D4-D817-4653-AE1E-17C025ABD765}"/>
              </a:ext>
            </a:extLst>
          </p:cNvPr>
          <p:cNvSpPr/>
          <p:nvPr/>
        </p:nvSpPr>
        <p:spPr>
          <a:xfrm rot="7100623">
            <a:off x="4136913" y="40052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D40E-4F51-4056-A697-05CBA8B8152D}"/>
              </a:ext>
            </a:extLst>
          </p:cNvPr>
          <p:cNvSpPr txBox="1"/>
          <p:nvPr/>
        </p:nvSpPr>
        <p:spPr>
          <a:xfrm>
            <a:off x="4532192" y="5000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2" name="Curved Down Arrow 28">
            <a:extLst>
              <a:ext uri="{FF2B5EF4-FFF2-40B4-BE49-F238E27FC236}">
                <a16:creationId xmlns:a16="http://schemas.microsoft.com/office/drawing/2014/main" id="{9B266EE7-0C91-435F-902D-DBB491506B81}"/>
              </a:ext>
            </a:extLst>
          </p:cNvPr>
          <p:cNvSpPr/>
          <p:nvPr/>
        </p:nvSpPr>
        <p:spPr>
          <a:xfrm rot="7880722">
            <a:off x="3667699" y="4849516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182261-FF08-4A0E-8165-373A17FFC56E}"/>
              </a:ext>
            </a:extLst>
          </p:cNvPr>
          <p:cNvSpPr txBox="1"/>
          <p:nvPr/>
        </p:nvSpPr>
        <p:spPr>
          <a:xfrm>
            <a:off x="3205404" y="5871298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5 </a:t>
            </a:r>
            <a:r>
              <a:rPr lang="en-US" sz="2400" dirty="0" err="1">
                <a:solidFill>
                  <a:schemeClr val="tx2"/>
                </a:solidFill>
              </a:rPr>
              <a:t>phút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4" name="Curved Down Arrow 30">
            <a:extLst>
              <a:ext uri="{FF2B5EF4-FFF2-40B4-BE49-F238E27FC236}">
                <a16:creationId xmlns:a16="http://schemas.microsoft.com/office/drawing/2014/main" id="{C622F314-63B0-4F8E-9104-8D7005A4B176}"/>
              </a:ext>
            </a:extLst>
          </p:cNvPr>
          <p:cNvSpPr/>
          <p:nvPr/>
        </p:nvSpPr>
        <p:spPr>
          <a:xfrm rot="9606559">
            <a:off x="2784361" y="5446187"/>
            <a:ext cx="1109820" cy="356687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utoShape 58">
            <a:extLst>
              <a:ext uri="{FF2B5EF4-FFF2-40B4-BE49-F238E27FC236}">
                <a16:creationId xmlns:a16="http://schemas.microsoft.com/office/drawing/2014/main" id="{EF911DBD-9744-4401-9655-BB85B08B6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4331" y="2179592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6" name="AutoShape 58">
            <a:extLst>
              <a:ext uri="{FF2B5EF4-FFF2-40B4-BE49-F238E27FC236}">
                <a16:creationId xmlns:a16="http://schemas.microsoft.com/office/drawing/2014/main" id="{46E5E84E-42E2-4FD2-81CF-B30D459C6EAB}"/>
              </a:ext>
            </a:extLst>
          </p:cNvPr>
          <p:cNvSpPr>
            <a:spLocks noChangeArrowheads="1"/>
          </p:cNvSpPr>
          <p:nvPr/>
        </p:nvSpPr>
        <p:spPr bwMode="auto">
          <a:xfrm rot="1706638">
            <a:off x="2950258" y="2300966"/>
            <a:ext cx="405172" cy="1421517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7" name="AutoShape 58">
            <a:extLst>
              <a:ext uri="{FF2B5EF4-FFF2-40B4-BE49-F238E27FC236}">
                <a16:creationId xmlns:a16="http://schemas.microsoft.com/office/drawing/2014/main" id="{32DDB87E-3D41-43D9-83D2-4B2482839C6E}"/>
              </a:ext>
            </a:extLst>
          </p:cNvPr>
          <p:cNvSpPr>
            <a:spLocks noChangeArrowheads="1"/>
          </p:cNvSpPr>
          <p:nvPr/>
        </p:nvSpPr>
        <p:spPr bwMode="auto">
          <a:xfrm rot="3634905" flipH="1">
            <a:off x="3159941" y="2577192"/>
            <a:ext cx="379980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8" name="AutoShape 58">
            <a:extLst>
              <a:ext uri="{FF2B5EF4-FFF2-40B4-BE49-F238E27FC236}">
                <a16:creationId xmlns:a16="http://schemas.microsoft.com/office/drawing/2014/main" id="{67C8F6D5-BA1F-41B5-A5CD-BFD35FA84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9279" y="3377506"/>
            <a:ext cx="1643288" cy="385520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1E79C09D-4574-4E63-A63C-0D80EF169BAD}"/>
              </a:ext>
            </a:extLst>
          </p:cNvPr>
          <p:cNvSpPr>
            <a:spLocks noChangeArrowheads="1"/>
          </p:cNvSpPr>
          <p:nvPr/>
        </p:nvSpPr>
        <p:spPr bwMode="auto">
          <a:xfrm rot="1912470">
            <a:off x="2734219" y="3802025"/>
            <a:ext cx="1517053" cy="34773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0" name="AutoShape 58">
            <a:extLst>
              <a:ext uri="{FF2B5EF4-FFF2-40B4-BE49-F238E27FC236}">
                <a16:creationId xmlns:a16="http://schemas.microsoft.com/office/drawing/2014/main" id="{BDF29BD6-B413-4332-B96E-E89D5CB09CC8}"/>
              </a:ext>
            </a:extLst>
          </p:cNvPr>
          <p:cNvSpPr>
            <a:spLocks noChangeArrowheads="1"/>
          </p:cNvSpPr>
          <p:nvPr/>
        </p:nvSpPr>
        <p:spPr bwMode="auto">
          <a:xfrm rot="3771279">
            <a:off x="2475291" y="3977472"/>
            <a:ext cx="1329776" cy="366051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1" name="AutoShape 58">
            <a:extLst>
              <a:ext uri="{FF2B5EF4-FFF2-40B4-BE49-F238E27FC236}">
                <a16:creationId xmlns:a16="http://schemas.microsoft.com/office/drawing/2014/main" id="{26A36E07-1ECA-4A66-ACBD-E8B370E08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5925" y="3570266"/>
            <a:ext cx="305339" cy="1430983"/>
          </a:xfrm>
          <a:prstGeom prst="flowChartSort">
            <a:avLst/>
          </a:prstGeom>
          <a:solidFill>
            <a:srgbClr val="0066FF"/>
          </a:solidFill>
          <a:ln w="9525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UTM Avo" pitchFamily="18" charset="0"/>
            </a:endParaRPr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id="{434A426A-FDA7-4280-854F-6FDBC62B82AC}"/>
              </a:ext>
            </a:extLst>
          </p:cNvPr>
          <p:cNvSpPr/>
          <p:nvPr/>
        </p:nvSpPr>
        <p:spPr>
          <a:xfrm>
            <a:off x="2723933" y="3465289"/>
            <a:ext cx="209863" cy="20995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F8B2F1AC-2D7E-4E3F-A2F4-576BDCA6514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336" y="1427578"/>
            <a:ext cx="4086718" cy="4210467"/>
          </a:xfrm>
          <a:prstGeom prst="rect">
            <a:avLst/>
          </a:prstGeom>
        </p:spPr>
      </p:pic>
      <p:sp>
        <p:nvSpPr>
          <p:cNvPr id="62" name="Curved Down Arrow 1">
            <a:extLst>
              <a:ext uri="{FF2B5EF4-FFF2-40B4-BE49-F238E27FC236}">
                <a16:creationId xmlns:a16="http://schemas.microsoft.com/office/drawing/2014/main" id="{DE8B85F0-865A-4A86-9919-D5956C803958}"/>
              </a:ext>
            </a:extLst>
          </p:cNvPr>
          <p:cNvSpPr/>
          <p:nvPr/>
        </p:nvSpPr>
        <p:spPr>
          <a:xfrm rot="2745293">
            <a:off x="2659399" y="1780125"/>
            <a:ext cx="2950614" cy="83117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8DFB16B-6CC4-449F-84B2-C3824F7304EF}"/>
              </a:ext>
            </a:extLst>
          </p:cNvPr>
          <p:cNvSpPr txBox="1"/>
          <p:nvPr/>
        </p:nvSpPr>
        <p:spPr>
          <a:xfrm>
            <a:off x="4740507" y="1699670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4" name="Curved Down Arrow 15">
            <a:extLst>
              <a:ext uri="{FF2B5EF4-FFF2-40B4-BE49-F238E27FC236}">
                <a16:creationId xmlns:a16="http://schemas.microsoft.com/office/drawing/2014/main" id="{B8CBD2A1-6DDF-4A4D-98C2-9123A0BBB5D1}"/>
              </a:ext>
            </a:extLst>
          </p:cNvPr>
          <p:cNvSpPr/>
          <p:nvPr/>
        </p:nvSpPr>
        <p:spPr>
          <a:xfrm rot="8239697">
            <a:off x="2618189" y="4622225"/>
            <a:ext cx="2950614" cy="812894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813BE5-2AE6-4CC0-9C0F-8EC2D6178183}"/>
              </a:ext>
            </a:extLst>
          </p:cNvPr>
          <p:cNvSpPr txBox="1"/>
          <p:nvPr/>
        </p:nvSpPr>
        <p:spPr>
          <a:xfrm>
            <a:off x="4608613" y="5028672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15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6" name="Curved Down Arrow 17">
            <a:extLst>
              <a:ext uri="{FF2B5EF4-FFF2-40B4-BE49-F238E27FC236}">
                <a16:creationId xmlns:a16="http://schemas.microsoft.com/office/drawing/2014/main" id="{BEC77344-E9DB-4E70-8E6F-EE8358657E09}"/>
              </a:ext>
            </a:extLst>
          </p:cNvPr>
          <p:cNvSpPr/>
          <p:nvPr/>
        </p:nvSpPr>
        <p:spPr>
          <a:xfrm rot="15932408">
            <a:off x="-632734" y="2642862"/>
            <a:ext cx="4556468" cy="1958111"/>
          </a:xfrm>
          <a:prstGeom prst="curvedDownArrow">
            <a:avLst>
              <a:gd name="adj1" fmla="val 8350"/>
              <a:gd name="adj2" fmla="val 17593"/>
              <a:gd name="adj3" fmla="val 159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87E64EF-EEAE-4A52-B3BD-8ACB8853B665}"/>
              </a:ext>
            </a:extLst>
          </p:cNvPr>
          <p:cNvSpPr txBox="1"/>
          <p:nvPr/>
        </p:nvSpPr>
        <p:spPr>
          <a:xfrm>
            <a:off x="614046" y="1185101"/>
            <a:ext cx="146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</a:t>
            </a:r>
            <a:r>
              <a:rPr lang="en-US" sz="2400" dirty="0" err="1">
                <a:solidFill>
                  <a:srgbClr val="FF0000"/>
                </a:solidFill>
              </a:rPr>
              <a:t>phút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991F501-D089-40A6-AB66-26DFFFC56596}"/>
              </a:ext>
            </a:extLst>
          </p:cNvPr>
          <p:cNvGrpSpPr/>
          <p:nvPr/>
        </p:nvGrpSpPr>
        <p:grpSpPr>
          <a:xfrm>
            <a:off x="2625183" y="2212571"/>
            <a:ext cx="341400" cy="2688940"/>
            <a:chOff x="10127854" y="2020621"/>
            <a:chExt cx="242692" cy="2655884"/>
          </a:xfrm>
        </p:grpSpPr>
        <p:sp>
          <p:nvSpPr>
            <p:cNvPr id="69" name="Diamond 68">
              <a:extLst>
                <a:ext uri="{FF2B5EF4-FFF2-40B4-BE49-F238E27FC236}">
                  <a16:creationId xmlns:a16="http://schemas.microsoft.com/office/drawing/2014/main" id="{D9A3CA9D-4731-4024-A5B6-FDF04CFE4CC5}"/>
                </a:ext>
              </a:extLst>
            </p:cNvPr>
            <p:cNvSpPr/>
            <p:nvPr/>
          </p:nvSpPr>
          <p:spPr>
            <a:xfrm flipH="1">
              <a:off x="10127854" y="2020621"/>
              <a:ext cx="242692" cy="1346949"/>
            </a:xfrm>
            <a:prstGeom prst="diamond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75B66B5-06E7-40B1-B4A2-6368147BAD43}"/>
                </a:ext>
              </a:extLst>
            </p:cNvPr>
            <p:cNvSpPr/>
            <p:nvPr/>
          </p:nvSpPr>
          <p:spPr>
            <a:xfrm>
              <a:off x="10127854" y="3339969"/>
              <a:ext cx="222696" cy="13365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6" grpId="1" animBg="1"/>
      <p:bldP spid="17" grpId="0"/>
      <p:bldP spid="17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2" grpId="0" animBg="1"/>
      <p:bldP spid="22" grpId="1" animBg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2" grpId="0" animBg="1"/>
      <p:bldP spid="62" grpId="0" animBg="1"/>
      <p:bldP spid="63" grpId="0"/>
      <p:bldP spid="64" grpId="0" animBg="1"/>
      <p:bldP spid="65" grpId="0"/>
      <p:bldP spid="66" grpId="0" animBg="1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792" y="257578"/>
            <a:ext cx="10740980" cy="617994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91414" y="2859899"/>
            <a:ext cx="696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5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E5910054-E519-4D80-B477-8E31995F9EE3}"/>
              </a:ext>
            </a:extLst>
          </p:cNvPr>
          <p:cNvGrpSpPr/>
          <p:nvPr/>
        </p:nvGrpSpPr>
        <p:grpSpPr>
          <a:xfrm>
            <a:off x="3483429" y="369433"/>
            <a:ext cx="7640205" cy="6064566"/>
            <a:chOff x="3483429" y="369433"/>
            <a:chExt cx="7640205" cy="60645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DC8A4E-4670-4EC6-9759-BD63E55709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3429" y="369433"/>
              <a:ext cx="7640205" cy="5947755"/>
            </a:xfrm>
            <a:prstGeom prst="rect">
              <a:avLst/>
            </a:prstGeom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838C5AB-853D-4D76-AE7C-E77F06778F71}"/>
                </a:ext>
              </a:extLst>
            </p:cNvPr>
            <p:cNvGrpSpPr/>
            <p:nvPr/>
          </p:nvGrpSpPr>
          <p:grpSpPr>
            <a:xfrm>
              <a:off x="3483429" y="2598003"/>
              <a:ext cx="3643087" cy="832393"/>
              <a:chOff x="3483429" y="2598003"/>
              <a:chExt cx="3643087" cy="832393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460B5D-0074-4055-A87F-A8FE79596C3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Việt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6988FA3-053D-4A11-BC7C-C0C46E30572E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6916B8D-051F-4412-96E1-00CB08127ECC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9D424E0-D451-4666-922C-6E8D33ED31ED}"/>
                </a:ext>
              </a:extLst>
            </p:cNvPr>
            <p:cNvGrpSpPr/>
            <p:nvPr/>
          </p:nvGrpSpPr>
          <p:grpSpPr>
            <a:xfrm>
              <a:off x="7303531" y="2598003"/>
              <a:ext cx="3643087" cy="832393"/>
              <a:chOff x="3483429" y="2598003"/>
              <a:chExt cx="3643087" cy="83239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1E56831-D75A-418A-8CFF-E78559CE3754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làm bài tập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772EE6FB-36A1-42F0-A3E3-84842C1DF3ED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946D5EA-7C1C-45CC-A964-FFB5AAEBDF97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2AE29D6-1F6C-481E-B8FB-2AD5AB9F6E7A}"/>
                </a:ext>
              </a:extLst>
            </p:cNvPr>
            <p:cNvGrpSpPr/>
            <p:nvPr/>
          </p:nvGrpSpPr>
          <p:grpSpPr>
            <a:xfrm>
              <a:off x="3483429" y="5514522"/>
              <a:ext cx="3643087" cy="832393"/>
              <a:chOff x="3483429" y="2598003"/>
              <a:chExt cx="3643087" cy="83239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70698D-9DFA-4019-B0D7-B4C96027B31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Mi ăn tối</a:t>
                </a:r>
              </a:p>
              <a:p>
                <a:r>
                  <a:rPr lang="vi-VN" sz="2400" dirty="0"/>
                  <a:t>lúc      giờ       phút. </a:t>
                </a:r>
              </a:p>
            </p:txBody>
          </p:sp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D5AB8064-D21C-4048-AAFE-50A9E83EFE02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D5BA15E5-5394-4954-86E3-83B00D894977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022EE74-C034-4238-B773-710C1F5C744C}"/>
                </a:ext>
              </a:extLst>
            </p:cNvPr>
            <p:cNvGrpSpPr/>
            <p:nvPr/>
          </p:nvGrpSpPr>
          <p:grpSpPr>
            <a:xfrm>
              <a:off x="7303531" y="5514522"/>
              <a:ext cx="3643087" cy="919477"/>
              <a:chOff x="3483429" y="2509523"/>
              <a:chExt cx="3643087" cy="919477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6C41EC4-F322-45BF-B9E0-D6F8C6685D72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Lúc      </a:t>
                </a:r>
                <a:r>
                  <a:rPr lang="vi-VN" sz="2400"/>
                  <a:t>giờ       </a:t>
                </a:r>
                <a:r>
                  <a:rPr lang="vi-VN" sz="2400" smtClean="0"/>
                  <a:t>phút</a:t>
                </a:r>
                <a:r>
                  <a:rPr lang="en-US" sz="2400" smtClean="0"/>
                  <a:t> đêm</a:t>
                </a:r>
                <a:endParaRPr lang="vi-VN" sz="2400" dirty="0"/>
              </a:p>
              <a:p>
                <a:r>
                  <a:rPr lang="vi-VN" sz="2400" dirty="0"/>
                  <a:t>Rô-bốt đang ngủ.</a:t>
                </a: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2A38B98-076A-4D29-9BA4-AA3CAD36C081}"/>
                  </a:ext>
                </a:extLst>
              </p:cNvPr>
              <p:cNvSpPr/>
              <p:nvPr/>
            </p:nvSpPr>
            <p:spPr>
              <a:xfrm>
                <a:off x="4094671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8ED77657-90CD-4417-80C8-BA2DEF2748DC}"/>
                  </a:ext>
                </a:extLst>
              </p:cNvPr>
              <p:cNvSpPr/>
              <p:nvPr/>
            </p:nvSpPr>
            <p:spPr>
              <a:xfrm>
                <a:off x="5076664" y="250952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1473072" y="2583543"/>
            <a:ext cx="1094170" cy="3265714"/>
          </a:xfrm>
          <a:prstGeom prst="parallelogram">
            <a:avLst>
              <a:gd name="adj" fmla="val 0"/>
            </a:avLst>
          </a:prstGeom>
          <a:solidFill>
            <a:srgbClr val="FFF32E"/>
          </a:solidFill>
          <a:ln>
            <a:solidFill>
              <a:srgbClr val="FFF32E"/>
            </a:solidFill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Mỗi bạn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013719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4914556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7840152" y="2964186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8740989" y="2964186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3928670" y="5866888"/>
            <a:ext cx="585418" cy="523220"/>
            <a:chOff x="8524700" y="4291143"/>
            <a:chExt cx="585418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</a:rPr>
                <a:t>18</a:t>
              </a:r>
              <a:endParaRPr lang="vi-VN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4B059F0-AEF7-4F17-AE56-5AF6EE5D8AB4}"/>
              </a:ext>
            </a:extLst>
          </p:cNvPr>
          <p:cNvGrpSpPr/>
          <p:nvPr/>
        </p:nvGrpSpPr>
        <p:grpSpPr>
          <a:xfrm>
            <a:off x="4914556" y="5866888"/>
            <a:ext cx="585418" cy="523220"/>
            <a:chOff x="8524700" y="4291143"/>
            <a:chExt cx="585418" cy="523220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B1BFE637-5667-4011-9CF8-E3E9CE50B55C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A8CFC-21DF-498E-9C39-1FBCAB6C810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7831519" y="5510533"/>
            <a:ext cx="585418" cy="523220"/>
            <a:chOff x="8524700" y="4291143"/>
            <a:chExt cx="585418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8817405" y="5510533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34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EDF2AA6-944A-4F0C-8C7A-8F4B8BE2E991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7587C-644F-4C06-AEB4-2185BAD90A69}"/>
              </a:ext>
            </a:extLst>
          </p:cNvPr>
          <p:cNvSpPr txBox="1"/>
          <p:nvPr/>
        </p:nvSpPr>
        <p:spPr>
          <a:xfrm>
            <a:off x="3518834" y="817496"/>
            <a:ext cx="7666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hai đồng hồ chỉ cùng thời gian vào buổi chiều, tối hoặc đêm.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7ECAC3-3976-4203-9C12-A7DD29342A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2043" y="1757537"/>
            <a:ext cx="9967913" cy="373906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289318-2D5C-4153-8258-F66DD4FD6093}"/>
              </a:ext>
            </a:extLst>
          </p:cNvPr>
          <p:cNvCxnSpPr>
            <a:cxnSpLocks/>
          </p:cNvCxnSpPr>
          <p:nvPr/>
        </p:nvCxnSpPr>
        <p:spPr>
          <a:xfrm flipH="1">
            <a:off x="2612571" y="3627070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D2CF6C-1FDE-41D0-B8B2-D22445385A43}"/>
              </a:ext>
            </a:extLst>
          </p:cNvPr>
          <p:cNvCxnSpPr>
            <a:cxnSpLocks/>
          </p:cNvCxnSpPr>
          <p:nvPr/>
        </p:nvCxnSpPr>
        <p:spPr>
          <a:xfrm flipH="1">
            <a:off x="7351835" y="3684376"/>
            <a:ext cx="2290484" cy="6111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4D19DF-F363-45C0-8980-FAC9DF1CF62A}"/>
              </a:ext>
            </a:extLst>
          </p:cNvPr>
          <p:cNvCxnSpPr>
            <a:cxnSpLocks/>
          </p:cNvCxnSpPr>
          <p:nvPr/>
        </p:nvCxnSpPr>
        <p:spPr>
          <a:xfrm>
            <a:off x="7288947" y="3684376"/>
            <a:ext cx="2290482" cy="55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EEDE8BF3-6E84-403C-8613-8148F301B832}"/>
              </a:ext>
            </a:extLst>
          </p:cNvPr>
          <p:cNvGrpSpPr/>
          <p:nvPr/>
        </p:nvGrpSpPr>
        <p:grpSpPr>
          <a:xfrm>
            <a:off x="3180089" y="252390"/>
            <a:ext cx="8158002" cy="6190726"/>
            <a:chOff x="2980976" y="261946"/>
            <a:chExt cx="8158002" cy="61907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DCF7AC5-58C6-431B-ACCD-398E19CAA2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51169"/>
            <a:stretch/>
          </p:blipFill>
          <p:spPr>
            <a:xfrm>
              <a:off x="3438402" y="261946"/>
              <a:ext cx="3332229" cy="5927699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5A0A0D7F-1CA0-4160-BFF7-FE662BC10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0962"/>
            <a:stretch/>
          </p:blipFill>
          <p:spPr>
            <a:xfrm>
              <a:off x="7529150" y="261946"/>
              <a:ext cx="3346372" cy="5927699"/>
            </a:xfrm>
            <a:prstGeom prst="rect">
              <a:avLst/>
            </a:prstGeom>
          </p:spPr>
        </p:pic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458F06C-363F-4976-9D8E-A47992CE8C85}"/>
                </a:ext>
              </a:extLst>
            </p:cNvPr>
            <p:cNvGrpSpPr/>
            <p:nvPr/>
          </p:nvGrpSpPr>
          <p:grpSpPr>
            <a:xfrm>
              <a:off x="3499523" y="2603450"/>
              <a:ext cx="3643087" cy="832393"/>
              <a:chOff x="3483429" y="2598003"/>
              <a:chExt cx="3643087" cy="832393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55F4C03-7EFD-47A8-A689-4A3ABAC049AB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học bài</a:t>
                </a:r>
              </a:p>
              <a:p>
                <a:r>
                  <a:rPr lang="vi-VN" sz="2400" dirty="0"/>
                  <a:t>lúc      giờ       phút sáng. </a:t>
                </a: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B38D7E8-E234-48B4-87C6-DDD60C288494}"/>
                  </a:ext>
                </a:extLst>
              </p:cNvPr>
              <p:cNvSpPr/>
              <p:nvPr/>
            </p:nvSpPr>
            <p:spPr>
              <a:xfrm>
                <a:off x="4013890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59" name="Rectangle: Rounded Corners 58">
                <a:extLst>
                  <a:ext uri="{FF2B5EF4-FFF2-40B4-BE49-F238E27FC236}">
                    <a16:creationId xmlns:a16="http://schemas.microsoft.com/office/drawing/2014/main" id="{DD1D5903-F9BD-4631-9F77-1F7092C30FB1}"/>
                  </a:ext>
                </a:extLst>
              </p:cNvPr>
              <p:cNvSpPr/>
              <p:nvPr/>
            </p:nvSpPr>
            <p:spPr>
              <a:xfrm>
                <a:off x="4995883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2C7701B-1A39-45DA-9B87-DF51FF7288FC}"/>
                </a:ext>
              </a:extLst>
            </p:cNvPr>
            <p:cNvGrpSpPr/>
            <p:nvPr/>
          </p:nvGrpSpPr>
          <p:grpSpPr>
            <a:xfrm>
              <a:off x="7495891" y="2660231"/>
              <a:ext cx="3643087" cy="832393"/>
              <a:chOff x="3483429" y="2598003"/>
              <a:chExt cx="3643087" cy="83239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5044D2D-542E-4CD0-968F-C58F1C7A36F3}"/>
                  </a:ext>
                </a:extLst>
              </p:cNvPr>
              <p:cNvSpPr txBox="1"/>
              <p:nvPr/>
            </p:nvSpPr>
            <p:spPr>
              <a:xfrm flipH="1">
                <a:off x="3483429" y="2598003"/>
                <a:ext cx="364308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ở thư viện</a:t>
                </a:r>
              </a:p>
              <a:p>
                <a:r>
                  <a:rPr lang="vi-VN" sz="2400" dirty="0"/>
                  <a:t>lúc      giờ       phút chiều.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71FDC667-299B-4EF9-AF58-DC446B583B46}"/>
                  </a:ext>
                </a:extLst>
              </p:cNvPr>
              <p:cNvSpPr/>
              <p:nvPr/>
            </p:nvSpPr>
            <p:spPr>
              <a:xfrm>
                <a:off x="4028404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4A2FD8E7-EB7B-45AE-BA01-0F3857B84575}"/>
                  </a:ext>
                </a:extLst>
              </p:cNvPr>
              <p:cNvSpPr/>
              <p:nvPr/>
            </p:nvSpPr>
            <p:spPr>
              <a:xfrm>
                <a:off x="5010397" y="2968732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AE77915-6FF2-4AEA-AA5A-ECF97F6AA9AD}"/>
                </a:ext>
              </a:extLst>
            </p:cNvPr>
            <p:cNvGrpSpPr/>
            <p:nvPr/>
          </p:nvGrpSpPr>
          <p:grpSpPr>
            <a:xfrm>
              <a:off x="2980976" y="5836059"/>
              <a:ext cx="4264668" cy="463414"/>
              <a:chOff x="3483428" y="2598003"/>
              <a:chExt cx="4264668" cy="463414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4A7E305-BD36-45D2-91C3-E895B0580E87}"/>
                  </a:ext>
                </a:extLst>
              </p:cNvPr>
              <p:cNvSpPr txBox="1"/>
              <p:nvPr/>
            </p:nvSpPr>
            <p:spPr>
              <a:xfrm flipH="1">
                <a:off x="3483428" y="2598003"/>
                <a:ext cx="426466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tan học lúc      giờ chiều.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797E9CE8-7733-4978-A7AB-A965582B68C2}"/>
                  </a:ext>
                </a:extLst>
              </p:cNvPr>
              <p:cNvSpPr/>
              <p:nvPr/>
            </p:nvSpPr>
            <p:spPr>
              <a:xfrm>
                <a:off x="5828824" y="2599753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7CDFB0BB-0001-4774-B8CB-654ED8330C43}"/>
                </a:ext>
              </a:extLst>
            </p:cNvPr>
            <p:cNvGrpSpPr/>
            <p:nvPr/>
          </p:nvGrpSpPr>
          <p:grpSpPr>
            <a:xfrm>
              <a:off x="7529150" y="5614833"/>
              <a:ext cx="3273907" cy="837839"/>
              <a:chOff x="3483426" y="2598003"/>
              <a:chExt cx="3273907" cy="837839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5CECAAF-5A8C-439B-9118-89F1BC0EE6DF}"/>
                  </a:ext>
                </a:extLst>
              </p:cNvPr>
              <p:cNvSpPr txBox="1"/>
              <p:nvPr/>
            </p:nvSpPr>
            <p:spPr>
              <a:xfrm flipH="1">
                <a:off x="3483426" y="2598003"/>
                <a:ext cx="3273907" cy="8309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Nam rửa bát </a:t>
                </a:r>
              </a:p>
              <a:p>
                <a:r>
                  <a:rPr lang="vi-VN" sz="2400" dirty="0"/>
                  <a:t>lúc       giờ      phút tối.</a:t>
                </a:r>
              </a:p>
            </p:txBody>
          </p:sp>
          <p:sp>
            <p:nvSpPr>
              <p:cNvPr id="70" name="Rectangle: Rounded Corners 69">
                <a:extLst>
                  <a:ext uri="{FF2B5EF4-FFF2-40B4-BE49-F238E27FC236}">
                    <a16:creationId xmlns:a16="http://schemas.microsoft.com/office/drawing/2014/main" id="{EDF76A8A-F104-4E5F-8AC8-120C93F91705}"/>
                  </a:ext>
                </a:extLst>
              </p:cNvPr>
              <p:cNvSpPr/>
              <p:nvPr/>
            </p:nvSpPr>
            <p:spPr>
              <a:xfrm>
                <a:off x="4033221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9DBC252B-FF8A-4C0B-A51A-0C4480229ED3}"/>
                  </a:ext>
                </a:extLst>
              </p:cNvPr>
              <p:cNvSpPr/>
              <p:nvPr/>
            </p:nvSpPr>
            <p:spPr>
              <a:xfrm>
                <a:off x="5015214" y="2974178"/>
                <a:ext cx="414981" cy="461664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2CB89AE-F394-4E6D-910E-B1EABA62A9D7}"/>
              </a:ext>
            </a:extLst>
          </p:cNvPr>
          <p:cNvSpPr/>
          <p:nvPr/>
        </p:nvSpPr>
        <p:spPr>
          <a:xfrm>
            <a:off x="1068366" y="1711319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0EBB57-6499-41A3-9E09-EA76113AA47C}"/>
              </a:ext>
            </a:extLst>
          </p:cNvPr>
          <p:cNvGrpSpPr/>
          <p:nvPr/>
        </p:nvGrpSpPr>
        <p:grpSpPr>
          <a:xfrm>
            <a:off x="1632888" y="1781933"/>
            <a:ext cx="1116312" cy="461666"/>
            <a:chOff x="1870518" y="1440653"/>
            <a:chExt cx="1116312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A738ED9-030B-48F0-B7A7-2D95EC31B05D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52A6ED7E-65CB-4096-9A9E-F7DF09BA3F15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C588C6-860F-49AA-9918-14B08B9CEB3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F02A3F-B355-43D4-8F37-6DEDCEAC8F80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9837EB35-3A62-4356-B298-AF28F3214F65}"/>
              </a:ext>
            </a:extLst>
          </p:cNvPr>
          <p:cNvSpPr/>
          <p:nvPr/>
        </p:nvSpPr>
        <p:spPr>
          <a:xfrm flipH="1">
            <a:off x="912090" y="2337289"/>
            <a:ext cx="2972803" cy="1091712"/>
          </a:xfrm>
          <a:prstGeom prst="parallelogram">
            <a:avLst>
              <a:gd name="adj" fmla="val 0"/>
            </a:avLst>
          </a:prstGeom>
          <a:noFill/>
          <a:ln>
            <a:noFill/>
          </a:ln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Nam làm gì lúc mấy giờ?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61F3599-5999-4382-B05E-E06E4A849B53}"/>
              </a:ext>
            </a:extLst>
          </p:cNvPr>
          <p:cNvGrpSpPr/>
          <p:nvPr/>
        </p:nvGrpSpPr>
        <p:grpSpPr>
          <a:xfrm>
            <a:off x="4225751" y="2964186"/>
            <a:ext cx="414981" cy="523220"/>
            <a:chOff x="8609749" y="4291143"/>
            <a:chExt cx="414981" cy="523220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3578A14A-AD8E-4581-9CFA-998DBADAC7F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B468E06-59CE-4FBF-BDC4-52288FB91850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CC1ED8-9657-4EA5-B0CC-794FE10D8146}"/>
              </a:ext>
            </a:extLst>
          </p:cNvPr>
          <p:cNvGrpSpPr/>
          <p:nvPr/>
        </p:nvGrpSpPr>
        <p:grpSpPr>
          <a:xfrm>
            <a:off x="5126588" y="2964186"/>
            <a:ext cx="585418" cy="523220"/>
            <a:chOff x="8524700" y="4291143"/>
            <a:chExt cx="585418" cy="52322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D07ABD8-3638-4C09-917C-E1041977761E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FA9B65-9216-412A-8702-81575306BA77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30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7B47CF-D157-4240-A5D2-582F2210E34F}"/>
              </a:ext>
            </a:extLst>
          </p:cNvPr>
          <p:cNvGrpSpPr/>
          <p:nvPr/>
        </p:nvGrpSpPr>
        <p:grpSpPr>
          <a:xfrm>
            <a:off x="8237720" y="3017194"/>
            <a:ext cx="414981" cy="523220"/>
            <a:chOff x="8609749" y="4291143"/>
            <a:chExt cx="414981" cy="52322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EAF60470-6333-45EF-A138-250A8AB8E218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D45F3C9-BABC-4388-8D75-C14C6473BFE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CDCA037-EFEA-4654-B293-684D33ED756A}"/>
              </a:ext>
            </a:extLst>
          </p:cNvPr>
          <p:cNvGrpSpPr/>
          <p:nvPr/>
        </p:nvGrpSpPr>
        <p:grpSpPr>
          <a:xfrm>
            <a:off x="9138557" y="3017194"/>
            <a:ext cx="585418" cy="523220"/>
            <a:chOff x="8524700" y="4291143"/>
            <a:chExt cx="585418" cy="523220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29793608-BC05-471D-9A72-47DE9D1D1B06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395A3A2-0A52-4201-A6C0-A7015B5BFF33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3B8F0C-CE1D-429B-9007-6B8E4AD56272}"/>
              </a:ext>
            </a:extLst>
          </p:cNvPr>
          <p:cNvGrpSpPr/>
          <p:nvPr/>
        </p:nvGrpSpPr>
        <p:grpSpPr>
          <a:xfrm>
            <a:off x="5515369" y="5822229"/>
            <a:ext cx="414981" cy="523220"/>
            <a:chOff x="8609749" y="4291143"/>
            <a:chExt cx="414981" cy="523220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3F2BB95-9A50-4E7C-8560-8126F38B860A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5179B5-1609-40ED-A93D-DAF8FBFEA878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FEDE3D4-4A2F-42D2-8CFF-FF25D91FC099}"/>
              </a:ext>
            </a:extLst>
          </p:cNvPr>
          <p:cNvGrpSpPr/>
          <p:nvPr/>
        </p:nvGrpSpPr>
        <p:grpSpPr>
          <a:xfrm>
            <a:off x="8275625" y="5971236"/>
            <a:ext cx="414981" cy="523220"/>
            <a:chOff x="8609749" y="4291143"/>
            <a:chExt cx="414981" cy="523220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D0BE9257-A344-4647-A4D7-E7ECE808D6E9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29EEDEF-0C03-4D71-A77C-9E48437AF02F}"/>
                </a:ext>
              </a:extLst>
            </p:cNvPr>
            <p:cNvSpPr/>
            <p:nvPr/>
          </p:nvSpPr>
          <p:spPr>
            <a:xfrm>
              <a:off x="8624888" y="4291143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F964930-8986-42A0-9749-07C0051FFEFF}"/>
              </a:ext>
            </a:extLst>
          </p:cNvPr>
          <p:cNvGrpSpPr/>
          <p:nvPr/>
        </p:nvGrpSpPr>
        <p:grpSpPr>
          <a:xfrm>
            <a:off x="9176462" y="5971236"/>
            <a:ext cx="585418" cy="523220"/>
            <a:chOff x="8524700" y="4291143"/>
            <a:chExt cx="585418" cy="523220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17526C23-0BE9-4379-896D-E0B9863B4965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2CB83D1-EC6F-4CD3-9058-F0D9327687AA}"/>
                </a:ext>
              </a:extLst>
            </p:cNvPr>
            <p:cNvSpPr/>
            <p:nvPr/>
          </p:nvSpPr>
          <p:spPr>
            <a:xfrm>
              <a:off x="8524700" y="4291143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819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792" y="257578"/>
            <a:ext cx="10740980" cy="617994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91414" y="2859899"/>
            <a:ext cx="696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KHÁM PHÁ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3792" y="257578"/>
            <a:ext cx="10740980" cy="6179942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91414" y="2859899"/>
            <a:ext cx="69674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HOẠT ĐỘNG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561</Words>
  <Application>Microsoft Office PowerPoint</Application>
  <PresentationFormat>Widescreen</PresentationFormat>
  <Paragraphs>156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NhatSonPC</cp:lastModifiedBy>
  <cp:revision>72</cp:revision>
  <dcterms:created xsi:type="dcterms:W3CDTF">2021-06-02T01:34:28Z</dcterms:created>
  <dcterms:modified xsi:type="dcterms:W3CDTF">2025-12-31T09:59:40Z</dcterms:modified>
</cp:coreProperties>
</file>