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08" r:id="rId3"/>
    <p:sldId id="334" r:id="rId4"/>
    <p:sldId id="282" r:id="rId6"/>
    <p:sldId id="333" r:id="rId7"/>
    <p:sldId id="321" r:id="rId8"/>
    <p:sldId id="340" r:id="rId9"/>
    <p:sldId id="304" r:id="rId10"/>
    <p:sldId id="306" r:id="rId11"/>
    <p:sldId id="335" r:id="rId12"/>
    <p:sldId id="305" r:id="rId13"/>
    <p:sldId id="341" r:id="rId14"/>
    <p:sldId id="342" r:id="rId15"/>
    <p:sldId id="322" r:id="rId16"/>
    <p:sldId id="336" r:id="rId17"/>
    <p:sldId id="311" r:id="rId18"/>
    <p:sldId id="313" r:id="rId19"/>
    <p:sldId id="337" r:id="rId20"/>
    <p:sldId id="324" r:id="rId21"/>
    <p:sldId id="343" r:id="rId22"/>
    <p:sldId id="344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141" y="84487"/>
            <a:ext cx="1545210" cy="15452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46.png"/><Relationship Id="rId7" Type="http://schemas.openxmlformats.org/officeDocument/2006/relationships/image" Target="../media/image5.png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5.png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3.xml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 descr="A red and green text on a black background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3" y="1562662"/>
            <a:ext cx="6463702" cy="498049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/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9" name="矩形 7"/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 descr="A colorful text on a black background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74" y="2029846"/>
            <a:ext cx="4694769" cy="365857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/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/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/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/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31590" y="2586355"/>
            <a:ext cx="1826260" cy="155702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4112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41385" y="4117812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815914" y="4117822"/>
            <a:ext cx="1842135" cy="209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822690" y="2581699"/>
            <a:ext cx="183515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641309" y="258611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/>
          <p:cNvSpPr txBox="1"/>
          <p:nvPr/>
        </p:nvSpPr>
        <p:spPr>
          <a:xfrm>
            <a:off x="2297065" y="4502622"/>
            <a:ext cx="801697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/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bldLvl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/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/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8" y="1648045"/>
            <a:ext cx="6060011" cy="487882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o_video_hot_202511101735_levg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ray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>
            <a:fillRect/>
          </a:stretch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0" y="99657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482" y="1832583"/>
            <a:ext cx="8419306" cy="268247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Thảo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green and red text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82" y="1626782"/>
            <a:ext cx="5296511" cy="412143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ffective Oral and Multimodal Presentatio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1542</Words>
  <Application>WPS Presentation</Application>
  <PresentationFormat>Widescreen</PresentationFormat>
  <Paragraphs>135</Paragraphs>
  <Slides>21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SimSun</vt:lpstr>
      <vt:lpstr>Wingdings</vt:lpstr>
      <vt:lpstr>等线</vt:lpstr>
      <vt:lpstr>等线</vt:lpstr>
      <vt:lpstr>Calibri</vt:lpstr>
      <vt:lpstr>Cambria</vt:lpstr>
      <vt:lpstr>Times New Roman</vt:lpstr>
      <vt:lpstr>inpin heiti</vt:lpstr>
      <vt:lpstr>Microsoft YaHei</vt:lpstr>
      <vt:lpstr>Arial Unicode MS</vt:lpstr>
      <vt:lpstr>等线 Light</vt:lpstr>
      <vt:lpstr>思源黑体 CN Bold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Loc Thi</cp:lastModifiedBy>
  <cp:revision>53</cp:revision>
  <dcterms:created xsi:type="dcterms:W3CDTF">2023-10-05T01:22:00Z</dcterms:created>
  <dcterms:modified xsi:type="dcterms:W3CDTF">2025-12-08T02:13:15Z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571E598A6FDA4169BD79FE2886D5FD1B_12</vt:lpwstr>
  </property>
  <property fmtid="{D5CDD505-2E9C-101B-9397-08002B2CF9AE}" pid="3" name="KSOProductBuildVer">
    <vt:lpwstr>1033-12.2.0.23155</vt:lpwstr>
  </property>
</Properties>
</file>