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3" r:id="rId2"/>
    <p:sldMasterId id="2147483721" r:id="rId3"/>
    <p:sldMasterId id="2147483739" r:id="rId4"/>
  </p:sldMasterIdLst>
  <p:notesMasterIdLst>
    <p:notesMasterId r:id="rId19"/>
  </p:notesMasterIdLst>
  <p:sldIdLst>
    <p:sldId id="11688" r:id="rId5"/>
    <p:sldId id="315" r:id="rId6"/>
    <p:sldId id="319" r:id="rId7"/>
    <p:sldId id="11689" r:id="rId8"/>
    <p:sldId id="257" r:id="rId9"/>
    <p:sldId id="258" r:id="rId10"/>
    <p:sldId id="311" r:id="rId11"/>
    <p:sldId id="317" r:id="rId12"/>
    <p:sldId id="316" r:id="rId13"/>
    <p:sldId id="11692" r:id="rId14"/>
    <p:sldId id="11690" r:id="rId15"/>
    <p:sldId id="11691" r:id="rId16"/>
    <p:sldId id="314" r:id="rId17"/>
    <p:sldId id="116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FF"/>
    <a:srgbClr val="FFE5FF"/>
    <a:srgbClr val="FF99CC"/>
    <a:srgbClr val="E6C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817" autoAdjust="0"/>
    <p:restoredTop sz="94660"/>
  </p:normalViewPr>
  <p:slideViewPr>
    <p:cSldViewPr snapToGrid="0">
      <p:cViewPr>
        <p:scale>
          <a:sx n="66" d="100"/>
          <a:sy n="66" d="100"/>
        </p:scale>
        <p:origin x="1200" y="4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C7C870-01CD-44BE-B8B4-B3FCA5C58FD9}" type="datetimeFigureOut">
              <a:rPr lang="en-US" smtClean="0"/>
              <a:t>11/26/2025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FD831-A322-40CE-9411-6E8D2E6C1938}" type="slidenum">
              <a:rPr lang="en-US" smtClean="0"/>
              <a:t>‹#›</a:t>
            </a:fld>
            <a:endParaRPr lang="en-US"/>
          </a:p>
        </p:txBody>
      </p:sp>
    </p:spTree>
    <p:extLst>
      <p:ext uri="{BB962C8B-B14F-4D97-AF65-F5344CB8AC3E}">
        <p14:creationId xmlns:p14="http://schemas.microsoft.com/office/powerpoint/2010/main" val="2543998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131EEB-C34F-4832-8C51-5EAFD8CA28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092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4"/>
        <p:cNvGrpSpPr/>
        <p:nvPr/>
      </p:nvGrpSpPr>
      <p:grpSpPr>
        <a:xfrm>
          <a:off x="0" y="0"/>
          <a:ext cx="0" cy="0"/>
          <a:chOff x="0" y="0"/>
          <a:chExt cx="0" cy="0"/>
        </a:xfrm>
      </p:grpSpPr>
      <p:sp>
        <p:nvSpPr>
          <p:cNvPr id="9135" name="Google Shape;9135;ge9f09432c0_0_867: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6" name="Google Shape;9136;ge9f09432c0_0_8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tổ</a:t>
            </a:r>
            <a:r>
              <a:rPr lang="en-US" baseline="0"/>
              <a:t> chức hđ cho HS nói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8003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Hình</a:t>
            </a:r>
            <a:r>
              <a:rPr lang="en-US" baseline="0"/>
              <a:t> dung bố cục 1 đoạn </a:t>
            </a:r>
            <a:endParaRPr lang="en-US"/>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3D44AB91-A8C2-45A2-A8DC-9C24C78B8DEA}"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780031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1827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7648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5"/>
        <p:cNvGrpSpPr/>
        <p:nvPr/>
      </p:nvGrpSpPr>
      <p:grpSpPr>
        <a:xfrm>
          <a:off x="0" y="0"/>
          <a:ext cx="0" cy="0"/>
          <a:chOff x="0" y="0"/>
          <a:chExt cx="0" cy="0"/>
        </a:xfrm>
      </p:grpSpPr>
      <p:sp>
        <p:nvSpPr>
          <p:cNvPr id="9146" name="Google Shape;9146;ge9f09432c0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47" name="Google Shape;9147;ge9f09432c0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2494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423631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hyperlink" Target="https://www.facebook.com/groups/629898828017053" TargetMode="External"/><Relationship Id="rId4" Type="http://schemas.openxmlformats.org/officeDocument/2006/relationships/image" Target="../media/image5.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A04541F-AC1B-449E-B07E-471BD6FF4CF6}"/>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2D38C631-7B75-4F6C-9ABE-38C66263004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1AE049-BD1F-47F0-8043-702AFF52D24C}"/>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71ECA11E-D13C-4AE1-B810-3E85306EC00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A141F4A-B613-41F6-87D7-0A888AD2DE7B}"/>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97623465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2EE746-BE3B-4F16-A33A-C2545728F25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7407B68-CAF7-4EC9-9478-10B3C2DBC9D9}"/>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85C54B1-FB29-4007-AB43-B85CAE951D70}"/>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ECD4AFA6-0B6B-4A1D-946C-A582335E92C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3A1E56D2-9D21-4C15-A017-99604BB63B35}"/>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0317417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BBDAC62-2D46-46BB-A145-B0F26A72DBD1}"/>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71BFD3E-9B34-4A0F-8DEE-372830C349A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82E2ED4-A11E-4AF5-A33F-CADA1748C3A9}"/>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B9C0D60C-1D52-41C2-98C4-7C862FDD531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DB00652-BB64-4B26-BE63-5D3AB0453FA7}"/>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77593406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容与标题">
    <p:spTree>
      <p:nvGrpSpPr>
        <p:cNvPr id="1" name=""/>
        <p:cNvGrpSpPr/>
        <p:nvPr/>
      </p:nvGrpSpPr>
      <p:grpSpPr>
        <a:xfrm>
          <a:off x="0" y="0"/>
          <a:ext cx="0" cy="0"/>
          <a:chOff x="0" y="0"/>
          <a:chExt cx="0" cy="0"/>
        </a:xfrm>
      </p:grpSpPr>
      <p:sp>
        <p:nvSpPr>
          <p:cNvPr id="11" name="图片占位符 10">
            <a:extLst>
              <a:ext uri="{FF2B5EF4-FFF2-40B4-BE49-F238E27FC236}">
                <a16:creationId xmlns:a16="http://schemas.microsoft.com/office/drawing/2014/main" id="{F8C25BB4-E566-40F6-A565-6FF0F2FE15BC}"/>
              </a:ext>
            </a:extLst>
          </p:cNvPr>
          <p:cNvSpPr>
            <a:spLocks noGrp="1"/>
          </p:cNvSpPr>
          <p:nvPr>
            <p:ph type="pic" sz="quarter" idx="10"/>
          </p:nvPr>
        </p:nvSpPr>
        <p:spPr>
          <a:xfrm>
            <a:off x="2149183" y="2006476"/>
            <a:ext cx="3537068" cy="3537068"/>
          </a:xfrm>
          <a:custGeom>
            <a:avLst/>
            <a:gdLst>
              <a:gd name="connsiteX0" fmla="*/ 1768534 w 3537068"/>
              <a:gd name="connsiteY0" fmla="*/ 0 h 3537068"/>
              <a:gd name="connsiteX1" fmla="*/ 3537068 w 3537068"/>
              <a:gd name="connsiteY1" fmla="*/ 1768534 h 3537068"/>
              <a:gd name="connsiteX2" fmla="*/ 1768534 w 3537068"/>
              <a:gd name="connsiteY2" fmla="*/ 3537068 h 3537068"/>
              <a:gd name="connsiteX3" fmla="*/ 0 w 3537068"/>
              <a:gd name="connsiteY3" fmla="*/ 1768534 h 3537068"/>
              <a:gd name="connsiteX4" fmla="*/ 1768534 w 3537068"/>
              <a:gd name="connsiteY4" fmla="*/ 0 h 3537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37068" h="3537068">
                <a:moveTo>
                  <a:pt x="1768534" y="0"/>
                </a:moveTo>
                <a:cubicBezTo>
                  <a:pt x="2745268" y="0"/>
                  <a:pt x="3537068" y="791800"/>
                  <a:pt x="3537068" y="1768534"/>
                </a:cubicBezTo>
                <a:cubicBezTo>
                  <a:pt x="3537068" y="2745268"/>
                  <a:pt x="2745268" y="3537068"/>
                  <a:pt x="1768534" y="3537068"/>
                </a:cubicBezTo>
                <a:cubicBezTo>
                  <a:pt x="791800" y="3537068"/>
                  <a:pt x="0" y="2745268"/>
                  <a:pt x="0" y="1768534"/>
                </a:cubicBezTo>
                <a:cubicBezTo>
                  <a:pt x="0" y="791800"/>
                  <a:pt x="791800" y="0"/>
                  <a:pt x="176853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82787664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
        <p:nvSpPr>
          <p:cNvPr id="4" name="图片占位符 3">
            <a:extLst>
              <a:ext uri="{FF2B5EF4-FFF2-40B4-BE49-F238E27FC236}">
                <a16:creationId xmlns:a16="http://schemas.microsoft.com/office/drawing/2014/main" id="{B55CC739-4F02-429F-BDF5-3D3C1178FEEC}"/>
              </a:ext>
            </a:extLst>
          </p:cNvPr>
          <p:cNvSpPr>
            <a:spLocks noGrp="1"/>
          </p:cNvSpPr>
          <p:nvPr>
            <p:ph type="pic" sz="quarter" idx="14"/>
          </p:nvPr>
        </p:nvSpPr>
        <p:spPr>
          <a:xfrm>
            <a:off x="938427" y="3013455"/>
            <a:ext cx="5010159" cy="2644119"/>
          </a:xfrm>
          <a:custGeom>
            <a:avLst/>
            <a:gdLst>
              <a:gd name="connsiteX0" fmla="*/ 0 w 11520487"/>
              <a:gd name="connsiteY0" fmla="*/ 0 h 3900489"/>
              <a:gd name="connsiteX1" fmla="*/ 11520487 w 11520487"/>
              <a:gd name="connsiteY1" fmla="*/ 0 h 3900489"/>
              <a:gd name="connsiteX2" fmla="*/ 11520487 w 11520487"/>
              <a:gd name="connsiteY2" fmla="*/ 3900489 h 3900489"/>
              <a:gd name="connsiteX3" fmla="*/ 0 w 11520487"/>
              <a:gd name="connsiteY3" fmla="*/ 3900489 h 3900489"/>
            </a:gdLst>
            <a:ahLst/>
            <a:cxnLst>
              <a:cxn ang="0">
                <a:pos x="connsiteX0" y="connsiteY0"/>
              </a:cxn>
              <a:cxn ang="0">
                <a:pos x="connsiteX1" y="connsiteY1"/>
              </a:cxn>
              <a:cxn ang="0">
                <a:pos x="connsiteX2" y="connsiteY2"/>
              </a:cxn>
              <a:cxn ang="0">
                <a:pos x="connsiteX3" y="connsiteY3"/>
              </a:cxn>
            </a:cxnLst>
            <a:rect l="l" t="t" r="r" b="b"/>
            <a:pathLst>
              <a:path w="11520487" h="3900489">
                <a:moveTo>
                  <a:pt x="0" y="0"/>
                </a:moveTo>
                <a:lnTo>
                  <a:pt x="11520487" y="0"/>
                </a:lnTo>
                <a:lnTo>
                  <a:pt x="11520487" y="3900489"/>
                </a:lnTo>
                <a:lnTo>
                  <a:pt x="0" y="3900489"/>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15989737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77E18961-1EB7-4938-BBA9-657C17E56F6B}"/>
              </a:ext>
            </a:extLst>
          </p:cNvPr>
          <p:cNvSpPr>
            <a:spLocks noGrp="1"/>
          </p:cNvSpPr>
          <p:nvPr>
            <p:ph type="pic" sz="quarter" idx="10"/>
          </p:nvPr>
        </p:nvSpPr>
        <p:spPr>
          <a:xfrm>
            <a:off x="4775200" y="2566410"/>
            <a:ext cx="2590800" cy="259080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2618330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仅标题">
    <p:spTree>
      <p:nvGrpSpPr>
        <p:cNvPr id="1" name=""/>
        <p:cNvGrpSpPr/>
        <p:nvPr/>
      </p:nvGrpSpPr>
      <p:grpSpPr>
        <a:xfrm>
          <a:off x="0" y="0"/>
          <a:ext cx="0" cy="0"/>
          <a:chOff x="0" y="0"/>
          <a:chExt cx="0" cy="0"/>
        </a:xfrm>
      </p:grpSpPr>
      <p:sp>
        <p:nvSpPr>
          <p:cNvPr id="4" name="图片占位符 4">
            <a:extLst>
              <a:ext uri="{FF2B5EF4-FFF2-40B4-BE49-F238E27FC236}">
                <a16:creationId xmlns:a16="http://schemas.microsoft.com/office/drawing/2014/main" id="{0DC83402-BD7B-4193-8B83-6F0A8CB0DDF9}"/>
              </a:ext>
            </a:extLst>
          </p:cNvPr>
          <p:cNvSpPr>
            <a:spLocks noGrp="1"/>
          </p:cNvSpPr>
          <p:nvPr>
            <p:ph type="pic" sz="quarter" idx="10"/>
          </p:nvPr>
        </p:nvSpPr>
        <p:spPr>
          <a:xfrm>
            <a:off x="4521315" y="3004566"/>
            <a:ext cx="3083570" cy="3083570"/>
          </a:xfrm>
          <a:custGeom>
            <a:avLst/>
            <a:gdLst>
              <a:gd name="connsiteX0" fmla="*/ 1421721 w 2843442"/>
              <a:gd name="connsiteY0" fmla="*/ 0 h 2843442"/>
              <a:gd name="connsiteX1" fmla="*/ 2843442 w 2843442"/>
              <a:gd name="connsiteY1" fmla="*/ 1421721 h 2843442"/>
              <a:gd name="connsiteX2" fmla="*/ 1421721 w 2843442"/>
              <a:gd name="connsiteY2" fmla="*/ 2843442 h 2843442"/>
              <a:gd name="connsiteX3" fmla="*/ 0 w 2843442"/>
              <a:gd name="connsiteY3" fmla="*/ 1421721 h 2843442"/>
              <a:gd name="connsiteX4" fmla="*/ 1421721 w 2843442"/>
              <a:gd name="connsiteY4" fmla="*/ 0 h 284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3442" h="2843442">
                <a:moveTo>
                  <a:pt x="1421721" y="0"/>
                </a:moveTo>
                <a:cubicBezTo>
                  <a:pt x="2206916" y="0"/>
                  <a:pt x="2843442" y="636526"/>
                  <a:pt x="2843442" y="1421721"/>
                </a:cubicBezTo>
                <a:cubicBezTo>
                  <a:pt x="2843442" y="2206916"/>
                  <a:pt x="2206916" y="2843442"/>
                  <a:pt x="1421721" y="2843442"/>
                </a:cubicBezTo>
                <a:cubicBezTo>
                  <a:pt x="636526" y="2843442"/>
                  <a:pt x="0" y="2206916"/>
                  <a:pt x="0" y="1421721"/>
                </a:cubicBezTo>
                <a:cubicBezTo>
                  <a:pt x="0" y="636526"/>
                  <a:pt x="636526" y="0"/>
                  <a:pt x="1421721"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2118067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9351198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Main Slide Ligh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1470823"/>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52935440"/>
      </p:ext>
    </p:extLst>
  </p:cSld>
  <p:clrMapOvr>
    <a:masterClrMapping/>
  </p:clrMapOvr>
  <p:transition spd="slow">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1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74511828"/>
      </p:ext>
    </p:extLst>
  </p:cSld>
  <p:clrMapOvr>
    <a:masterClrMapping/>
  </p:clrMapOvr>
  <p:transition spd="slow">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453D4-D652-4FFC-ABD2-2FCD38CDFB3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5501D43-82FF-4431-8E4C-B017910D3BDC}"/>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768E5E2-649C-436A-9007-FDE0BCEE514A}"/>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B9D4E8EB-1030-40A9-B1BB-5F80C31ECA2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8439D19-3518-4756-9AED-461939F11DED}"/>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54454197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911647496"/>
      </p:ext>
    </p:extLst>
  </p:cSld>
  <p:clrMapOvr>
    <a:masterClrMapping/>
  </p:clrMapOvr>
  <p:transition spd="slow">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00165647"/>
      </p:ext>
    </p:extLst>
  </p:cSld>
  <p:clrMapOvr>
    <a:masterClrMapping/>
  </p:clrMapOvr>
  <p:transition spd="slow">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1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261435223"/>
      </p:ext>
    </p:extLst>
  </p:cSld>
  <p:clrMapOvr>
    <a:masterClrMapping/>
  </p:clrMapOvr>
  <p:transition spd="slow">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054990314"/>
      </p:ext>
    </p:extLst>
  </p:cSld>
  <p:clrMapOvr>
    <a:masterClrMapping/>
  </p:clrMapOvr>
  <p:transition spd="slow">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694296892"/>
      </p:ext>
    </p:extLst>
  </p:cSld>
  <p:clrMapOvr>
    <a:masterClrMapping/>
  </p:clrMapOvr>
  <p:transition spd="slow">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5452972"/>
      </p:ext>
    </p:extLst>
  </p:cSld>
  <p:clrMapOvr>
    <a:masterClrMapping/>
  </p:clrMapOvr>
  <p:transition spd="slow">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401319664"/>
      </p:ext>
    </p:extLst>
  </p:cSld>
  <p:clrMapOvr>
    <a:masterClrMapping/>
  </p:clrMapOvr>
  <p:transition spd="slow">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0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272436904"/>
      </p:ext>
    </p:extLst>
  </p:cSld>
  <p:clrMapOvr>
    <a:masterClrMapping/>
  </p:clrMapOvr>
  <p:transition spd="slow">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9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25588776"/>
      </p:ext>
    </p:extLst>
  </p:cSld>
  <p:clrMapOvr>
    <a:masterClrMapping/>
  </p:clrMapOvr>
  <p:transition spd="slow">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8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42660472"/>
      </p:ext>
    </p:extLst>
  </p:cSld>
  <p:clrMapOvr>
    <a:masterClrMapping/>
  </p:clrMapOvr>
  <p:transition spd="slow">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87A06C-42A5-4F44-8C64-ED825B95270E}"/>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3570B5E9-AEE8-45E8-918F-DC213D22898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B8A2FFF5-735A-444E-937F-EF960CA4E65D}"/>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5" name="页脚占位符 4">
            <a:extLst>
              <a:ext uri="{FF2B5EF4-FFF2-40B4-BE49-F238E27FC236}">
                <a16:creationId xmlns:a16="http://schemas.microsoft.com/office/drawing/2014/main" id="{0E43C8B6-040F-4821-B509-D664553AE35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73AA010-DAD3-4AD4-9A7E-55263B3FB255}"/>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90785169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7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52981459"/>
      </p:ext>
    </p:extLst>
  </p:cSld>
  <p:clrMapOvr>
    <a:masterClrMapping/>
  </p:clrMapOvr>
  <p:transition spd="slow">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630511409"/>
      </p:ext>
    </p:extLst>
  </p:cSld>
  <p:clrMapOvr>
    <a:masterClrMapping/>
  </p:clrMapOvr>
  <p:transition spd="slow">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82713238"/>
      </p:ext>
    </p:extLst>
  </p:cSld>
  <p:clrMapOvr>
    <a:masterClrMapping/>
  </p:clrMapOvr>
  <p:transition spd="slow">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4256501489"/>
      </p:ext>
    </p:extLst>
  </p:cSld>
  <p:clrMapOvr>
    <a:masterClrMapping/>
  </p:clrMapOvr>
  <p:transition spd="slow">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338350961"/>
      </p:ext>
    </p:extLst>
  </p:cSld>
  <p:clrMapOvr>
    <a:masterClrMapping/>
  </p:clrMapOvr>
  <p:transition spd="slow">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356211446"/>
      </p:ext>
    </p:extLst>
  </p:cSld>
  <p:clrMapOvr>
    <a:masterClrMapping/>
  </p:clrMapOvr>
  <p:transition spd="slow">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1" y="2130428"/>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1" y="3886200"/>
            <a:ext cx="8534400" cy="1752600"/>
          </a:xfrm>
        </p:spPr>
        <p:txBody>
          <a:bodyPr/>
          <a:lstStyle>
            <a:lvl1pPr marL="0" indent="0" algn="ctr">
              <a:buNone/>
              <a:defRPr>
                <a:solidFill>
                  <a:schemeClr val="tx1">
                    <a:tint val="75000"/>
                  </a:schemeClr>
                </a:solidFill>
              </a:defRPr>
            </a:lvl1pPr>
            <a:lvl2pPr marL="458389" indent="0" algn="ctr">
              <a:buNone/>
              <a:defRPr>
                <a:solidFill>
                  <a:schemeClr val="tx1">
                    <a:tint val="75000"/>
                  </a:schemeClr>
                </a:solidFill>
              </a:defRPr>
            </a:lvl2pPr>
            <a:lvl3pPr marL="916777" indent="0" algn="ctr">
              <a:buNone/>
              <a:defRPr>
                <a:solidFill>
                  <a:schemeClr val="tx1">
                    <a:tint val="75000"/>
                  </a:schemeClr>
                </a:solidFill>
              </a:defRPr>
            </a:lvl3pPr>
            <a:lvl4pPr marL="1375166" indent="0" algn="ctr">
              <a:buNone/>
              <a:defRPr>
                <a:solidFill>
                  <a:schemeClr val="tx1">
                    <a:tint val="75000"/>
                  </a:schemeClr>
                </a:solidFill>
              </a:defRPr>
            </a:lvl4pPr>
            <a:lvl5pPr marL="1833555" indent="0" algn="ctr">
              <a:buNone/>
              <a:defRPr>
                <a:solidFill>
                  <a:schemeClr val="tx1">
                    <a:tint val="75000"/>
                  </a:schemeClr>
                </a:solidFill>
              </a:defRPr>
            </a:lvl5pPr>
            <a:lvl6pPr marL="2291944" indent="0" algn="ctr">
              <a:buNone/>
              <a:defRPr>
                <a:solidFill>
                  <a:schemeClr val="tx1">
                    <a:tint val="75000"/>
                  </a:schemeClr>
                </a:solidFill>
              </a:defRPr>
            </a:lvl6pPr>
            <a:lvl7pPr marL="2750332" indent="0" algn="ctr">
              <a:buNone/>
              <a:defRPr>
                <a:solidFill>
                  <a:schemeClr val="tx1">
                    <a:tint val="75000"/>
                  </a:schemeClr>
                </a:solidFill>
              </a:defRPr>
            </a:lvl7pPr>
            <a:lvl8pPr marL="3208721" indent="0" algn="ctr">
              <a:buNone/>
              <a:defRPr>
                <a:solidFill>
                  <a:schemeClr val="tx1">
                    <a:tint val="75000"/>
                  </a:schemeClr>
                </a:solidFill>
              </a:defRPr>
            </a:lvl8pPr>
            <a:lvl9pPr marL="366711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29331833"/>
      </p:ext>
    </p:extLst>
  </p:cSld>
  <p:clrMapOvr>
    <a:masterClrMapping/>
  </p:clrMapOvr>
  <p:transition spd="slow">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599105108"/>
      </p:ext>
    </p:extLst>
  </p:cSld>
  <p:clrMapOvr>
    <a:masterClrMapping/>
  </p:clrMapOvr>
  <p:transition spd="slow">
    <p:comb/>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3"/>
            <a:ext cx="10363200" cy="1362075"/>
          </a:xfrm>
        </p:spPr>
        <p:txBody>
          <a:bodyPr anchor="t"/>
          <a:lstStyle>
            <a:lvl1pPr algn="l">
              <a:defRPr sz="4010" b="1" cap="all"/>
            </a:lvl1pPr>
          </a:lstStyle>
          <a:p>
            <a:r>
              <a:rPr lang="zh-CN" altLang="en-US"/>
              <a:t>单击此处编辑母版标题样式</a:t>
            </a:r>
          </a:p>
        </p:txBody>
      </p:sp>
      <p:sp>
        <p:nvSpPr>
          <p:cNvPr id="3" name="文本占位符 2"/>
          <p:cNvSpPr>
            <a:spLocks noGrp="1"/>
          </p:cNvSpPr>
          <p:nvPr>
            <p:ph type="body" idx="1"/>
          </p:nvPr>
        </p:nvSpPr>
        <p:spPr>
          <a:xfrm>
            <a:off x="963084" y="2906716"/>
            <a:ext cx="10363200" cy="1500187"/>
          </a:xfrm>
        </p:spPr>
        <p:txBody>
          <a:bodyPr anchor="b"/>
          <a:lstStyle>
            <a:lvl1pPr marL="0" indent="0">
              <a:buNone/>
              <a:defRPr sz="2005">
                <a:solidFill>
                  <a:schemeClr val="tx1">
                    <a:tint val="75000"/>
                  </a:schemeClr>
                </a:solidFill>
              </a:defRPr>
            </a:lvl1pPr>
            <a:lvl2pPr marL="458389" indent="0">
              <a:buNone/>
              <a:defRPr sz="1805">
                <a:solidFill>
                  <a:schemeClr val="tx1">
                    <a:tint val="75000"/>
                  </a:schemeClr>
                </a:solidFill>
              </a:defRPr>
            </a:lvl2pPr>
            <a:lvl3pPr marL="916777" indent="0">
              <a:buNone/>
              <a:defRPr sz="1604">
                <a:solidFill>
                  <a:schemeClr val="tx1">
                    <a:tint val="75000"/>
                  </a:schemeClr>
                </a:solidFill>
              </a:defRPr>
            </a:lvl3pPr>
            <a:lvl4pPr marL="1375166" indent="0">
              <a:buNone/>
              <a:defRPr sz="1404">
                <a:solidFill>
                  <a:schemeClr val="tx1">
                    <a:tint val="75000"/>
                  </a:schemeClr>
                </a:solidFill>
              </a:defRPr>
            </a:lvl4pPr>
            <a:lvl5pPr marL="1833555" indent="0">
              <a:buNone/>
              <a:defRPr sz="1404">
                <a:solidFill>
                  <a:schemeClr val="tx1">
                    <a:tint val="75000"/>
                  </a:schemeClr>
                </a:solidFill>
              </a:defRPr>
            </a:lvl5pPr>
            <a:lvl6pPr marL="2291944" indent="0">
              <a:buNone/>
              <a:defRPr sz="1404">
                <a:solidFill>
                  <a:schemeClr val="tx1">
                    <a:tint val="75000"/>
                  </a:schemeClr>
                </a:solidFill>
              </a:defRPr>
            </a:lvl6pPr>
            <a:lvl7pPr marL="2750332" indent="0">
              <a:buNone/>
              <a:defRPr sz="1404">
                <a:solidFill>
                  <a:schemeClr val="tx1">
                    <a:tint val="75000"/>
                  </a:schemeClr>
                </a:solidFill>
              </a:defRPr>
            </a:lvl7pPr>
            <a:lvl8pPr marL="3208721" indent="0">
              <a:buNone/>
              <a:defRPr sz="1404">
                <a:solidFill>
                  <a:schemeClr val="tx1">
                    <a:tint val="75000"/>
                  </a:schemeClr>
                </a:solidFill>
              </a:defRPr>
            </a:lvl8pPr>
            <a:lvl9pPr marL="3667110" indent="0">
              <a:buNone/>
              <a:defRPr sz="1404">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34359918"/>
      </p:ext>
    </p:extLst>
  </p:cSld>
  <p:clrMapOvr>
    <a:masterClrMapping/>
  </p:clrMapOvr>
  <p:transition spd="slow">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609600"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1" y="1600203"/>
            <a:ext cx="5384800" cy="4525963"/>
          </a:xfrm>
        </p:spPr>
        <p:txBody>
          <a:bodyPr/>
          <a:lstStyle>
            <a:lvl1pPr>
              <a:defRPr sz="2807"/>
            </a:lvl1pPr>
            <a:lvl2pPr>
              <a:defRPr sz="2406"/>
            </a:lvl2pPr>
            <a:lvl3pPr>
              <a:defRPr sz="2005"/>
            </a:lvl3pPr>
            <a:lvl4pPr>
              <a:defRPr sz="1805"/>
            </a:lvl4pPr>
            <a:lvl5pPr>
              <a:defRPr sz="1805"/>
            </a:lvl5pPr>
            <a:lvl6pPr>
              <a:defRPr sz="1805"/>
            </a:lvl6pPr>
            <a:lvl7pPr>
              <a:defRPr sz="1805"/>
            </a:lvl7pPr>
            <a:lvl8pPr>
              <a:defRPr sz="1805"/>
            </a:lvl8pPr>
            <a:lvl9pPr>
              <a:defRPr sz="18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639032010"/>
      </p:ext>
    </p:extLst>
  </p:cSld>
  <p:clrMapOvr>
    <a:masterClrMapping/>
  </p:clrMapOvr>
  <p:transition spd="slow">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CEB0CA-CCB3-4A83-A8B4-53D70B4A06C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24D9B92D-D5EE-4393-8790-8E5D539F464D}"/>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7CF4ACF-0C94-46AF-9BBE-5A4B55F3F256}"/>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38C690A-BA51-4B81-B210-4168D139F50F}"/>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6" name="页脚占位符 5">
            <a:extLst>
              <a:ext uri="{FF2B5EF4-FFF2-40B4-BE49-F238E27FC236}">
                <a16:creationId xmlns:a16="http://schemas.microsoft.com/office/drawing/2014/main" id="{E16AA6DC-F758-45D0-8D0D-07D5324AAB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B8B4304-1C2F-418C-9FEE-2234DAE5479D}"/>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99400094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2" y="1535113"/>
            <a:ext cx="5386917"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4" name="内容占位符 3"/>
          <p:cNvSpPr>
            <a:spLocks noGrp="1"/>
          </p:cNvSpPr>
          <p:nvPr>
            <p:ph sz="half" idx="2"/>
          </p:nvPr>
        </p:nvSpPr>
        <p:spPr>
          <a:xfrm>
            <a:off x="609602" y="2174875"/>
            <a:ext cx="5386917"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3369" y="1535113"/>
            <a:ext cx="5389033" cy="639762"/>
          </a:xfrm>
        </p:spPr>
        <p:txBody>
          <a:bodyPr anchor="b"/>
          <a:lstStyle>
            <a:lvl1pPr marL="0" indent="0">
              <a:buNone/>
              <a:defRPr sz="2406" b="1"/>
            </a:lvl1pPr>
            <a:lvl2pPr marL="458389" indent="0">
              <a:buNone/>
              <a:defRPr sz="2005" b="1"/>
            </a:lvl2pPr>
            <a:lvl3pPr marL="916777" indent="0">
              <a:buNone/>
              <a:defRPr sz="1805" b="1"/>
            </a:lvl3pPr>
            <a:lvl4pPr marL="1375166" indent="0">
              <a:buNone/>
              <a:defRPr sz="1604" b="1"/>
            </a:lvl4pPr>
            <a:lvl5pPr marL="1833555" indent="0">
              <a:buNone/>
              <a:defRPr sz="1604" b="1"/>
            </a:lvl5pPr>
            <a:lvl6pPr marL="2291944" indent="0">
              <a:buNone/>
              <a:defRPr sz="1604" b="1"/>
            </a:lvl6pPr>
            <a:lvl7pPr marL="2750332" indent="0">
              <a:buNone/>
              <a:defRPr sz="1604" b="1"/>
            </a:lvl7pPr>
            <a:lvl8pPr marL="3208721" indent="0">
              <a:buNone/>
              <a:defRPr sz="1604" b="1"/>
            </a:lvl8pPr>
            <a:lvl9pPr marL="3667110" indent="0">
              <a:buNone/>
              <a:defRPr sz="1604" b="1"/>
            </a:lvl9pPr>
          </a:lstStyle>
          <a:p>
            <a:pPr lvl="0"/>
            <a:r>
              <a:rPr lang="zh-CN" altLang="en-US"/>
              <a:t>单击此处编辑母版文本样式</a:t>
            </a:r>
          </a:p>
        </p:txBody>
      </p:sp>
      <p:sp>
        <p:nvSpPr>
          <p:cNvPr id="6" name="内容占位符 5"/>
          <p:cNvSpPr>
            <a:spLocks noGrp="1"/>
          </p:cNvSpPr>
          <p:nvPr>
            <p:ph sz="quarter" idx="4"/>
          </p:nvPr>
        </p:nvSpPr>
        <p:spPr>
          <a:xfrm>
            <a:off x="6193369" y="2174875"/>
            <a:ext cx="5389033" cy="3951288"/>
          </a:xfrm>
        </p:spPr>
        <p:txBody>
          <a:bodyPr/>
          <a:lstStyle>
            <a:lvl1pPr>
              <a:defRPr sz="2406"/>
            </a:lvl1pPr>
            <a:lvl2pPr>
              <a:defRPr sz="2005"/>
            </a:lvl2pPr>
            <a:lvl3pPr>
              <a:defRPr sz="1805"/>
            </a:lvl3pPr>
            <a:lvl4pPr>
              <a:defRPr sz="1604"/>
            </a:lvl4pPr>
            <a:lvl5pPr>
              <a:defRPr sz="1604"/>
            </a:lvl5pPr>
            <a:lvl6pPr>
              <a:defRPr sz="1604"/>
            </a:lvl6pPr>
            <a:lvl7pPr>
              <a:defRPr sz="1604"/>
            </a:lvl7pPr>
            <a:lvl8pPr>
              <a:defRPr sz="1604"/>
            </a:lvl8pPr>
            <a:lvl9pPr>
              <a:defRPr sz="1604"/>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838376230"/>
      </p:ext>
    </p:extLst>
  </p:cSld>
  <p:clrMapOvr>
    <a:masterClrMapping/>
  </p:clrMapOvr>
  <p:transition spd="slow">
    <p:comb/>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66787866"/>
      </p:ext>
    </p:extLst>
  </p:cSld>
  <p:clrMapOvr>
    <a:masterClrMapping/>
  </p:clrMapOvr>
  <p:transition spd="slow">
    <p:comb/>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008922619"/>
      </p:ext>
    </p:extLst>
  </p:cSld>
  <p:clrMapOvr>
    <a:masterClrMapping/>
  </p:clrMapOvr>
  <p:transition spd="slow">
    <p:comb/>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2" y="273051"/>
            <a:ext cx="4011084" cy="1162050"/>
          </a:xfrm>
        </p:spPr>
        <p:txBody>
          <a:bodyPr anchor="b"/>
          <a:lstStyle>
            <a:lvl1pPr algn="l">
              <a:defRPr sz="2005" b="1"/>
            </a:lvl1pPr>
          </a:lstStyle>
          <a:p>
            <a:r>
              <a:rPr lang="zh-CN" altLang="en-US"/>
              <a:t>单击此处编辑母版标题样式</a:t>
            </a:r>
          </a:p>
        </p:txBody>
      </p:sp>
      <p:sp>
        <p:nvSpPr>
          <p:cNvPr id="3" name="内容占位符 2"/>
          <p:cNvSpPr>
            <a:spLocks noGrp="1"/>
          </p:cNvSpPr>
          <p:nvPr>
            <p:ph idx="1"/>
          </p:nvPr>
        </p:nvSpPr>
        <p:spPr>
          <a:xfrm>
            <a:off x="4766735" y="273052"/>
            <a:ext cx="6815667" cy="5853113"/>
          </a:xfrm>
        </p:spPr>
        <p:txBody>
          <a:bodyPr/>
          <a:lstStyle>
            <a:lvl1pPr>
              <a:defRPr sz="3208"/>
            </a:lvl1pPr>
            <a:lvl2pPr>
              <a:defRPr sz="2807"/>
            </a:lvl2pPr>
            <a:lvl3pPr>
              <a:defRPr sz="2406"/>
            </a:lvl3pPr>
            <a:lvl4pPr>
              <a:defRPr sz="2005"/>
            </a:lvl4pPr>
            <a:lvl5pPr>
              <a:defRPr sz="2005"/>
            </a:lvl5pPr>
            <a:lvl6pPr>
              <a:defRPr sz="2005"/>
            </a:lvl6pPr>
            <a:lvl7pPr>
              <a:defRPr sz="2005"/>
            </a:lvl7pPr>
            <a:lvl8pPr>
              <a:defRPr sz="2005"/>
            </a:lvl8pPr>
            <a:lvl9pPr>
              <a:defRPr sz="200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2" y="1435103"/>
            <a:ext cx="4011084" cy="4691063"/>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2055772253"/>
      </p:ext>
    </p:extLst>
  </p:cSld>
  <p:clrMapOvr>
    <a:masterClrMapping/>
  </p:clrMapOvr>
  <p:transition spd="slow">
    <p:comb/>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9" y="4800601"/>
            <a:ext cx="7315200" cy="566738"/>
          </a:xfrm>
        </p:spPr>
        <p:txBody>
          <a:bodyPr anchor="b"/>
          <a:lstStyle>
            <a:lvl1pPr algn="l">
              <a:defRPr sz="2005" b="1"/>
            </a:lvl1pPr>
          </a:lstStyle>
          <a:p>
            <a:r>
              <a:rPr lang="zh-CN" altLang="en-US"/>
              <a:t>单击此处编辑母版标题样式</a:t>
            </a:r>
          </a:p>
        </p:txBody>
      </p:sp>
      <p:sp>
        <p:nvSpPr>
          <p:cNvPr id="3" name="图片占位符 2"/>
          <p:cNvSpPr>
            <a:spLocks noGrp="1"/>
          </p:cNvSpPr>
          <p:nvPr>
            <p:ph type="pic" idx="1"/>
          </p:nvPr>
        </p:nvSpPr>
        <p:spPr>
          <a:xfrm>
            <a:off x="2389719" y="612776"/>
            <a:ext cx="7315200" cy="4114800"/>
          </a:xfrm>
        </p:spPr>
        <p:txBody>
          <a:bodyPr/>
          <a:lstStyle>
            <a:lvl1pPr marL="0" indent="0">
              <a:buNone/>
              <a:defRPr sz="3208"/>
            </a:lvl1pPr>
            <a:lvl2pPr marL="458389" indent="0">
              <a:buNone/>
              <a:defRPr sz="2807"/>
            </a:lvl2pPr>
            <a:lvl3pPr marL="916777" indent="0">
              <a:buNone/>
              <a:defRPr sz="2406"/>
            </a:lvl3pPr>
            <a:lvl4pPr marL="1375166" indent="0">
              <a:buNone/>
              <a:defRPr sz="2005"/>
            </a:lvl4pPr>
            <a:lvl5pPr marL="1833555" indent="0">
              <a:buNone/>
              <a:defRPr sz="2005"/>
            </a:lvl5pPr>
            <a:lvl6pPr marL="2291944" indent="0">
              <a:buNone/>
              <a:defRPr sz="2005"/>
            </a:lvl6pPr>
            <a:lvl7pPr marL="2750332" indent="0">
              <a:buNone/>
              <a:defRPr sz="2005"/>
            </a:lvl7pPr>
            <a:lvl8pPr marL="3208721" indent="0">
              <a:buNone/>
              <a:defRPr sz="2005"/>
            </a:lvl8pPr>
            <a:lvl9pPr marL="3667110" indent="0">
              <a:buNone/>
              <a:defRPr sz="2005"/>
            </a:lvl9pPr>
          </a:lstStyle>
          <a:p>
            <a:endParaRPr lang="zh-CN" altLang="en-US"/>
          </a:p>
        </p:txBody>
      </p:sp>
      <p:sp>
        <p:nvSpPr>
          <p:cNvPr id="4" name="文本占位符 3"/>
          <p:cNvSpPr>
            <a:spLocks noGrp="1"/>
          </p:cNvSpPr>
          <p:nvPr>
            <p:ph type="body" sz="half" idx="2"/>
          </p:nvPr>
        </p:nvSpPr>
        <p:spPr>
          <a:xfrm>
            <a:off x="2389719" y="5367338"/>
            <a:ext cx="7315200" cy="804862"/>
          </a:xfrm>
        </p:spPr>
        <p:txBody>
          <a:bodyPr/>
          <a:lstStyle>
            <a:lvl1pPr marL="0" indent="0">
              <a:buNone/>
              <a:defRPr sz="1404"/>
            </a:lvl1pPr>
            <a:lvl2pPr marL="458389" indent="0">
              <a:buNone/>
              <a:defRPr sz="1203"/>
            </a:lvl2pPr>
            <a:lvl3pPr marL="916777" indent="0">
              <a:buNone/>
              <a:defRPr sz="1003"/>
            </a:lvl3pPr>
            <a:lvl4pPr marL="1375166" indent="0">
              <a:buNone/>
              <a:defRPr sz="902"/>
            </a:lvl4pPr>
            <a:lvl5pPr marL="1833555" indent="0">
              <a:buNone/>
              <a:defRPr sz="902"/>
            </a:lvl5pPr>
            <a:lvl6pPr marL="2291944" indent="0">
              <a:buNone/>
              <a:defRPr sz="902"/>
            </a:lvl6pPr>
            <a:lvl7pPr marL="2750332" indent="0">
              <a:buNone/>
              <a:defRPr sz="902"/>
            </a:lvl7pPr>
            <a:lvl8pPr marL="3208721" indent="0">
              <a:buNone/>
              <a:defRPr sz="902"/>
            </a:lvl8pPr>
            <a:lvl9pPr marL="3667110" indent="0">
              <a:buNone/>
              <a:defRPr sz="902"/>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183514030"/>
      </p:ext>
    </p:extLst>
  </p:cSld>
  <p:clrMapOvr>
    <a:masterClrMapping/>
  </p:clrMapOvr>
  <p:transition spd="slow">
    <p:comb/>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3797445309"/>
      </p:ext>
    </p:extLst>
  </p:cSld>
  <p:clrMapOvr>
    <a:masterClrMapping/>
  </p:clrMapOvr>
  <p:transition spd="slow">
    <p:comb/>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0"/>
            <a:ext cx="27432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1" y="274640"/>
            <a:ext cx="80264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extLst>
      <p:ext uri="{BB962C8B-B14F-4D97-AF65-F5344CB8AC3E}">
        <p14:creationId xmlns:p14="http://schemas.microsoft.com/office/powerpoint/2010/main" val="1768030218"/>
      </p:ext>
    </p:extLst>
  </p:cSld>
  <p:clrMapOvr>
    <a:masterClrMapping/>
  </p:clrMapOvr>
  <p:transition spd="slow">
    <p:comb/>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1862258"/>
      </p:ext>
    </p:extLst>
  </p:cSld>
  <p:clrMapOvr>
    <a:masterClrMapping/>
  </p:clrMapOvr>
  <p:transition spd="slow">
    <p:wheel spokes="1"/>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0136727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86198069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D314C9-ADB3-4A38-9C88-38D3AE0FAF62}"/>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587F5653-103C-4A99-BE76-6BF1EAC847F4}"/>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AE65C1EC-41F8-4442-882E-6945FD4ED8BD}"/>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9564ACDB-A5EE-4F76-992A-F309FAB4258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E894D3-2440-497A-A81E-C35D356A55C5}"/>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022BD0DC-F36F-4918-AD4C-C3C1F8F7AF2C}"/>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8" name="页脚占位符 7">
            <a:extLst>
              <a:ext uri="{FF2B5EF4-FFF2-40B4-BE49-F238E27FC236}">
                <a16:creationId xmlns:a16="http://schemas.microsoft.com/office/drawing/2014/main" id="{4138A894-2BD6-493B-865F-056B4F4B2A7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A9B56468-5554-4610-AD62-808020EE8516}"/>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692336799"/>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70975191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408750170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235204283"/>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3" name="Picture 2">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4" name="Picture 3">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5" name="Picture 4">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6" name="Picture 5">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7" name="Picture 6">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8" name="Picture 7">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9"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0"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1"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2" name="Picture 11">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3" name="Picture 12">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4" name="Picture 13">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5" name="Picture 14">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6" name="TextBox 15">
            <a:extLst>
              <a:ext uri="{FF2B5EF4-FFF2-40B4-BE49-F238E27FC236}">
                <a16:creationId xmlns:a16="http://schemas.microsoft.com/office/drawing/2014/main" id="{35047A2B-9A99-AC17-64CA-7FDEDA441E67}"/>
              </a:ext>
            </a:extLst>
          </p:cNvPr>
          <p:cNvSpPr txBox="1"/>
          <p:nvPr userDrawn="1"/>
        </p:nvSpPr>
        <p:spPr>
          <a:xfrm>
            <a:off x="-2622126" y="1912026"/>
            <a:ext cx="3326085"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3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3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17" name="TextBox 16">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79876735"/>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750" fill="hold"/>
                                        <p:tgtEl>
                                          <p:spTgt spid="16"/>
                                        </p:tgtEl>
                                        <p:attrNameLst>
                                          <p:attrName>ppt_w</p:attrName>
                                        </p:attrNameLst>
                                      </p:cBhvr>
                                      <p:tavLst>
                                        <p:tav tm="0">
                                          <p:val>
                                            <p:fltVal val="0"/>
                                          </p:val>
                                        </p:tav>
                                        <p:tav tm="100000">
                                          <p:val>
                                            <p:strVal val="#ppt_w"/>
                                          </p:val>
                                        </p:tav>
                                      </p:tavLst>
                                    </p:anim>
                                    <p:anim calcmode="lin" valueType="num">
                                      <p:cBhvr>
                                        <p:cTn id="8" dur="1750" fill="hold"/>
                                        <p:tgtEl>
                                          <p:spTgt spid="16"/>
                                        </p:tgtEl>
                                        <p:attrNameLst>
                                          <p:attrName>ppt_h</p:attrName>
                                        </p:attrNameLst>
                                      </p:cBhvr>
                                      <p:tavLst>
                                        <p:tav tm="0">
                                          <p:val>
                                            <p:fltVal val="0"/>
                                          </p:val>
                                        </p:tav>
                                        <p:tav tm="100000">
                                          <p:val>
                                            <p:strVal val="#ppt_h"/>
                                          </p:val>
                                        </p:tav>
                                      </p:tavLst>
                                    </p:anim>
                                    <p:animEffect transition="in" filter="fade">
                                      <p:cBhvr>
                                        <p:cTn id="9" dur="1750"/>
                                        <p:tgtEl>
                                          <p:spTgt spid="16"/>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6"/>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419717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59669742"/>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9"/>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3873311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10"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11" name="Picture 10">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2" name="Picture 11">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3" name="Picture 12">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4" name="Picture 13">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5" name="Picture 14">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6" name="Picture 15">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7"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8"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9"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20" name="Picture 19">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21" name="Picture 20">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2" name="Picture 21">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3" name="Picture 22">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4" name="TextBox 23">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5" name="TextBox 24">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643685517"/>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750" fill="hold"/>
                                        <p:tgtEl>
                                          <p:spTgt spid="24"/>
                                        </p:tgtEl>
                                        <p:attrNameLst>
                                          <p:attrName>ppt_w</p:attrName>
                                        </p:attrNameLst>
                                      </p:cBhvr>
                                      <p:tavLst>
                                        <p:tav tm="0">
                                          <p:val>
                                            <p:fltVal val="0"/>
                                          </p:val>
                                        </p:tav>
                                        <p:tav tm="100000">
                                          <p:val>
                                            <p:strVal val="#ppt_w"/>
                                          </p:val>
                                        </p:tav>
                                      </p:tavLst>
                                    </p:anim>
                                    <p:anim calcmode="lin" valueType="num">
                                      <p:cBhvr>
                                        <p:cTn id="8" dur="1750" fill="hold"/>
                                        <p:tgtEl>
                                          <p:spTgt spid="24"/>
                                        </p:tgtEl>
                                        <p:attrNameLst>
                                          <p:attrName>ppt_h</p:attrName>
                                        </p:attrNameLst>
                                      </p:cBhvr>
                                      <p:tavLst>
                                        <p:tav tm="0">
                                          <p:val>
                                            <p:fltVal val="0"/>
                                          </p:val>
                                        </p:tav>
                                        <p:tav tm="100000">
                                          <p:val>
                                            <p:strVal val="#ppt_h"/>
                                          </p:val>
                                        </p:tav>
                                      </p:tavLst>
                                    </p:anim>
                                    <p:animEffect transition="in" filter="fade">
                                      <p:cBhvr>
                                        <p:cTn id="9" dur="1750"/>
                                        <p:tgtEl>
                                          <p:spTgt spid="24"/>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4"/>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7" name="Picture 6">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8" name="Picture 7">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9" name="Picture 8">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0" name="Picture 9">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1" name="Picture 10">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2" name="Picture 11">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3"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4"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5"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6" name="Picture 15">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7" name="Picture 16">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8" name="Picture 17">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9" name="Picture 18">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0" name="TextBox 19">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1" name="TextBox 20">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200100943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1750" fill="hold"/>
                                        <p:tgtEl>
                                          <p:spTgt spid="20"/>
                                        </p:tgtEl>
                                        <p:attrNameLst>
                                          <p:attrName>ppt_w</p:attrName>
                                        </p:attrNameLst>
                                      </p:cBhvr>
                                      <p:tavLst>
                                        <p:tav tm="0">
                                          <p:val>
                                            <p:fltVal val="0"/>
                                          </p:val>
                                        </p:tav>
                                        <p:tav tm="100000">
                                          <p:val>
                                            <p:strVal val="#ppt_w"/>
                                          </p:val>
                                        </p:tav>
                                      </p:tavLst>
                                    </p:anim>
                                    <p:anim calcmode="lin" valueType="num">
                                      <p:cBhvr>
                                        <p:cTn id="8" dur="1750" fill="hold"/>
                                        <p:tgtEl>
                                          <p:spTgt spid="20"/>
                                        </p:tgtEl>
                                        <p:attrNameLst>
                                          <p:attrName>ppt_h</p:attrName>
                                        </p:attrNameLst>
                                      </p:cBhvr>
                                      <p:tavLst>
                                        <p:tav tm="0">
                                          <p:val>
                                            <p:fltVal val="0"/>
                                          </p:val>
                                        </p:tav>
                                        <p:tav tm="100000">
                                          <p:val>
                                            <p:strVal val="#ppt_h"/>
                                          </p:val>
                                        </p:tav>
                                      </p:tavLst>
                                    </p:anim>
                                    <p:animEffect transition="in" filter="fade">
                                      <p:cBhvr>
                                        <p:cTn id="9" dur="1750"/>
                                        <p:tgtEl>
                                          <p:spTgt spid="20"/>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0"/>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6" name="Picture 5">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7" name="Picture 6">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8" name="Picture 7">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9" name="Picture 8">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0" name="Picture 9">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1" name="Picture 10">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2"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3"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4"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5" name="Picture 14">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6" name="Picture 15">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7" name="Picture 16">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18" name="Picture 17">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19" name="TextBox 18">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0" name="TextBox 19">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83623545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750" fill="hold"/>
                                        <p:tgtEl>
                                          <p:spTgt spid="19"/>
                                        </p:tgtEl>
                                        <p:attrNameLst>
                                          <p:attrName>ppt_w</p:attrName>
                                        </p:attrNameLst>
                                      </p:cBhvr>
                                      <p:tavLst>
                                        <p:tav tm="0">
                                          <p:val>
                                            <p:fltVal val="0"/>
                                          </p:val>
                                        </p:tav>
                                        <p:tav tm="100000">
                                          <p:val>
                                            <p:strVal val="#ppt_w"/>
                                          </p:val>
                                        </p:tav>
                                      </p:tavLst>
                                    </p:anim>
                                    <p:anim calcmode="lin" valueType="num">
                                      <p:cBhvr>
                                        <p:cTn id="8" dur="1750" fill="hold"/>
                                        <p:tgtEl>
                                          <p:spTgt spid="19"/>
                                        </p:tgtEl>
                                        <p:attrNameLst>
                                          <p:attrName>ppt_h</p:attrName>
                                        </p:attrNameLst>
                                      </p:cBhvr>
                                      <p:tavLst>
                                        <p:tav tm="0">
                                          <p:val>
                                            <p:fltVal val="0"/>
                                          </p:val>
                                        </p:tav>
                                        <p:tav tm="100000">
                                          <p:val>
                                            <p:strVal val="#ppt_h"/>
                                          </p:val>
                                        </p:tav>
                                      </p:tavLst>
                                    </p:anim>
                                    <p:animEffect transition="in" filter="fade">
                                      <p:cBhvr>
                                        <p:cTn id="9" dur="1750"/>
                                        <p:tgtEl>
                                          <p:spTgt spid="19"/>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19"/>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3619B3-D7E0-4735-9F7C-99BD0063035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435DD9A-8FE2-4E34-8BC3-09F9B13FD1B8}"/>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4" name="页脚占位符 3">
            <a:extLst>
              <a:ext uri="{FF2B5EF4-FFF2-40B4-BE49-F238E27FC236}">
                <a16:creationId xmlns:a16="http://schemas.microsoft.com/office/drawing/2014/main" id="{73F0B455-270C-4EB2-952A-3932336F970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F3295C8F-C613-45DD-8BE3-A7558743D343}"/>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464999592"/>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08717916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839788" y="2057401"/>
            <a:ext cx="393223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8"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9" name="Picture 8">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10" name="Picture 9">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1" name="Picture 10">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2" name="Picture 11">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3" name="Picture 12">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4" name="Picture 13">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5"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6"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7"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8" name="Picture 17">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9" name="Picture 18">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20" name="Picture 19">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1" name="Picture 20">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2" name="TextBox 21">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3" name="TextBox 22">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183667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750" fill="hold"/>
                                        <p:tgtEl>
                                          <p:spTgt spid="22"/>
                                        </p:tgtEl>
                                        <p:attrNameLst>
                                          <p:attrName>ppt_w</p:attrName>
                                        </p:attrNameLst>
                                      </p:cBhvr>
                                      <p:tavLst>
                                        <p:tav tm="0">
                                          <p:val>
                                            <p:fltVal val="0"/>
                                          </p:val>
                                        </p:tav>
                                        <p:tav tm="100000">
                                          <p:val>
                                            <p:strVal val="#ppt_w"/>
                                          </p:val>
                                        </p:tav>
                                      </p:tavLst>
                                    </p:anim>
                                    <p:anim calcmode="lin" valueType="num">
                                      <p:cBhvr>
                                        <p:cTn id="8" dur="1750" fill="hold"/>
                                        <p:tgtEl>
                                          <p:spTgt spid="22"/>
                                        </p:tgtEl>
                                        <p:attrNameLst>
                                          <p:attrName>ppt_h</p:attrName>
                                        </p:attrNameLst>
                                      </p:cBhvr>
                                      <p:tavLst>
                                        <p:tav tm="0">
                                          <p:val>
                                            <p:fltVal val="0"/>
                                          </p:val>
                                        </p:tav>
                                        <p:tav tm="100000">
                                          <p:val>
                                            <p:strVal val="#ppt_h"/>
                                          </p:val>
                                        </p:tav>
                                      </p:tavLst>
                                    </p:anim>
                                    <p:animEffect transition="in" filter="fade">
                                      <p:cBhvr>
                                        <p:cTn id="9" dur="1750"/>
                                        <p:tgtEl>
                                          <p:spTgt spid="22"/>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2"/>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2" grpId="1"/>
    </p:bld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3027487360"/>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6"/>
            <a:ext cx="7734300" cy="5811839"/>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2068E578-17D3-46B6-B09F-25F18CEDA7E4}" type="datetimeFigureOut">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11/26/2025</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370D3D6-19DA-4FCD-954C-BFEC7228FA21}" type="slidenum">
              <a:rPr kumimoji="0" lang="en-US" sz="1800" b="0" i="0" u="none" strike="noStrike" kern="1200" cap="none" spc="0" normalizeH="0" baseline="0" noProof="0" smtClean="0">
                <a:ln>
                  <a:noFill/>
                </a:ln>
                <a:solidFill>
                  <a:prstClr val="black">
                    <a:tint val="75000"/>
                  </a:prstClr>
                </a:solidFill>
                <a:effectLst/>
                <a:uLnTx/>
                <a:uFillTx/>
                <a:latin typeface="Calibri" panose="020F0502020204030204"/>
                <a:ea typeface="宋体" panose="02010600030101010101" pitchFamily="2" charset="-122"/>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tint val="75000"/>
                </a:prstClr>
              </a:solidFill>
              <a:effectLst/>
              <a:uLnTx/>
              <a:uFillTx/>
              <a:latin typeface="Calibri" panose="020F0502020204030204"/>
              <a:ea typeface="宋体" panose="02010600030101010101" pitchFamily="2" charset="-122"/>
              <a:cs typeface="+mn-cs"/>
            </a:endParaRPr>
          </a:p>
        </p:txBody>
      </p:sp>
      <p:sp>
        <p:nvSpPr>
          <p:cNvPr id="7" name="Title 1">
            <a:extLst>
              <a:ext uri="{FF2B5EF4-FFF2-40B4-BE49-F238E27FC236}">
                <a16:creationId xmlns:a16="http://schemas.microsoft.com/office/drawing/2014/main" id="{A821CF4B-4805-F62B-FA58-B20995089743}"/>
              </a:ext>
            </a:extLst>
          </p:cNvPr>
          <p:cNvSpPr txBox="1">
            <a:spLocks/>
          </p:cNvSpPr>
          <p:nvPr userDrawn="1"/>
        </p:nvSpPr>
        <p:spPr>
          <a:xfrm>
            <a:off x="10260676" y="-809134"/>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By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Cảm</a:t>
            </a:r>
            <a:r>
              <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rPr>
              <a:t> </a:t>
            </a:r>
            <a:r>
              <a:rPr kumimoji="0" lang="en-US" sz="3200" b="0" i="0" u="none" strike="noStrike" kern="1200" cap="none" spc="0" normalizeH="0" baseline="0" noProof="0" dirty="0" err="1">
                <a:ln>
                  <a:noFill/>
                </a:ln>
                <a:solidFill>
                  <a:srgbClr val="D63E3D">
                    <a:lumMod val="50000"/>
                  </a:srgbClr>
                </a:solidFill>
                <a:effectLst/>
                <a:uLnTx/>
                <a:uFillTx/>
                <a:latin typeface="#9Slide07 Altus" pitchFamily="2" charset="0"/>
                <a:ea typeface="+mj-ea"/>
                <a:cs typeface="+mj-cs"/>
              </a:rPr>
              <a:t>Nguyễn</a:t>
            </a:r>
            <a:endParaRPr kumimoji="0" lang="en-US" sz="3200" b="0" i="0" u="none" strike="noStrike" kern="1200" cap="none" spc="0" normalizeH="0" baseline="0" noProof="0" dirty="0">
              <a:ln>
                <a:noFill/>
              </a:ln>
              <a:solidFill>
                <a:srgbClr val="D63E3D">
                  <a:lumMod val="50000"/>
                </a:srgbClr>
              </a:solidFill>
              <a:effectLst/>
              <a:uLnTx/>
              <a:uFillTx/>
              <a:latin typeface="#9Slide07 Altus" pitchFamily="2" charset="0"/>
              <a:ea typeface="+mj-ea"/>
              <a:cs typeface="+mj-cs"/>
            </a:endParaRPr>
          </a:p>
        </p:txBody>
      </p:sp>
      <p:pic>
        <p:nvPicPr>
          <p:cNvPr id="8" name="Picture 7">
            <a:extLst>
              <a:ext uri="{FF2B5EF4-FFF2-40B4-BE49-F238E27FC236}">
                <a16:creationId xmlns:a16="http://schemas.microsoft.com/office/drawing/2014/main" id="{31214003-03FC-7C19-38B7-EEB5CFD5508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25769008"/>
            <a:ext cx="4836708" cy="6348893"/>
          </a:xfrm>
          <a:prstGeom prst="rect">
            <a:avLst/>
          </a:prstGeom>
        </p:spPr>
      </p:pic>
      <p:pic>
        <p:nvPicPr>
          <p:cNvPr id="9" name="Picture 8">
            <a:extLst>
              <a:ext uri="{FF2B5EF4-FFF2-40B4-BE49-F238E27FC236}">
                <a16:creationId xmlns:a16="http://schemas.microsoft.com/office/drawing/2014/main" id="{51728834-2BDF-F93F-4AD5-61289A5A095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59348133" y="31562424"/>
            <a:ext cx="4836708" cy="6348893"/>
          </a:xfrm>
          <a:prstGeom prst="rect">
            <a:avLst/>
          </a:prstGeom>
        </p:spPr>
      </p:pic>
      <p:pic>
        <p:nvPicPr>
          <p:cNvPr id="10" name="Picture 9">
            <a:extLst>
              <a:ext uri="{FF2B5EF4-FFF2-40B4-BE49-F238E27FC236}">
                <a16:creationId xmlns:a16="http://schemas.microsoft.com/office/drawing/2014/main" id="{8CF45EE3-5EA9-4D9F-6F60-095E1FD0689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69967727" y="-25769008"/>
            <a:ext cx="4836708" cy="6348893"/>
          </a:xfrm>
          <a:prstGeom prst="rect">
            <a:avLst/>
          </a:prstGeom>
        </p:spPr>
      </p:pic>
      <p:pic>
        <p:nvPicPr>
          <p:cNvPr id="11" name="Picture 10">
            <a:extLst>
              <a:ext uri="{FF2B5EF4-FFF2-40B4-BE49-F238E27FC236}">
                <a16:creationId xmlns:a16="http://schemas.microsoft.com/office/drawing/2014/main" id="{8AB2AF07-4A1F-056A-E6D0-606BDE2FF58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568" r="10051"/>
          <a:stretch/>
        </p:blipFill>
        <p:spPr>
          <a:xfrm>
            <a:off x="70318579" y="31562424"/>
            <a:ext cx="4836708" cy="6348893"/>
          </a:xfrm>
          <a:prstGeom prst="rect">
            <a:avLst/>
          </a:prstGeom>
        </p:spPr>
      </p:pic>
      <p:pic>
        <p:nvPicPr>
          <p:cNvPr id="12" name="Picture 11">
            <a:extLst>
              <a:ext uri="{FF2B5EF4-FFF2-40B4-BE49-F238E27FC236}">
                <a16:creationId xmlns:a16="http://schemas.microsoft.com/office/drawing/2014/main" id="{C091A863-EA6A-7AE9-1EA0-0E6B112B4182}"/>
              </a:ext>
            </a:extLst>
          </p:cNvPr>
          <p:cNvPicPr>
            <a:picLocks noChangeAspect="1"/>
          </p:cNvPicPr>
          <p:nvPr userDrawn="1"/>
        </p:nvPicPr>
        <p:blipFill rotWithShape="1">
          <a:blip r:embed="rId3" cstate="hqprint">
            <a:extLst>
              <a:ext uri="{28A0092B-C50C-407E-A947-70E740481C1C}">
                <a14:useLocalDpi xmlns:a14="http://schemas.microsoft.com/office/drawing/2010/main" val="0"/>
              </a:ext>
            </a:extLst>
          </a:blip>
          <a:srcRect t="37667"/>
          <a:stretch/>
        </p:blipFill>
        <p:spPr>
          <a:xfrm>
            <a:off x="-2052206" y="-221075"/>
            <a:ext cx="2186247" cy="2317405"/>
          </a:xfrm>
          <a:prstGeom prst="rect">
            <a:avLst/>
          </a:prstGeom>
        </p:spPr>
      </p:pic>
      <p:pic>
        <p:nvPicPr>
          <p:cNvPr id="13" name="Picture 12">
            <a:extLst>
              <a:ext uri="{FF2B5EF4-FFF2-40B4-BE49-F238E27FC236}">
                <a16:creationId xmlns:a16="http://schemas.microsoft.com/office/drawing/2014/main" id="{DFB22C03-863D-D515-3F45-702202099A0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38142"/>
          <a:stretch/>
        </p:blipFill>
        <p:spPr>
          <a:xfrm>
            <a:off x="1616130" y="7791450"/>
            <a:ext cx="1824009" cy="2002485"/>
          </a:xfrm>
          <a:prstGeom prst="rect">
            <a:avLst/>
          </a:prstGeom>
        </p:spPr>
      </p:pic>
      <p:sp>
        <p:nvSpPr>
          <p:cNvPr id="14" name="TextBox 3">
            <a:extLst>
              <a:ext uri="{FF2B5EF4-FFF2-40B4-BE49-F238E27FC236}">
                <a16:creationId xmlns:a16="http://schemas.microsoft.com/office/drawing/2014/main" id="{2258BEA5-4DC8-A2C6-2385-4D03F0346EBA}"/>
              </a:ext>
            </a:extLst>
          </p:cNvPr>
          <p:cNvSpPr txBox="1"/>
          <p:nvPr userDrawn="1"/>
        </p:nvSpPr>
        <p:spPr>
          <a:xfrm>
            <a:off x="3048000" y="9098618"/>
            <a:ext cx="6228184"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SVN-Newton"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513632"/>
                </a:solidFill>
                <a:effectLst/>
                <a:uLnTx/>
                <a:uFillTx/>
                <a:latin typeface="Times New Roman" panose="02020603050405020304" pitchFamily="18" charset="0"/>
                <a:ea typeface="+mn-ea"/>
                <a:cs typeface="Times New Roman" panose="02020603050405020304" pitchFamily="18" charset="0"/>
              </a:rPr>
              <a:t>Mời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srgbClr val="513632"/>
                </a:solidFill>
                <a:effectLst/>
                <a:uLnTx/>
                <a:uFillTx/>
                <a:latin typeface="Times New Roman" panose="020206030504050203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srgbClr val="513632"/>
                </a:solidFill>
                <a:effectLst/>
                <a:uLnTx/>
                <a:uFillTx/>
                <a:latin typeface="Times New Roman" panose="020206030504050203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Times New Roman" panose="02020603050405020304" pitchFamily="18" charset="0"/>
                <a:ea typeface="+mn-ea"/>
                <a:cs typeface="Times New Roman" panose="02020603050405020304" pitchFamily="18" charset="0"/>
                <a:hlinkClick r:id="rId5">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SVN-Newton"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SVN-Newton"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SVN-Newton" panose="02040603050506020204" pitchFamily="18" charset="0"/>
              <a:ea typeface="+mn-ea"/>
              <a:cs typeface="Times New Roman" panose="02020603050405020304" pitchFamily="18" charset="0"/>
            </a:endParaRPr>
          </a:p>
        </p:txBody>
      </p:sp>
      <p:sp>
        <p:nvSpPr>
          <p:cNvPr id="15" name="Title 1">
            <a:extLst>
              <a:ext uri="{FF2B5EF4-FFF2-40B4-BE49-F238E27FC236}">
                <a16:creationId xmlns:a16="http://schemas.microsoft.com/office/drawing/2014/main" id="{FC8B379D-73D6-9CC8-A992-116C79897075}"/>
              </a:ext>
            </a:extLst>
          </p:cNvPr>
          <p:cNvSpPr txBox="1">
            <a:spLocks/>
          </p:cNvSpPr>
          <p:nvPr userDrawn="1"/>
        </p:nvSpPr>
        <p:spPr>
          <a:xfrm>
            <a:off x="1435012" y="9462561"/>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a:ln>
                  <a:noFill/>
                </a:ln>
                <a:solidFill>
                  <a:srgbClr val="2C9430"/>
                </a:solidFill>
                <a:effectLst/>
                <a:uLnTx/>
                <a:uFillTx/>
                <a:latin typeface="#9Slide07 HoneyCream" pitchFamily="2" charset="0"/>
                <a:ea typeface="+mj-ea"/>
                <a:cs typeface="+mj-cs"/>
              </a:rPr>
              <a:t>Măng Non</a:t>
            </a:r>
            <a:endParaRPr kumimoji="0" lang="en-US" sz="3200" b="0" i="0" u="none" strike="noStrike" kern="1200" cap="none" spc="0" normalizeH="0" baseline="0" noProof="0" dirty="0">
              <a:ln>
                <a:noFill/>
              </a:ln>
              <a:solidFill>
                <a:srgbClr val="2C9430"/>
              </a:solidFill>
              <a:effectLst/>
              <a:uLnTx/>
              <a:uFillTx/>
              <a:latin typeface="#9Slide07 HoneyCream" pitchFamily="2" charset="0"/>
              <a:ea typeface="+mj-ea"/>
              <a:cs typeface="+mj-cs"/>
            </a:endParaRPr>
          </a:p>
        </p:txBody>
      </p:sp>
      <p:sp>
        <p:nvSpPr>
          <p:cNvPr id="16" name="Title 1">
            <a:extLst>
              <a:ext uri="{FF2B5EF4-FFF2-40B4-BE49-F238E27FC236}">
                <a16:creationId xmlns:a16="http://schemas.microsoft.com/office/drawing/2014/main" id="{14F83690-3E9F-68A6-AF0D-E1DB2B08AF3F}"/>
              </a:ext>
            </a:extLst>
          </p:cNvPr>
          <p:cNvSpPr txBox="1">
            <a:spLocks/>
          </p:cNvSpPr>
          <p:nvPr userDrawn="1"/>
        </p:nvSpPr>
        <p:spPr>
          <a:xfrm>
            <a:off x="-570117" y="6070600"/>
            <a:ext cx="2186247" cy="787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800" b="0" i="0" u="none" strike="noStrike" kern="1200" cap="none" spc="0" normalizeH="0" baseline="0" noProof="0">
                <a:ln>
                  <a:noFill/>
                </a:ln>
                <a:solidFill>
                  <a:srgbClr val="78909C">
                    <a:lumMod val="60000"/>
                    <a:lumOff val="40000"/>
                  </a:srgbClr>
                </a:solidFill>
                <a:effectLst/>
                <a:uLnTx/>
                <a:uFillTx/>
                <a:latin typeface="#9Slide07 HoneyCream" pitchFamily="2" charset="0"/>
                <a:ea typeface="+mj-ea"/>
                <a:cs typeface="+mj-cs"/>
              </a:rPr>
              <a:t>Măng Non</a:t>
            </a:r>
            <a:endParaRPr kumimoji="0" lang="en-US" sz="1800" b="0" i="0" u="none" strike="noStrike" kern="1200" cap="none" spc="0" normalizeH="0" baseline="0" noProof="0" dirty="0">
              <a:ln>
                <a:noFill/>
              </a:ln>
              <a:solidFill>
                <a:srgbClr val="78909C">
                  <a:lumMod val="60000"/>
                  <a:lumOff val="40000"/>
                </a:srgbClr>
              </a:solidFill>
              <a:effectLst/>
              <a:uLnTx/>
              <a:uFillTx/>
              <a:latin typeface="#9Slide07 HoneyCream" pitchFamily="2" charset="0"/>
              <a:ea typeface="+mj-ea"/>
              <a:cs typeface="+mj-cs"/>
            </a:endParaRPr>
          </a:p>
        </p:txBody>
      </p:sp>
      <p:pic>
        <p:nvPicPr>
          <p:cNvPr id="17" name="Picture 16">
            <a:extLst>
              <a:ext uri="{FF2B5EF4-FFF2-40B4-BE49-F238E27FC236}">
                <a16:creationId xmlns:a16="http://schemas.microsoft.com/office/drawing/2014/main" id="{CCBF0C94-C598-3D98-D105-58014C1C540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19326756"/>
            <a:ext cx="3627531" cy="4761670"/>
          </a:xfrm>
          <a:prstGeom prst="rect">
            <a:avLst/>
          </a:prstGeom>
        </p:spPr>
      </p:pic>
      <p:pic>
        <p:nvPicPr>
          <p:cNvPr id="18" name="Picture 17">
            <a:extLst>
              <a:ext uri="{FF2B5EF4-FFF2-40B4-BE49-F238E27FC236}">
                <a16:creationId xmlns:a16="http://schemas.microsoft.com/office/drawing/2014/main" id="{2C81BDD2-A1E4-E14E-7F58-FE9B0292EE8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44511100" y="23671816"/>
            <a:ext cx="3627531" cy="4761670"/>
          </a:xfrm>
          <a:prstGeom prst="rect">
            <a:avLst/>
          </a:prstGeom>
        </p:spPr>
      </p:pic>
      <p:pic>
        <p:nvPicPr>
          <p:cNvPr id="19" name="Picture 18">
            <a:extLst>
              <a:ext uri="{FF2B5EF4-FFF2-40B4-BE49-F238E27FC236}">
                <a16:creationId xmlns:a16="http://schemas.microsoft.com/office/drawing/2014/main" id="{FC3CCA26-7937-13CF-F0DD-48A6F8F824E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475795" y="-19326756"/>
            <a:ext cx="3627531" cy="4761670"/>
          </a:xfrm>
          <a:prstGeom prst="rect">
            <a:avLst/>
          </a:prstGeom>
        </p:spPr>
      </p:pic>
      <p:pic>
        <p:nvPicPr>
          <p:cNvPr id="20" name="Picture 19">
            <a:extLst>
              <a:ext uri="{FF2B5EF4-FFF2-40B4-BE49-F238E27FC236}">
                <a16:creationId xmlns:a16="http://schemas.microsoft.com/office/drawing/2014/main" id="{9B3FEDC0-B887-C991-01AF-79725F20FCF2}"/>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30568" r="10051"/>
          <a:stretch/>
        </p:blipFill>
        <p:spPr>
          <a:xfrm>
            <a:off x="52738933" y="23671816"/>
            <a:ext cx="3627531" cy="4761670"/>
          </a:xfrm>
          <a:prstGeom prst="rect">
            <a:avLst/>
          </a:prstGeom>
        </p:spPr>
      </p:pic>
      <p:sp>
        <p:nvSpPr>
          <p:cNvPr id="21" name="TextBox 20">
            <a:extLst>
              <a:ext uri="{FF2B5EF4-FFF2-40B4-BE49-F238E27FC236}">
                <a16:creationId xmlns:a16="http://schemas.microsoft.com/office/drawing/2014/main" id="{35047A2B-9A99-AC17-64CA-7FDEDA441E67}"/>
              </a:ext>
            </a:extLst>
          </p:cNvPr>
          <p:cNvSpPr txBox="1"/>
          <p:nvPr userDrawn="1"/>
        </p:nvSpPr>
        <p:spPr>
          <a:xfrm>
            <a:off x="-2622126" y="1912026"/>
            <a:ext cx="3326085"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err="1">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Măng</a:t>
            </a:r>
            <a:r>
              <a:rPr kumimoji="0" lang="en-US"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rPr>
              <a:t> Non</a:t>
            </a:r>
            <a:endParaRPr kumimoji="0" lang="id-ID" sz="3000" b="0" i="0" u="none" strike="noStrike" kern="1200" cap="none" spc="0" normalizeH="0" baseline="0" noProof="0">
              <a:ln>
                <a:noFill/>
              </a:ln>
              <a:solidFill>
                <a:srgbClr val="2E9733"/>
              </a:solidFill>
              <a:effectLst>
                <a:outerShdw dist="165100" dir="2700000" sx="99000" sy="99000" algn="tl" rotWithShape="0">
                  <a:srgbClr val="FFB64C">
                    <a:alpha val="63000"/>
                  </a:srgbClr>
                </a:outerShdw>
                <a:reflection blurRad="6350" stA="55000" endA="300" endPos="45500" dir="5400000" sy="-100000" algn="bl" rotWithShape="0"/>
              </a:effectLst>
              <a:uLnTx/>
              <a:uFillTx/>
              <a:latin typeface="#9Slide07 HoneyCream" pitchFamily="2" charset="0"/>
              <a:ea typeface="+mn-ea"/>
              <a:cs typeface="#9Slide05 Bodega Script" pitchFamily="2" charset="0"/>
            </a:endParaRPr>
          </a:p>
        </p:txBody>
      </p:sp>
      <p:sp>
        <p:nvSpPr>
          <p:cNvPr id="22" name="TextBox 21">
            <a:extLst>
              <a:ext uri="{FF2B5EF4-FFF2-40B4-BE49-F238E27FC236}">
                <a16:creationId xmlns:a16="http://schemas.microsoft.com/office/drawing/2014/main" id="{12762136-4653-8368-75EE-0D19F69A5CFC}"/>
              </a:ext>
            </a:extLst>
          </p:cNvPr>
          <p:cNvSpPr txBox="1"/>
          <p:nvPr userDrawn="1"/>
        </p:nvSpPr>
        <p:spPr>
          <a:xfrm>
            <a:off x="10081082" y="331221"/>
            <a:ext cx="2746978" cy="784811"/>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rPr>
              <a:t>Măng Non</a:t>
            </a:r>
            <a:endParaRPr kumimoji="0" lang="id-ID" sz="1600" b="0" i="0" u="none" strike="noStrike" kern="0" cap="none" spc="0" normalizeH="0" baseline="0" noProof="0">
              <a:ln>
                <a:noFill/>
              </a:ln>
              <a:solidFill>
                <a:srgbClr val="014C4C">
                  <a:alpha val="45000"/>
                </a:srgbClr>
              </a:solidFill>
              <a:effectLst>
                <a:outerShdw dist="165100" dir="2700000" sx="99000" sy="99000" algn="tl" rotWithShape="0">
                  <a:srgbClr val="EC9684">
                    <a:alpha val="63000"/>
                  </a:srgbClr>
                </a:outerShdw>
              </a:effectLst>
              <a:uLnTx/>
              <a:uFillTx/>
              <a:latin typeface="#9Slide05 Aphrodite Pro" panose="02000000000000000000" pitchFamily="2" charset="0"/>
              <a:ea typeface="+mn-ea"/>
              <a:cs typeface="#9Slide05 Bodega Script" pitchFamily="2" charset="0"/>
              <a:sym typeface="Arial"/>
            </a:endParaRPr>
          </a:p>
        </p:txBody>
      </p:sp>
    </p:spTree>
    <p:extLst>
      <p:ext uri="{BB962C8B-B14F-4D97-AF65-F5344CB8AC3E}">
        <p14:creationId xmlns:p14="http://schemas.microsoft.com/office/powerpoint/2010/main" val="1662605839"/>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1"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750" fill="hold"/>
                                        <p:tgtEl>
                                          <p:spTgt spid="21"/>
                                        </p:tgtEl>
                                        <p:attrNameLst>
                                          <p:attrName>ppt_w</p:attrName>
                                        </p:attrNameLst>
                                      </p:cBhvr>
                                      <p:tavLst>
                                        <p:tav tm="0">
                                          <p:val>
                                            <p:fltVal val="0"/>
                                          </p:val>
                                        </p:tav>
                                        <p:tav tm="100000">
                                          <p:val>
                                            <p:strVal val="#ppt_w"/>
                                          </p:val>
                                        </p:tav>
                                      </p:tavLst>
                                    </p:anim>
                                    <p:anim calcmode="lin" valueType="num">
                                      <p:cBhvr>
                                        <p:cTn id="8" dur="1750" fill="hold"/>
                                        <p:tgtEl>
                                          <p:spTgt spid="21"/>
                                        </p:tgtEl>
                                        <p:attrNameLst>
                                          <p:attrName>ppt_h</p:attrName>
                                        </p:attrNameLst>
                                      </p:cBhvr>
                                      <p:tavLst>
                                        <p:tav tm="0">
                                          <p:val>
                                            <p:fltVal val="0"/>
                                          </p:val>
                                        </p:tav>
                                        <p:tav tm="100000">
                                          <p:val>
                                            <p:strVal val="#ppt_h"/>
                                          </p:val>
                                        </p:tav>
                                      </p:tavLst>
                                    </p:anim>
                                    <p:animEffect transition="in" filter="fade">
                                      <p:cBhvr>
                                        <p:cTn id="9" dur="1750"/>
                                        <p:tgtEl>
                                          <p:spTgt spid="21"/>
                                        </p:tgtEl>
                                      </p:cBhvr>
                                    </p:animEffect>
                                  </p:childTnLst>
                                </p:cTn>
                              </p:par>
                              <p:par>
                                <p:cTn id="10" presetID="6" presetClass="emph" presetSubtype="0" repeatCount="indefinite" accel="7000" decel="14000" autoRev="1" fill="hold" grpId="0" nodeType="withEffect">
                                  <p:stCondLst>
                                    <p:cond delay="0"/>
                                  </p:stCondLst>
                                  <p:childTnLst>
                                    <p:animScale>
                                      <p:cBhvr>
                                        <p:cTn id="11" dur="1050" fill="hold"/>
                                        <p:tgtEl>
                                          <p:spTgt spid="21"/>
                                        </p:tgtEl>
                                      </p:cBhvr>
                                      <p:by x="110000" y="11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23714" y="496906"/>
            <a:ext cx="11416775" cy="5729212"/>
            <a:chOff x="-20797" y="547977"/>
            <a:chExt cx="10011977" cy="6318048"/>
          </a:xfrm>
        </p:grpSpPr>
        <p:sp>
          <p:nvSpPr>
            <p:cNvPr id="10" name="Google Shape;10;p2"/>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 name="Google Shape;11;p2"/>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3" name="Google Shape;13;p2"/>
            <p:cNvGrpSpPr/>
            <p:nvPr/>
          </p:nvGrpSpPr>
          <p:grpSpPr>
            <a:xfrm>
              <a:off x="9631959" y="3959950"/>
              <a:ext cx="340302" cy="334375"/>
              <a:chOff x="4864725" y="4564050"/>
              <a:chExt cx="337300" cy="334375"/>
            </a:xfrm>
          </p:grpSpPr>
          <p:sp>
            <p:nvSpPr>
              <p:cNvPr id="14" name="Google Shape;14;p2"/>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 name="Google Shape;16;p2"/>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 name="Google Shape;17;p2"/>
            <p:cNvGrpSpPr/>
            <p:nvPr/>
          </p:nvGrpSpPr>
          <p:grpSpPr>
            <a:xfrm>
              <a:off x="6981913" y="6588475"/>
              <a:ext cx="291244" cy="277550"/>
              <a:chOff x="3689675" y="865975"/>
              <a:chExt cx="288675" cy="277550"/>
            </a:xfrm>
          </p:grpSpPr>
          <p:sp>
            <p:nvSpPr>
              <p:cNvPr id="18" name="Google Shape;18;p2"/>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 name="Google Shape;21;p2"/>
            <p:cNvGrpSpPr/>
            <p:nvPr/>
          </p:nvGrpSpPr>
          <p:grpSpPr>
            <a:xfrm>
              <a:off x="6643903" y="1074100"/>
              <a:ext cx="295255" cy="276725"/>
              <a:chOff x="5348675" y="2068175"/>
              <a:chExt cx="292650" cy="276725"/>
            </a:xfrm>
          </p:grpSpPr>
          <p:sp>
            <p:nvSpPr>
              <p:cNvPr id="22" name="Google Shape;22;p2"/>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 name="Google Shape;23;p2"/>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 name="Google Shape;24;p2"/>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 name="Google Shape;25;p2"/>
            <p:cNvGrpSpPr/>
            <p:nvPr/>
          </p:nvGrpSpPr>
          <p:grpSpPr>
            <a:xfrm>
              <a:off x="3073043" y="6288528"/>
              <a:ext cx="228593" cy="194302"/>
              <a:chOff x="1916200" y="1417475"/>
              <a:chExt cx="229350" cy="228000"/>
            </a:xfrm>
          </p:grpSpPr>
          <p:sp>
            <p:nvSpPr>
              <p:cNvPr id="26" name="Google Shape;26;p2"/>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2"/>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2"/>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 name="Google Shape;29;p2"/>
            <p:cNvGrpSpPr/>
            <p:nvPr/>
          </p:nvGrpSpPr>
          <p:grpSpPr>
            <a:xfrm>
              <a:off x="8472525" y="4670500"/>
              <a:ext cx="135369" cy="129375"/>
              <a:chOff x="2419900" y="952925"/>
              <a:chExt cx="134175" cy="129375"/>
            </a:xfrm>
          </p:grpSpPr>
          <p:sp>
            <p:nvSpPr>
              <p:cNvPr id="30" name="Google Shape;30;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 name="Google Shape;31;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 name="Google Shape;33;p2"/>
            <p:cNvGrpSpPr/>
            <p:nvPr/>
          </p:nvGrpSpPr>
          <p:grpSpPr>
            <a:xfrm>
              <a:off x="1397120" y="3005138"/>
              <a:ext cx="139329" cy="128300"/>
              <a:chOff x="732600" y="1890325"/>
              <a:chExt cx="138100" cy="128300"/>
            </a:xfrm>
          </p:grpSpPr>
          <p:sp>
            <p:nvSpPr>
              <p:cNvPr id="34" name="Google Shape;3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 name="Google Shape;3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 name="Google Shape;37;p2"/>
            <p:cNvGrpSpPr/>
            <p:nvPr/>
          </p:nvGrpSpPr>
          <p:grpSpPr>
            <a:xfrm rot="-1856811">
              <a:off x="1565612" y="819222"/>
              <a:ext cx="1338947" cy="1025873"/>
              <a:chOff x="6015800" y="923575"/>
              <a:chExt cx="1212225" cy="937075"/>
            </a:xfrm>
          </p:grpSpPr>
          <p:sp>
            <p:nvSpPr>
              <p:cNvPr id="38" name="Google Shape;38;p2"/>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 name="Google Shape;39;p2"/>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 name="Google Shape;40;p2"/>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 name="Google Shape;41;p2"/>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 name="Google Shape;42;p2"/>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2"/>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2"/>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2"/>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2"/>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 name="Google Shape;47;p2"/>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 name="Google Shape;48;p2"/>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2"/>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0" name="Google Shape;50;p2"/>
            <p:cNvGrpSpPr/>
            <p:nvPr/>
          </p:nvGrpSpPr>
          <p:grpSpPr>
            <a:xfrm>
              <a:off x="9272395" y="2451888"/>
              <a:ext cx="139329" cy="128300"/>
              <a:chOff x="732600" y="1890325"/>
              <a:chExt cx="138100" cy="128300"/>
            </a:xfrm>
          </p:grpSpPr>
          <p:sp>
            <p:nvSpPr>
              <p:cNvPr id="51" name="Google Shape;5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 name="Google Shape;5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 name="Google Shape;54;p2"/>
            <p:cNvGrpSpPr/>
            <p:nvPr/>
          </p:nvGrpSpPr>
          <p:grpSpPr>
            <a:xfrm>
              <a:off x="4961800" y="6288600"/>
              <a:ext cx="135369" cy="129375"/>
              <a:chOff x="2419900" y="952925"/>
              <a:chExt cx="134175" cy="129375"/>
            </a:xfrm>
          </p:grpSpPr>
          <p:sp>
            <p:nvSpPr>
              <p:cNvPr id="55" name="Google Shape;55;p2"/>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 name="Google Shape;56;p2"/>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2"/>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8" name="Google Shape;58;p2"/>
          <p:cNvGrpSpPr/>
          <p:nvPr/>
        </p:nvGrpSpPr>
        <p:grpSpPr>
          <a:xfrm>
            <a:off x="-2280" y="-11449"/>
            <a:ext cx="12192214" cy="6882076"/>
            <a:chOff x="-2000" y="-12625"/>
            <a:chExt cx="10692000" cy="7589400"/>
          </a:xfrm>
        </p:grpSpPr>
        <p:sp>
          <p:nvSpPr>
            <p:cNvPr id="59" name="Google Shape;59;p2"/>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0" name="Google Shape;60;p2"/>
            <p:cNvGrpSpPr/>
            <p:nvPr/>
          </p:nvGrpSpPr>
          <p:grpSpPr>
            <a:xfrm>
              <a:off x="73845" y="61396"/>
              <a:ext cx="10544304" cy="7425379"/>
              <a:chOff x="73845" y="61396"/>
              <a:chExt cx="10544304" cy="7425379"/>
            </a:xfrm>
          </p:grpSpPr>
          <p:grpSp>
            <p:nvGrpSpPr>
              <p:cNvPr id="61" name="Google Shape;61;p2"/>
              <p:cNvGrpSpPr/>
              <p:nvPr/>
            </p:nvGrpSpPr>
            <p:grpSpPr>
              <a:xfrm rot="10800000" flipH="1">
                <a:off x="541072" y="7200946"/>
                <a:ext cx="9609875" cy="285829"/>
                <a:chOff x="471460" y="61396"/>
                <a:chExt cx="9609875" cy="285829"/>
              </a:xfrm>
            </p:grpSpPr>
            <p:grpSp>
              <p:nvGrpSpPr>
                <p:cNvPr id="62" name="Google Shape;62;p2"/>
                <p:cNvGrpSpPr/>
                <p:nvPr/>
              </p:nvGrpSpPr>
              <p:grpSpPr>
                <a:xfrm>
                  <a:off x="471460" y="61396"/>
                  <a:ext cx="8862425" cy="285829"/>
                  <a:chOff x="395260" y="61396"/>
                  <a:chExt cx="8862425" cy="285829"/>
                </a:xfrm>
              </p:grpSpPr>
              <p:grpSp>
                <p:nvGrpSpPr>
                  <p:cNvPr id="63" name="Google Shape;63;p2"/>
                  <p:cNvGrpSpPr/>
                  <p:nvPr/>
                </p:nvGrpSpPr>
                <p:grpSpPr>
                  <a:xfrm rot="5400000">
                    <a:off x="8465008" y="-445452"/>
                    <a:ext cx="278654" cy="1306700"/>
                    <a:chOff x="73845" y="3561500"/>
                    <a:chExt cx="278654" cy="1306700"/>
                  </a:xfrm>
                </p:grpSpPr>
                <p:grpSp>
                  <p:nvGrpSpPr>
                    <p:cNvPr id="64" name="Google Shape;64;p2"/>
                    <p:cNvGrpSpPr/>
                    <p:nvPr/>
                  </p:nvGrpSpPr>
                  <p:grpSpPr>
                    <a:xfrm>
                      <a:off x="179620" y="3954300"/>
                      <a:ext cx="139329" cy="128300"/>
                      <a:chOff x="732600" y="1890325"/>
                      <a:chExt cx="138100" cy="128300"/>
                    </a:xfrm>
                  </p:grpSpPr>
                  <p:sp>
                    <p:nvSpPr>
                      <p:cNvPr id="65" name="Google Shape;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 name="Google Shape;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 name="Google Shape;68;p2"/>
                    <p:cNvGrpSpPr/>
                    <p:nvPr/>
                  </p:nvGrpSpPr>
                  <p:grpSpPr>
                    <a:xfrm>
                      <a:off x="116495" y="4347100"/>
                      <a:ext cx="139329" cy="128300"/>
                      <a:chOff x="732600" y="1890325"/>
                      <a:chExt cx="138100" cy="128300"/>
                    </a:xfrm>
                  </p:grpSpPr>
                  <p:sp>
                    <p:nvSpPr>
                      <p:cNvPr id="69" name="Google Shape;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 name="Google Shape;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 name="Google Shape;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 name="Google Shape;72;p2"/>
                    <p:cNvGrpSpPr/>
                    <p:nvPr/>
                  </p:nvGrpSpPr>
                  <p:grpSpPr>
                    <a:xfrm>
                      <a:off x="213170" y="4739900"/>
                      <a:ext cx="139329" cy="128300"/>
                      <a:chOff x="732600" y="1890325"/>
                      <a:chExt cx="138100" cy="128300"/>
                    </a:xfrm>
                  </p:grpSpPr>
                  <p:sp>
                    <p:nvSpPr>
                      <p:cNvPr id="73" name="Google Shape;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 name="Google Shape;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 name="Google Shape;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 name="Google Shape;76;p2"/>
                    <p:cNvGrpSpPr/>
                    <p:nvPr/>
                  </p:nvGrpSpPr>
                  <p:grpSpPr>
                    <a:xfrm>
                      <a:off x="73845" y="3561500"/>
                      <a:ext cx="139329" cy="128300"/>
                      <a:chOff x="732600" y="1890325"/>
                      <a:chExt cx="138100" cy="128300"/>
                    </a:xfrm>
                  </p:grpSpPr>
                  <p:sp>
                    <p:nvSpPr>
                      <p:cNvPr id="77" name="Google Shape;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 name="Google Shape;80;p2"/>
                  <p:cNvGrpSpPr/>
                  <p:nvPr/>
                </p:nvGrpSpPr>
                <p:grpSpPr>
                  <a:xfrm rot="5400000">
                    <a:off x="3923120" y="-3466465"/>
                    <a:ext cx="285829" cy="7341550"/>
                    <a:chOff x="73845" y="36500"/>
                    <a:chExt cx="285829" cy="7341550"/>
                  </a:xfrm>
                </p:grpSpPr>
                <p:grpSp>
                  <p:nvGrpSpPr>
                    <p:cNvPr id="81" name="Google Shape;81;p2"/>
                    <p:cNvGrpSpPr/>
                    <p:nvPr/>
                  </p:nvGrpSpPr>
                  <p:grpSpPr>
                    <a:xfrm>
                      <a:off x="73845" y="4538300"/>
                      <a:ext cx="285829" cy="2839750"/>
                      <a:chOff x="73845" y="3561500"/>
                      <a:chExt cx="285829" cy="2839750"/>
                    </a:xfrm>
                  </p:grpSpPr>
                  <p:grpSp>
                    <p:nvGrpSpPr>
                      <p:cNvPr id="82" name="Google Shape;82;p2"/>
                      <p:cNvGrpSpPr/>
                      <p:nvPr/>
                    </p:nvGrpSpPr>
                    <p:grpSpPr>
                      <a:xfrm>
                        <a:off x="73845" y="3561500"/>
                        <a:ext cx="278654" cy="1306700"/>
                        <a:chOff x="73845" y="3561500"/>
                        <a:chExt cx="278654" cy="1306700"/>
                      </a:xfrm>
                    </p:grpSpPr>
                    <p:grpSp>
                      <p:nvGrpSpPr>
                        <p:cNvPr id="83" name="Google Shape;83;p2"/>
                        <p:cNvGrpSpPr/>
                        <p:nvPr/>
                      </p:nvGrpSpPr>
                      <p:grpSpPr>
                        <a:xfrm>
                          <a:off x="179620" y="3954300"/>
                          <a:ext cx="139329" cy="128300"/>
                          <a:chOff x="732600" y="1890325"/>
                          <a:chExt cx="138100" cy="128300"/>
                        </a:xfrm>
                      </p:grpSpPr>
                      <p:sp>
                        <p:nvSpPr>
                          <p:cNvPr id="84" name="Google Shape;8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 name="Google Shape;87;p2"/>
                        <p:cNvGrpSpPr/>
                        <p:nvPr/>
                      </p:nvGrpSpPr>
                      <p:grpSpPr>
                        <a:xfrm>
                          <a:off x="116495" y="4347100"/>
                          <a:ext cx="139329" cy="128300"/>
                          <a:chOff x="732600" y="1890325"/>
                          <a:chExt cx="138100" cy="128300"/>
                        </a:xfrm>
                      </p:grpSpPr>
                      <p:sp>
                        <p:nvSpPr>
                          <p:cNvPr id="88" name="Google Shape;8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 name="Google Shape;8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 name="Google Shape;91;p2"/>
                        <p:cNvGrpSpPr/>
                        <p:nvPr/>
                      </p:nvGrpSpPr>
                      <p:grpSpPr>
                        <a:xfrm>
                          <a:off x="213170" y="4739900"/>
                          <a:ext cx="139329" cy="128300"/>
                          <a:chOff x="732600" y="1890325"/>
                          <a:chExt cx="138100" cy="128300"/>
                        </a:xfrm>
                      </p:grpSpPr>
                      <p:sp>
                        <p:nvSpPr>
                          <p:cNvPr id="92" name="Google Shape;9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 name="Google Shape;9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 name="Google Shape;95;p2"/>
                        <p:cNvGrpSpPr/>
                        <p:nvPr/>
                      </p:nvGrpSpPr>
                      <p:grpSpPr>
                        <a:xfrm>
                          <a:off x="73845" y="3561500"/>
                          <a:ext cx="139329" cy="128300"/>
                          <a:chOff x="732600" y="1890325"/>
                          <a:chExt cx="138100" cy="128300"/>
                        </a:xfrm>
                      </p:grpSpPr>
                      <p:sp>
                        <p:nvSpPr>
                          <p:cNvPr id="96" name="Google Shape;9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9" name="Google Shape;99;p2"/>
                      <p:cNvGrpSpPr/>
                      <p:nvPr/>
                    </p:nvGrpSpPr>
                    <p:grpSpPr>
                      <a:xfrm>
                        <a:off x="81020" y="5094550"/>
                        <a:ext cx="278654" cy="1306700"/>
                        <a:chOff x="73845" y="3561500"/>
                        <a:chExt cx="278654" cy="1306700"/>
                      </a:xfrm>
                    </p:grpSpPr>
                    <p:grpSp>
                      <p:nvGrpSpPr>
                        <p:cNvPr id="100" name="Google Shape;100;p2"/>
                        <p:cNvGrpSpPr/>
                        <p:nvPr/>
                      </p:nvGrpSpPr>
                      <p:grpSpPr>
                        <a:xfrm>
                          <a:off x="179620" y="3954300"/>
                          <a:ext cx="139329" cy="128300"/>
                          <a:chOff x="732600" y="1890325"/>
                          <a:chExt cx="138100" cy="128300"/>
                        </a:xfrm>
                      </p:grpSpPr>
                      <p:sp>
                        <p:nvSpPr>
                          <p:cNvPr id="101" name="Google Shape;1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 name="Google Shape;1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 name="Google Shape;1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 name="Google Shape;104;p2"/>
                        <p:cNvGrpSpPr/>
                        <p:nvPr/>
                      </p:nvGrpSpPr>
                      <p:grpSpPr>
                        <a:xfrm>
                          <a:off x="116495" y="4347100"/>
                          <a:ext cx="139329" cy="128300"/>
                          <a:chOff x="732600" y="1890325"/>
                          <a:chExt cx="138100" cy="128300"/>
                        </a:xfrm>
                      </p:grpSpPr>
                      <p:sp>
                        <p:nvSpPr>
                          <p:cNvPr id="105" name="Google Shape;1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 name="Google Shape;1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 name="Google Shape;1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8" name="Google Shape;108;p2"/>
                        <p:cNvGrpSpPr/>
                        <p:nvPr/>
                      </p:nvGrpSpPr>
                      <p:grpSpPr>
                        <a:xfrm>
                          <a:off x="213170" y="4739900"/>
                          <a:ext cx="139329" cy="128300"/>
                          <a:chOff x="732600" y="1890325"/>
                          <a:chExt cx="138100" cy="128300"/>
                        </a:xfrm>
                      </p:grpSpPr>
                      <p:sp>
                        <p:nvSpPr>
                          <p:cNvPr id="109" name="Google Shape;1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 name="Google Shape;112;p2"/>
                        <p:cNvGrpSpPr/>
                        <p:nvPr/>
                      </p:nvGrpSpPr>
                      <p:grpSpPr>
                        <a:xfrm>
                          <a:off x="73845" y="3561500"/>
                          <a:ext cx="139329" cy="128300"/>
                          <a:chOff x="732600" y="1890325"/>
                          <a:chExt cx="138100" cy="128300"/>
                        </a:xfrm>
                      </p:grpSpPr>
                      <p:sp>
                        <p:nvSpPr>
                          <p:cNvPr id="113" name="Google Shape;11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6" name="Google Shape;116;p2"/>
                    <p:cNvGrpSpPr/>
                    <p:nvPr/>
                  </p:nvGrpSpPr>
                  <p:grpSpPr>
                    <a:xfrm>
                      <a:off x="73845" y="1524775"/>
                      <a:ext cx="285829" cy="2839750"/>
                      <a:chOff x="73845" y="3561500"/>
                      <a:chExt cx="285829" cy="2839750"/>
                    </a:xfrm>
                  </p:grpSpPr>
                  <p:grpSp>
                    <p:nvGrpSpPr>
                      <p:cNvPr id="117" name="Google Shape;117;p2"/>
                      <p:cNvGrpSpPr/>
                      <p:nvPr/>
                    </p:nvGrpSpPr>
                    <p:grpSpPr>
                      <a:xfrm>
                        <a:off x="73845" y="3561500"/>
                        <a:ext cx="278654" cy="1306700"/>
                        <a:chOff x="73845" y="3561500"/>
                        <a:chExt cx="278654" cy="1306700"/>
                      </a:xfrm>
                    </p:grpSpPr>
                    <p:grpSp>
                      <p:nvGrpSpPr>
                        <p:cNvPr id="118" name="Google Shape;118;p2"/>
                        <p:cNvGrpSpPr/>
                        <p:nvPr/>
                      </p:nvGrpSpPr>
                      <p:grpSpPr>
                        <a:xfrm>
                          <a:off x="179620" y="3954300"/>
                          <a:ext cx="139329" cy="128300"/>
                          <a:chOff x="732600" y="1890325"/>
                          <a:chExt cx="138100" cy="128300"/>
                        </a:xfrm>
                      </p:grpSpPr>
                      <p:sp>
                        <p:nvSpPr>
                          <p:cNvPr id="119" name="Google Shape;11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 name="Google Shape;12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 name="Google Shape;12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 name="Google Shape;122;p2"/>
                        <p:cNvGrpSpPr/>
                        <p:nvPr/>
                      </p:nvGrpSpPr>
                      <p:grpSpPr>
                        <a:xfrm>
                          <a:off x="116495" y="4347100"/>
                          <a:ext cx="139329" cy="128300"/>
                          <a:chOff x="732600" y="1890325"/>
                          <a:chExt cx="138100" cy="128300"/>
                        </a:xfrm>
                      </p:grpSpPr>
                      <p:sp>
                        <p:nvSpPr>
                          <p:cNvPr id="123" name="Google Shape;12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6" name="Google Shape;126;p2"/>
                        <p:cNvGrpSpPr/>
                        <p:nvPr/>
                      </p:nvGrpSpPr>
                      <p:grpSpPr>
                        <a:xfrm>
                          <a:off x="213170" y="4739900"/>
                          <a:ext cx="139329" cy="128300"/>
                          <a:chOff x="732600" y="1890325"/>
                          <a:chExt cx="138100" cy="128300"/>
                        </a:xfrm>
                      </p:grpSpPr>
                      <p:sp>
                        <p:nvSpPr>
                          <p:cNvPr id="127" name="Google Shape;12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 name="Google Shape;12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 name="Google Shape;130;p2"/>
                        <p:cNvGrpSpPr/>
                        <p:nvPr/>
                      </p:nvGrpSpPr>
                      <p:grpSpPr>
                        <a:xfrm>
                          <a:off x="73845" y="3561500"/>
                          <a:ext cx="139329" cy="128300"/>
                          <a:chOff x="732600" y="1890325"/>
                          <a:chExt cx="138100" cy="128300"/>
                        </a:xfrm>
                      </p:grpSpPr>
                      <p:sp>
                        <p:nvSpPr>
                          <p:cNvPr id="131" name="Google Shape;13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 name="Google Shape;13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4" name="Google Shape;134;p2"/>
                      <p:cNvGrpSpPr/>
                      <p:nvPr/>
                    </p:nvGrpSpPr>
                    <p:grpSpPr>
                      <a:xfrm>
                        <a:off x="81020" y="5094550"/>
                        <a:ext cx="278654" cy="1306700"/>
                        <a:chOff x="73845" y="3561500"/>
                        <a:chExt cx="278654" cy="1306700"/>
                      </a:xfrm>
                    </p:grpSpPr>
                    <p:grpSp>
                      <p:nvGrpSpPr>
                        <p:cNvPr id="135" name="Google Shape;135;p2"/>
                        <p:cNvGrpSpPr/>
                        <p:nvPr/>
                      </p:nvGrpSpPr>
                      <p:grpSpPr>
                        <a:xfrm>
                          <a:off x="179620" y="3954300"/>
                          <a:ext cx="139329" cy="128300"/>
                          <a:chOff x="732600" y="1890325"/>
                          <a:chExt cx="138100" cy="128300"/>
                        </a:xfrm>
                      </p:grpSpPr>
                      <p:sp>
                        <p:nvSpPr>
                          <p:cNvPr id="136" name="Google Shape;1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 name="Google Shape;1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 name="Google Shape;139;p2"/>
                        <p:cNvGrpSpPr/>
                        <p:nvPr/>
                      </p:nvGrpSpPr>
                      <p:grpSpPr>
                        <a:xfrm>
                          <a:off x="116495" y="4347100"/>
                          <a:ext cx="139329" cy="128300"/>
                          <a:chOff x="732600" y="1890325"/>
                          <a:chExt cx="138100" cy="128300"/>
                        </a:xfrm>
                      </p:grpSpPr>
                      <p:sp>
                        <p:nvSpPr>
                          <p:cNvPr id="140" name="Google Shape;1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2" name="Google Shape;1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3" name="Google Shape;143;p2"/>
                        <p:cNvGrpSpPr/>
                        <p:nvPr/>
                      </p:nvGrpSpPr>
                      <p:grpSpPr>
                        <a:xfrm>
                          <a:off x="213170" y="4739900"/>
                          <a:ext cx="139329" cy="128300"/>
                          <a:chOff x="732600" y="1890325"/>
                          <a:chExt cx="138100" cy="128300"/>
                        </a:xfrm>
                      </p:grpSpPr>
                      <p:sp>
                        <p:nvSpPr>
                          <p:cNvPr id="144" name="Google Shape;1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7" name="Google Shape;147;p2"/>
                        <p:cNvGrpSpPr/>
                        <p:nvPr/>
                      </p:nvGrpSpPr>
                      <p:grpSpPr>
                        <a:xfrm>
                          <a:off x="73845" y="3561500"/>
                          <a:ext cx="139329" cy="128300"/>
                          <a:chOff x="732600" y="1890325"/>
                          <a:chExt cx="138100" cy="128300"/>
                        </a:xfrm>
                      </p:grpSpPr>
                      <p:sp>
                        <p:nvSpPr>
                          <p:cNvPr id="148" name="Google Shape;14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9" name="Google Shape;14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0" name="Google Shape;15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51" name="Google Shape;151;p2"/>
                    <p:cNvGrpSpPr/>
                    <p:nvPr/>
                  </p:nvGrpSpPr>
                  <p:grpSpPr>
                    <a:xfrm>
                      <a:off x="81020" y="36500"/>
                      <a:ext cx="278654" cy="1306700"/>
                      <a:chOff x="73845" y="3561500"/>
                      <a:chExt cx="278654" cy="1306700"/>
                    </a:xfrm>
                  </p:grpSpPr>
                  <p:grpSp>
                    <p:nvGrpSpPr>
                      <p:cNvPr id="152" name="Google Shape;152;p2"/>
                      <p:cNvGrpSpPr/>
                      <p:nvPr/>
                    </p:nvGrpSpPr>
                    <p:grpSpPr>
                      <a:xfrm>
                        <a:off x="179620" y="3954300"/>
                        <a:ext cx="139329" cy="128300"/>
                        <a:chOff x="732600" y="1890325"/>
                        <a:chExt cx="138100" cy="128300"/>
                      </a:xfrm>
                    </p:grpSpPr>
                    <p:sp>
                      <p:nvSpPr>
                        <p:cNvPr id="153" name="Google Shape;1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56" name="Google Shape;156;p2"/>
                      <p:cNvGrpSpPr/>
                      <p:nvPr/>
                    </p:nvGrpSpPr>
                    <p:grpSpPr>
                      <a:xfrm>
                        <a:off x="116495" y="4347100"/>
                        <a:ext cx="139329" cy="128300"/>
                        <a:chOff x="732600" y="1890325"/>
                        <a:chExt cx="138100" cy="128300"/>
                      </a:xfrm>
                    </p:grpSpPr>
                    <p:sp>
                      <p:nvSpPr>
                        <p:cNvPr id="157" name="Google Shape;1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0" name="Google Shape;160;p2"/>
                      <p:cNvGrpSpPr/>
                      <p:nvPr/>
                    </p:nvGrpSpPr>
                    <p:grpSpPr>
                      <a:xfrm>
                        <a:off x="213170" y="4739900"/>
                        <a:ext cx="139329" cy="128300"/>
                        <a:chOff x="732600" y="1890325"/>
                        <a:chExt cx="138100" cy="128300"/>
                      </a:xfrm>
                    </p:grpSpPr>
                    <p:sp>
                      <p:nvSpPr>
                        <p:cNvPr id="161" name="Google Shape;1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2" name="Google Shape;1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3" name="Google Shape;1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64" name="Google Shape;164;p2"/>
                      <p:cNvGrpSpPr/>
                      <p:nvPr/>
                    </p:nvGrpSpPr>
                    <p:grpSpPr>
                      <a:xfrm>
                        <a:off x="73845" y="3561500"/>
                        <a:ext cx="139329" cy="128300"/>
                        <a:chOff x="732600" y="1890325"/>
                        <a:chExt cx="138100" cy="128300"/>
                      </a:xfrm>
                    </p:grpSpPr>
                    <p:sp>
                      <p:nvSpPr>
                        <p:cNvPr id="165" name="Google Shape;16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6" name="Google Shape;16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7" name="Google Shape;16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68" name="Google Shape;168;p2"/>
                <p:cNvGrpSpPr/>
                <p:nvPr/>
              </p:nvGrpSpPr>
              <p:grpSpPr>
                <a:xfrm rot="5400000">
                  <a:off x="9702783" y="-38502"/>
                  <a:ext cx="236004" cy="521100"/>
                  <a:chOff x="116495" y="4347100"/>
                  <a:chExt cx="236004" cy="521100"/>
                </a:xfrm>
              </p:grpSpPr>
              <p:grpSp>
                <p:nvGrpSpPr>
                  <p:cNvPr id="169" name="Google Shape;169;p2"/>
                  <p:cNvGrpSpPr/>
                  <p:nvPr/>
                </p:nvGrpSpPr>
                <p:grpSpPr>
                  <a:xfrm>
                    <a:off x="116495" y="4347100"/>
                    <a:ext cx="139329" cy="128300"/>
                    <a:chOff x="732600" y="1890325"/>
                    <a:chExt cx="138100" cy="128300"/>
                  </a:xfrm>
                </p:grpSpPr>
                <p:sp>
                  <p:nvSpPr>
                    <p:cNvPr id="170" name="Google Shape;1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1" name="Google Shape;1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2" name="Google Shape;1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73" name="Google Shape;173;p2"/>
                  <p:cNvGrpSpPr/>
                  <p:nvPr/>
                </p:nvGrpSpPr>
                <p:grpSpPr>
                  <a:xfrm>
                    <a:off x="213170" y="4739900"/>
                    <a:ext cx="139329" cy="128300"/>
                    <a:chOff x="732600" y="1890325"/>
                    <a:chExt cx="138100" cy="128300"/>
                  </a:xfrm>
                </p:grpSpPr>
                <p:sp>
                  <p:nvSpPr>
                    <p:cNvPr id="174" name="Google Shape;1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5" name="Google Shape;1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76" name="Google Shape;1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77" name="Google Shape;177;p2"/>
              <p:cNvGrpSpPr/>
              <p:nvPr/>
            </p:nvGrpSpPr>
            <p:grpSpPr>
              <a:xfrm>
                <a:off x="471460" y="61396"/>
                <a:ext cx="9609875" cy="285829"/>
                <a:chOff x="471460" y="61396"/>
                <a:chExt cx="9609875" cy="285829"/>
              </a:xfrm>
            </p:grpSpPr>
            <p:grpSp>
              <p:nvGrpSpPr>
                <p:cNvPr id="178" name="Google Shape;178;p2"/>
                <p:cNvGrpSpPr/>
                <p:nvPr/>
              </p:nvGrpSpPr>
              <p:grpSpPr>
                <a:xfrm>
                  <a:off x="471460" y="61396"/>
                  <a:ext cx="8862425" cy="285829"/>
                  <a:chOff x="395260" y="61396"/>
                  <a:chExt cx="8862425" cy="285829"/>
                </a:xfrm>
              </p:grpSpPr>
              <p:grpSp>
                <p:nvGrpSpPr>
                  <p:cNvPr id="179" name="Google Shape;179;p2"/>
                  <p:cNvGrpSpPr/>
                  <p:nvPr/>
                </p:nvGrpSpPr>
                <p:grpSpPr>
                  <a:xfrm rot="5400000">
                    <a:off x="8465008" y="-445452"/>
                    <a:ext cx="278654" cy="1306700"/>
                    <a:chOff x="73845" y="3561500"/>
                    <a:chExt cx="278654" cy="1306700"/>
                  </a:xfrm>
                </p:grpSpPr>
                <p:grpSp>
                  <p:nvGrpSpPr>
                    <p:cNvPr id="180" name="Google Shape;180;p2"/>
                    <p:cNvGrpSpPr/>
                    <p:nvPr/>
                  </p:nvGrpSpPr>
                  <p:grpSpPr>
                    <a:xfrm>
                      <a:off x="179620" y="3954300"/>
                      <a:ext cx="139329" cy="128300"/>
                      <a:chOff x="732600" y="1890325"/>
                      <a:chExt cx="138100" cy="128300"/>
                    </a:xfrm>
                  </p:grpSpPr>
                  <p:sp>
                    <p:nvSpPr>
                      <p:cNvPr id="181" name="Google Shape;1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2" name="Google Shape;1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3" name="Google Shape;1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4" name="Google Shape;184;p2"/>
                    <p:cNvGrpSpPr/>
                    <p:nvPr/>
                  </p:nvGrpSpPr>
                  <p:grpSpPr>
                    <a:xfrm>
                      <a:off x="116495" y="4347100"/>
                      <a:ext cx="139329" cy="128300"/>
                      <a:chOff x="732600" y="1890325"/>
                      <a:chExt cx="138100" cy="128300"/>
                    </a:xfrm>
                  </p:grpSpPr>
                  <p:sp>
                    <p:nvSpPr>
                      <p:cNvPr id="185" name="Google Shape;1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6" name="Google Shape;1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7" name="Google Shape;1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88" name="Google Shape;188;p2"/>
                    <p:cNvGrpSpPr/>
                    <p:nvPr/>
                  </p:nvGrpSpPr>
                  <p:grpSpPr>
                    <a:xfrm>
                      <a:off x="213170" y="4739900"/>
                      <a:ext cx="139329" cy="128300"/>
                      <a:chOff x="732600" y="1890325"/>
                      <a:chExt cx="138100" cy="128300"/>
                    </a:xfrm>
                  </p:grpSpPr>
                  <p:sp>
                    <p:nvSpPr>
                      <p:cNvPr id="189" name="Google Shape;1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0" name="Google Shape;1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1" name="Google Shape;1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2" name="Google Shape;192;p2"/>
                    <p:cNvGrpSpPr/>
                    <p:nvPr/>
                  </p:nvGrpSpPr>
                  <p:grpSpPr>
                    <a:xfrm>
                      <a:off x="73845" y="3561500"/>
                      <a:ext cx="139329" cy="128300"/>
                      <a:chOff x="732600" y="1890325"/>
                      <a:chExt cx="138100" cy="128300"/>
                    </a:xfrm>
                  </p:grpSpPr>
                  <p:sp>
                    <p:nvSpPr>
                      <p:cNvPr id="193" name="Google Shape;1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 name="Google Shape;1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 name="Google Shape;1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6" name="Google Shape;196;p2"/>
                  <p:cNvGrpSpPr/>
                  <p:nvPr/>
                </p:nvGrpSpPr>
                <p:grpSpPr>
                  <a:xfrm rot="5400000">
                    <a:off x="3923120" y="-3466465"/>
                    <a:ext cx="285829" cy="7341550"/>
                    <a:chOff x="73845" y="36500"/>
                    <a:chExt cx="285829" cy="7341550"/>
                  </a:xfrm>
                </p:grpSpPr>
                <p:grpSp>
                  <p:nvGrpSpPr>
                    <p:cNvPr id="197" name="Google Shape;197;p2"/>
                    <p:cNvGrpSpPr/>
                    <p:nvPr/>
                  </p:nvGrpSpPr>
                  <p:grpSpPr>
                    <a:xfrm>
                      <a:off x="73845" y="4538300"/>
                      <a:ext cx="285829" cy="2839750"/>
                      <a:chOff x="73845" y="3561500"/>
                      <a:chExt cx="285829" cy="2839750"/>
                    </a:xfrm>
                  </p:grpSpPr>
                  <p:grpSp>
                    <p:nvGrpSpPr>
                      <p:cNvPr id="198" name="Google Shape;198;p2"/>
                      <p:cNvGrpSpPr/>
                      <p:nvPr/>
                    </p:nvGrpSpPr>
                    <p:grpSpPr>
                      <a:xfrm>
                        <a:off x="73845" y="3561500"/>
                        <a:ext cx="278654" cy="1306700"/>
                        <a:chOff x="73845" y="3561500"/>
                        <a:chExt cx="278654" cy="1306700"/>
                      </a:xfrm>
                    </p:grpSpPr>
                    <p:grpSp>
                      <p:nvGrpSpPr>
                        <p:cNvPr id="199" name="Google Shape;199;p2"/>
                        <p:cNvGrpSpPr/>
                        <p:nvPr/>
                      </p:nvGrpSpPr>
                      <p:grpSpPr>
                        <a:xfrm>
                          <a:off x="179620" y="3954300"/>
                          <a:ext cx="139329" cy="128300"/>
                          <a:chOff x="732600" y="1890325"/>
                          <a:chExt cx="138100" cy="128300"/>
                        </a:xfrm>
                      </p:grpSpPr>
                      <p:sp>
                        <p:nvSpPr>
                          <p:cNvPr id="200" name="Google Shape;20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 name="Google Shape;20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 name="Google Shape;20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 name="Google Shape;203;p2"/>
                        <p:cNvGrpSpPr/>
                        <p:nvPr/>
                      </p:nvGrpSpPr>
                      <p:grpSpPr>
                        <a:xfrm>
                          <a:off x="116495" y="4347100"/>
                          <a:ext cx="139329" cy="128300"/>
                          <a:chOff x="732600" y="1890325"/>
                          <a:chExt cx="138100" cy="128300"/>
                        </a:xfrm>
                      </p:grpSpPr>
                      <p:sp>
                        <p:nvSpPr>
                          <p:cNvPr id="204" name="Google Shape;20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 name="Google Shape;20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 name="Google Shape;20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7" name="Google Shape;207;p2"/>
                        <p:cNvGrpSpPr/>
                        <p:nvPr/>
                      </p:nvGrpSpPr>
                      <p:grpSpPr>
                        <a:xfrm>
                          <a:off x="213170" y="4739900"/>
                          <a:ext cx="139329" cy="128300"/>
                          <a:chOff x="732600" y="1890325"/>
                          <a:chExt cx="138100" cy="128300"/>
                        </a:xfrm>
                      </p:grpSpPr>
                      <p:sp>
                        <p:nvSpPr>
                          <p:cNvPr id="208" name="Google Shape;20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 name="Google Shape;20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 name="Google Shape;21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 name="Google Shape;211;p2"/>
                        <p:cNvGrpSpPr/>
                        <p:nvPr/>
                      </p:nvGrpSpPr>
                      <p:grpSpPr>
                        <a:xfrm>
                          <a:off x="73845" y="3561500"/>
                          <a:ext cx="139329" cy="128300"/>
                          <a:chOff x="732600" y="1890325"/>
                          <a:chExt cx="138100" cy="128300"/>
                        </a:xfrm>
                      </p:grpSpPr>
                      <p:sp>
                        <p:nvSpPr>
                          <p:cNvPr id="212" name="Google Shape;21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 name="Google Shape;21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 name="Google Shape;21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5" name="Google Shape;215;p2"/>
                      <p:cNvGrpSpPr/>
                      <p:nvPr/>
                    </p:nvGrpSpPr>
                    <p:grpSpPr>
                      <a:xfrm>
                        <a:off x="81020" y="5094550"/>
                        <a:ext cx="278654" cy="1306700"/>
                        <a:chOff x="73845" y="3561500"/>
                        <a:chExt cx="278654" cy="1306700"/>
                      </a:xfrm>
                    </p:grpSpPr>
                    <p:grpSp>
                      <p:nvGrpSpPr>
                        <p:cNvPr id="216" name="Google Shape;216;p2"/>
                        <p:cNvGrpSpPr/>
                        <p:nvPr/>
                      </p:nvGrpSpPr>
                      <p:grpSpPr>
                        <a:xfrm>
                          <a:off x="179620" y="3954300"/>
                          <a:ext cx="139329" cy="128300"/>
                          <a:chOff x="732600" y="1890325"/>
                          <a:chExt cx="138100" cy="128300"/>
                        </a:xfrm>
                      </p:grpSpPr>
                      <p:sp>
                        <p:nvSpPr>
                          <p:cNvPr id="217" name="Google Shape;21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 name="Google Shape;21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 name="Google Shape;21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0" name="Google Shape;220;p2"/>
                        <p:cNvGrpSpPr/>
                        <p:nvPr/>
                      </p:nvGrpSpPr>
                      <p:grpSpPr>
                        <a:xfrm>
                          <a:off x="116495" y="4347100"/>
                          <a:ext cx="139329" cy="128300"/>
                          <a:chOff x="732600" y="1890325"/>
                          <a:chExt cx="138100" cy="128300"/>
                        </a:xfrm>
                      </p:grpSpPr>
                      <p:sp>
                        <p:nvSpPr>
                          <p:cNvPr id="221" name="Google Shape;22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 name="Google Shape;22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 name="Google Shape;22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 name="Google Shape;224;p2"/>
                        <p:cNvGrpSpPr/>
                        <p:nvPr/>
                      </p:nvGrpSpPr>
                      <p:grpSpPr>
                        <a:xfrm>
                          <a:off x="213170" y="4739900"/>
                          <a:ext cx="139329" cy="128300"/>
                          <a:chOff x="732600" y="1890325"/>
                          <a:chExt cx="138100" cy="128300"/>
                        </a:xfrm>
                      </p:grpSpPr>
                      <p:sp>
                        <p:nvSpPr>
                          <p:cNvPr id="225" name="Google Shape;22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 name="Google Shape;22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 name="Google Shape;22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 name="Google Shape;228;p2"/>
                        <p:cNvGrpSpPr/>
                        <p:nvPr/>
                      </p:nvGrpSpPr>
                      <p:grpSpPr>
                        <a:xfrm>
                          <a:off x="73845" y="3561500"/>
                          <a:ext cx="139329" cy="128300"/>
                          <a:chOff x="732600" y="1890325"/>
                          <a:chExt cx="138100" cy="128300"/>
                        </a:xfrm>
                      </p:grpSpPr>
                      <p:sp>
                        <p:nvSpPr>
                          <p:cNvPr id="229" name="Google Shape;22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 name="Google Shape;23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 name="Google Shape;23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32" name="Google Shape;232;p2"/>
                    <p:cNvGrpSpPr/>
                    <p:nvPr/>
                  </p:nvGrpSpPr>
                  <p:grpSpPr>
                    <a:xfrm>
                      <a:off x="73845" y="1524775"/>
                      <a:ext cx="285829" cy="2839750"/>
                      <a:chOff x="73845" y="3561500"/>
                      <a:chExt cx="285829" cy="2839750"/>
                    </a:xfrm>
                  </p:grpSpPr>
                  <p:grpSp>
                    <p:nvGrpSpPr>
                      <p:cNvPr id="233" name="Google Shape;233;p2"/>
                      <p:cNvGrpSpPr/>
                      <p:nvPr/>
                    </p:nvGrpSpPr>
                    <p:grpSpPr>
                      <a:xfrm>
                        <a:off x="73845" y="3561500"/>
                        <a:ext cx="278654" cy="1306700"/>
                        <a:chOff x="73845" y="3561500"/>
                        <a:chExt cx="278654" cy="1306700"/>
                      </a:xfrm>
                    </p:grpSpPr>
                    <p:grpSp>
                      <p:nvGrpSpPr>
                        <p:cNvPr id="234" name="Google Shape;234;p2"/>
                        <p:cNvGrpSpPr/>
                        <p:nvPr/>
                      </p:nvGrpSpPr>
                      <p:grpSpPr>
                        <a:xfrm>
                          <a:off x="179620" y="3954300"/>
                          <a:ext cx="139329" cy="128300"/>
                          <a:chOff x="732600" y="1890325"/>
                          <a:chExt cx="138100" cy="128300"/>
                        </a:xfrm>
                      </p:grpSpPr>
                      <p:sp>
                        <p:nvSpPr>
                          <p:cNvPr id="235" name="Google Shape;23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 name="Google Shape;23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 name="Google Shape;23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8" name="Google Shape;238;p2"/>
                        <p:cNvGrpSpPr/>
                        <p:nvPr/>
                      </p:nvGrpSpPr>
                      <p:grpSpPr>
                        <a:xfrm>
                          <a:off x="116495" y="4347100"/>
                          <a:ext cx="139329" cy="128300"/>
                          <a:chOff x="732600" y="1890325"/>
                          <a:chExt cx="138100" cy="128300"/>
                        </a:xfrm>
                      </p:grpSpPr>
                      <p:sp>
                        <p:nvSpPr>
                          <p:cNvPr id="239" name="Google Shape;23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 name="Google Shape;24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 name="Google Shape;24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2" name="Google Shape;242;p2"/>
                        <p:cNvGrpSpPr/>
                        <p:nvPr/>
                      </p:nvGrpSpPr>
                      <p:grpSpPr>
                        <a:xfrm>
                          <a:off x="213170" y="4739900"/>
                          <a:ext cx="139329" cy="128300"/>
                          <a:chOff x="732600" y="1890325"/>
                          <a:chExt cx="138100" cy="128300"/>
                        </a:xfrm>
                      </p:grpSpPr>
                      <p:sp>
                        <p:nvSpPr>
                          <p:cNvPr id="243" name="Google Shape;24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 name="Google Shape;24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 name="Google Shape;24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 name="Google Shape;246;p2"/>
                        <p:cNvGrpSpPr/>
                        <p:nvPr/>
                      </p:nvGrpSpPr>
                      <p:grpSpPr>
                        <a:xfrm>
                          <a:off x="73845" y="3561500"/>
                          <a:ext cx="139329" cy="128300"/>
                          <a:chOff x="732600" y="1890325"/>
                          <a:chExt cx="138100" cy="128300"/>
                        </a:xfrm>
                      </p:grpSpPr>
                      <p:sp>
                        <p:nvSpPr>
                          <p:cNvPr id="247" name="Google Shape;24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 name="Google Shape;24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 name="Google Shape;24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0" name="Google Shape;250;p2"/>
                      <p:cNvGrpSpPr/>
                      <p:nvPr/>
                    </p:nvGrpSpPr>
                    <p:grpSpPr>
                      <a:xfrm>
                        <a:off x="81020" y="5094550"/>
                        <a:ext cx="278654" cy="1306700"/>
                        <a:chOff x="73845" y="3561500"/>
                        <a:chExt cx="278654" cy="1306700"/>
                      </a:xfrm>
                    </p:grpSpPr>
                    <p:grpSp>
                      <p:nvGrpSpPr>
                        <p:cNvPr id="251" name="Google Shape;251;p2"/>
                        <p:cNvGrpSpPr/>
                        <p:nvPr/>
                      </p:nvGrpSpPr>
                      <p:grpSpPr>
                        <a:xfrm>
                          <a:off x="179620" y="3954300"/>
                          <a:ext cx="139329" cy="128300"/>
                          <a:chOff x="732600" y="1890325"/>
                          <a:chExt cx="138100" cy="128300"/>
                        </a:xfrm>
                      </p:grpSpPr>
                      <p:sp>
                        <p:nvSpPr>
                          <p:cNvPr id="252" name="Google Shape;25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 name="Google Shape;25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 name="Google Shape;25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 name="Google Shape;255;p2"/>
                        <p:cNvGrpSpPr/>
                        <p:nvPr/>
                      </p:nvGrpSpPr>
                      <p:grpSpPr>
                        <a:xfrm>
                          <a:off x="116495" y="4347100"/>
                          <a:ext cx="139329" cy="128300"/>
                          <a:chOff x="732600" y="1890325"/>
                          <a:chExt cx="138100" cy="128300"/>
                        </a:xfrm>
                      </p:grpSpPr>
                      <p:sp>
                        <p:nvSpPr>
                          <p:cNvPr id="256" name="Google Shape;25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 name="Google Shape;25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 name="Google Shape;25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 name="Google Shape;259;p2"/>
                        <p:cNvGrpSpPr/>
                        <p:nvPr/>
                      </p:nvGrpSpPr>
                      <p:grpSpPr>
                        <a:xfrm>
                          <a:off x="213170" y="4739900"/>
                          <a:ext cx="139329" cy="128300"/>
                          <a:chOff x="732600" y="1890325"/>
                          <a:chExt cx="138100" cy="128300"/>
                        </a:xfrm>
                      </p:grpSpPr>
                      <p:sp>
                        <p:nvSpPr>
                          <p:cNvPr id="260" name="Google Shape;26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 name="Google Shape;26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 name="Google Shape;26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 name="Google Shape;263;p2"/>
                        <p:cNvGrpSpPr/>
                        <p:nvPr/>
                      </p:nvGrpSpPr>
                      <p:grpSpPr>
                        <a:xfrm>
                          <a:off x="73845" y="3561500"/>
                          <a:ext cx="139329" cy="128300"/>
                          <a:chOff x="732600" y="1890325"/>
                          <a:chExt cx="138100" cy="128300"/>
                        </a:xfrm>
                      </p:grpSpPr>
                      <p:sp>
                        <p:nvSpPr>
                          <p:cNvPr id="264" name="Google Shape;26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 name="Google Shape;26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 name="Google Shape;26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7" name="Google Shape;267;p2"/>
                    <p:cNvGrpSpPr/>
                    <p:nvPr/>
                  </p:nvGrpSpPr>
                  <p:grpSpPr>
                    <a:xfrm>
                      <a:off x="81020" y="36500"/>
                      <a:ext cx="278654" cy="1306700"/>
                      <a:chOff x="73845" y="3561500"/>
                      <a:chExt cx="278654" cy="1306700"/>
                    </a:xfrm>
                  </p:grpSpPr>
                  <p:grpSp>
                    <p:nvGrpSpPr>
                      <p:cNvPr id="268" name="Google Shape;268;p2"/>
                      <p:cNvGrpSpPr/>
                      <p:nvPr/>
                    </p:nvGrpSpPr>
                    <p:grpSpPr>
                      <a:xfrm>
                        <a:off x="179620" y="3954300"/>
                        <a:ext cx="139329" cy="128300"/>
                        <a:chOff x="732600" y="1890325"/>
                        <a:chExt cx="138100" cy="128300"/>
                      </a:xfrm>
                    </p:grpSpPr>
                    <p:sp>
                      <p:nvSpPr>
                        <p:cNvPr id="269" name="Google Shape;26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 name="Google Shape;27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 name="Google Shape;27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 name="Google Shape;272;p2"/>
                      <p:cNvGrpSpPr/>
                      <p:nvPr/>
                    </p:nvGrpSpPr>
                    <p:grpSpPr>
                      <a:xfrm>
                        <a:off x="116495" y="4347100"/>
                        <a:ext cx="139329" cy="128300"/>
                        <a:chOff x="732600" y="1890325"/>
                        <a:chExt cx="138100" cy="128300"/>
                      </a:xfrm>
                    </p:grpSpPr>
                    <p:sp>
                      <p:nvSpPr>
                        <p:cNvPr id="273" name="Google Shape;27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 name="Google Shape;27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 name="Google Shape;27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 name="Google Shape;276;p2"/>
                      <p:cNvGrpSpPr/>
                      <p:nvPr/>
                    </p:nvGrpSpPr>
                    <p:grpSpPr>
                      <a:xfrm>
                        <a:off x="213170" y="4739900"/>
                        <a:ext cx="139329" cy="128300"/>
                        <a:chOff x="732600" y="1890325"/>
                        <a:chExt cx="138100" cy="128300"/>
                      </a:xfrm>
                    </p:grpSpPr>
                    <p:sp>
                      <p:nvSpPr>
                        <p:cNvPr id="277" name="Google Shape;27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 name="Google Shape;27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 name="Google Shape;27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 name="Google Shape;280;p2"/>
                      <p:cNvGrpSpPr/>
                      <p:nvPr/>
                    </p:nvGrpSpPr>
                    <p:grpSpPr>
                      <a:xfrm>
                        <a:off x="73845" y="3561500"/>
                        <a:ext cx="139329" cy="128300"/>
                        <a:chOff x="732600" y="1890325"/>
                        <a:chExt cx="138100" cy="128300"/>
                      </a:xfrm>
                    </p:grpSpPr>
                    <p:sp>
                      <p:nvSpPr>
                        <p:cNvPr id="281" name="Google Shape;28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 name="Google Shape;28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 name="Google Shape;28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84" name="Google Shape;284;p2"/>
                <p:cNvGrpSpPr/>
                <p:nvPr/>
              </p:nvGrpSpPr>
              <p:grpSpPr>
                <a:xfrm rot="5400000">
                  <a:off x="9702783" y="-38502"/>
                  <a:ext cx="236004" cy="521100"/>
                  <a:chOff x="116495" y="4347100"/>
                  <a:chExt cx="236004" cy="521100"/>
                </a:xfrm>
              </p:grpSpPr>
              <p:grpSp>
                <p:nvGrpSpPr>
                  <p:cNvPr id="285" name="Google Shape;285;p2"/>
                  <p:cNvGrpSpPr/>
                  <p:nvPr/>
                </p:nvGrpSpPr>
                <p:grpSpPr>
                  <a:xfrm>
                    <a:off x="116495" y="4347100"/>
                    <a:ext cx="139329" cy="128300"/>
                    <a:chOff x="732600" y="1890325"/>
                    <a:chExt cx="138100" cy="128300"/>
                  </a:xfrm>
                </p:grpSpPr>
                <p:sp>
                  <p:nvSpPr>
                    <p:cNvPr id="286" name="Google Shape;28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 name="Google Shape;28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 name="Google Shape;28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 name="Google Shape;289;p2"/>
                  <p:cNvGrpSpPr/>
                  <p:nvPr/>
                </p:nvGrpSpPr>
                <p:grpSpPr>
                  <a:xfrm>
                    <a:off x="213170" y="4739900"/>
                    <a:ext cx="139329" cy="128300"/>
                    <a:chOff x="732600" y="1890325"/>
                    <a:chExt cx="138100" cy="128300"/>
                  </a:xfrm>
                </p:grpSpPr>
                <p:sp>
                  <p:nvSpPr>
                    <p:cNvPr id="290" name="Google Shape;29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 name="Google Shape;29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 name="Google Shape;29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3" name="Google Shape;293;p2"/>
              <p:cNvGrpSpPr/>
              <p:nvPr/>
            </p:nvGrpSpPr>
            <p:grpSpPr>
              <a:xfrm>
                <a:off x="73845" y="98713"/>
                <a:ext cx="285829" cy="7341550"/>
                <a:chOff x="73845" y="36500"/>
                <a:chExt cx="285829" cy="7341550"/>
              </a:xfrm>
            </p:grpSpPr>
            <p:grpSp>
              <p:nvGrpSpPr>
                <p:cNvPr id="294" name="Google Shape;294;p2"/>
                <p:cNvGrpSpPr/>
                <p:nvPr/>
              </p:nvGrpSpPr>
              <p:grpSpPr>
                <a:xfrm>
                  <a:off x="73845" y="4538300"/>
                  <a:ext cx="285829" cy="2839750"/>
                  <a:chOff x="73845" y="3561500"/>
                  <a:chExt cx="285829" cy="2839750"/>
                </a:xfrm>
              </p:grpSpPr>
              <p:grpSp>
                <p:nvGrpSpPr>
                  <p:cNvPr id="295" name="Google Shape;295;p2"/>
                  <p:cNvGrpSpPr/>
                  <p:nvPr/>
                </p:nvGrpSpPr>
                <p:grpSpPr>
                  <a:xfrm>
                    <a:off x="73845" y="3561500"/>
                    <a:ext cx="278654" cy="1306700"/>
                    <a:chOff x="73845" y="3561500"/>
                    <a:chExt cx="278654" cy="1306700"/>
                  </a:xfrm>
                </p:grpSpPr>
                <p:grpSp>
                  <p:nvGrpSpPr>
                    <p:cNvPr id="296" name="Google Shape;296;p2"/>
                    <p:cNvGrpSpPr/>
                    <p:nvPr/>
                  </p:nvGrpSpPr>
                  <p:grpSpPr>
                    <a:xfrm>
                      <a:off x="179620" y="3954300"/>
                      <a:ext cx="139329" cy="128300"/>
                      <a:chOff x="732600" y="1890325"/>
                      <a:chExt cx="138100" cy="128300"/>
                    </a:xfrm>
                  </p:grpSpPr>
                  <p:sp>
                    <p:nvSpPr>
                      <p:cNvPr id="297" name="Google Shape;2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 name="Google Shape;2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 name="Google Shape;2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0" name="Google Shape;300;p2"/>
                    <p:cNvGrpSpPr/>
                    <p:nvPr/>
                  </p:nvGrpSpPr>
                  <p:grpSpPr>
                    <a:xfrm>
                      <a:off x="116495" y="4347100"/>
                      <a:ext cx="139329" cy="128300"/>
                      <a:chOff x="732600" y="1890325"/>
                      <a:chExt cx="138100" cy="128300"/>
                    </a:xfrm>
                  </p:grpSpPr>
                  <p:sp>
                    <p:nvSpPr>
                      <p:cNvPr id="301" name="Google Shape;30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 name="Google Shape;30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 name="Google Shape;30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 name="Google Shape;304;p2"/>
                    <p:cNvGrpSpPr/>
                    <p:nvPr/>
                  </p:nvGrpSpPr>
                  <p:grpSpPr>
                    <a:xfrm>
                      <a:off x="213170" y="4739900"/>
                      <a:ext cx="139329" cy="128300"/>
                      <a:chOff x="732600" y="1890325"/>
                      <a:chExt cx="138100" cy="128300"/>
                    </a:xfrm>
                  </p:grpSpPr>
                  <p:sp>
                    <p:nvSpPr>
                      <p:cNvPr id="305" name="Google Shape;30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 name="Google Shape;30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 name="Google Shape;30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8" name="Google Shape;308;p2"/>
                    <p:cNvGrpSpPr/>
                    <p:nvPr/>
                  </p:nvGrpSpPr>
                  <p:grpSpPr>
                    <a:xfrm>
                      <a:off x="73845" y="3561500"/>
                      <a:ext cx="139329" cy="128300"/>
                      <a:chOff x="732600" y="1890325"/>
                      <a:chExt cx="138100" cy="128300"/>
                    </a:xfrm>
                  </p:grpSpPr>
                  <p:sp>
                    <p:nvSpPr>
                      <p:cNvPr id="309" name="Google Shape;30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 name="Google Shape;31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 name="Google Shape;31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2" name="Google Shape;312;p2"/>
                  <p:cNvGrpSpPr/>
                  <p:nvPr/>
                </p:nvGrpSpPr>
                <p:grpSpPr>
                  <a:xfrm>
                    <a:off x="81020" y="5094550"/>
                    <a:ext cx="278654" cy="1306700"/>
                    <a:chOff x="73845" y="3561500"/>
                    <a:chExt cx="278654" cy="1306700"/>
                  </a:xfrm>
                </p:grpSpPr>
                <p:grpSp>
                  <p:nvGrpSpPr>
                    <p:cNvPr id="313" name="Google Shape;313;p2"/>
                    <p:cNvGrpSpPr/>
                    <p:nvPr/>
                  </p:nvGrpSpPr>
                  <p:grpSpPr>
                    <a:xfrm>
                      <a:off x="179620" y="3954300"/>
                      <a:ext cx="139329" cy="128300"/>
                      <a:chOff x="732600" y="1890325"/>
                      <a:chExt cx="138100" cy="128300"/>
                    </a:xfrm>
                  </p:grpSpPr>
                  <p:sp>
                    <p:nvSpPr>
                      <p:cNvPr id="314" name="Google Shape;3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 name="Google Shape;3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 name="Google Shape;3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 name="Google Shape;317;p2"/>
                    <p:cNvGrpSpPr/>
                    <p:nvPr/>
                  </p:nvGrpSpPr>
                  <p:grpSpPr>
                    <a:xfrm>
                      <a:off x="116495" y="4347100"/>
                      <a:ext cx="139329" cy="128300"/>
                      <a:chOff x="732600" y="1890325"/>
                      <a:chExt cx="138100" cy="128300"/>
                    </a:xfrm>
                  </p:grpSpPr>
                  <p:sp>
                    <p:nvSpPr>
                      <p:cNvPr id="318" name="Google Shape;31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 name="Google Shape;31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 name="Google Shape;32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 name="Google Shape;321;p2"/>
                    <p:cNvGrpSpPr/>
                    <p:nvPr/>
                  </p:nvGrpSpPr>
                  <p:grpSpPr>
                    <a:xfrm>
                      <a:off x="213170" y="4739900"/>
                      <a:ext cx="139329" cy="128300"/>
                      <a:chOff x="732600" y="1890325"/>
                      <a:chExt cx="138100" cy="128300"/>
                    </a:xfrm>
                  </p:grpSpPr>
                  <p:sp>
                    <p:nvSpPr>
                      <p:cNvPr id="322" name="Google Shape;32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 name="Google Shape;32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 name="Google Shape;32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5" name="Google Shape;325;p2"/>
                    <p:cNvGrpSpPr/>
                    <p:nvPr/>
                  </p:nvGrpSpPr>
                  <p:grpSpPr>
                    <a:xfrm>
                      <a:off x="73845" y="3561500"/>
                      <a:ext cx="139329" cy="128300"/>
                      <a:chOff x="732600" y="1890325"/>
                      <a:chExt cx="138100" cy="128300"/>
                    </a:xfrm>
                  </p:grpSpPr>
                  <p:sp>
                    <p:nvSpPr>
                      <p:cNvPr id="326" name="Google Shape;32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 name="Google Shape;32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 name="Google Shape;32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29" name="Google Shape;329;p2"/>
                <p:cNvGrpSpPr/>
                <p:nvPr/>
              </p:nvGrpSpPr>
              <p:grpSpPr>
                <a:xfrm>
                  <a:off x="73845" y="1524775"/>
                  <a:ext cx="285829" cy="2839750"/>
                  <a:chOff x="73845" y="3561500"/>
                  <a:chExt cx="285829" cy="2839750"/>
                </a:xfrm>
              </p:grpSpPr>
              <p:grpSp>
                <p:nvGrpSpPr>
                  <p:cNvPr id="330" name="Google Shape;330;p2"/>
                  <p:cNvGrpSpPr/>
                  <p:nvPr/>
                </p:nvGrpSpPr>
                <p:grpSpPr>
                  <a:xfrm>
                    <a:off x="73845" y="3561500"/>
                    <a:ext cx="278654" cy="1306700"/>
                    <a:chOff x="73845" y="3561500"/>
                    <a:chExt cx="278654" cy="1306700"/>
                  </a:xfrm>
                </p:grpSpPr>
                <p:grpSp>
                  <p:nvGrpSpPr>
                    <p:cNvPr id="331" name="Google Shape;331;p2"/>
                    <p:cNvGrpSpPr/>
                    <p:nvPr/>
                  </p:nvGrpSpPr>
                  <p:grpSpPr>
                    <a:xfrm>
                      <a:off x="179620" y="3954300"/>
                      <a:ext cx="139329" cy="128300"/>
                      <a:chOff x="732600" y="1890325"/>
                      <a:chExt cx="138100" cy="128300"/>
                    </a:xfrm>
                  </p:grpSpPr>
                  <p:sp>
                    <p:nvSpPr>
                      <p:cNvPr id="332" name="Google Shape;3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 name="Google Shape;3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 name="Google Shape;3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 name="Google Shape;335;p2"/>
                    <p:cNvGrpSpPr/>
                    <p:nvPr/>
                  </p:nvGrpSpPr>
                  <p:grpSpPr>
                    <a:xfrm>
                      <a:off x="116495" y="4347100"/>
                      <a:ext cx="139329" cy="128300"/>
                      <a:chOff x="732600" y="1890325"/>
                      <a:chExt cx="138100" cy="128300"/>
                    </a:xfrm>
                  </p:grpSpPr>
                  <p:sp>
                    <p:nvSpPr>
                      <p:cNvPr id="336" name="Google Shape;33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 name="Google Shape;33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 name="Google Shape;33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9" name="Google Shape;339;p2"/>
                    <p:cNvGrpSpPr/>
                    <p:nvPr/>
                  </p:nvGrpSpPr>
                  <p:grpSpPr>
                    <a:xfrm>
                      <a:off x="213170" y="4739900"/>
                      <a:ext cx="139329" cy="128300"/>
                      <a:chOff x="732600" y="1890325"/>
                      <a:chExt cx="138100" cy="128300"/>
                    </a:xfrm>
                  </p:grpSpPr>
                  <p:sp>
                    <p:nvSpPr>
                      <p:cNvPr id="340" name="Google Shape;34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 name="Google Shape;34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 name="Google Shape;34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 name="Google Shape;343;p2"/>
                    <p:cNvGrpSpPr/>
                    <p:nvPr/>
                  </p:nvGrpSpPr>
                  <p:grpSpPr>
                    <a:xfrm>
                      <a:off x="73845" y="3561500"/>
                      <a:ext cx="139329" cy="128300"/>
                      <a:chOff x="732600" y="1890325"/>
                      <a:chExt cx="138100" cy="128300"/>
                    </a:xfrm>
                  </p:grpSpPr>
                  <p:sp>
                    <p:nvSpPr>
                      <p:cNvPr id="344" name="Google Shape;34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 name="Google Shape;34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 name="Google Shape;34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7" name="Google Shape;347;p2"/>
                  <p:cNvGrpSpPr/>
                  <p:nvPr/>
                </p:nvGrpSpPr>
                <p:grpSpPr>
                  <a:xfrm>
                    <a:off x="81020" y="5094550"/>
                    <a:ext cx="278654" cy="1306700"/>
                    <a:chOff x="73845" y="3561500"/>
                    <a:chExt cx="278654" cy="1306700"/>
                  </a:xfrm>
                </p:grpSpPr>
                <p:grpSp>
                  <p:nvGrpSpPr>
                    <p:cNvPr id="348" name="Google Shape;348;p2"/>
                    <p:cNvGrpSpPr/>
                    <p:nvPr/>
                  </p:nvGrpSpPr>
                  <p:grpSpPr>
                    <a:xfrm>
                      <a:off x="179620" y="3954300"/>
                      <a:ext cx="139329" cy="128300"/>
                      <a:chOff x="732600" y="1890325"/>
                      <a:chExt cx="138100" cy="128300"/>
                    </a:xfrm>
                  </p:grpSpPr>
                  <p:sp>
                    <p:nvSpPr>
                      <p:cNvPr id="349" name="Google Shape;3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 name="Google Shape;3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 name="Google Shape;3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2" name="Google Shape;352;p2"/>
                    <p:cNvGrpSpPr/>
                    <p:nvPr/>
                  </p:nvGrpSpPr>
                  <p:grpSpPr>
                    <a:xfrm>
                      <a:off x="116495" y="4347100"/>
                      <a:ext cx="139329" cy="128300"/>
                      <a:chOff x="732600" y="1890325"/>
                      <a:chExt cx="138100" cy="128300"/>
                    </a:xfrm>
                  </p:grpSpPr>
                  <p:sp>
                    <p:nvSpPr>
                      <p:cNvPr id="353" name="Google Shape;35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 name="Google Shape;35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 name="Google Shape;35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6" name="Google Shape;356;p2"/>
                    <p:cNvGrpSpPr/>
                    <p:nvPr/>
                  </p:nvGrpSpPr>
                  <p:grpSpPr>
                    <a:xfrm>
                      <a:off x="213170" y="4739900"/>
                      <a:ext cx="139329" cy="128300"/>
                      <a:chOff x="732600" y="1890325"/>
                      <a:chExt cx="138100" cy="128300"/>
                    </a:xfrm>
                  </p:grpSpPr>
                  <p:sp>
                    <p:nvSpPr>
                      <p:cNvPr id="357" name="Google Shape;35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 name="Google Shape;35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 name="Google Shape;35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 name="Google Shape;360;p2"/>
                    <p:cNvGrpSpPr/>
                    <p:nvPr/>
                  </p:nvGrpSpPr>
                  <p:grpSpPr>
                    <a:xfrm>
                      <a:off x="73845" y="3561500"/>
                      <a:ext cx="139329" cy="128300"/>
                      <a:chOff x="732600" y="1890325"/>
                      <a:chExt cx="138100" cy="128300"/>
                    </a:xfrm>
                  </p:grpSpPr>
                  <p:sp>
                    <p:nvSpPr>
                      <p:cNvPr id="361" name="Google Shape;36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 name="Google Shape;36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 name="Google Shape;36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4" name="Google Shape;364;p2"/>
                <p:cNvGrpSpPr/>
                <p:nvPr/>
              </p:nvGrpSpPr>
              <p:grpSpPr>
                <a:xfrm>
                  <a:off x="81020" y="36500"/>
                  <a:ext cx="278654" cy="1306700"/>
                  <a:chOff x="73845" y="3561500"/>
                  <a:chExt cx="278654" cy="1306700"/>
                </a:xfrm>
              </p:grpSpPr>
              <p:grpSp>
                <p:nvGrpSpPr>
                  <p:cNvPr id="365" name="Google Shape;365;p2"/>
                  <p:cNvGrpSpPr/>
                  <p:nvPr/>
                </p:nvGrpSpPr>
                <p:grpSpPr>
                  <a:xfrm>
                    <a:off x="179620" y="3954300"/>
                    <a:ext cx="139329" cy="128300"/>
                    <a:chOff x="732600" y="1890325"/>
                    <a:chExt cx="138100" cy="128300"/>
                  </a:xfrm>
                </p:grpSpPr>
                <p:sp>
                  <p:nvSpPr>
                    <p:cNvPr id="366" name="Google Shape;3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 name="Google Shape;3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 name="Google Shape;3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 name="Google Shape;369;p2"/>
                  <p:cNvGrpSpPr/>
                  <p:nvPr/>
                </p:nvGrpSpPr>
                <p:grpSpPr>
                  <a:xfrm>
                    <a:off x="116495" y="4347100"/>
                    <a:ext cx="139329" cy="128300"/>
                    <a:chOff x="732600" y="1890325"/>
                    <a:chExt cx="138100" cy="128300"/>
                  </a:xfrm>
                </p:grpSpPr>
                <p:sp>
                  <p:nvSpPr>
                    <p:cNvPr id="370" name="Google Shape;37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 name="Google Shape;37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 name="Google Shape;37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 name="Google Shape;373;p2"/>
                  <p:cNvGrpSpPr/>
                  <p:nvPr/>
                </p:nvGrpSpPr>
                <p:grpSpPr>
                  <a:xfrm>
                    <a:off x="213170" y="4739900"/>
                    <a:ext cx="139329" cy="128300"/>
                    <a:chOff x="732600" y="1890325"/>
                    <a:chExt cx="138100" cy="128300"/>
                  </a:xfrm>
                </p:grpSpPr>
                <p:sp>
                  <p:nvSpPr>
                    <p:cNvPr id="374" name="Google Shape;37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 name="Google Shape;37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 name="Google Shape;37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7" name="Google Shape;377;p2"/>
                  <p:cNvGrpSpPr/>
                  <p:nvPr/>
                </p:nvGrpSpPr>
                <p:grpSpPr>
                  <a:xfrm>
                    <a:off x="73845" y="3561500"/>
                    <a:ext cx="139329" cy="128300"/>
                    <a:chOff x="732600" y="1890325"/>
                    <a:chExt cx="138100" cy="128300"/>
                  </a:xfrm>
                </p:grpSpPr>
                <p:sp>
                  <p:nvSpPr>
                    <p:cNvPr id="378" name="Google Shape;37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 name="Google Shape;37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 name="Google Shape;38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1" name="Google Shape;381;p2"/>
              <p:cNvGrpSpPr/>
              <p:nvPr/>
            </p:nvGrpSpPr>
            <p:grpSpPr>
              <a:xfrm>
                <a:off x="10332320" y="145213"/>
                <a:ext cx="285829" cy="7341550"/>
                <a:chOff x="73845" y="36500"/>
                <a:chExt cx="285829" cy="7341550"/>
              </a:xfrm>
            </p:grpSpPr>
            <p:grpSp>
              <p:nvGrpSpPr>
                <p:cNvPr id="382" name="Google Shape;382;p2"/>
                <p:cNvGrpSpPr/>
                <p:nvPr/>
              </p:nvGrpSpPr>
              <p:grpSpPr>
                <a:xfrm>
                  <a:off x="73845" y="4538300"/>
                  <a:ext cx="285829" cy="2839750"/>
                  <a:chOff x="73845" y="3561500"/>
                  <a:chExt cx="285829" cy="2839750"/>
                </a:xfrm>
              </p:grpSpPr>
              <p:grpSp>
                <p:nvGrpSpPr>
                  <p:cNvPr id="383" name="Google Shape;383;p2"/>
                  <p:cNvGrpSpPr/>
                  <p:nvPr/>
                </p:nvGrpSpPr>
                <p:grpSpPr>
                  <a:xfrm>
                    <a:off x="73845" y="3561500"/>
                    <a:ext cx="278654" cy="1306700"/>
                    <a:chOff x="73845" y="3561500"/>
                    <a:chExt cx="278654" cy="1306700"/>
                  </a:xfrm>
                </p:grpSpPr>
                <p:grpSp>
                  <p:nvGrpSpPr>
                    <p:cNvPr id="384" name="Google Shape;384;p2"/>
                    <p:cNvGrpSpPr/>
                    <p:nvPr/>
                  </p:nvGrpSpPr>
                  <p:grpSpPr>
                    <a:xfrm>
                      <a:off x="179620" y="3954300"/>
                      <a:ext cx="139329" cy="128300"/>
                      <a:chOff x="732600" y="1890325"/>
                      <a:chExt cx="138100" cy="128300"/>
                    </a:xfrm>
                  </p:grpSpPr>
                  <p:sp>
                    <p:nvSpPr>
                      <p:cNvPr id="385" name="Google Shape;38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 name="Google Shape;38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 name="Google Shape;38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 name="Google Shape;388;p2"/>
                    <p:cNvGrpSpPr/>
                    <p:nvPr/>
                  </p:nvGrpSpPr>
                  <p:grpSpPr>
                    <a:xfrm>
                      <a:off x="116495" y="4347100"/>
                      <a:ext cx="139329" cy="128300"/>
                      <a:chOff x="732600" y="1890325"/>
                      <a:chExt cx="138100" cy="128300"/>
                    </a:xfrm>
                  </p:grpSpPr>
                  <p:sp>
                    <p:nvSpPr>
                      <p:cNvPr id="389" name="Google Shape;38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 name="Google Shape;39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 name="Google Shape;39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 name="Google Shape;392;p2"/>
                    <p:cNvGrpSpPr/>
                    <p:nvPr/>
                  </p:nvGrpSpPr>
                  <p:grpSpPr>
                    <a:xfrm>
                      <a:off x="213170" y="4739900"/>
                      <a:ext cx="139329" cy="128300"/>
                      <a:chOff x="732600" y="1890325"/>
                      <a:chExt cx="138100" cy="128300"/>
                    </a:xfrm>
                  </p:grpSpPr>
                  <p:sp>
                    <p:nvSpPr>
                      <p:cNvPr id="393" name="Google Shape;393;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 name="Google Shape;394;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 name="Google Shape;395;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 name="Google Shape;396;p2"/>
                    <p:cNvGrpSpPr/>
                    <p:nvPr/>
                  </p:nvGrpSpPr>
                  <p:grpSpPr>
                    <a:xfrm>
                      <a:off x="73845" y="3561500"/>
                      <a:ext cx="139329" cy="128300"/>
                      <a:chOff x="732600" y="1890325"/>
                      <a:chExt cx="138100" cy="128300"/>
                    </a:xfrm>
                  </p:grpSpPr>
                  <p:sp>
                    <p:nvSpPr>
                      <p:cNvPr id="397" name="Google Shape;39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 name="Google Shape;39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 name="Google Shape;39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0" name="Google Shape;400;p2"/>
                  <p:cNvGrpSpPr/>
                  <p:nvPr/>
                </p:nvGrpSpPr>
                <p:grpSpPr>
                  <a:xfrm>
                    <a:off x="81020" y="5094550"/>
                    <a:ext cx="278654" cy="1306700"/>
                    <a:chOff x="73845" y="3561500"/>
                    <a:chExt cx="278654" cy="1306700"/>
                  </a:xfrm>
                </p:grpSpPr>
                <p:grpSp>
                  <p:nvGrpSpPr>
                    <p:cNvPr id="401" name="Google Shape;401;p2"/>
                    <p:cNvGrpSpPr/>
                    <p:nvPr/>
                  </p:nvGrpSpPr>
                  <p:grpSpPr>
                    <a:xfrm>
                      <a:off x="179620" y="3954300"/>
                      <a:ext cx="139329" cy="128300"/>
                      <a:chOff x="732600" y="1890325"/>
                      <a:chExt cx="138100" cy="128300"/>
                    </a:xfrm>
                  </p:grpSpPr>
                  <p:sp>
                    <p:nvSpPr>
                      <p:cNvPr id="402" name="Google Shape;40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 name="Google Shape;40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 name="Google Shape;40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 name="Google Shape;405;p2"/>
                    <p:cNvGrpSpPr/>
                    <p:nvPr/>
                  </p:nvGrpSpPr>
                  <p:grpSpPr>
                    <a:xfrm>
                      <a:off x="116495" y="4347100"/>
                      <a:ext cx="139329" cy="128300"/>
                      <a:chOff x="732600" y="1890325"/>
                      <a:chExt cx="138100" cy="128300"/>
                    </a:xfrm>
                  </p:grpSpPr>
                  <p:sp>
                    <p:nvSpPr>
                      <p:cNvPr id="406" name="Google Shape;40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 name="Google Shape;40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 name="Google Shape;40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9" name="Google Shape;409;p2"/>
                    <p:cNvGrpSpPr/>
                    <p:nvPr/>
                  </p:nvGrpSpPr>
                  <p:grpSpPr>
                    <a:xfrm>
                      <a:off x="213170" y="4739900"/>
                      <a:ext cx="139329" cy="128300"/>
                      <a:chOff x="732600" y="1890325"/>
                      <a:chExt cx="138100" cy="128300"/>
                    </a:xfrm>
                  </p:grpSpPr>
                  <p:sp>
                    <p:nvSpPr>
                      <p:cNvPr id="410" name="Google Shape;41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 name="Google Shape;41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 name="Google Shape;41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3" name="Google Shape;413;p2"/>
                    <p:cNvGrpSpPr/>
                    <p:nvPr/>
                  </p:nvGrpSpPr>
                  <p:grpSpPr>
                    <a:xfrm>
                      <a:off x="73845" y="3561500"/>
                      <a:ext cx="139329" cy="128300"/>
                      <a:chOff x="732600" y="1890325"/>
                      <a:chExt cx="138100" cy="128300"/>
                    </a:xfrm>
                  </p:grpSpPr>
                  <p:sp>
                    <p:nvSpPr>
                      <p:cNvPr id="414" name="Google Shape;41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 name="Google Shape;41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6" name="Google Shape;41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17" name="Google Shape;417;p2"/>
                <p:cNvGrpSpPr/>
                <p:nvPr/>
              </p:nvGrpSpPr>
              <p:grpSpPr>
                <a:xfrm>
                  <a:off x="73845" y="1524775"/>
                  <a:ext cx="285829" cy="2839750"/>
                  <a:chOff x="73845" y="3561500"/>
                  <a:chExt cx="285829" cy="2839750"/>
                </a:xfrm>
              </p:grpSpPr>
              <p:grpSp>
                <p:nvGrpSpPr>
                  <p:cNvPr id="418" name="Google Shape;418;p2"/>
                  <p:cNvGrpSpPr/>
                  <p:nvPr/>
                </p:nvGrpSpPr>
                <p:grpSpPr>
                  <a:xfrm>
                    <a:off x="73845" y="3561500"/>
                    <a:ext cx="278654" cy="1306700"/>
                    <a:chOff x="73845" y="3561500"/>
                    <a:chExt cx="278654" cy="1306700"/>
                  </a:xfrm>
                </p:grpSpPr>
                <p:grpSp>
                  <p:nvGrpSpPr>
                    <p:cNvPr id="419" name="Google Shape;419;p2"/>
                    <p:cNvGrpSpPr/>
                    <p:nvPr/>
                  </p:nvGrpSpPr>
                  <p:grpSpPr>
                    <a:xfrm>
                      <a:off x="179620" y="3954300"/>
                      <a:ext cx="139329" cy="128300"/>
                      <a:chOff x="732600" y="1890325"/>
                      <a:chExt cx="138100" cy="128300"/>
                    </a:xfrm>
                  </p:grpSpPr>
                  <p:sp>
                    <p:nvSpPr>
                      <p:cNvPr id="420" name="Google Shape;420;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1" name="Google Shape;421;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2" name="Google Shape;422;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3" name="Google Shape;423;p2"/>
                    <p:cNvGrpSpPr/>
                    <p:nvPr/>
                  </p:nvGrpSpPr>
                  <p:grpSpPr>
                    <a:xfrm>
                      <a:off x="116495" y="4347100"/>
                      <a:ext cx="139329" cy="128300"/>
                      <a:chOff x="732600" y="1890325"/>
                      <a:chExt cx="138100" cy="128300"/>
                    </a:xfrm>
                  </p:grpSpPr>
                  <p:sp>
                    <p:nvSpPr>
                      <p:cNvPr id="424" name="Google Shape;42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5" name="Google Shape;42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6" name="Google Shape;42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27" name="Google Shape;427;p2"/>
                    <p:cNvGrpSpPr/>
                    <p:nvPr/>
                  </p:nvGrpSpPr>
                  <p:grpSpPr>
                    <a:xfrm>
                      <a:off x="213170" y="4739900"/>
                      <a:ext cx="139329" cy="128300"/>
                      <a:chOff x="732600" y="1890325"/>
                      <a:chExt cx="138100" cy="128300"/>
                    </a:xfrm>
                  </p:grpSpPr>
                  <p:sp>
                    <p:nvSpPr>
                      <p:cNvPr id="428" name="Google Shape;42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29" name="Google Shape;42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0" name="Google Shape;43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31" name="Google Shape;431;p2"/>
                    <p:cNvGrpSpPr/>
                    <p:nvPr/>
                  </p:nvGrpSpPr>
                  <p:grpSpPr>
                    <a:xfrm>
                      <a:off x="73845" y="3561500"/>
                      <a:ext cx="139329" cy="128300"/>
                      <a:chOff x="732600" y="1890325"/>
                      <a:chExt cx="138100" cy="128300"/>
                    </a:xfrm>
                  </p:grpSpPr>
                  <p:sp>
                    <p:nvSpPr>
                      <p:cNvPr id="432" name="Google Shape;43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3" name="Google Shape;43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4" name="Google Shape;43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35" name="Google Shape;435;p2"/>
                  <p:cNvGrpSpPr/>
                  <p:nvPr/>
                </p:nvGrpSpPr>
                <p:grpSpPr>
                  <a:xfrm>
                    <a:off x="81020" y="5094550"/>
                    <a:ext cx="278654" cy="1306700"/>
                    <a:chOff x="73845" y="3561500"/>
                    <a:chExt cx="278654" cy="1306700"/>
                  </a:xfrm>
                </p:grpSpPr>
                <p:grpSp>
                  <p:nvGrpSpPr>
                    <p:cNvPr id="436" name="Google Shape;436;p2"/>
                    <p:cNvGrpSpPr/>
                    <p:nvPr/>
                  </p:nvGrpSpPr>
                  <p:grpSpPr>
                    <a:xfrm>
                      <a:off x="179620" y="3954300"/>
                      <a:ext cx="139329" cy="128300"/>
                      <a:chOff x="732600" y="1890325"/>
                      <a:chExt cx="138100" cy="128300"/>
                    </a:xfrm>
                  </p:grpSpPr>
                  <p:sp>
                    <p:nvSpPr>
                      <p:cNvPr id="437" name="Google Shape;437;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8" name="Google Shape;438;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9" name="Google Shape;439;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0" name="Google Shape;440;p2"/>
                    <p:cNvGrpSpPr/>
                    <p:nvPr/>
                  </p:nvGrpSpPr>
                  <p:grpSpPr>
                    <a:xfrm>
                      <a:off x="116495" y="4347100"/>
                      <a:ext cx="139329" cy="128300"/>
                      <a:chOff x="732600" y="1890325"/>
                      <a:chExt cx="138100" cy="128300"/>
                    </a:xfrm>
                  </p:grpSpPr>
                  <p:sp>
                    <p:nvSpPr>
                      <p:cNvPr id="441" name="Google Shape;441;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2" name="Google Shape;442;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3" name="Google Shape;443;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4" name="Google Shape;444;p2"/>
                    <p:cNvGrpSpPr/>
                    <p:nvPr/>
                  </p:nvGrpSpPr>
                  <p:grpSpPr>
                    <a:xfrm>
                      <a:off x="213170" y="4739900"/>
                      <a:ext cx="139329" cy="128300"/>
                      <a:chOff x="732600" y="1890325"/>
                      <a:chExt cx="138100" cy="128300"/>
                    </a:xfrm>
                  </p:grpSpPr>
                  <p:sp>
                    <p:nvSpPr>
                      <p:cNvPr id="445" name="Google Shape;445;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6" name="Google Shape;446;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7" name="Google Shape;447;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48" name="Google Shape;448;p2"/>
                    <p:cNvGrpSpPr/>
                    <p:nvPr/>
                  </p:nvGrpSpPr>
                  <p:grpSpPr>
                    <a:xfrm>
                      <a:off x="73845" y="3561500"/>
                      <a:ext cx="139329" cy="128300"/>
                      <a:chOff x="732600" y="1890325"/>
                      <a:chExt cx="138100" cy="128300"/>
                    </a:xfrm>
                  </p:grpSpPr>
                  <p:sp>
                    <p:nvSpPr>
                      <p:cNvPr id="449" name="Google Shape;449;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0" name="Google Shape;450;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1" name="Google Shape;451;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52" name="Google Shape;452;p2"/>
                <p:cNvGrpSpPr/>
                <p:nvPr/>
              </p:nvGrpSpPr>
              <p:grpSpPr>
                <a:xfrm>
                  <a:off x="81020" y="36500"/>
                  <a:ext cx="278654" cy="1306700"/>
                  <a:chOff x="73845" y="3561500"/>
                  <a:chExt cx="278654" cy="1306700"/>
                </a:xfrm>
              </p:grpSpPr>
              <p:grpSp>
                <p:nvGrpSpPr>
                  <p:cNvPr id="453" name="Google Shape;453;p2"/>
                  <p:cNvGrpSpPr/>
                  <p:nvPr/>
                </p:nvGrpSpPr>
                <p:grpSpPr>
                  <a:xfrm>
                    <a:off x="179620" y="3954300"/>
                    <a:ext cx="139329" cy="128300"/>
                    <a:chOff x="732600" y="1890325"/>
                    <a:chExt cx="138100" cy="128300"/>
                  </a:xfrm>
                </p:grpSpPr>
                <p:sp>
                  <p:nvSpPr>
                    <p:cNvPr id="454" name="Google Shape;454;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5" name="Google Shape;455;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6" name="Google Shape;456;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57" name="Google Shape;457;p2"/>
                  <p:cNvGrpSpPr/>
                  <p:nvPr/>
                </p:nvGrpSpPr>
                <p:grpSpPr>
                  <a:xfrm>
                    <a:off x="116495" y="4347100"/>
                    <a:ext cx="139329" cy="128300"/>
                    <a:chOff x="732600" y="1890325"/>
                    <a:chExt cx="138100" cy="128300"/>
                  </a:xfrm>
                </p:grpSpPr>
                <p:sp>
                  <p:nvSpPr>
                    <p:cNvPr id="458" name="Google Shape;458;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9" name="Google Shape;459;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0" name="Google Shape;460;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1" name="Google Shape;461;p2"/>
                  <p:cNvGrpSpPr/>
                  <p:nvPr/>
                </p:nvGrpSpPr>
                <p:grpSpPr>
                  <a:xfrm>
                    <a:off x="213170" y="4739900"/>
                    <a:ext cx="139329" cy="128300"/>
                    <a:chOff x="732600" y="1890325"/>
                    <a:chExt cx="138100" cy="128300"/>
                  </a:xfrm>
                </p:grpSpPr>
                <p:sp>
                  <p:nvSpPr>
                    <p:cNvPr id="462" name="Google Shape;462;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3" name="Google Shape;463;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4" name="Google Shape;464;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65" name="Google Shape;465;p2"/>
                  <p:cNvGrpSpPr/>
                  <p:nvPr/>
                </p:nvGrpSpPr>
                <p:grpSpPr>
                  <a:xfrm>
                    <a:off x="73845" y="3561500"/>
                    <a:ext cx="139329" cy="128300"/>
                    <a:chOff x="732600" y="1890325"/>
                    <a:chExt cx="138100" cy="128300"/>
                  </a:xfrm>
                </p:grpSpPr>
                <p:sp>
                  <p:nvSpPr>
                    <p:cNvPr id="466" name="Google Shape;466;p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7" name="Google Shape;467;p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8" name="Google Shape;468;p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469" name="Google Shape;469;p2"/>
          <p:cNvGrpSpPr/>
          <p:nvPr/>
        </p:nvGrpSpPr>
        <p:grpSpPr>
          <a:xfrm>
            <a:off x="7203693" y="131696"/>
            <a:ext cx="3622677" cy="3379369"/>
            <a:chOff x="3123500" y="607850"/>
            <a:chExt cx="2692075" cy="3186025"/>
          </a:xfrm>
        </p:grpSpPr>
        <p:sp>
          <p:nvSpPr>
            <p:cNvPr id="470" name="Google Shape;470;p2"/>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1" name="Google Shape;471;p2"/>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2" name="Google Shape;472;p2"/>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3" name="Google Shape;473;p2"/>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4" name="Google Shape;474;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5" name="Google Shape;475;p2"/>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6" name="Google Shape;476;p2"/>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7" name="Google Shape;477;p2"/>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8" name="Google Shape;478;p2"/>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79" name="Google Shape;479;p2"/>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0" name="Google Shape;480;p2"/>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1" name="Google Shape;481;p2"/>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2" name="Google Shape;482;p2"/>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83" name="Google Shape;483;p2"/>
          <p:cNvGrpSpPr/>
          <p:nvPr/>
        </p:nvGrpSpPr>
        <p:grpSpPr>
          <a:xfrm>
            <a:off x="8822363" y="4761837"/>
            <a:ext cx="2982353" cy="2107812"/>
            <a:chOff x="2130575" y="4054150"/>
            <a:chExt cx="1526875" cy="1369175"/>
          </a:xfrm>
        </p:grpSpPr>
        <p:sp>
          <p:nvSpPr>
            <p:cNvPr id="484" name="Google Shape;484;p2"/>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5" name="Google Shape;485;p2"/>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6" name="Google Shape;486;p2"/>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7" name="Google Shape;487;p2"/>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8" name="Google Shape;488;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89" name="Google Shape;489;p2"/>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0" name="Google Shape;490;p2"/>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1" name="Google Shape;491;p2"/>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2" name="Google Shape;492;p2"/>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3" name="Google Shape;493;p2"/>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4" name="Google Shape;494;p2"/>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95" name="Google Shape;495;p2"/>
          <p:cNvGrpSpPr/>
          <p:nvPr/>
        </p:nvGrpSpPr>
        <p:grpSpPr>
          <a:xfrm>
            <a:off x="605902" y="4812840"/>
            <a:ext cx="2301650" cy="2056817"/>
            <a:chOff x="598450" y="4075425"/>
            <a:chExt cx="1178375" cy="1336050"/>
          </a:xfrm>
        </p:grpSpPr>
        <p:sp>
          <p:nvSpPr>
            <p:cNvPr id="496" name="Google Shape;496;p2"/>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7" name="Google Shape;497;p2"/>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8" name="Google Shape;498;p2"/>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9" name="Google Shape;499;p2"/>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0" name="Google Shape;500;p2"/>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1" name="Google Shape;501;p2"/>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2" name="Google Shape;502;p2"/>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3" name="Google Shape;503;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4" name="Google Shape;504;p2"/>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5" name="Google Shape;505;p2"/>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6" name="Google Shape;506;p2"/>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7" name="Google Shape;507;p2"/>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8" name="Google Shape;508;p2"/>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509" name="Google Shape;509;p2"/>
          <p:cNvSpPr txBox="1">
            <a:spLocks noGrp="1"/>
          </p:cNvSpPr>
          <p:nvPr>
            <p:ph type="ctrTitle"/>
          </p:nvPr>
        </p:nvSpPr>
        <p:spPr>
          <a:xfrm>
            <a:off x="1884594" y="2385657"/>
            <a:ext cx="8423027" cy="2224202"/>
          </a:xfrm>
          <a:prstGeom prst="rect">
            <a:avLst/>
          </a:prstGeom>
        </p:spPr>
        <p:txBody>
          <a:bodyPr spcFirstLastPara="1" wrap="square" lIns="114525" tIns="114525" rIns="114525" bIns="114525" anchor="ctr" anchorCtr="0">
            <a:noAutofit/>
          </a:bodyPr>
          <a:lstStyle>
            <a:lvl1pPr lvl="0" algn="ctr">
              <a:lnSpc>
                <a:spcPct val="90000"/>
              </a:lnSpc>
              <a:spcBef>
                <a:spcPts val="0"/>
              </a:spcBef>
              <a:spcAft>
                <a:spcPts val="0"/>
              </a:spcAft>
              <a:buClr>
                <a:schemeClr val="dk1"/>
              </a:buClr>
              <a:buSzPts val="6500"/>
              <a:buNone/>
              <a:defRPr sz="10600">
                <a:solidFill>
                  <a:schemeClr val="dk1"/>
                </a:solidFill>
              </a:defRPr>
            </a:lvl1pPr>
            <a:lvl2pPr lvl="1" algn="ctr">
              <a:spcBef>
                <a:spcPts val="0"/>
              </a:spcBef>
              <a:spcAft>
                <a:spcPts val="0"/>
              </a:spcAft>
              <a:buClr>
                <a:srgbClr val="191919"/>
              </a:buClr>
              <a:buSzPts val="6500"/>
              <a:buNone/>
              <a:defRPr sz="6500">
                <a:solidFill>
                  <a:srgbClr val="191919"/>
                </a:solidFill>
              </a:defRPr>
            </a:lvl2pPr>
            <a:lvl3pPr lvl="2" algn="ctr">
              <a:spcBef>
                <a:spcPts val="0"/>
              </a:spcBef>
              <a:spcAft>
                <a:spcPts val="0"/>
              </a:spcAft>
              <a:buClr>
                <a:srgbClr val="191919"/>
              </a:buClr>
              <a:buSzPts val="6500"/>
              <a:buNone/>
              <a:defRPr sz="6500">
                <a:solidFill>
                  <a:srgbClr val="191919"/>
                </a:solidFill>
              </a:defRPr>
            </a:lvl3pPr>
            <a:lvl4pPr lvl="3" algn="ctr">
              <a:spcBef>
                <a:spcPts val="0"/>
              </a:spcBef>
              <a:spcAft>
                <a:spcPts val="0"/>
              </a:spcAft>
              <a:buClr>
                <a:srgbClr val="191919"/>
              </a:buClr>
              <a:buSzPts val="6500"/>
              <a:buNone/>
              <a:defRPr sz="6500">
                <a:solidFill>
                  <a:srgbClr val="191919"/>
                </a:solidFill>
              </a:defRPr>
            </a:lvl4pPr>
            <a:lvl5pPr lvl="4" algn="ctr">
              <a:spcBef>
                <a:spcPts val="0"/>
              </a:spcBef>
              <a:spcAft>
                <a:spcPts val="0"/>
              </a:spcAft>
              <a:buClr>
                <a:srgbClr val="191919"/>
              </a:buClr>
              <a:buSzPts val="6500"/>
              <a:buNone/>
              <a:defRPr sz="6500">
                <a:solidFill>
                  <a:srgbClr val="191919"/>
                </a:solidFill>
              </a:defRPr>
            </a:lvl5pPr>
            <a:lvl6pPr lvl="5" algn="ctr">
              <a:spcBef>
                <a:spcPts val="0"/>
              </a:spcBef>
              <a:spcAft>
                <a:spcPts val="0"/>
              </a:spcAft>
              <a:buClr>
                <a:srgbClr val="191919"/>
              </a:buClr>
              <a:buSzPts val="6500"/>
              <a:buNone/>
              <a:defRPr sz="6500">
                <a:solidFill>
                  <a:srgbClr val="191919"/>
                </a:solidFill>
              </a:defRPr>
            </a:lvl6pPr>
            <a:lvl7pPr lvl="6" algn="ctr">
              <a:spcBef>
                <a:spcPts val="0"/>
              </a:spcBef>
              <a:spcAft>
                <a:spcPts val="0"/>
              </a:spcAft>
              <a:buClr>
                <a:srgbClr val="191919"/>
              </a:buClr>
              <a:buSzPts val="6500"/>
              <a:buNone/>
              <a:defRPr sz="6500">
                <a:solidFill>
                  <a:srgbClr val="191919"/>
                </a:solidFill>
              </a:defRPr>
            </a:lvl7pPr>
            <a:lvl8pPr lvl="7" algn="ctr">
              <a:spcBef>
                <a:spcPts val="0"/>
              </a:spcBef>
              <a:spcAft>
                <a:spcPts val="0"/>
              </a:spcAft>
              <a:buClr>
                <a:srgbClr val="191919"/>
              </a:buClr>
              <a:buSzPts val="6500"/>
              <a:buNone/>
              <a:defRPr sz="6500">
                <a:solidFill>
                  <a:srgbClr val="191919"/>
                </a:solidFill>
              </a:defRPr>
            </a:lvl8pPr>
            <a:lvl9pPr lvl="8" algn="ctr">
              <a:spcBef>
                <a:spcPts val="0"/>
              </a:spcBef>
              <a:spcAft>
                <a:spcPts val="0"/>
              </a:spcAft>
              <a:buClr>
                <a:srgbClr val="191919"/>
              </a:buClr>
              <a:buSzPts val="6500"/>
              <a:buNone/>
              <a:defRPr sz="6500">
                <a:solidFill>
                  <a:srgbClr val="191919"/>
                </a:solidFill>
              </a:defRPr>
            </a:lvl9pPr>
          </a:lstStyle>
          <a:p>
            <a:endParaRPr/>
          </a:p>
        </p:txBody>
      </p:sp>
      <p:sp>
        <p:nvSpPr>
          <p:cNvPr id="510" name="Google Shape;510;p2"/>
          <p:cNvSpPr txBox="1">
            <a:spLocks noGrp="1"/>
          </p:cNvSpPr>
          <p:nvPr>
            <p:ph type="subTitle" idx="1"/>
          </p:nvPr>
        </p:nvSpPr>
        <p:spPr>
          <a:xfrm>
            <a:off x="3064303" y="4842646"/>
            <a:ext cx="6063608" cy="402620"/>
          </a:xfrm>
          <a:prstGeom prst="rect">
            <a:avLst/>
          </a:prstGeom>
        </p:spPr>
        <p:txBody>
          <a:bodyPr spcFirstLastPara="1" wrap="square" lIns="114525" tIns="114525" rIns="114525" bIns="114525" anchor="ctr" anchorCtr="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2300"/>
              <a:buNone/>
              <a:defRPr sz="2300"/>
            </a:lvl2pPr>
            <a:lvl3pPr lvl="2" algn="ctr">
              <a:lnSpc>
                <a:spcPct val="100000"/>
              </a:lnSpc>
              <a:spcBef>
                <a:spcPts val="0"/>
              </a:spcBef>
              <a:spcAft>
                <a:spcPts val="0"/>
              </a:spcAft>
              <a:buSzPts val="2300"/>
              <a:buNone/>
              <a:defRPr sz="2300"/>
            </a:lvl3pPr>
            <a:lvl4pPr lvl="3" algn="ctr">
              <a:lnSpc>
                <a:spcPct val="100000"/>
              </a:lnSpc>
              <a:spcBef>
                <a:spcPts val="0"/>
              </a:spcBef>
              <a:spcAft>
                <a:spcPts val="0"/>
              </a:spcAft>
              <a:buSzPts val="2300"/>
              <a:buNone/>
              <a:defRPr sz="2300"/>
            </a:lvl4pPr>
            <a:lvl5pPr lvl="4" algn="ctr">
              <a:lnSpc>
                <a:spcPct val="100000"/>
              </a:lnSpc>
              <a:spcBef>
                <a:spcPts val="0"/>
              </a:spcBef>
              <a:spcAft>
                <a:spcPts val="0"/>
              </a:spcAft>
              <a:buSzPts val="2300"/>
              <a:buNone/>
              <a:defRPr sz="2300"/>
            </a:lvl5pPr>
            <a:lvl6pPr lvl="5" algn="ctr">
              <a:lnSpc>
                <a:spcPct val="100000"/>
              </a:lnSpc>
              <a:spcBef>
                <a:spcPts val="0"/>
              </a:spcBef>
              <a:spcAft>
                <a:spcPts val="0"/>
              </a:spcAft>
              <a:buSzPts val="2300"/>
              <a:buNone/>
              <a:defRPr sz="2300"/>
            </a:lvl6pPr>
            <a:lvl7pPr lvl="6" algn="ctr">
              <a:lnSpc>
                <a:spcPct val="100000"/>
              </a:lnSpc>
              <a:spcBef>
                <a:spcPts val="0"/>
              </a:spcBef>
              <a:spcAft>
                <a:spcPts val="0"/>
              </a:spcAft>
              <a:buSzPts val="2300"/>
              <a:buNone/>
              <a:defRPr sz="2300"/>
            </a:lvl7pPr>
            <a:lvl8pPr lvl="7" algn="ctr">
              <a:lnSpc>
                <a:spcPct val="100000"/>
              </a:lnSpc>
              <a:spcBef>
                <a:spcPts val="0"/>
              </a:spcBef>
              <a:spcAft>
                <a:spcPts val="0"/>
              </a:spcAft>
              <a:buSzPts val="2300"/>
              <a:buNone/>
              <a:defRPr sz="2300"/>
            </a:lvl8pPr>
            <a:lvl9pPr lvl="8" algn="ctr">
              <a:lnSpc>
                <a:spcPct val="100000"/>
              </a:lnSpc>
              <a:spcBef>
                <a:spcPts val="0"/>
              </a:spcBef>
              <a:spcAft>
                <a:spcPts val="0"/>
              </a:spcAft>
              <a:buSzPts val="2300"/>
              <a:buNone/>
              <a:defRPr sz="2300"/>
            </a:lvl9pPr>
          </a:lstStyle>
          <a:p>
            <a:endParaRPr/>
          </a:p>
        </p:txBody>
      </p:sp>
    </p:spTree>
    <p:extLst>
      <p:ext uri="{BB962C8B-B14F-4D97-AF65-F5344CB8AC3E}">
        <p14:creationId xmlns:p14="http://schemas.microsoft.com/office/powerpoint/2010/main" val="7775590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511"/>
        <p:cNvGrpSpPr/>
        <p:nvPr/>
      </p:nvGrpSpPr>
      <p:grpSpPr>
        <a:xfrm>
          <a:off x="0" y="0"/>
          <a:ext cx="0" cy="0"/>
          <a:chOff x="0" y="0"/>
          <a:chExt cx="0" cy="0"/>
        </a:xfrm>
      </p:grpSpPr>
      <p:sp>
        <p:nvSpPr>
          <p:cNvPr id="512" name="Google Shape;512;p3"/>
          <p:cNvSpPr txBox="1">
            <a:spLocks noGrp="1"/>
          </p:cNvSpPr>
          <p:nvPr>
            <p:ph type="title"/>
          </p:nvPr>
        </p:nvSpPr>
        <p:spPr>
          <a:xfrm>
            <a:off x="960017" y="2905878"/>
            <a:ext cx="10272042" cy="1122166"/>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4500"/>
              <a:buNone/>
              <a:defRPr sz="4500"/>
            </a:lvl1pPr>
            <a:lvl2pPr lvl="1" algn="ctr">
              <a:spcBef>
                <a:spcPts val="0"/>
              </a:spcBef>
              <a:spcAft>
                <a:spcPts val="0"/>
              </a:spcAft>
              <a:buSzPts val="4500"/>
              <a:buNone/>
              <a:defRPr sz="4500"/>
            </a:lvl2pPr>
            <a:lvl3pPr lvl="2" algn="ctr">
              <a:spcBef>
                <a:spcPts val="0"/>
              </a:spcBef>
              <a:spcAft>
                <a:spcPts val="0"/>
              </a:spcAft>
              <a:buSzPts val="4500"/>
              <a:buNone/>
              <a:defRPr sz="4500"/>
            </a:lvl3pPr>
            <a:lvl4pPr lvl="3" algn="ctr">
              <a:spcBef>
                <a:spcPts val="0"/>
              </a:spcBef>
              <a:spcAft>
                <a:spcPts val="0"/>
              </a:spcAft>
              <a:buSzPts val="4500"/>
              <a:buNone/>
              <a:defRPr sz="4500"/>
            </a:lvl4pPr>
            <a:lvl5pPr lvl="4" algn="ctr">
              <a:spcBef>
                <a:spcPts val="0"/>
              </a:spcBef>
              <a:spcAft>
                <a:spcPts val="0"/>
              </a:spcAft>
              <a:buSzPts val="4500"/>
              <a:buNone/>
              <a:defRPr sz="4500"/>
            </a:lvl5pPr>
            <a:lvl6pPr lvl="5" algn="ctr">
              <a:spcBef>
                <a:spcPts val="0"/>
              </a:spcBef>
              <a:spcAft>
                <a:spcPts val="0"/>
              </a:spcAft>
              <a:buSzPts val="4500"/>
              <a:buNone/>
              <a:defRPr sz="4500"/>
            </a:lvl6pPr>
            <a:lvl7pPr lvl="6" algn="ctr">
              <a:spcBef>
                <a:spcPts val="0"/>
              </a:spcBef>
              <a:spcAft>
                <a:spcPts val="0"/>
              </a:spcAft>
              <a:buSzPts val="4500"/>
              <a:buNone/>
              <a:defRPr sz="4500"/>
            </a:lvl7pPr>
            <a:lvl8pPr lvl="7" algn="ctr">
              <a:spcBef>
                <a:spcPts val="0"/>
              </a:spcBef>
              <a:spcAft>
                <a:spcPts val="0"/>
              </a:spcAft>
              <a:buSzPts val="4500"/>
              <a:buNone/>
              <a:defRPr sz="4500"/>
            </a:lvl8pPr>
            <a:lvl9pPr lvl="8" algn="ctr">
              <a:spcBef>
                <a:spcPts val="0"/>
              </a:spcBef>
              <a:spcAft>
                <a:spcPts val="0"/>
              </a:spcAft>
              <a:buSzPts val="4500"/>
              <a:buNone/>
              <a:defRPr sz="4500"/>
            </a:lvl9pPr>
          </a:lstStyle>
          <a:p>
            <a:endParaRPr/>
          </a:p>
        </p:txBody>
      </p:sp>
      <p:sp>
        <p:nvSpPr>
          <p:cNvPr id="513" name="Google Shape;513;p3"/>
          <p:cNvSpPr txBox="1">
            <a:spLocks noGrp="1"/>
          </p:cNvSpPr>
          <p:nvPr>
            <p:ph type="title" idx="2" hasCustomPrompt="1"/>
          </p:nvPr>
        </p:nvSpPr>
        <p:spPr>
          <a:xfrm>
            <a:off x="3995470" y="1783590"/>
            <a:ext cx="4201251"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7500"/>
              <a:buNone/>
              <a:defRPr sz="7500"/>
            </a:lvl1pPr>
            <a:lvl2pPr lvl="1" algn="ctr" rtl="0">
              <a:spcBef>
                <a:spcPts val="0"/>
              </a:spcBef>
              <a:spcAft>
                <a:spcPts val="0"/>
              </a:spcAft>
              <a:buSzPts val="7500"/>
              <a:buNone/>
              <a:defRPr sz="7500"/>
            </a:lvl2pPr>
            <a:lvl3pPr lvl="2" algn="ctr" rtl="0">
              <a:spcBef>
                <a:spcPts val="0"/>
              </a:spcBef>
              <a:spcAft>
                <a:spcPts val="0"/>
              </a:spcAft>
              <a:buSzPts val="7500"/>
              <a:buNone/>
              <a:defRPr sz="7500"/>
            </a:lvl3pPr>
            <a:lvl4pPr lvl="3" algn="ctr" rtl="0">
              <a:spcBef>
                <a:spcPts val="0"/>
              </a:spcBef>
              <a:spcAft>
                <a:spcPts val="0"/>
              </a:spcAft>
              <a:buSzPts val="7500"/>
              <a:buNone/>
              <a:defRPr sz="7500"/>
            </a:lvl4pPr>
            <a:lvl5pPr lvl="4" algn="ctr" rtl="0">
              <a:spcBef>
                <a:spcPts val="0"/>
              </a:spcBef>
              <a:spcAft>
                <a:spcPts val="0"/>
              </a:spcAft>
              <a:buSzPts val="7500"/>
              <a:buNone/>
              <a:defRPr sz="7500"/>
            </a:lvl5pPr>
            <a:lvl6pPr lvl="5" algn="ctr" rtl="0">
              <a:spcBef>
                <a:spcPts val="0"/>
              </a:spcBef>
              <a:spcAft>
                <a:spcPts val="0"/>
              </a:spcAft>
              <a:buSzPts val="7500"/>
              <a:buNone/>
              <a:defRPr sz="7500"/>
            </a:lvl6pPr>
            <a:lvl7pPr lvl="6" algn="ctr" rtl="0">
              <a:spcBef>
                <a:spcPts val="0"/>
              </a:spcBef>
              <a:spcAft>
                <a:spcPts val="0"/>
              </a:spcAft>
              <a:buSzPts val="7500"/>
              <a:buNone/>
              <a:defRPr sz="7500"/>
            </a:lvl7pPr>
            <a:lvl8pPr lvl="7" algn="ctr" rtl="0">
              <a:spcBef>
                <a:spcPts val="0"/>
              </a:spcBef>
              <a:spcAft>
                <a:spcPts val="0"/>
              </a:spcAft>
              <a:buSzPts val="7500"/>
              <a:buNone/>
              <a:defRPr sz="7500"/>
            </a:lvl8pPr>
            <a:lvl9pPr lvl="8" algn="ctr" rtl="0">
              <a:spcBef>
                <a:spcPts val="0"/>
              </a:spcBef>
              <a:spcAft>
                <a:spcPts val="0"/>
              </a:spcAft>
              <a:buSzPts val="7500"/>
              <a:buNone/>
              <a:defRPr sz="7500"/>
            </a:lvl9pPr>
          </a:lstStyle>
          <a:p>
            <a:r>
              <a:t>xx%</a:t>
            </a:r>
          </a:p>
        </p:txBody>
      </p:sp>
      <p:sp>
        <p:nvSpPr>
          <p:cNvPr id="514" name="Google Shape;514;p3"/>
          <p:cNvSpPr txBox="1">
            <a:spLocks noGrp="1"/>
          </p:cNvSpPr>
          <p:nvPr>
            <p:ph type="subTitle" idx="1"/>
          </p:nvPr>
        </p:nvSpPr>
        <p:spPr>
          <a:xfrm>
            <a:off x="3189289" y="4175820"/>
            <a:ext cx="5813879" cy="951053"/>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a:lvl2pPr>
            <a:lvl3pPr lvl="2" algn="ctr" rtl="0">
              <a:lnSpc>
                <a:spcPct val="100000"/>
              </a:lnSpc>
              <a:spcBef>
                <a:spcPts val="0"/>
              </a:spcBef>
              <a:spcAft>
                <a:spcPts val="0"/>
              </a:spcAft>
              <a:buSzPts val="1800"/>
              <a:buNone/>
              <a:defRPr/>
            </a:lvl3pPr>
            <a:lvl4pPr lvl="3" algn="ctr" rtl="0">
              <a:lnSpc>
                <a:spcPct val="100000"/>
              </a:lnSpc>
              <a:spcBef>
                <a:spcPts val="0"/>
              </a:spcBef>
              <a:spcAft>
                <a:spcPts val="0"/>
              </a:spcAft>
              <a:buSzPts val="1800"/>
              <a:buNone/>
              <a:defRPr/>
            </a:lvl4pPr>
            <a:lvl5pPr lvl="4" algn="ctr" rtl="0">
              <a:lnSpc>
                <a:spcPct val="100000"/>
              </a:lnSpc>
              <a:spcBef>
                <a:spcPts val="0"/>
              </a:spcBef>
              <a:spcAft>
                <a:spcPts val="0"/>
              </a:spcAft>
              <a:buSzPts val="1800"/>
              <a:buNone/>
              <a:defRPr/>
            </a:lvl5pPr>
            <a:lvl6pPr lvl="5" algn="ctr" rtl="0">
              <a:lnSpc>
                <a:spcPct val="100000"/>
              </a:lnSpc>
              <a:spcBef>
                <a:spcPts val="0"/>
              </a:spcBef>
              <a:spcAft>
                <a:spcPts val="0"/>
              </a:spcAft>
              <a:buSzPts val="1800"/>
              <a:buNone/>
              <a:defRPr/>
            </a:lvl6pPr>
            <a:lvl7pPr lvl="6" algn="ctr" rtl="0">
              <a:lnSpc>
                <a:spcPct val="100000"/>
              </a:lnSpc>
              <a:spcBef>
                <a:spcPts val="0"/>
              </a:spcBef>
              <a:spcAft>
                <a:spcPts val="0"/>
              </a:spcAft>
              <a:buSzPts val="1800"/>
              <a:buNone/>
              <a:defRPr/>
            </a:lvl7pPr>
            <a:lvl8pPr lvl="7" algn="ctr" rtl="0">
              <a:lnSpc>
                <a:spcPct val="100000"/>
              </a:lnSpc>
              <a:spcBef>
                <a:spcPts val="0"/>
              </a:spcBef>
              <a:spcAft>
                <a:spcPts val="0"/>
              </a:spcAft>
              <a:buSzPts val="1800"/>
              <a:buNone/>
              <a:defRPr/>
            </a:lvl8pPr>
            <a:lvl9pPr lvl="8" algn="ctr" rtl="0">
              <a:lnSpc>
                <a:spcPct val="100000"/>
              </a:lnSpc>
              <a:spcBef>
                <a:spcPts val="0"/>
              </a:spcBef>
              <a:spcAft>
                <a:spcPts val="0"/>
              </a:spcAft>
              <a:buSzPts val="1800"/>
              <a:buNone/>
              <a:defRPr/>
            </a:lvl9pPr>
          </a:lstStyle>
          <a:p>
            <a:endParaRPr/>
          </a:p>
        </p:txBody>
      </p:sp>
      <p:grpSp>
        <p:nvGrpSpPr>
          <p:cNvPr id="515" name="Google Shape;515;p3"/>
          <p:cNvGrpSpPr/>
          <p:nvPr/>
        </p:nvGrpSpPr>
        <p:grpSpPr>
          <a:xfrm>
            <a:off x="-23714" y="496906"/>
            <a:ext cx="11416775" cy="5729212"/>
            <a:chOff x="-20797" y="547977"/>
            <a:chExt cx="10011977" cy="6318048"/>
          </a:xfrm>
        </p:grpSpPr>
        <p:sp>
          <p:nvSpPr>
            <p:cNvPr id="516" name="Google Shape;516;p3"/>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7" name="Google Shape;517;p3"/>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8" name="Google Shape;518;p3"/>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19" name="Google Shape;519;p3"/>
            <p:cNvGrpSpPr/>
            <p:nvPr/>
          </p:nvGrpSpPr>
          <p:grpSpPr>
            <a:xfrm>
              <a:off x="9631959" y="3959950"/>
              <a:ext cx="340302" cy="334375"/>
              <a:chOff x="4864725" y="4564050"/>
              <a:chExt cx="337300" cy="334375"/>
            </a:xfrm>
          </p:grpSpPr>
          <p:sp>
            <p:nvSpPr>
              <p:cNvPr id="520" name="Google Shape;520;p3"/>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1" name="Google Shape;521;p3"/>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2" name="Google Shape;522;p3"/>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3" name="Google Shape;523;p3"/>
            <p:cNvGrpSpPr/>
            <p:nvPr/>
          </p:nvGrpSpPr>
          <p:grpSpPr>
            <a:xfrm>
              <a:off x="6981913" y="6588475"/>
              <a:ext cx="291244" cy="277550"/>
              <a:chOff x="3689675" y="865975"/>
              <a:chExt cx="288675" cy="277550"/>
            </a:xfrm>
          </p:grpSpPr>
          <p:sp>
            <p:nvSpPr>
              <p:cNvPr id="524" name="Google Shape;524;p3"/>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5" name="Google Shape;525;p3"/>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6" name="Google Shape;526;p3"/>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27" name="Google Shape;527;p3"/>
            <p:cNvGrpSpPr/>
            <p:nvPr/>
          </p:nvGrpSpPr>
          <p:grpSpPr>
            <a:xfrm>
              <a:off x="6643903" y="1074100"/>
              <a:ext cx="295255" cy="276725"/>
              <a:chOff x="5348675" y="2068175"/>
              <a:chExt cx="292650" cy="276725"/>
            </a:xfrm>
          </p:grpSpPr>
          <p:sp>
            <p:nvSpPr>
              <p:cNvPr id="528" name="Google Shape;528;p3"/>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9" name="Google Shape;529;p3"/>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0" name="Google Shape;530;p3"/>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1" name="Google Shape;531;p3"/>
            <p:cNvGrpSpPr/>
            <p:nvPr/>
          </p:nvGrpSpPr>
          <p:grpSpPr>
            <a:xfrm>
              <a:off x="3073043" y="6288528"/>
              <a:ext cx="228593" cy="194302"/>
              <a:chOff x="1916200" y="1417475"/>
              <a:chExt cx="229350" cy="228000"/>
            </a:xfrm>
          </p:grpSpPr>
          <p:sp>
            <p:nvSpPr>
              <p:cNvPr id="532" name="Google Shape;532;p3"/>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3" name="Google Shape;533;p3"/>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4" name="Google Shape;534;p3"/>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5" name="Google Shape;535;p3"/>
            <p:cNvGrpSpPr/>
            <p:nvPr/>
          </p:nvGrpSpPr>
          <p:grpSpPr>
            <a:xfrm>
              <a:off x="8472525" y="4670500"/>
              <a:ext cx="135369" cy="129375"/>
              <a:chOff x="2419900" y="952925"/>
              <a:chExt cx="134175" cy="129375"/>
            </a:xfrm>
          </p:grpSpPr>
          <p:sp>
            <p:nvSpPr>
              <p:cNvPr id="536" name="Google Shape;536;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7" name="Google Shape;537;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38" name="Google Shape;538;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39" name="Google Shape;539;p3"/>
            <p:cNvGrpSpPr/>
            <p:nvPr/>
          </p:nvGrpSpPr>
          <p:grpSpPr>
            <a:xfrm>
              <a:off x="1397120" y="3005138"/>
              <a:ext cx="139329" cy="128300"/>
              <a:chOff x="732600" y="1890325"/>
              <a:chExt cx="138100" cy="128300"/>
            </a:xfrm>
          </p:grpSpPr>
          <p:sp>
            <p:nvSpPr>
              <p:cNvPr id="540" name="Google Shape;54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1" name="Google Shape;54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2" name="Google Shape;54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43" name="Google Shape;543;p3"/>
            <p:cNvGrpSpPr/>
            <p:nvPr/>
          </p:nvGrpSpPr>
          <p:grpSpPr>
            <a:xfrm rot="-1856811">
              <a:off x="1565612" y="819222"/>
              <a:ext cx="1338947" cy="1025873"/>
              <a:chOff x="6015800" y="923575"/>
              <a:chExt cx="1212225" cy="937075"/>
            </a:xfrm>
          </p:grpSpPr>
          <p:sp>
            <p:nvSpPr>
              <p:cNvPr id="544" name="Google Shape;544;p3"/>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5" name="Google Shape;545;p3"/>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6" name="Google Shape;546;p3"/>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7" name="Google Shape;547;p3"/>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8" name="Google Shape;548;p3"/>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49" name="Google Shape;549;p3"/>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0" name="Google Shape;550;p3"/>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1" name="Google Shape;551;p3"/>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2" name="Google Shape;552;p3"/>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3" name="Google Shape;553;p3"/>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4" name="Google Shape;554;p3"/>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5" name="Google Shape;555;p3"/>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56" name="Google Shape;556;p3"/>
            <p:cNvGrpSpPr/>
            <p:nvPr/>
          </p:nvGrpSpPr>
          <p:grpSpPr>
            <a:xfrm>
              <a:off x="9272395" y="2451888"/>
              <a:ext cx="139329" cy="128300"/>
              <a:chOff x="732600" y="1890325"/>
              <a:chExt cx="138100" cy="128300"/>
            </a:xfrm>
          </p:grpSpPr>
          <p:sp>
            <p:nvSpPr>
              <p:cNvPr id="557" name="Google Shape;55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8" name="Google Shape;55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59" name="Google Shape;55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60" name="Google Shape;560;p3"/>
            <p:cNvGrpSpPr/>
            <p:nvPr/>
          </p:nvGrpSpPr>
          <p:grpSpPr>
            <a:xfrm>
              <a:off x="4961800" y="6288600"/>
              <a:ext cx="135369" cy="129375"/>
              <a:chOff x="2419900" y="952925"/>
              <a:chExt cx="134175" cy="129375"/>
            </a:xfrm>
          </p:grpSpPr>
          <p:sp>
            <p:nvSpPr>
              <p:cNvPr id="561" name="Google Shape;561;p3"/>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2" name="Google Shape;562;p3"/>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63" name="Google Shape;563;p3"/>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64" name="Google Shape;564;p3"/>
          <p:cNvGrpSpPr/>
          <p:nvPr/>
        </p:nvGrpSpPr>
        <p:grpSpPr>
          <a:xfrm>
            <a:off x="-2280" y="-11449"/>
            <a:ext cx="12192214" cy="6882076"/>
            <a:chOff x="-2000" y="-12625"/>
            <a:chExt cx="10692000" cy="7589400"/>
          </a:xfrm>
        </p:grpSpPr>
        <p:sp>
          <p:nvSpPr>
            <p:cNvPr id="565" name="Google Shape;565;p3"/>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566" name="Google Shape;566;p3"/>
            <p:cNvGrpSpPr/>
            <p:nvPr/>
          </p:nvGrpSpPr>
          <p:grpSpPr>
            <a:xfrm>
              <a:off x="73845" y="61396"/>
              <a:ext cx="10544304" cy="7425379"/>
              <a:chOff x="73845" y="61396"/>
              <a:chExt cx="10544304" cy="7425379"/>
            </a:xfrm>
          </p:grpSpPr>
          <p:grpSp>
            <p:nvGrpSpPr>
              <p:cNvPr id="567" name="Google Shape;567;p3"/>
              <p:cNvGrpSpPr/>
              <p:nvPr/>
            </p:nvGrpSpPr>
            <p:grpSpPr>
              <a:xfrm rot="10800000" flipH="1">
                <a:off x="541072" y="7200946"/>
                <a:ext cx="9609875" cy="285829"/>
                <a:chOff x="471460" y="61396"/>
                <a:chExt cx="9609875" cy="285829"/>
              </a:xfrm>
            </p:grpSpPr>
            <p:grpSp>
              <p:nvGrpSpPr>
                <p:cNvPr id="568" name="Google Shape;568;p3"/>
                <p:cNvGrpSpPr/>
                <p:nvPr/>
              </p:nvGrpSpPr>
              <p:grpSpPr>
                <a:xfrm>
                  <a:off x="471460" y="61396"/>
                  <a:ext cx="8862425" cy="285829"/>
                  <a:chOff x="395260" y="61396"/>
                  <a:chExt cx="8862425" cy="285829"/>
                </a:xfrm>
              </p:grpSpPr>
              <p:grpSp>
                <p:nvGrpSpPr>
                  <p:cNvPr id="569" name="Google Shape;569;p3"/>
                  <p:cNvGrpSpPr/>
                  <p:nvPr/>
                </p:nvGrpSpPr>
                <p:grpSpPr>
                  <a:xfrm rot="5400000">
                    <a:off x="8465008" y="-445452"/>
                    <a:ext cx="278654" cy="1306700"/>
                    <a:chOff x="73845" y="3561500"/>
                    <a:chExt cx="278654" cy="1306700"/>
                  </a:xfrm>
                </p:grpSpPr>
                <p:grpSp>
                  <p:nvGrpSpPr>
                    <p:cNvPr id="570" name="Google Shape;570;p3"/>
                    <p:cNvGrpSpPr/>
                    <p:nvPr/>
                  </p:nvGrpSpPr>
                  <p:grpSpPr>
                    <a:xfrm>
                      <a:off x="179620" y="3954300"/>
                      <a:ext cx="139329" cy="128300"/>
                      <a:chOff x="732600" y="1890325"/>
                      <a:chExt cx="138100" cy="128300"/>
                    </a:xfrm>
                  </p:grpSpPr>
                  <p:sp>
                    <p:nvSpPr>
                      <p:cNvPr id="571" name="Google Shape;5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2" name="Google Shape;5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3" name="Google Shape;5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4" name="Google Shape;574;p3"/>
                    <p:cNvGrpSpPr/>
                    <p:nvPr/>
                  </p:nvGrpSpPr>
                  <p:grpSpPr>
                    <a:xfrm>
                      <a:off x="116495" y="4347100"/>
                      <a:ext cx="139329" cy="128300"/>
                      <a:chOff x="732600" y="1890325"/>
                      <a:chExt cx="138100" cy="128300"/>
                    </a:xfrm>
                  </p:grpSpPr>
                  <p:sp>
                    <p:nvSpPr>
                      <p:cNvPr id="575" name="Google Shape;5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6" name="Google Shape;5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7" name="Google Shape;5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78" name="Google Shape;578;p3"/>
                    <p:cNvGrpSpPr/>
                    <p:nvPr/>
                  </p:nvGrpSpPr>
                  <p:grpSpPr>
                    <a:xfrm>
                      <a:off x="213170" y="4739900"/>
                      <a:ext cx="139329" cy="128300"/>
                      <a:chOff x="732600" y="1890325"/>
                      <a:chExt cx="138100" cy="128300"/>
                    </a:xfrm>
                  </p:grpSpPr>
                  <p:sp>
                    <p:nvSpPr>
                      <p:cNvPr id="579" name="Google Shape;5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0" name="Google Shape;5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1" name="Google Shape;5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82" name="Google Shape;582;p3"/>
                    <p:cNvGrpSpPr/>
                    <p:nvPr/>
                  </p:nvGrpSpPr>
                  <p:grpSpPr>
                    <a:xfrm>
                      <a:off x="73845" y="3561500"/>
                      <a:ext cx="139329" cy="128300"/>
                      <a:chOff x="732600" y="1890325"/>
                      <a:chExt cx="138100" cy="128300"/>
                    </a:xfrm>
                  </p:grpSpPr>
                  <p:sp>
                    <p:nvSpPr>
                      <p:cNvPr id="583" name="Google Shape;5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4" name="Google Shape;5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5" name="Google Shape;5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586" name="Google Shape;586;p3"/>
                  <p:cNvGrpSpPr/>
                  <p:nvPr/>
                </p:nvGrpSpPr>
                <p:grpSpPr>
                  <a:xfrm rot="5400000">
                    <a:off x="3923120" y="-3466465"/>
                    <a:ext cx="285829" cy="7341550"/>
                    <a:chOff x="73845" y="36500"/>
                    <a:chExt cx="285829" cy="7341550"/>
                  </a:xfrm>
                </p:grpSpPr>
                <p:grpSp>
                  <p:nvGrpSpPr>
                    <p:cNvPr id="587" name="Google Shape;587;p3"/>
                    <p:cNvGrpSpPr/>
                    <p:nvPr/>
                  </p:nvGrpSpPr>
                  <p:grpSpPr>
                    <a:xfrm>
                      <a:off x="73845" y="4538300"/>
                      <a:ext cx="285829" cy="2839750"/>
                      <a:chOff x="73845" y="3561500"/>
                      <a:chExt cx="285829" cy="2839750"/>
                    </a:xfrm>
                  </p:grpSpPr>
                  <p:grpSp>
                    <p:nvGrpSpPr>
                      <p:cNvPr id="588" name="Google Shape;588;p3"/>
                      <p:cNvGrpSpPr/>
                      <p:nvPr/>
                    </p:nvGrpSpPr>
                    <p:grpSpPr>
                      <a:xfrm>
                        <a:off x="73845" y="3561500"/>
                        <a:ext cx="278654" cy="1306700"/>
                        <a:chOff x="73845" y="3561500"/>
                        <a:chExt cx="278654" cy="1306700"/>
                      </a:xfrm>
                    </p:grpSpPr>
                    <p:grpSp>
                      <p:nvGrpSpPr>
                        <p:cNvPr id="589" name="Google Shape;589;p3"/>
                        <p:cNvGrpSpPr/>
                        <p:nvPr/>
                      </p:nvGrpSpPr>
                      <p:grpSpPr>
                        <a:xfrm>
                          <a:off x="179620" y="3954300"/>
                          <a:ext cx="139329" cy="128300"/>
                          <a:chOff x="732600" y="1890325"/>
                          <a:chExt cx="138100" cy="128300"/>
                        </a:xfrm>
                      </p:grpSpPr>
                      <p:sp>
                        <p:nvSpPr>
                          <p:cNvPr id="590" name="Google Shape;59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1" name="Google Shape;59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2" name="Google Shape;59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3" name="Google Shape;593;p3"/>
                        <p:cNvGrpSpPr/>
                        <p:nvPr/>
                      </p:nvGrpSpPr>
                      <p:grpSpPr>
                        <a:xfrm>
                          <a:off x="116495" y="4347100"/>
                          <a:ext cx="139329" cy="128300"/>
                          <a:chOff x="732600" y="1890325"/>
                          <a:chExt cx="138100" cy="128300"/>
                        </a:xfrm>
                      </p:grpSpPr>
                      <p:sp>
                        <p:nvSpPr>
                          <p:cNvPr id="594" name="Google Shape;59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5" name="Google Shape;59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6" name="Google Shape;59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597" name="Google Shape;597;p3"/>
                        <p:cNvGrpSpPr/>
                        <p:nvPr/>
                      </p:nvGrpSpPr>
                      <p:grpSpPr>
                        <a:xfrm>
                          <a:off x="213170" y="4739900"/>
                          <a:ext cx="139329" cy="128300"/>
                          <a:chOff x="732600" y="1890325"/>
                          <a:chExt cx="138100" cy="128300"/>
                        </a:xfrm>
                      </p:grpSpPr>
                      <p:sp>
                        <p:nvSpPr>
                          <p:cNvPr id="598" name="Google Shape;59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9" name="Google Shape;59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0" name="Google Shape;60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01" name="Google Shape;601;p3"/>
                        <p:cNvGrpSpPr/>
                        <p:nvPr/>
                      </p:nvGrpSpPr>
                      <p:grpSpPr>
                        <a:xfrm>
                          <a:off x="73845" y="3561500"/>
                          <a:ext cx="139329" cy="128300"/>
                          <a:chOff x="732600" y="1890325"/>
                          <a:chExt cx="138100" cy="128300"/>
                        </a:xfrm>
                      </p:grpSpPr>
                      <p:sp>
                        <p:nvSpPr>
                          <p:cNvPr id="602" name="Google Shape;60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3" name="Google Shape;60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4" name="Google Shape;60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05" name="Google Shape;605;p3"/>
                      <p:cNvGrpSpPr/>
                      <p:nvPr/>
                    </p:nvGrpSpPr>
                    <p:grpSpPr>
                      <a:xfrm>
                        <a:off x="81020" y="5094550"/>
                        <a:ext cx="278654" cy="1306700"/>
                        <a:chOff x="73845" y="3561500"/>
                        <a:chExt cx="278654" cy="1306700"/>
                      </a:xfrm>
                    </p:grpSpPr>
                    <p:grpSp>
                      <p:nvGrpSpPr>
                        <p:cNvPr id="606" name="Google Shape;606;p3"/>
                        <p:cNvGrpSpPr/>
                        <p:nvPr/>
                      </p:nvGrpSpPr>
                      <p:grpSpPr>
                        <a:xfrm>
                          <a:off x="179620" y="3954300"/>
                          <a:ext cx="139329" cy="128300"/>
                          <a:chOff x="732600" y="1890325"/>
                          <a:chExt cx="138100" cy="128300"/>
                        </a:xfrm>
                      </p:grpSpPr>
                      <p:sp>
                        <p:nvSpPr>
                          <p:cNvPr id="607" name="Google Shape;6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8" name="Google Shape;6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9" name="Google Shape;6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0" name="Google Shape;610;p3"/>
                        <p:cNvGrpSpPr/>
                        <p:nvPr/>
                      </p:nvGrpSpPr>
                      <p:grpSpPr>
                        <a:xfrm>
                          <a:off x="116495" y="4347100"/>
                          <a:ext cx="139329" cy="128300"/>
                          <a:chOff x="732600" y="1890325"/>
                          <a:chExt cx="138100" cy="128300"/>
                        </a:xfrm>
                      </p:grpSpPr>
                      <p:sp>
                        <p:nvSpPr>
                          <p:cNvPr id="611" name="Google Shape;6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2" name="Google Shape;6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3" name="Google Shape;6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4" name="Google Shape;614;p3"/>
                        <p:cNvGrpSpPr/>
                        <p:nvPr/>
                      </p:nvGrpSpPr>
                      <p:grpSpPr>
                        <a:xfrm>
                          <a:off x="213170" y="4739900"/>
                          <a:ext cx="139329" cy="128300"/>
                          <a:chOff x="732600" y="1890325"/>
                          <a:chExt cx="138100" cy="128300"/>
                        </a:xfrm>
                      </p:grpSpPr>
                      <p:sp>
                        <p:nvSpPr>
                          <p:cNvPr id="615" name="Google Shape;6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6" name="Google Shape;6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17" name="Google Shape;6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18" name="Google Shape;618;p3"/>
                        <p:cNvGrpSpPr/>
                        <p:nvPr/>
                      </p:nvGrpSpPr>
                      <p:grpSpPr>
                        <a:xfrm>
                          <a:off x="73845" y="3561500"/>
                          <a:ext cx="139329" cy="128300"/>
                          <a:chOff x="732600" y="1890325"/>
                          <a:chExt cx="138100" cy="128300"/>
                        </a:xfrm>
                      </p:grpSpPr>
                      <p:sp>
                        <p:nvSpPr>
                          <p:cNvPr id="619" name="Google Shape;61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0" name="Google Shape;62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1" name="Google Shape;62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22" name="Google Shape;622;p3"/>
                    <p:cNvGrpSpPr/>
                    <p:nvPr/>
                  </p:nvGrpSpPr>
                  <p:grpSpPr>
                    <a:xfrm>
                      <a:off x="73845" y="1524775"/>
                      <a:ext cx="285829" cy="2839750"/>
                      <a:chOff x="73845" y="3561500"/>
                      <a:chExt cx="285829" cy="2839750"/>
                    </a:xfrm>
                  </p:grpSpPr>
                  <p:grpSp>
                    <p:nvGrpSpPr>
                      <p:cNvPr id="623" name="Google Shape;623;p3"/>
                      <p:cNvGrpSpPr/>
                      <p:nvPr/>
                    </p:nvGrpSpPr>
                    <p:grpSpPr>
                      <a:xfrm>
                        <a:off x="73845" y="3561500"/>
                        <a:ext cx="278654" cy="1306700"/>
                        <a:chOff x="73845" y="3561500"/>
                        <a:chExt cx="278654" cy="1306700"/>
                      </a:xfrm>
                    </p:grpSpPr>
                    <p:grpSp>
                      <p:nvGrpSpPr>
                        <p:cNvPr id="624" name="Google Shape;624;p3"/>
                        <p:cNvGrpSpPr/>
                        <p:nvPr/>
                      </p:nvGrpSpPr>
                      <p:grpSpPr>
                        <a:xfrm>
                          <a:off x="179620" y="3954300"/>
                          <a:ext cx="139329" cy="128300"/>
                          <a:chOff x="732600" y="1890325"/>
                          <a:chExt cx="138100" cy="128300"/>
                        </a:xfrm>
                      </p:grpSpPr>
                      <p:sp>
                        <p:nvSpPr>
                          <p:cNvPr id="625" name="Google Shape;62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6" name="Google Shape;62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27" name="Google Shape;62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28" name="Google Shape;628;p3"/>
                        <p:cNvGrpSpPr/>
                        <p:nvPr/>
                      </p:nvGrpSpPr>
                      <p:grpSpPr>
                        <a:xfrm>
                          <a:off x="116495" y="4347100"/>
                          <a:ext cx="139329" cy="128300"/>
                          <a:chOff x="732600" y="1890325"/>
                          <a:chExt cx="138100" cy="128300"/>
                        </a:xfrm>
                      </p:grpSpPr>
                      <p:sp>
                        <p:nvSpPr>
                          <p:cNvPr id="629" name="Google Shape;62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0" name="Google Shape;63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1" name="Google Shape;63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2" name="Google Shape;632;p3"/>
                        <p:cNvGrpSpPr/>
                        <p:nvPr/>
                      </p:nvGrpSpPr>
                      <p:grpSpPr>
                        <a:xfrm>
                          <a:off x="213170" y="4739900"/>
                          <a:ext cx="139329" cy="128300"/>
                          <a:chOff x="732600" y="1890325"/>
                          <a:chExt cx="138100" cy="128300"/>
                        </a:xfrm>
                      </p:grpSpPr>
                      <p:sp>
                        <p:nvSpPr>
                          <p:cNvPr id="633" name="Google Shape;63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4" name="Google Shape;63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5" name="Google Shape;63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36" name="Google Shape;636;p3"/>
                        <p:cNvGrpSpPr/>
                        <p:nvPr/>
                      </p:nvGrpSpPr>
                      <p:grpSpPr>
                        <a:xfrm>
                          <a:off x="73845" y="3561500"/>
                          <a:ext cx="139329" cy="128300"/>
                          <a:chOff x="732600" y="1890325"/>
                          <a:chExt cx="138100" cy="128300"/>
                        </a:xfrm>
                      </p:grpSpPr>
                      <p:sp>
                        <p:nvSpPr>
                          <p:cNvPr id="637" name="Google Shape;63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8" name="Google Shape;63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9" name="Google Shape;63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40" name="Google Shape;640;p3"/>
                      <p:cNvGrpSpPr/>
                      <p:nvPr/>
                    </p:nvGrpSpPr>
                    <p:grpSpPr>
                      <a:xfrm>
                        <a:off x="81020" y="5094550"/>
                        <a:ext cx="278654" cy="1306700"/>
                        <a:chOff x="73845" y="3561500"/>
                        <a:chExt cx="278654" cy="1306700"/>
                      </a:xfrm>
                    </p:grpSpPr>
                    <p:grpSp>
                      <p:nvGrpSpPr>
                        <p:cNvPr id="641" name="Google Shape;641;p3"/>
                        <p:cNvGrpSpPr/>
                        <p:nvPr/>
                      </p:nvGrpSpPr>
                      <p:grpSpPr>
                        <a:xfrm>
                          <a:off x="179620" y="3954300"/>
                          <a:ext cx="139329" cy="128300"/>
                          <a:chOff x="732600" y="1890325"/>
                          <a:chExt cx="138100" cy="128300"/>
                        </a:xfrm>
                      </p:grpSpPr>
                      <p:sp>
                        <p:nvSpPr>
                          <p:cNvPr id="642" name="Google Shape;6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3" name="Google Shape;6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4" name="Google Shape;6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5" name="Google Shape;645;p3"/>
                        <p:cNvGrpSpPr/>
                        <p:nvPr/>
                      </p:nvGrpSpPr>
                      <p:grpSpPr>
                        <a:xfrm>
                          <a:off x="116495" y="4347100"/>
                          <a:ext cx="139329" cy="128300"/>
                          <a:chOff x="732600" y="1890325"/>
                          <a:chExt cx="138100" cy="128300"/>
                        </a:xfrm>
                      </p:grpSpPr>
                      <p:sp>
                        <p:nvSpPr>
                          <p:cNvPr id="646" name="Google Shape;6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7" name="Google Shape;6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8" name="Google Shape;6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49" name="Google Shape;649;p3"/>
                        <p:cNvGrpSpPr/>
                        <p:nvPr/>
                      </p:nvGrpSpPr>
                      <p:grpSpPr>
                        <a:xfrm>
                          <a:off x="213170" y="4739900"/>
                          <a:ext cx="139329" cy="128300"/>
                          <a:chOff x="732600" y="1890325"/>
                          <a:chExt cx="138100" cy="128300"/>
                        </a:xfrm>
                      </p:grpSpPr>
                      <p:sp>
                        <p:nvSpPr>
                          <p:cNvPr id="650" name="Google Shape;6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1" name="Google Shape;6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2" name="Google Shape;6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3" name="Google Shape;653;p3"/>
                        <p:cNvGrpSpPr/>
                        <p:nvPr/>
                      </p:nvGrpSpPr>
                      <p:grpSpPr>
                        <a:xfrm>
                          <a:off x="73845" y="3561500"/>
                          <a:ext cx="139329" cy="128300"/>
                          <a:chOff x="732600" y="1890325"/>
                          <a:chExt cx="138100" cy="128300"/>
                        </a:xfrm>
                      </p:grpSpPr>
                      <p:sp>
                        <p:nvSpPr>
                          <p:cNvPr id="654" name="Google Shape;65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 name="Google Shape;65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 name="Google Shape;65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57" name="Google Shape;657;p3"/>
                    <p:cNvGrpSpPr/>
                    <p:nvPr/>
                  </p:nvGrpSpPr>
                  <p:grpSpPr>
                    <a:xfrm>
                      <a:off x="81020" y="36500"/>
                      <a:ext cx="278654" cy="1306700"/>
                      <a:chOff x="73845" y="3561500"/>
                      <a:chExt cx="278654" cy="1306700"/>
                    </a:xfrm>
                  </p:grpSpPr>
                  <p:grpSp>
                    <p:nvGrpSpPr>
                      <p:cNvPr id="658" name="Google Shape;658;p3"/>
                      <p:cNvGrpSpPr/>
                      <p:nvPr/>
                    </p:nvGrpSpPr>
                    <p:grpSpPr>
                      <a:xfrm>
                        <a:off x="179620" y="3954300"/>
                        <a:ext cx="139329" cy="128300"/>
                        <a:chOff x="732600" y="1890325"/>
                        <a:chExt cx="138100" cy="128300"/>
                      </a:xfrm>
                    </p:grpSpPr>
                    <p:sp>
                      <p:nvSpPr>
                        <p:cNvPr id="659" name="Google Shape;6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 name="Google Shape;6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 name="Google Shape;6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 name="Google Shape;662;p3"/>
                      <p:cNvGrpSpPr/>
                      <p:nvPr/>
                    </p:nvGrpSpPr>
                    <p:grpSpPr>
                      <a:xfrm>
                        <a:off x="116495" y="4347100"/>
                        <a:ext cx="139329" cy="128300"/>
                        <a:chOff x="732600" y="1890325"/>
                        <a:chExt cx="138100" cy="128300"/>
                      </a:xfrm>
                    </p:grpSpPr>
                    <p:sp>
                      <p:nvSpPr>
                        <p:cNvPr id="663" name="Google Shape;6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 name="Google Shape;6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 name="Google Shape;6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6" name="Google Shape;666;p3"/>
                      <p:cNvGrpSpPr/>
                      <p:nvPr/>
                    </p:nvGrpSpPr>
                    <p:grpSpPr>
                      <a:xfrm>
                        <a:off x="213170" y="4739900"/>
                        <a:ext cx="139329" cy="128300"/>
                        <a:chOff x="732600" y="1890325"/>
                        <a:chExt cx="138100" cy="128300"/>
                      </a:xfrm>
                    </p:grpSpPr>
                    <p:sp>
                      <p:nvSpPr>
                        <p:cNvPr id="667" name="Google Shape;6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 name="Google Shape;6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 name="Google Shape;6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 name="Google Shape;670;p3"/>
                      <p:cNvGrpSpPr/>
                      <p:nvPr/>
                    </p:nvGrpSpPr>
                    <p:grpSpPr>
                      <a:xfrm>
                        <a:off x="73845" y="3561500"/>
                        <a:ext cx="139329" cy="128300"/>
                        <a:chOff x="732600" y="1890325"/>
                        <a:chExt cx="138100" cy="128300"/>
                      </a:xfrm>
                    </p:grpSpPr>
                    <p:sp>
                      <p:nvSpPr>
                        <p:cNvPr id="671" name="Google Shape;67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 name="Google Shape;67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 name="Google Shape;67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74" name="Google Shape;674;p3"/>
                <p:cNvGrpSpPr/>
                <p:nvPr/>
              </p:nvGrpSpPr>
              <p:grpSpPr>
                <a:xfrm rot="5400000">
                  <a:off x="9702783" y="-38502"/>
                  <a:ext cx="236004" cy="521100"/>
                  <a:chOff x="116495" y="4347100"/>
                  <a:chExt cx="236004" cy="521100"/>
                </a:xfrm>
              </p:grpSpPr>
              <p:grpSp>
                <p:nvGrpSpPr>
                  <p:cNvPr id="675" name="Google Shape;675;p3"/>
                  <p:cNvGrpSpPr/>
                  <p:nvPr/>
                </p:nvGrpSpPr>
                <p:grpSpPr>
                  <a:xfrm>
                    <a:off x="116495" y="4347100"/>
                    <a:ext cx="139329" cy="128300"/>
                    <a:chOff x="732600" y="1890325"/>
                    <a:chExt cx="138100" cy="128300"/>
                  </a:xfrm>
                </p:grpSpPr>
                <p:sp>
                  <p:nvSpPr>
                    <p:cNvPr id="676" name="Google Shape;6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 name="Google Shape;6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 name="Google Shape;6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9" name="Google Shape;679;p3"/>
                  <p:cNvGrpSpPr/>
                  <p:nvPr/>
                </p:nvGrpSpPr>
                <p:grpSpPr>
                  <a:xfrm>
                    <a:off x="213170" y="4739900"/>
                    <a:ext cx="139329" cy="128300"/>
                    <a:chOff x="732600" y="1890325"/>
                    <a:chExt cx="138100" cy="128300"/>
                  </a:xfrm>
                </p:grpSpPr>
                <p:sp>
                  <p:nvSpPr>
                    <p:cNvPr id="680" name="Google Shape;6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 name="Google Shape;6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 name="Google Shape;6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3" name="Google Shape;683;p3"/>
              <p:cNvGrpSpPr/>
              <p:nvPr/>
            </p:nvGrpSpPr>
            <p:grpSpPr>
              <a:xfrm>
                <a:off x="471460" y="61396"/>
                <a:ext cx="9609875" cy="285829"/>
                <a:chOff x="471460" y="61396"/>
                <a:chExt cx="9609875" cy="285829"/>
              </a:xfrm>
            </p:grpSpPr>
            <p:grpSp>
              <p:nvGrpSpPr>
                <p:cNvPr id="684" name="Google Shape;684;p3"/>
                <p:cNvGrpSpPr/>
                <p:nvPr/>
              </p:nvGrpSpPr>
              <p:grpSpPr>
                <a:xfrm>
                  <a:off x="471460" y="61396"/>
                  <a:ext cx="8862425" cy="285829"/>
                  <a:chOff x="395260" y="61396"/>
                  <a:chExt cx="8862425" cy="285829"/>
                </a:xfrm>
              </p:grpSpPr>
              <p:grpSp>
                <p:nvGrpSpPr>
                  <p:cNvPr id="685" name="Google Shape;685;p3"/>
                  <p:cNvGrpSpPr/>
                  <p:nvPr/>
                </p:nvGrpSpPr>
                <p:grpSpPr>
                  <a:xfrm rot="5400000">
                    <a:off x="8465008" y="-445452"/>
                    <a:ext cx="278654" cy="1306700"/>
                    <a:chOff x="73845" y="3561500"/>
                    <a:chExt cx="278654" cy="1306700"/>
                  </a:xfrm>
                </p:grpSpPr>
                <p:grpSp>
                  <p:nvGrpSpPr>
                    <p:cNvPr id="686" name="Google Shape;686;p3"/>
                    <p:cNvGrpSpPr/>
                    <p:nvPr/>
                  </p:nvGrpSpPr>
                  <p:grpSpPr>
                    <a:xfrm>
                      <a:off x="179620" y="3954300"/>
                      <a:ext cx="139329" cy="128300"/>
                      <a:chOff x="732600" y="1890325"/>
                      <a:chExt cx="138100" cy="128300"/>
                    </a:xfrm>
                  </p:grpSpPr>
                  <p:sp>
                    <p:nvSpPr>
                      <p:cNvPr id="687" name="Google Shape;6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 name="Google Shape;6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 name="Google Shape;6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0" name="Google Shape;690;p3"/>
                    <p:cNvGrpSpPr/>
                    <p:nvPr/>
                  </p:nvGrpSpPr>
                  <p:grpSpPr>
                    <a:xfrm>
                      <a:off x="116495" y="4347100"/>
                      <a:ext cx="139329" cy="128300"/>
                      <a:chOff x="732600" y="1890325"/>
                      <a:chExt cx="138100" cy="128300"/>
                    </a:xfrm>
                  </p:grpSpPr>
                  <p:sp>
                    <p:nvSpPr>
                      <p:cNvPr id="691" name="Google Shape;6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 name="Google Shape;6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 name="Google Shape;6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 name="Google Shape;694;p3"/>
                    <p:cNvGrpSpPr/>
                    <p:nvPr/>
                  </p:nvGrpSpPr>
                  <p:grpSpPr>
                    <a:xfrm>
                      <a:off x="213170" y="4739900"/>
                      <a:ext cx="139329" cy="128300"/>
                      <a:chOff x="732600" y="1890325"/>
                      <a:chExt cx="138100" cy="128300"/>
                    </a:xfrm>
                  </p:grpSpPr>
                  <p:sp>
                    <p:nvSpPr>
                      <p:cNvPr id="695" name="Google Shape;6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6" name="Google Shape;6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7" name="Google Shape;6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8" name="Google Shape;698;p3"/>
                    <p:cNvGrpSpPr/>
                    <p:nvPr/>
                  </p:nvGrpSpPr>
                  <p:grpSpPr>
                    <a:xfrm>
                      <a:off x="73845" y="3561500"/>
                      <a:ext cx="139329" cy="128300"/>
                      <a:chOff x="732600" y="1890325"/>
                      <a:chExt cx="138100" cy="128300"/>
                    </a:xfrm>
                  </p:grpSpPr>
                  <p:sp>
                    <p:nvSpPr>
                      <p:cNvPr id="699" name="Google Shape;6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0" name="Google Shape;7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1" name="Google Shape;7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02" name="Google Shape;702;p3"/>
                  <p:cNvGrpSpPr/>
                  <p:nvPr/>
                </p:nvGrpSpPr>
                <p:grpSpPr>
                  <a:xfrm rot="5400000">
                    <a:off x="3923120" y="-3466465"/>
                    <a:ext cx="285829" cy="7341550"/>
                    <a:chOff x="73845" y="36500"/>
                    <a:chExt cx="285829" cy="7341550"/>
                  </a:xfrm>
                </p:grpSpPr>
                <p:grpSp>
                  <p:nvGrpSpPr>
                    <p:cNvPr id="703" name="Google Shape;703;p3"/>
                    <p:cNvGrpSpPr/>
                    <p:nvPr/>
                  </p:nvGrpSpPr>
                  <p:grpSpPr>
                    <a:xfrm>
                      <a:off x="73845" y="4538300"/>
                      <a:ext cx="285829" cy="2839750"/>
                      <a:chOff x="73845" y="3561500"/>
                      <a:chExt cx="285829" cy="2839750"/>
                    </a:xfrm>
                  </p:grpSpPr>
                  <p:grpSp>
                    <p:nvGrpSpPr>
                      <p:cNvPr id="704" name="Google Shape;704;p3"/>
                      <p:cNvGrpSpPr/>
                      <p:nvPr/>
                    </p:nvGrpSpPr>
                    <p:grpSpPr>
                      <a:xfrm>
                        <a:off x="73845" y="3561500"/>
                        <a:ext cx="278654" cy="1306700"/>
                        <a:chOff x="73845" y="3561500"/>
                        <a:chExt cx="278654" cy="1306700"/>
                      </a:xfrm>
                    </p:grpSpPr>
                    <p:grpSp>
                      <p:nvGrpSpPr>
                        <p:cNvPr id="705" name="Google Shape;705;p3"/>
                        <p:cNvGrpSpPr/>
                        <p:nvPr/>
                      </p:nvGrpSpPr>
                      <p:grpSpPr>
                        <a:xfrm>
                          <a:off x="179620" y="3954300"/>
                          <a:ext cx="139329" cy="128300"/>
                          <a:chOff x="732600" y="1890325"/>
                          <a:chExt cx="138100" cy="128300"/>
                        </a:xfrm>
                      </p:grpSpPr>
                      <p:sp>
                        <p:nvSpPr>
                          <p:cNvPr id="706" name="Google Shape;70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7" name="Google Shape;70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08" name="Google Shape;70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09" name="Google Shape;709;p3"/>
                        <p:cNvGrpSpPr/>
                        <p:nvPr/>
                      </p:nvGrpSpPr>
                      <p:grpSpPr>
                        <a:xfrm>
                          <a:off x="116495" y="4347100"/>
                          <a:ext cx="139329" cy="128300"/>
                          <a:chOff x="732600" y="1890325"/>
                          <a:chExt cx="138100" cy="128300"/>
                        </a:xfrm>
                      </p:grpSpPr>
                      <p:sp>
                        <p:nvSpPr>
                          <p:cNvPr id="710" name="Google Shape;71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1" name="Google Shape;71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2" name="Google Shape;71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3" name="Google Shape;713;p3"/>
                        <p:cNvGrpSpPr/>
                        <p:nvPr/>
                      </p:nvGrpSpPr>
                      <p:grpSpPr>
                        <a:xfrm>
                          <a:off x="213170" y="4739900"/>
                          <a:ext cx="139329" cy="128300"/>
                          <a:chOff x="732600" y="1890325"/>
                          <a:chExt cx="138100" cy="128300"/>
                        </a:xfrm>
                      </p:grpSpPr>
                      <p:sp>
                        <p:nvSpPr>
                          <p:cNvPr id="714" name="Google Shape;71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5" name="Google Shape;71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6" name="Google Shape;71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17" name="Google Shape;717;p3"/>
                        <p:cNvGrpSpPr/>
                        <p:nvPr/>
                      </p:nvGrpSpPr>
                      <p:grpSpPr>
                        <a:xfrm>
                          <a:off x="73845" y="3561500"/>
                          <a:ext cx="139329" cy="128300"/>
                          <a:chOff x="732600" y="1890325"/>
                          <a:chExt cx="138100" cy="128300"/>
                        </a:xfrm>
                      </p:grpSpPr>
                      <p:sp>
                        <p:nvSpPr>
                          <p:cNvPr id="718" name="Google Shape;71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19" name="Google Shape;71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0" name="Google Shape;72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21" name="Google Shape;721;p3"/>
                      <p:cNvGrpSpPr/>
                      <p:nvPr/>
                    </p:nvGrpSpPr>
                    <p:grpSpPr>
                      <a:xfrm>
                        <a:off x="81020" y="5094550"/>
                        <a:ext cx="278654" cy="1306700"/>
                        <a:chOff x="73845" y="3561500"/>
                        <a:chExt cx="278654" cy="1306700"/>
                      </a:xfrm>
                    </p:grpSpPr>
                    <p:grpSp>
                      <p:nvGrpSpPr>
                        <p:cNvPr id="722" name="Google Shape;722;p3"/>
                        <p:cNvGrpSpPr/>
                        <p:nvPr/>
                      </p:nvGrpSpPr>
                      <p:grpSpPr>
                        <a:xfrm>
                          <a:off x="179620" y="3954300"/>
                          <a:ext cx="139329" cy="128300"/>
                          <a:chOff x="732600" y="1890325"/>
                          <a:chExt cx="138100" cy="128300"/>
                        </a:xfrm>
                      </p:grpSpPr>
                      <p:sp>
                        <p:nvSpPr>
                          <p:cNvPr id="723" name="Google Shape;72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4" name="Google Shape;72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5" name="Google Shape;72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26" name="Google Shape;726;p3"/>
                        <p:cNvGrpSpPr/>
                        <p:nvPr/>
                      </p:nvGrpSpPr>
                      <p:grpSpPr>
                        <a:xfrm>
                          <a:off x="116495" y="4347100"/>
                          <a:ext cx="139329" cy="128300"/>
                          <a:chOff x="732600" y="1890325"/>
                          <a:chExt cx="138100" cy="128300"/>
                        </a:xfrm>
                      </p:grpSpPr>
                      <p:sp>
                        <p:nvSpPr>
                          <p:cNvPr id="727" name="Google Shape;72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8" name="Google Shape;72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29" name="Google Shape;72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0" name="Google Shape;730;p3"/>
                        <p:cNvGrpSpPr/>
                        <p:nvPr/>
                      </p:nvGrpSpPr>
                      <p:grpSpPr>
                        <a:xfrm>
                          <a:off x="213170" y="4739900"/>
                          <a:ext cx="139329" cy="128300"/>
                          <a:chOff x="732600" y="1890325"/>
                          <a:chExt cx="138100" cy="128300"/>
                        </a:xfrm>
                      </p:grpSpPr>
                      <p:sp>
                        <p:nvSpPr>
                          <p:cNvPr id="731" name="Google Shape;73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2" name="Google Shape;73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3" name="Google Shape;73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34" name="Google Shape;734;p3"/>
                        <p:cNvGrpSpPr/>
                        <p:nvPr/>
                      </p:nvGrpSpPr>
                      <p:grpSpPr>
                        <a:xfrm>
                          <a:off x="73845" y="3561500"/>
                          <a:ext cx="139329" cy="128300"/>
                          <a:chOff x="732600" y="1890325"/>
                          <a:chExt cx="138100" cy="128300"/>
                        </a:xfrm>
                      </p:grpSpPr>
                      <p:sp>
                        <p:nvSpPr>
                          <p:cNvPr id="735" name="Google Shape;73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6" name="Google Shape;73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37" name="Google Shape;73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38" name="Google Shape;738;p3"/>
                    <p:cNvGrpSpPr/>
                    <p:nvPr/>
                  </p:nvGrpSpPr>
                  <p:grpSpPr>
                    <a:xfrm>
                      <a:off x="73845" y="1524775"/>
                      <a:ext cx="285829" cy="2839750"/>
                      <a:chOff x="73845" y="3561500"/>
                      <a:chExt cx="285829" cy="2839750"/>
                    </a:xfrm>
                  </p:grpSpPr>
                  <p:grpSp>
                    <p:nvGrpSpPr>
                      <p:cNvPr id="739" name="Google Shape;739;p3"/>
                      <p:cNvGrpSpPr/>
                      <p:nvPr/>
                    </p:nvGrpSpPr>
                    <p:grpSpPr>
                      <a:xfrm>
                        <a:off x="73845" y="3561500"/>
                        <a:ext cx="278654" cy="1306700"/>
                        <a:chOff x="73845" y="3561500"/>
                        <a:chExt cx="278654" cy="1306700"/>
                      </a:xfrm>
                    </p:grpSpPr>
                    <p:grpSp>
                      <p:nvGrpSpPr>
                        <p:cNvPr id="740" name="Google Shape;740;p3"/>
                        <p:cNvGrpSpPr/>
                        <p:nvPr/>
                      </p:nvGrpSpPr>
                      <p:grpSpPr>
                        <a:xfrm>
                          <a:off x="179620" y="3954300"/>
                          <a:ext cx="139329" cy="128300"/>
                          <a:chOff x="732600" y="1890325"/>
                          <a:chExt cx="138100" cy="128300"/>
                        </a:xfrm>
                      </p:grpSpPr>
                      <p:sp>
                        <p:nvSpPr>
                          <p:cNvPr id="741" name="Google Shape;74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2" name="Google Shape;74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3" name="Google Shape;74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4" name="Google Shape;744;p3"/>
                        <p:cNvGrpSpPr/>
                        <p:nvPr/>
                      </p:nvGrpSpPr>
                      <p:grpSpPr>
                        <a:xfrm>
                          <a:off x="116495" y="4347100"/>
                          <a:ext cx="139329" cy="128300"/>
                          <a:chOff x="732600" y="1890325"/>
                          <a:chExt cx="138100" cy="128300"/>
                        </a:xfrm>
                      </p:grpSpPr>
                      <p:sp>
                        <p:nvSpPr>
                          <p:cNvPr id="745" name="Google Shape;74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6" name="Google Shape;74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47" name="Google Shape;74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48" name="Google Shape;748;p3"/>
                        <p:cNvGrpSpPr/>
                        <p:nvPr/>
                      </p:nvGrpSpPr>
                      <p:grpSpPr>
                        <a:xfrm>
                          <a:off x="213170" y="4739900"/>
                          <a:ext cx="139329" cy="128300"/>
                          <a:chOff x="732600" y="1890325"/>
                          <a:chExt cx="138100" cy="128300"/>
                        </a:xfrm>
                      </p:grpSpPr>
                      <p:sp>
                        <p:nvSpPr>
                          <p:cNvPr id="749" name="Google Shape;74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0" name="Google Shape;75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1" name="Google Shape;75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52" name="Google Shape;752;p3"/>
                        <p:cNvGrpSpPr/>
                        <p:nvPr/>
                      </p:nvGrpSpPr>
                      <p:grpSpPr>
                        <a:xfrm>
                          <a:off x="73845" y="3561500"/>
                          <a:ext cx="139329" cy="128300"/>
                          <a:chOff x="732600" y="1890325"/>
                          <a:chExt cx="138100" cy="128300"/>
                        </a:xfrm>
                      </p:grpSpPr>
                      <p:sp>
                        <p:nvSpPr>
                          <p:cNvPr id="753" name="Google Shape;75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4" name="Google Shape;75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5" name="Google Shape;75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56" name="Google Shape;756;p3"/>
                      <p:cNvGrpSpPr/>
                      <p:nvPr/>
                    </p:nvGrpSpPr>
                    <p:grpSpPr>
                      <a:xfrm>
                        <a:off x="81020" y="5094550"/>
                        <a:ext cx="278654" cy="1306700"/>
                        <a:chOff x="73845" y="3561500"/>
                        <a:chExt cx="278654" cy="1306700"/>
                      </a:xfrm>
                    </p:grpSpPr>
                    <p:grpSp>
                      <p:nvGrpSpPr>
                        <p:cNvPr id="757" name="Google Shape;757;p3"/>
                        <p:cNvGrpSpPr/>
                        <p:nvPr/>
                      </p:nvGrpSpPr>
                      <p:grpSpPr>
                        <a:xfrm>
                          <a:off x="179620" y="3954300"/>
                          <a:ext cx="139329" cy="128300"/>
                          <a:chOff x="732600" y="1890325"/>
                          <a:chExt cx="138100" cy="128300"/>
                        </a:xfrm>
                      </p:grpSpPr>
                      <p:sp>
                        <p:nvSpPr>
                          <p:cNvPr id="758" name="Google Shape;75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59" name="Google Shape;75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0" name="Google Shape;76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1" name="Google Shape;761;p3"/>
                        <p:cNvGrpSpPr/>
                        <p:nvPr/>
                      </p:nvGrpSpPr>
                      <p:grpSpPr>
                        <a:xfrm>
                          <a:off x="116495" y="4347100"/>
                          <a:ext cx="139329" cy="128300"/>
                          <a:chOff x="732600" y="1890325"/>
                          <a:chExt cx="138100" cy="128300"/>
                        </a:xfrm>
                      </p:grpSpPr>
                      <p:sp>
                        <p:nvSpPr>
                          <p:cNvPr id="762" name="Google Shape;76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3" name="Google Shape;76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4" name="Google Shape;76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5" name="Google Shape;765;p3"/>
                        <p:cNvGrpSpPr/>
                        <p:nvPr/>
                      </p:nvGrpSpPr>
                      <p:grpSpPr>
                        <a:xfrm>
                          <a:off x="213170" y="4739900"/>
                          <a:ext cx="139329" cy="128300"/>
                          <a:chOff x="732600" y="1890325"/>
                          <a:chExt cx="138100" cy="128300"/>
                        </a:xfrm>
                      </p:grpSpPr>
                      <p:sp>
                        <p:nvSpPr>
                          <p:cNvPr id="766" name="Google Shape;76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7" name="Google Shape;76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68" name="Google Shape;76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69" name="Google Shape;769;p3"/>
                        <p:cNvGrpSpPr/>
                        <p:nvPr/>
                      </p:nvGrpSpPr>
                      <p:grpSpPr>
                        <a:xfrm>
                          <a:off x="73845" y="3561500"/>
                          <a:ext cx="139329" cy="128300"/>
                          <a:chOff x="732600" y="1890325"/>
                          <a:chExt cx="138100" cy="128300"/>
                        </a:xfrm>
                      </p:grpSpPr>
                      <p:sp>
                        <p:nvSpPr>
                          <p:cNvPr id="770" name="Google Shape;77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1" name="Google Shape;77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2" name="Google Shape;77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73" name="Google Shape;773;p3"/>
                    <p:cNvGrpSpPr/>
                    <p:nvPr/>
                  </p:nvGrpSpPr>
                  <p:grpSpPr>
                    <a:xfrm>
                      <a:off x="81020" y="36500"/>
                      <a:ext cx="278654" cy="1306700"/>
                      <a:chOff x="73845" y="3561500"/>
                      <a:chExt cx="278654" cy="1306700"/>
                    </a:xfrm>
                  </p:grpSpPr>
                  <p:grpSp>
                    <p:nvGrpSpPr>
                      <p:cNvPr id="774" name="Google Shape;774;p3"/>
                      <p:cNvGrpSpPr/>
                      <p:nvPr/>
                    </p:nvGrpSpPr>
                    <p:grpSpPr>
                      <a:xfrm>
                        <a:off x="179620" y="3954300"/>
                        <a:ext cx="139329" cy="128300"/>
                        <a:chOff x="732600" y="1890325"/>
                        <a:chExt cx="138100" cy="128300"/>
                      </a:xfrm>
                    </p:grpSpPr>
                    <p:sp>
                      <p:nvSpPr>
                        <p:cNvPr id="775" name="Google Shape;77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6" name="Google Shape;77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7" name="Google Shape;77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78" name="Google Shape;778;p3"/>
                      <p:cNvGrpSpPr/>
                      <p:nvPr/>
                    </p:nvGrpSpPr>
                    <p:grpSpPr>
                      <a:xfrm>
                        <a:off x="116495" y="4347100"/>
                        <a:ext cx="139329" cy="128300"/>
                        <a:chOff x="732600" y="1890325"/>
                        <a:chExt cx="138100" cy="128300"/>
                      </a:xfrm>
                    </p:grpSpPr>
                    <p:sp>
                      <p:nvSpPr>
                        <p:cNvPr id="779" name="Google Shape;77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0" name="Google Shape;78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1" name="Google Shape;78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2" name="Google Shape;782;p3"/>
                      <p:cNvGrpSpPr/>
                      <p:nvPr/>
                    </p:nvGrpSpPr>
                    <p:grpSpPr>
                      <a:xfrm>
                        <a:off x="213170" y="4739900"/>
                        <a:ext cx="139329" cy="128300"/>
                        <a:chOff x="732600" y="1890325"/>
                        <a:chExt cx="138100" cy="128300"/>
                      </a:xfrm>
                    </p:grpSpPr>
                    <p:sp>
                      <p:nvSpPr>
                        <p:cNvPr id="783" name="Google Shape;78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4" name="Google Shape;78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5" name="Google Shape;78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6" name="Google Shape;786;p3"/>
                      <p:cNvGrpSpPr/>
                      <p:nvPr/>
                    </p:nvGrpSpPr>
                    <p:grpSpPr>
                      <a:xfrm>
                        <a:off x="73845" y="3561500"/>
                        <a:ext cx="139329" cy="128300"/>
                        <a:chOff x="732600" y="1890325"/>
                        <a:chExt cx="138100" cy="128300"/>
                      </a:xfrm>
                    </p:grpSpPr>
                    <p:sp>
                      <p:nvSpPr>
                        <p:cNvPr id="787" name="Google Shape;78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 name="Google Shape;78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 name="Google Shape;78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790" name="Google Shape;790;p3"/>
                <p:cNvGrpSpPr/>
                <p:nvPr/>
              </p:nvGrpSpPr>
              <p:grpSpPr>
                <a:xfrm rot="5400000">
                  <a:off x="9702783" y="-38502"/>
                  <a:ext cx="236004" cy="521100"/>
                  <a:chOff x="116495" y="4347100"/>
                  <a:chExt cx="236004" cy="521100"/>
                </a:xfrm>
              </p:grpSpPr>
              <p:grpSp>
                <p:nvGrpSpPr>
                  <p:cNvPr id="791" name="Google Shape;791;p3"/>
                  <p:cNvGrpSpPr/>
                  <p:nvPr/>
                </p:nvGrpSpPr>
                <p:grpSpPr>
                  <a:xfrm>
                    <a:off x="116495" y="4347100"/>
                    <a:ext cx="139329" cy="128300"/>
                    <a:chOff x="732600" y="1890325"/>
                    <a:chExt cx="138100" cy="128300"/>
                  </a:xfrm>
                </p:grpSpPr>
                <p:sp>
                  <p:nvSpPr>
                    <p:cNvPr id="792" name="Google Shape;79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 name="Google Shape;79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 name="Google Shape;79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 name="Google Shape;795;p3"/>
                  <p:cNvGrpSpPr/>
                  <p:nvPr/>
                </p:nvGrpSpPr>
                <p:grpSpPr>
                  <a:xfrm>
                    <a:off x="213170" y="4739900"/>
                    <a:ext cx="139329" cy="128300"/>
                    <a:chOff x="732600" y="1890325"/>
                    <a:chExt cx="138100" cy="128300"/>
                  </a:xfrm>
                </p:grpSpPr>
                <p:sp>
                  <p:nvSpPr>
                    <p:cNvPr id="796" name="Google Shape;79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 name="Google Shape;79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 name="Google Shape;79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9" name="Google Shape;799;p3"/>
              <p:cNvGrpSpPr/>
              <p:nvPr/>
            </p:nvGrpSpPr>
            <p:grpSpPr>
              <a:xfrm>
                <a:off x="73845" y="98713"/>
                <a:ext cx="285829" cy="7341550"/>
                <a:chOff x="73845" y="36500"/>
                <a:chExt cx="285829" cy="7341550"/>
              </a:xfrm>
            </p:grpSpPr>
            <p:grpSp>
              <p:nvGrpSpPr>
                <p:cNvPr id="800" name="Google Shape;800;p3"/>
                <p:cNvGrpSpPr/>
                <p:nvPr/>
              </p:nvGrpSpPr>
              <p:grpSpPr>
                <a:xfrm>
                  <a:off x="73845" y="4538300"/>
                  <a:ext cx="285829" cy="2839750"/>
                  <a:chOff x="73845" y="3561500"/>
                  <a:chExt cx="285829" cy="2839750"/>
                </a:xfrm>
              </p:grpSpPr>
              <p:grpSp>
                <p:nvGrpSpPr>
                  <p:cNvPr id="801" name="Google Shape;801;p3"/>
                  <p:cNvGrpSpPr/>
                  <p:nvPr/>
                </p:nvGrpSpPr>
                <p:grpSpPr>
                  <a:xfrm>
                    <a:off x="73845" y="3561500"/>
                    <a:ext cx="278654" cy="1306700"/>
                    <a:chOff x="73845" y="3561500"/>
                    <a:chExt cx="278654" cy="1306700"/>
                  </a:xfrm>
                </p:grpSpPr>
                <p:grpSp>
                  <p:nvGrpSpPr>
                    <p:cNvPr id="802" name="Google Shape;802;p3"/>
                    <p:cNvGrpSpPr/>
                    <p:nvPr/>
                  </p:nvGrpSpPr>
                  <p:grpSpPr>
                    <a:xfrm>
                      <a:off x="179620" y="3954300"/>
                      <a:ext cx="139329" cy="128300"/>
                      <a:chOff x="732600" y="1890325"/>
                      <a:chExt cx="138100" cy="128300"/>
                    </a:xfrm>
                  </p:grpSpPr>
                  <p:sp>
                    <p:nvSpPr>
                      <p:cNvPr id="803" name="Google Shape;8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 name="Google Shape;8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 name="Google Shape;8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 name="Google Shape;806;p3"/>
                    <p:cNvGrpSpPr/>
                    <p:nvPr/>
                  </p:nvGrpSpPr>
                  <p:grpSpPr>
                    <a:xfrm>
                      <a:off x="116495" y="4347100"/>
                      <a:ext cx="139329" cy="128300"/>
                      <a:chOff x="732600" y="1890325"/>
                      <a:chExt cx="138100" cy="128300"/>
                    </a:xfrm>
                  </p:grpSpPr>
                  <p:sp>
                    <p:nvSpPr>
                      <p:cNvPr id="807" name="Google Shape;80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 name="Google Shape;80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 name="Google Shape;80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 name="Google Shape;810;p3"/>
                    <p:cNvGrpSpPr/>
                    <p:nvPr/>
                  </p:nvGrpSpPr>
                  <p:grpSpPr>
                    <a:xfrm>
                      <a:off x="213170" y="4739900"/>
                      <a:ext cx="139329" cy="128300"/>
                      <a:chOff x="732600" y="1890325"/>
                      <a:chExt cx="138100" cy="128300"/>
                    </a:xfrm>
                  </p:grpSpPr>
                  <p:sp>
                    <p:nvSpPr>
                      <p:cNvPr id="811" name="Google Shape;81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 name="Google Shape;81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 name="Google Shape;81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 name="Google Shape;814;p3"/>
                    <p:cNvGrpSpPr/>
                    <p:nvPr/>
                  </p:nvGrpSpPr>
                  <p:grpSpPr>
                    <a:xfrm>
                      <a:off x="73845" y="3561500"/>
                      <a:ext cx="139329" cy="128300"/>
                      <a:chOff x="732600" y="1890325"/>
                      <a:chExt cx="138100" cy="128300"/>
                    </a:xfrm>
                  </p:grpSpPr>
                  <p:sp>
                    <p:nvSpPr>
                      <p:cNvPr id="815" name="Google Shape;81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 name="Google Shape;81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 name="Google Shape;81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8" name="Google Shape;818;p3"/>
                  <p:cNvGrpSpPr/>
                  <p:nvPr/>
                </p:nvGrpSpPr>
                <p:grpSpPr>
                  <a:xfrm>
                    <a:off x="81020" y="5094550"/>
                    <a:ext cx="278654" cy="1306700"/>
                    <a:chOff x="73845" y="3561500"/>
                    <a:chExt cx="278654" cy="1306700"/>
                  </a:xfrm>
                </p:grpSpPr>
                <p:grpSp>
                  <p:nvGrpSpPr>
                    <p:cNvPr id="819" name="Google Shape;819;p3"/>
                    <p:cNvGrpSpPr/>
                    <p:nvPr/>
                  </p:nvGrpSpPr>
                  <p:grpSpPr>
                    <a:xfrm>
                      <a:off x="179620" y="3954300"/>
                      <a:ext cx="139329" cy="128300"/>
                      <a:chOff x="732600" y="1890325"/>
                      <a:chExt cx="138100" cy="128300"/>
                    </a:xfrm>
                  </p:grpSpPr>
                  <p:sp>
                    <p:nvSpPr>
                      <p:cNvPr id="820" name="Google Shape;8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 name="Google Shape;8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 name="Google Shape;8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3" name="Google Shape;823;p3"/>
                    <p:cNvGrpSpPr/>
                    <p:nvPr/>
                  </p:nvGrpSpPr>
                  <p:grpSpPr>
                    <a:xfrm>
                      <a:off x="116495" y="4347100"/>
                      <a:ext cx="139329" cy="128300"/>
                      <a:chOff x="732600" y="1890325"/>
                      <a:chExt cx="138100" cy="128300"/>
                    </a:xfrm>
                  </p:grpSpPr>
                  <p:sp>
                    <p:nvSpPr>
                      <p:cNvPr id="824" name="Google Shape;82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 name="Google Shape;82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 name="Google Shape;82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7" name="Google Shape;827;p3"/>
                    <p:cNvGrpSpPr/>
                    <p:nvPr/>
                  </p:nvGrpSpPr>
                  <p:grpSpPr>
                    <a:xfrm>
                      <a:off x="213170" y="4739900"/>
                      <a:ext cx="139329" cy="128300"/>
                      <a:chOff x="732600" y="1890325"/>
                      <a:chExt cx="138100" cy="128300"/>
                    </a:xfrm>
                  </p:grpSpPr>
                  <p:sp>
                    <p:nvSpPr>
                      <p:cNvPr id="828" name="Google Shape;82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 name="Google Shape;82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 name="Google Shape;83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1" name="Google Shape;831;p3"/>
                    <p:cNvGrpSpPr/>
                    <p:nvPr/>
                  </p:nvGrpSpPr>
                  <p:grpSpPr>
                    <a:xfrm>
                      <a:off x="73845" y="3561500"/>
                      <a:ext cx="139329" cy="128300"/>
                      <a:chOff x="732600" y="1890325"/>
                      <a:chExt cx="138100" cy="128300"/>
                    </a:xfrm>
                  </p:grpSpPr>
                  <p:sp>
                    <p:nvSpPr>
                      <p:cNvPr id="832" name="Google Shape;83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 name="Google Shape;83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 name="Google Shape;83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5" name="Google Shape;835;p3"/>
                <p:cNvGrpSpPr/>
                <p:nvPr/>
              </p:nvGrpSpPr>
              <p:grpSpPr>
                <a:xfrm>
                  <a:off x="73845" y="1524775"/>
                  <a:ext cx="285829" cy="2839750"/>
                  <a:chOff x="73845" y="3561500"/>
                  <a:chExt cx="285829" cy="2839750"/>
                </a:xfrm>
              </p:grpSpPr>
              <p:grpSp>
                <p:nvGrpSpPr>
                  <p:cNvPr id="836" name="Google Shape;836;p3"/>
                  <p:cNvGrpSpPr/>
                  <p:nvPr/>
                </p:nvGrpSpPr>
                <p:grpSpPr>
                  <a:xfrm>
                    <a:off x="73845" y="3561500"/>
                    <a:ext cx="278654" cy="1306700"/>
                    <a:chOff x="73845" y="3561500"/>
                    <a:chExt cx="278654" cy="1306700"/>
                  </a:xfrm>
                </p:grpSpPr>
                <p:grpSp>
                  <p:nvGrpSpPr>
                    <p:cNvPr id="837" name="Google Shape;837;p3"/>
                    <p:cNvGrpSpPr/>
                    <p:nvPr/>
                  </p:nvGrpSpPr>
                  <p:grpSpPr>
                    <a:xfrm>
                      <a:off x="179620" y="3954300"/>
                      <a:ext cx="139329" cy="128300"/>
                      <a:chOff x="732600" y="1890325"/>
                      <a:chExt cx="138100" cy="128300"/>
                    </a:xfrm>
                  </p:grpSpPr>
                  <p:sp>
                    <p:nvSpPr>
                      <p:cNvPr id="838" name="Google Shape;8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 name="Google Shape;8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 name="Google Shape;8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 name="Google Shape;841;p3"/>
                    <p:cNvGrpSpPr/>
                    <p:nvPr/>
                  </p:nvGrpSpPr>
                  <p:grpSpPr>
                    <a:xfrm>
                      <a:off x="116495" y="4347100"/>
                      <a:ext cx="139329" cy="128300"/>
                      <a:chOff x="732600" y="1890325"/>
                      <a:chExt cx="138100" cy="128300"/>
                    </a:xfrm>
                  </p:grpSpPr>
                  <p:sp>
                    <p:nvSpPr>
                      <p:cNvPr id="842" name="Google Shape;84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 name="Google Shape;84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 name="Google Shape;84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 name="Google Shape;845;p3"/>
                    <p:cNvGrpSpPr/>
                    <p:nvPr/>
                  </p:nvGrpSpPr>
                  <p:grpSpPr>
                    <a:xfrm>
                      <a:off x="213170" y="4739900"/>
                      <a:ext cx="139329" cy="128300"/>
                      <a:chOff x="732600" y="1890325"/>
                      <a:chExt cx="138100" cy="128300"/>
                    </a:xfrm>
                  </p:grpSpPr>
                  <p:sp>
                    <p:nvSpPr>
                      <p:cNvPr id="846" name="Google Shape;84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 name="Google Shape;84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 name="Google Shape;84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 name="Google Shape;849;p3"/>
                    <p:cNvGrpSpPr/>
                    <p:nvPr/>
                  </p:nvGrpSpPr>
                  <p:grpSpPr>
                    <a:xfrm>
                      <a:off x="73845" y="3561500"/>
                      <a:ext cx="139329" cy="128300"/>
                      <a:chOff x="732600" y="1890325"/>
                      <a:chExt cx="138100" cy="128300"/>
                    </a:xfrm>
                  </p:grpSpPr>
                  <p:sp>
                    <p:nvSpPr>
                      <p:cNvPr id="850" name="Google Shape;85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 name="Google Shape;85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 name="Google Shape;85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3" name="Google Shape;853;p3"/>
                  <p:cNvGrpSpPr/>
                  <p:nvPr/>
                </p:nvGrpSpPr>
                <p:grpSpPr>
                  <a:xfrm>
                    <a:off x="81020" y="5094550"/>
                    <a:ext cx="278654" cy="1306700"/>
                    <a:chOff x="73845" y="3561500"/>
                    <a:chExt cx="278654" cy="1306700"/>
                  </a:xfrm>
                </p:grpSpPr>
                <p:grpSp>
                  <p:nvGrpSpPr>
                    <p:cNvPr id="854" name="Google Shape;854;p3"/>
                    <p:cNvGrpSpPr/>
                    <p:nvPr/>
                  </p:nvGrpSpPr>
                  <p:grpSpPr>
                    <a:xfrm>
                      <a:off x="179620" y="3954300"/>
                      <a:ext cx="139329" cy="128300"/>
                      <a:chOff x="732600" y="1890325"/>
                      <a:chExt cx="138100" cy="128300"/>
                    </a:xfrm>
                  </p:grpSpPr>
                  <p:sp>
                    <p:nvSpPr>
                      <p:cNvPr id="855" name="Google Shape;8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 name="Google Shape;8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 name="Google Shape;8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 name="Google Shape;858;p3"/>
                    <p:cNvGrpSpPr/>
                    <p:nvPr/>
                  </p:nvGrpSpPr>
                  <p:grpSpPr>
                    <a:xfrm>
                      <a:off x="116495" y="4347100"/>
                      <a:ext cx="139329" cy="128300"/>
                      <a:chOff x="732600" y="1890325"/>
                      <a:chExt cx="138100" cy="128300"/>
                    </a:xfrm>
                  </p:grpSpPr>
                  <p:sp>
                    <p:nvSpPr>
                      <p:cNvPr id="859" name="Google Shape;85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 name="Google Shape;86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 name="Google Shape;86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 name="Google Shape;862;p3"/>
                    <p:cNvGrpSpPr/>
                    <p:nvPr/>
                  </p:nvGrpSpPr>
                  <p:grpSpPr>
                    <a:xfrm>
                      <a:off x="213170" y="4739900"/>
                      <a:ext cx="139329" cy="128300"/>
                      <a:chOff x="732600" y="1890325"/>
                      <a:chExt cx="138100" cy="128300"/>
                    </a:xfrm>
                  </p:grpSpPr>
                  <p:sp>
                    <p:nvSpPr>
                      <p:cNvPr id="863" name="Google Shape;86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 name="Google Shape;86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 name="Google Shape;86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6" name="Google Shape;866;p3"/>
                    <p:cNvGrpSpPr/>
                    <p:nvPr/>
                  </p:nvGrpSpPr>
                  <p:grpSpPr>
                    <a:xfrm>
                      <a:off x="73845" y="3561500"/>
                      <a:ext cx="139329" cy="128300"/>
                      <a:chOff x="732600" y="1890325"/>
                      <a:chExt cx="138100" cy="128300"/>
                    </a:xfrm>
                  </p:grpSpPr>
                  <p:sp>
                    <p:nvSpPr>
                      <p:cNvPr id="867" name="Google Shape;86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 name="Google Shape;86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 name="Google Shape;86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0" name="Google Shape;870;p3"/>
                <p:cNvGrpSpPr/>
                <p:nvPr/>
              </p:nvGrpSpPr>
              <p:grpSpPr>
                <a:xfrm>
                  <a:off x="81020" y="36500"/>
                  <a:ext cx="278654" cy="1306700"/>
                  <a:chOff x="73845" y="3561500"/>
                  <a:chExt cx="278654" cy="1306700"/>
                </a:xfrm>
              </p:grpSpPr>
              <p:grpSp>
                <p:nvGrpSpPr>
                  <p:cNvPr id="871" name="Google Shape;871;p3"/>
                  <p:cNvGrpSpPr/>
                  <p:nvPr/>
                </p:nvGrpSpPr>
                <p:grpSpPr>
                  <a:xfrm>
                    <a:off x="179620" y="3954300"/>
                    <a:ext cx="139329" cy="128300"/>
                    <a:chOff x="732600" y="1890325"/>
                    <a:chExt cx="138100" cy="128300"/>
                  </a:xfrm>
                </p:grpSpPr>
                <p:sp>
                  <p:nvSpPr>
                    <p:cNvPr id="872" name="Google Shape;8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 name="Google Shape;8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 name="Google Shape;8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 name="Google Shape;875;p3"/>
                  <p:cNvGrpSpPr/>
                  <p:nvPr/>
                </p:nvGrpSpPr>
                <p:grpSpPr>
                  <a:xfrm>
                    <a:off x="116495" y="4347100"/>
                    <a:ext cx="139329" cy="128300"/>
                    <a:chOff x="732600" y="1890325"/>
                    <a:chExt cx="138100" cy="128300"/>
                  </a:xfrm>
                </p:grpSpPr>
                <p:sp>
                  <p:nvSpPr>
                    <p:cNvPr id="876" name="Google Shape;87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 name="Google Shape;87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 name="Google Shape;87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9" name="Google Shape;879;p3"/>
                  <p:cNvGrpSpPr/>
                  <p:nvPr/>
                </p:nvGrpSpPr>
                <p:grpSpPr>
                  <a:xfrm>
                    <a:off x="213170" y="4739900"/>
                    <a:ext cx="139329" cy="128300"/>
                    <a:chOff x="732600" y="1890325"/>
                    <a:chExt cx="138100" cy="128300"/>
                  </a:xfrm>
                </p:grpSpPr>
                <p:sp>
                  <p:nvSpPr>
                    <p:cNvPr id="880" name="Google Shape;88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 name="Google Shape;88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 name="Google Shape;88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 name="Google Shape;883;p3"/>
                  <p:cNvGrpSpPr/>
                  <p:nvPr/>
                </p:nvGrpSpPr>
                <p:grpSpPr>
                  <a:xfrm>
                    <a:off x="73845" y="3561500"/>
                    <a:ext cx="139329" cy="128300"/>
                    <a:chOff x="732600" y="1890325"/>
                    <a:chExt cx="138100" cy="128300"/>
                  </a:xfrm>
                </p:grpSpPr>
                <p:sp>
                  <p:nvSpPr>
                    <p:cNvPr id="884" name="Google Shape;88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 name="Google Shape;88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 name="Google Shape;88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7" name="Google Shape;887;p3"/>
              <p:cNvGrpSpPr/>
              <p:nvPr/>
            </p:nvGrpSpPr>
            <p:grpSpPr>
              <a:xfrm>
                <a:off x="10332320" y="145213"/>
                <a:ext cx="285829" cy="7341550"/>
                <a:chOff x="73845" y="36500"/>
                <a:chExt cx="285829" cy="7341550"/>
              </a:xfrm>
            </p:grpSpPr>
            <p:grpSp>
              <p:nvGrpSpPr>
                <p:cNvPr id="888" name="Google Shape;888;p3"/>
                <p:cNvGrpSpPr/>
                <p:nvPr/>
              </p:nvGrpSpPr>
              <p:grpSpPr>
                <a:xfrm>
                  <a:off x="73845" y="4538300"/>
                  <a:ext cx="285829" cy="2839750"/>
                  <a:chOff x="73845" y="3561500"/>
                  <a:chExt cx="285829" cy="2839750"/>
                </a:xfrm>
              </p:grpSpPr>
              <p:grpSp>
                <p:nvGrpSpPr>
                  <p:cNvPr id="889" name="Google Shape;889;p3"/>
                  <p:cNvGrpSpPr/>
                  <p:nvPr/>
                </p:nvGrpSpPr>
                <p:grpSpPr>
                  <a:xfrm>
                    <a:off x="73845" y="3561500"/>
                    <a:ext cx="278654" cy="1306700"/>
                    <a:chOff x="73845" y="3561500"/>
                    <a:chExt cx="278654" cy="1306700"/>
                  </a:xfrm>
                </p:grpSpPr>
                <p:grpSp>
                  <p:nvGrpSpPr>
                    <p:cNvPr id="890" name="Google Shape;890;p3"/>
                    <p:cNvGrpSpPr/>
                    <p:nvPr/>
                  </p:nvGrpSpPr>
                  <p:grpSpPr>
                    <a:xfrm>
                      <a:off x="179620" y="3954300"/>
                      <a:ext cx="139329" cy="128300"/>
                      <a:chOff x="732600" y="1890325"/>
                      <a:chExt cx="138100" cy="128300"/>
                    </a:xfrm>
                  </p:grpSpPr>
                  <p:sp>
                    <p:nvSpPr>
                      <p:cNvPr id="891" name="Google Shape;89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 name="Google Shape;89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 name="Google Shape;89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 name="Google Shape;894;p3"/>
                    <p:cNvGrpSpPr/>
                    <p:nvPr/>
                  </p:nvGrpSpPr>
                  <p:grpSpPr>
                    <a:xfrm>
                      <a:off x="116495" y="4347100"/>
                      <a:ext cx="139329" cy="128300"/>
                      <a:chOff x="732600" y="1890325"/>
                      <a:chExt cx="138100" cy="128300"/>
                    </a:xfrm>
                  </p:grpSpPr>
                  <p:sp>
                    <p:nvSpPr>
                      <p:cNvPr id="895" name="Google Shape;89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 name="Google Shape;89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 name="Google Shape;89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 name="Google Shape;898;p3"/>
                    <p:cNvGrpSpPr/>
                    <p:nvPr/>
                  </p:nvGrpSpPr>
                  <p:grpSpPr>
                    <a:xfrm>
                      <a:off x="213170" y="4739900"/>
                      <a:ext cx="139329" cy="128300"/>
                      <a:chOff x="732600" y="1890325"/>
                      <a:chExt cx="138100" cy="128300"/>
                    </a:xfrm>
                  </p:grpSpPr>
                  <p:sp>
                    <p:nvSpPr>
                      <p:cNvPr id="899" name="Google Shape;899;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 name="Google Shape;900;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 name="Google Shape;901;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2" name="Google Shape;902;p3"/>
                    <p:cNvGrpSpPr/>
                    <p:nvPr/>
                  </p:nvGrpSpPr>
                  <p:grpSpPr>
                    <a:xfrm>
                      <a:off x="73845" y="3561500"/>
                      <a:ext cx="139329" cy="128300"/>
                      <a:chOff x="732600" y="1890325"/>
                      <a:chExt cx="138100" cy="128300"/>
                    </a:xfrm>
                  </p:grpSpPr>
                  <p:sp>
                    <p:nvSpPr>
                      <p:cNvPr id="903" name="Google Shape;90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 name="Google Shape;90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 name="Google Shape;90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6" name="Google Shape;906;p3"/>
                  <p:cNvGrpSpPr/>
                  <p:nvPr/>
                </p:nvGrpSpPr>
                <p:grpSpPr>
                  <a:xfrm>
                    <a:off x="81020" y="5094550"/>
                    <a:ext cx="278654" cy="1306700"/>
                    <a:chOff x="73845" y="3561500"/>
                    <a:chExt cx="278654" cy="1306700"/>
                  </a:xfrm>
                </p:grpSpPr>
                <p:grpSp>
                  <p:nvGrpSpPr>
                    <p:cNvPr id="907" name="Google Shape;907;p3"/>
                    <p:cNvGrpSpPr/>
                    <p:nvPr/>
                  </p:nvGrpSpPr>
                  <p:grpSpPr>
                    <a:xfrm>
                      <a:off x="179620" y="3954300"/>
                      <a:ext cx="139329" cy="128300"/>
                      <a:chOff x="732600" y="1890325"/>
                      <a:chExt cx="138100" cy="128300"/>
                    </a:xfrm>
                  </p:grpSpPr>
                  <p:sp>
                    <p:nvSpPr>
                      <p:cNvPr id="908" name="Google Shape;90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 name="Google Shape;90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 name="Google Shape;91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1" name="Google Shape;911;p3"/>
                    <p:cNvGrpSpPr/>
                    <p:nvPr/>
                  </p:nvGrpSpPr>
                  <p:grpSpPr>
                    <a:xfrm>
                      <a:off x="116495" y="4347100"/>
                      <a:ext cx="139329" cy="128300"/>
                      <a:chOff x="732600" y="1890325"/>
                      <a:chExt cx="138100" cy="128300"/>
                    </a:xfrm>
                  </p:grpSpPr>
                  <p:sp>
                    <p:nvSpPr>
                      <p:cNvPr id="912" name="Google Shape;91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3" name="Google Shape;91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4" name="Google Shape;91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5" name="Google Shape;915;p3"/>
                    <p:cNvGrpSpPr/>
                    <p:nvPr/>
                  </p:nvGrpSpPr>
                  <p:grpSpPr>
                    <a:xfrm>
                      <a:off x="213170" y="4739900"/>
                      <a:ext cx="139329" cy="128300"/>
                      <a:chOff x="732600" y="1890325"/>
                      <a:chExt cx="138100" cy="128300"/>
                    </a:xfrm>
                  </p:grpSpPr>
                  <p:sp>
                    <p:nvSpPr>
                      <p:cNvPr id="916" name="Google Shape;91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7" name="Google Shape;91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8" name="Google Shape;91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9" name="Google Shape;919;p3"/>
                    <p:cNvGrpSpPr/>
                    <p:nvPr/>
                  </p:nvGrpSpPr>
                  <p:grpSpPr>
                    <a:xfrm>
                      <a:off x="73845" y="3561500"/>
                      <a:ext cx="139329" cy="128300"/>
                      <a:chOff x="732600" y="1890325"/>
                      <a:chExt cx="138100" cy="128300"/>
                    </a:xfrm>
                  </p:grpSpPr>
                  <p:sp>
                    <p:nvSpPr>
                      <p:cNvPr id="920" name="Google Shape;92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1" name="Google Shape;92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2" name="Google Shape;92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23" name="Google Shape;923;p3"/>
                <p:cNvGrpSpPr/>
                <p:nvPr/>
              </p:nvGrpSpPr>
              <p:grpSpPr>
                <a:xfrm>
                  <a:off x="73845" y="1524775"/>
                  <a:ext cx="285829" cy="2839750"/>
                  <a:chOff x="73845" y="3561500"/>
                  <a:chExt cx="285829" cy="2839750"/>
                </a:xfrm>
              </p:grpSpPr>
              <p:grpSp>
                <p:nvGrpSpPr>
                  <p:cNvPr id="924" name="Google Shape;924;p3"/>
                  <p:cNvGrpSpPr/>
                  <p:nvPr/>
                </p:nvGrpSpPr>
                <p:grpSpPr>
                  <a:xfrm>
                    <a:off x="73845" y="3561500"/>
                    <a:ext cx="278654" cy="1306700"/>
                    <a:chOff x="73845" y="3561500"/>
                    <a:chExt cx="278654" cy="1306700"/>
                  </a:xfrm>
                </p:grpSpPr>
                <p:grpSp>
                  <p:nvGrpSpPr>
                    <p:cNvPr id="925" name="Google Shape;925;p3"/>
                    <p:cNvGrpSpPr/>
                    <p:nvPr/>
                  </p:nvGrpSpPr>
                  <p:grpSpPr>
                    <a:xfrm>
                      <a:off x="179620" y="3954300"/>
                      <a:ext cx="139329" cy="128300"/>
                      <a:chOff x="732600" y="1890325"/>
                      <a:chExt cx="138100" cy="128300"/>
                    </a:xfrm>
                  </p:grpSpPr>
                  <p:sp>
                    <p:nvSpPr>
                      <p:cNvPr id="926" name="Google Shape;926;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7" name="Google Shape;927;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8" name="Google Shape;928;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29" name="Google Shape;929;p3"/>
                    <p:cNvGrpSpPr/>
                    <p:nvPr/>
                  </p:nvGrpSpPr>
                  <p:grpSpPr>
                    <a:xfrm>
                      <a:off x="116495" y="4347100"/>
                      <a:ext cx="139329" cy="128300"/>
                      <a:chOff x="732600" y="1890325"/>
                      <a:chExt cx="138100" cy="128300"/>
                    </a:xfrm>
                  </p:grpSpPr>
                  <p:sp>
                    <p:nvSpPr>
                      <p:cNvPr id="930" name="Google Shape;93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1" name="Google Shape;93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2" name="Google Shape;93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3" name="Google Shape;933;p3"/>
                    <p:cNvGrpSpPr/>
                    <p:nvPr/>
                  </p:nvGrpSpPr>
                  <p:grpSpPr>
                    <a:xfrm>
                      <a:off x="213170" y="4739900"/>
                      <a:ext cx="139329" cy="128300"/>
                      <a:chOff x="732600" y="1890325"/>
                      <a:chExt cx="138100" cy="128300"/>
                    </a:xfrm>
                  </p:grpSpPr>
                  <p:sp>
                    <p:nvSpPr>
                      <p:cNvPr id="934" name="Google Shape;93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5" name="Google Shape;93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6" name="Google Shape;93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37" name="Google Shape;937;p3"/>
                    <p:cNvGrpSpPr/>
                    <p:nvPr/>
                  </p:nvGrpSpPr>
                  <p:grpSpPr>
                    <a:xfrm>
                      <a:off x="73845" y="3561500"/>
                      <a:ext cx="139329" cy="128300"/>
                      <a:chOff x="732600" y="1890325"/>
                      <a:chExt cx="138100" cy="128300"/>
                    </a:xfrm>
                  </p:grpSpPr>
                  <p:sp>
                    <p:nvSpPr>
                      <p:cNvPr id="938" name="Google Shape;93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9" name="Google Shape;93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0" name="Google Shape;94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41" name="Google Shape;941;p3"/>
                  <p:cNvGrpSpPr/>
                  <p:nvPr/>
                </p:nvGrpSpPr>
                <p:grpSpPr>
                  <a:xfrm>
                    <a:off x="81020" y="5094550"/>
                    <a:ext cx="278654" cy="1306700"/>
                    <a:chOff x="73845" y="3561500"/>
                    <a:chExt cx="278654" cy="1306700"/>
                  </a:xfrm>
                </p:grpSpPr>
                <p:grpSp>
                  <p:nvGrpSpPr>
                    <p:cNvPr id="942" name="Google Shape;942;p3"/>
                    <p:cNvGrpSpPr/>
                    <p:nvPr/>
                  </p:nvGrpSpPr>
                  <p:grpSpPr>
                    <a:xfrm>
                      <a:off x="179620" y="3954300"/>
                      <a:ext cx="139329" cy="128300"/>
                      <a:chOff x="732600" y="1890325"/>
                      <a:chExt cx="138100" cy="128300"/>
                    </a:xfrm>
                  </p:grpSpPr>
                  <p:sp>
                    <p:nvSpPr>
                      <p:cNvPr id="943" name="Google Shape;943;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4" name="Google Shape;944;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5" name="Google Shape;945;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46" name="Google Shape;946;p3"/>
                    <p:cNvGrpSpPr/>
                    <p:nvPr/>
                  </p:nvGrpSpPr>
                  <p:grpSpPr>
                    <a:xfrm>
                      <a:off x="116495" y="4347100"/>
                      <a:ext cx="139329" cy="128300"/>
                      <a:chOff x="732600" y="1890325"/>
                      <a:chExt cx="138100" cy="128300"/>
                    </a:xfrm>
                  </p:grpSpPr>
                  <p:sp>
                    <p:nvSpPr>
                      <p:cNvPr id="947" name="Google Shape;947;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8" name="Google Shape;948;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49" name="Google Shape;949;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0" name="Google Shape;950;p3"/>
                    <p:cNvGrpSpPr/>
                    <p:nvPr/>
                  </p:nvGrpSpPr>
                  <p:grpSpPr>
                    <a:xfrm>
                      <a:off x="213170" y="4739900"/>
                      <a:ext cx="139329" cy="128300"/>
                      <a:chOff x="732600" y="1890325"/>
                      <a:chExt cx="138100" cy="128300"/>
                    </a:xfrm>
                  </p:grpSpPr>
                  <p:sp>
                    <p:nvSpPr>
                      <p:cNvPr id="951" name="Google Shape;951;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2" name="Google Shape;952;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3" name="Google Shape;953;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54" name="Google Shape;954;p3"/>
                    <p:cNvGrpSpPr/>
                    <p:nvPr/>
                  </p:nvGrpSpPr>
                  <p:grpSpPr>
                    <a:xfrm>
                      <a:off x="73845" y="3561500"/>
                      <a:ext cx="139329" cy="128300"/>
                      <a:chOff x="732600" y="1890325"/>
                      <a:chExt cx="138100" cy="128300"/>
                    </a:xfrm>
                  </p:grpSpPr>
                  <p:sp>
                    <p:nvSpPr>
                      <p:cNvPr id="955" name="Google Shape;955;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6" name="Google Shape;956;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57" name="Google Shape;957;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58" name="Google Shape;958;p3"/>
                <p:cNvGrpSpPr/>
                <p:nvPr/>
              </p:nvGrpSpPr>
              <p:grpSpPr>
                <a:xfrm>
                  <a:off x="81020" y="36500"/>
                  <a:ext cx="278654" cy="1306700"/>
                  <a:chOff x="73845" y="3561500"/>
                  <a:chExt cx="278654" cy="1306700"/>
                </a:xfrm>
              </p:grpSpPr>
              <p:grpSp>
                <p:nvGrpSpPr>
                  <p:cNvPr id="959" name="Google Shape;959;p3"/>
                  <p:cNvGrpSpPr/>
                  <p:nvPr/>
                </p:nvGrpSpPr>
                <p:grpSpPr>
                  <a:xfrm>
                    <a:off x="179620" y="3954300"/>
                    <a:ext cx="139329" cy="128300"/>
                    <a:chOff x="732600" y="1890325"/>
                    <a:chExt cx="138100" cy="128300"/>
                  </a:xfrm>
                </p:grpSpPr>
                <p:sp>
                  <p:nvSpPr>
                    <p:cNvPr id="960" name="Google Shape;960;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1" name="Google Shape;961;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2" name="Google Shape;962;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3" name="Google Shape;963;p3"/>
                  <p:cNvGrpSpPr/>
                  <p:nvPr/>
                </p:nvGrpSpPr>
                <p:grpSpPr>
                  <a:xfrm>
                    <a:off x="116495" y="4347100"/>
                    <a:ext cx="139329" cy="128300"/>
                    <a:chOff x="732600" y="1890325"/>
                    <a:chExt cx="138100" cy="128300"/>
                  </a:xfrm>
                </p:grpSpPr>
                <p:sp>
                  <p:nvSpPr>
                    <p:cNvPr id="964" name="Google Shape;964;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5" name="Google Shape;965;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6" name="Google Shape;966;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67" name="Google Shape;967;p3"/>
                  <p:cNvGrpSpPr/>
                  <p:nvPr/>
                </p:nvGrpSpPr>
                <p:grpSpPr>
                  <a:xfrm>
                    <a:off x="213170" y="4739900"/>
                    <a:ext cx="139329" cy="128300"/>
                    <a:chOff x="732600" y="1890325"/>
                    <a:chExt cx="138100" cy="128300"/>
                  </a:xfrm>
                </p:grpSpPr>
                <p:sp>
                  <p:nvSpPr>
                    <p:cNvPr id="968" name="Google Shape;968;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9" name="Google Shape;969;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0" name="Google Shape;970;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71" name="Google Shape;971;p3"/>
                  <p:cNvGrpSpPr/>
                  <p:nvPr/>
                </p:nvGrpSpPr>
                <p:grpSpPr>
                  <a:xfrm>
                    <a:off x="73845" y="3561500"/>
                    <a:ext cx="139329" cy="128300"/>
                    <a:chOff x="732600" y="1890325"/>
                    <a:chExt cx="138100" cy="128300"/>
                  </a:xfrm>
                </p:grpSpPr>
                <p:sp>
                  <p:nvSpPr>
                    <p:cNvPr id="972" name="Google Shape;972;p3"/>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3" name="Google Shape;973;p3"/>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4" name="Google Shape;974;p3"/>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975" name="Google Shape;975;p3"/>
          <p:cNvGrpSpPr/>
          <p:nvPr/>
        </p:nvGrpSpPr>
        <p:grpSpPr>
          <a:xfrm>
            <a:off x="605902" y="4812840"/>
            <a:ext cx="2301650" cy="2056817"/>
            <a:chOff x="598450" y="4075425"/>
            <a:chExt cx="1178375" cy="1336050"/>
          </a:xfrm>
        </p:grpSpPr>
        <p:sp>
          <p:nvSpPr>
            <p:cNvPr id="976" name="Google Shape;976;p3"/>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7" name="Google Shape;977;p3"/>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8" name="Google Shape;978;p3"/>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9" name="Google Shape;979;p3"/>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0" name="Google Shape;980;p3"/>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1" name="Google Shape;981;p3"/>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2" name="Google Shape;982;p3"/>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3" name="Google Shape;983;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4" name="Google Shape;984;p3"/>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5" name="Google Shape;985;p3"/>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6" name="Google Shape;986;p3"/>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rgbClr val="3E49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7" name="Google Shape;987;p3"/>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8" name="Google Shape;988;p3"/>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9056265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89"/>
        <p:cNvGrpSpPr/>
        <p:nvPr/>
      </p:nvGrpSpPr>
      <p:grpSpPr>
        <a:xfrm>
          <a:off x="0" y="0"/>
          <a:ext cx="0" cy="0"/>
          <a:chOff x="0" y="0"/>
          <a:chExt cx="0" cy="0"/>
        </a:xfrm>
      </p:grpSpPr>
      <p:grpSp>
        <p:nvGrpSpPr>
          <p:cNvPr id="990" name="Google Shape;990;p4"/>
          <p:cNvGrpSpPr/>
          <p:nvPr/>
        </p:nvGrpSpPr>
        <p:grpSpPr>
          <a:xfrm>
            <a:off x="-663229" y="958126"/>
            <a:ext cx="12261541" cy="4702296"/>
            <a:chOff x="-581622" y="1056600"/>
            <a:chExt cx="10752797" cy="5185588"/>
          </a:xfrm>
        </p:grpSpPr>
        <p:sp>
          <p:nvSpPr>
            <p:cNvPr id="991" name="Google Shape;991;p4"/>
            <p:cNvSpPr/>
            <p:nvPr/>
          </p:nvSpPr>
          <p:spPr>
            <a:xfrm flipH="1">
              <a:off x="-581622" y="52657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2" name="Google Shape;992;p4"/>
            <p:cNvSpPr/>
            <p:nvPr/>
          </p:nvSpPr>
          <p:spPr>
            <a:xfrm>
              <a:off x="7721669" y="1056600"/>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3" name="Google Shape;993;p4"/>
            <p:cNvSpPr/>
            <p:nvPr/>
          </p:nvSpPr>
          <p:spPr>
            <a:xfrm>
              <a:off x="6394003" y="13965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4" name="Google Shape;994;p4"/>
            <p:cNvSpPr/>
            <p:nvPr/>
          </p:nvSpPr>
          <p:spPr>
            <a:xfrm>
              <a:off x="9322428" y="4141938"/>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95" name="Google Shape;995;p4"/>
          <p:cNvGrpSpPr/>
          <p:nvPr/>
        </p:nvGrpSpPr>
        <p:grpSpPr>
          <a:xfrm>
            <a:off x="-2280" y="-11449"/>
            <a:ext cx="12192214" cy="6882076"/>
            <a:chOff x="-2000" y="-12625"/>
            <a:chExt cx="10692000" cy="7589400"/>
          </a:xfrm>
        </p:grpSpPr>
        <p:sp>
          <p:nvSpPr>
            <p:cNvPr id="996" name="Google Shape;996;p4"/>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997" name="Google Shape;997;p4"/>
            <p:cNvGrpSpPr/>
            <p:nvPr/>
          </p:nvGrpSpPr>
          <p:grpSpPr>
            <a:xfrm rot="10800000" flipH="1">
              <a:off x="541072" y="7200946"/>
              <a:ext cx="9609875" cy="285829"/>
              <a:chOff x="471460" y="61396"/>
              <a:chExt cx="9609875" cy="285829"/>
            </a:xfrm>
          </p:grpSpPr>
          <p:grpSp>
            <p:nvGrpSpPr>
              <p:cNvPr id="998" name="Google Shape;998;p4"/>
              <p:cNvGrpSpPr/>
              <p:nvPr/>
            </p:nvGrpSpPr>
            <p:grpSpPr>
              <a:xfrm>
                <a:off x="471460" y="61396"/>
                <a:ext cx="8862425" cy="285829"/>
                <a:chOff x="395260" y="61396"/>
                <a:chExt cx="8862425" cy="285829"/>
              </a:xfrm>
            </p:grpSpPr>
            <p:grpSp>
              <p:nvGrpSpPr>
                <p:cNvPr id="999" name="Google Shape;999;p4"/>
                <p:cNvGrpSpPr/>
                <p:nvPr/>
              </p:nvGrpSpPr>
              <p:grpSpPr>
                <a:xfrm rot="5400000">
                  <a:off x="8465008" y="-445452"/>
                  <a:ext cx="278654" cy="1306700"/>
                  <a:chOff x="73845" y="3561500"/>
                  <a:chExt cx="278654" cy="1306700"/>
                </a:xfrm>
              </p:grpSpPr>
              <p:grpSp>
                <p:nvGrpSpPr>
                  <p:cNvPr id="1000" name="Google Shape;1000;p4"/>
                  <p:cNvGrpSpPr/>
                  <p:nvPr/>
                </p:nvGrpSpPr>
                <p:grpSpPr>
                  <a:xfrm>
                    <a:off x="179620" y="3954300"/>
                    <a:ext cx="139329" cy="128300"/>
                    <a:chOff x="732600" y="1890325"/>
                    <a:chExt cx="138100" cy="128300"/>
                  </a:xfrm>
                </p:grpSpPr>
                <p:sp>
                  <p:nvSpPr>
                    <p:cNvPr id="1001" name="Google Shape;10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2" name="Google Shape;10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3" name="Google Shape;10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4" name="Google Shape;1004;p4"/>
                  <p:cNvGrpSpPr/>
                  <p:nvPr/>
                </p:nvGrpSpPr>
                <p:grpSpPr>
                  <a:xfrm>
                    <a:off x="116495" y="4347100"/>
                    <a:ext cx="139329" cy="128300"/>
                    <a:chOff x="732600" y="1890325"/>
                    <a:chExt cx="138100" cy="128300"/>
                  </a:xfrm>
                </p:grpSpPr>
                <p:sp>
                  <p:nvSpPr>
                    <p:cNvPr id="1005" name="Google Shape;10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6" name="Google Shape;10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07" name="Google Shape;10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08" name="Google Shape;1008;p4"/>
                  <p:cNvGrpSpPr/>
                  <p:nvPr/>
                </p:nvGrpSpPr>
                <p:grpSpPr>
                  <a:xfrm>
                    <a:off x="213170" y="4739900"/>
                    <a:ext cx="139329" cy="128300"/>
                    <a:chOff x="732600" y="1890325"/>
                    <a:chExt cx="138100" cy="128300"/>
                  </a:xfrm>
                </p:grpSpPr>
                <p:sp>
                  <p:nvSpPr>
                    <p:cNvPr id="1009" name="Google Shape;10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0" name="Google Shape;10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1" name="Google Shape;10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12" name="Google Shape;1012;p4"/>
                  <p:cNvGrpSpPr/>
                  <p:nvPr/>
                </p:nvGrpSpPr>
                <p:grpSpPr>
                  <a:xfrm>
                    <a:off x="73845" y="3561500"/>
                    <a:ext cx="139329" cy="128300"/>
                    <a:chOff x="732600" y="1890325"/>
                    <a:chExt cx="138100" cy="128300"/>
                  </a:xfrm>
                </p:grpSpPr>
                <p:sp>
                  <p:nvSpPr>
                    <p:cNvPr id="1013" name="Google Shape;10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4" name="Google Shape;10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15" name="Google Shape;10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16" name="Google Shape;1016;p4"/>
                <p:cNvGrpSpPr/>
                <p:nvPr/>
              </p:nvGrpSpPr>
              <p:grpSpPr>
                <a:xfrm rot="5400000">
                  <a:off x="3923120" y="-3466465"/>
                  <a:ext cx="285829" cy="7341550"/>
                  <a:chOff x="73845" y="36500"/>
                  <a:chExt cx="285829" cy="7341550"/>
                </a:xfrm>
              </p:grpSpPr>
              <p:grpSp>
                <p:nvGrpSpPr>
                  <p:cNvPr id="1017" name="Google Shape;1017;p4"/>
                  <p:cNvGrpSpPr/>
                  <p:nvPr/>
                </p:nvGrpSpPr>
                <p:grpSpPr>
                  <a:xfrm>
                    <a:off x="73845" y="4538300"/>
                    <a:ext cx="285829" cy="2839750"/>
                    <a:chOff x="73845" y="3561500"/>
                    <a:chExt cx="285829" cy="2839750"/>
                  </a:xfrm>
                </p:grpSpPr>
                <p:grpSp>
                  <p:nvGrpSpPr>
                    <p:cNvPr id="1018" name="Google Shape;1018;p4"/>
                    <p:cNvGrpSpPr/>
                    <p:nvPr/>
                  </p:nvGrpSpPr>
                  <p:grpSpPr>
                    <a:xfrm>
                      <a:off x="73845" y="3561500"/>
                      <a:ext cx="278654" cy="1306700"/>
                      <a:chOff x="73845" y="3561500"/>
                      <a:chExt cx="278654" cy="1306700"/>
                    </a:xfrm>
                  </p:grpSpPr>
                  <p:grpSp>
                    <p:nvGrpSpPr>
                      <p:cNvPr id="1019" name="Google Shape;1019;p4"/>
                      <p:cNvGrpSpPr/>
                      <p:nvPr/>
                    </p:nvGrpSpPr>
                    <p:grpSpPr>
                      <a:xfrm>
                        <a:off x="179620" y="3954300"/>
                        <a:ext cx="139329" cy="128300"/>
                        <a:chOff x="732600" y="1890325"/>
                        <a:chExt cx="138100" cy="128300"/>
                      </a:xfrm>
                    </p:grpSpPr>
                    <p:sp>
                      <p:nvSpPr>
                        <p:cNvPr id="1020" name="Google Shape;102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1" name="Google Shape;102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2" name="Google Shape;102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23" name="Google Shape;1023;p4"/>
                      <p:cNvGrpSpPr/>
                      <p:nvPr/>
                    </p:nvGrpSpPr>
                    <p:grpSpPr>
                      <a:xfrm>
                        <a:off x="116495" y="4347100"/>
                        <a:ext cx="139329" cy="128300"/>
                        <a:chOff x="732600" y="1890325"/>
                        <a:chExt cx="138100" cy="128300"/>
                      </a:xfrm>
                    </p:grpSpPr>
                    <p:sp>
                      <p:nvSpPr>
                        <p:cNvPr id="1024" name="Google Shape;102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5" name="Google Shape;102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6" name="Google Shape;102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27" name="Google Shape;1027;p4"/>
                      <p:cNvGrpSpPr/>
                      <p:nvPr/>
                    </p:nvGrpSpPr>
                    <p:grpSpPr>
                      <a:xfrm>
                        <a:off x="213170" y="4739900"/>
                        <a:ext cx="139329" cy="128300"/>
                        <a:chOff x="732600" y="1890325"/>
                        <a:chExt cx="138100" cy="128300"/>
                      </a:xfrm>
                    </p:grpSpPr>
                    <p:sp>
                      <p:nvSpPr>
                        <p:cNvPr id="1028" name="Google Shape;102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29" name="Google Shape;102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0" name="Google Shape;103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31" name="Google Shape;1031;p4"/>
                      <p:cNvGrpSpPr/>
                      <p:nvPr/>
                    </p:nvGrpSpPr>
                    <p:grpSpPr>
                      <a:xfrm>
                        <a:off x="73845" y="3561500"/>
                        <a:ext cx="139329" cy="128300"/>
                        <a:chOff x="732600" y="1890325"/>
                        <a:chExt cx="138100" cy="128300"/>
                      </a:xfrm>
                    </p:grpSpPr>
                    <p:sp>
                      <p:nvSpPr>
                        <p:cNvPr id="1032" name="Google Shape;103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3" name="Google Shape;103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4" name="Google Shape;103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35" name="Google Shape;1035;p4"/>
                    <p:cNvGrpSpPr/>
                    <p:nvPr/>
                  </p:nvGrpSpPr>
                  <p:grpSpPr>
                    <a:xfrm>
                      <a:off x="81020" y="5094550"/>
                      <a:ext cx="278654" cy="1306700"/>
                      <a:chOff x="73845" y="3561500"/>
                      <a:chExt cx="278654" cy="1306700"/>
                    </a:xfrm>
                  </p:grpSpPr>
                  <p:grpSp>
                    <p:nvGrpSpPr>
                      <p:cNvPr id="1036" name="Google Shape;1036;p4"/>
                      <p:cNvGrpSpPr/>
                      <p:nvPr/>
                    </p:nvGrpSpPr>
                    <p:grpSpPr>
                      <a:xfrm>
                        <a:off x="179620" y="3954300"/>
                        <a:ext cx="139329" cy="128300"/>
                        <a:chOff x="732600" y="1890325"/>
                        <a:chExt cx="138100" cy="128300"/>
                      </a:xfrm>
                    </p:grpSpPr>
                    <p:sp>
                      <p:nvSpPr>
                        <p:cNvPr id="1037" name="Google Shape;10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8" name="Google Shape;10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39" name="Google Shape;10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0" name="Google Shape;1040;p4"/>
                      <p:cNvGrpSpPr/>
                      <p:nvPr/>
                    </p:nvGrpSpPr>
                    <p:grpSpPr>
                      <a:xfrm>
                        <a:off x="116495" y="4347100"/>
                        <a:ext cx="139329" cy="128300"/>
                        <a:chOff x="732600" y="1890325"/>
                        <a:chExt cx="138100" cy="128300"/>
                      </a:xfrm>
                    </p:grpSpPr>
                    <p:sp>
                      <p:nvSpPr>
                        <p:cNvPr id="1041" name="Google Shape;10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2" name="Google Shape;10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3" name="Google Shape;10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4" name="Google Shape;1044;p4"/>
                      <p:cNvGrpSpPr/>
                      <p:nvPr/>
                    </p:nvGrpSpPr>
                    <p:grpSpPr>
                      <a:xfrm>
                        <a:off x="213170" y="4739900"/>
                        <a:ext cx="139329" cy="128300"/>
                        <a:chOff x="732600" y="1890325"/>
                        <a:chExt cx="138100" cy="128300"/>
                      </a:xfrm>
                    </p:grpSpPr>
                    <p:sp>
                      <p:nvSpPr>
                        <p:cNvPr id="1045" name="Google Shape;10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6" name="Google Shape;10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47" name="Google Shape;10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48" name="Google Shape;1048;p4"/>
                      <p:cNvGrpSpPr/>
                      <p:nvPr/>
                    </p:nvGrpSpPr>
                    <p:grpSpPr>
                      <a:xfrm>
                        <a:off x="73845" y="3561500"/>
                        <a:ext cx="139329" cy="128300"/>
                        <a:chOff x="732600" y="1890325"/>
                        <a:chExt cx="138100" cy="128300"/>
                      </a:xfrm>
                    </p:grpSpPr>
                    <p:sp>
                      <p:nvSpPr>
                        <p:cNvPr id="1049" name="Google Shape;104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0" name="Google Shape;105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1" name="Google Shape;105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052" name="Google Shape;1052;p4"/>
                  <p:cNvGrpSpPr/>
                  <p:nvPr/>
                </p:nvGrpSpPr>
                <p:grpSpPr>
                  <a:xfrm>
                    <a:off x="73845" y="1524775"/>
                    <a:ext cx="285829" cy="2839750"/>
                    <a:chOff x="73845" y="3561500"/>
                    <a:chExt cx="285829" cy="2839750"/>
                  </a:xfrm>
                </p:grpSpPr>
                <p:grpSp>
                  <p:nvGrpSpPr>
                    <p:cNvPr id="1053" name="Google Shape;1053;p4"/>
                    <p:cNvGrpSpPr/>
                    <p:nvPr/>
                  </p:nvGrpSpPr>
                  <p:grpSpPr>
                    <a:xfrm>
                      <a:off x="73845" y="3561500"/>
                      <a:ext cx="278654" cy="1306700"/>
                      <a:chOff x="73845" y="3561500"/>
                      <a:chExt cx="278654" cy="1306700"/>
                    </a:xfrm>
                  </p:grpSpPr>
                  <p:grpSp>
                    <p:nvGrpSpPr>
                      <p:cNvPr id="1054" name="Google Shape;1054;p4"/>
                      <p:cNvGrpSpPr/>
                      <p:nvPr/>
                    </p:nvGrpSpPr>
                    <p:grpSpPr>
                      <a:xfrm>
                        <a:off x="179620" y="3954300"/>
                        <a:ext cx="139329" cy="128300"/>
                        <a:chOff x="732600" y="1890325"/>
                        <a:chExt cx="138100" cy="128300"/>
                      </a:xfrm>
                    </p:grpSpPr>
                    <p:sp>
                      <p:nvSpPr>
                        <p:cNvPr id="1055" name="Google Shape;105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6" name="Google Shape;105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57" name="Google Shape;105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58" name="Google Shape;1058;p4"/>
                      <p:cNvGrpSpPr/>
                      <p:nvPr/>
                    </p:nvGrpSpPr>
                    <p:grpSpPr>
                      <a:xfrm>
                        <a:off x="116495" y="4347100"/>
                        <a:ext cx="139329" cy="128300"/>
                        <a:chOff x="732600" y="1890325"/>
                        <a:chExt cx="138100" cy="128300"/>
                      </a:xfrm>
                    </p:grpSpPr>
                    <p:sp>
                      <p:nvSpPr>
                        <p:cNvPr id="1059" name="Google Shape;105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0" name="Google Shape;106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1" name="Google Shape;106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62" name="Google Shape;1062;p4"/>
                      <p:cNvGrpSpPr/>
                      <p:nvPr/>
                    </p:nvGrpSpPr>
                    <p:grpSpPr>
                      <a:xfrm>
                        <a:off x="213170" y="4739900"/>
                        <a:ext cx="139329" cy="128300"/>
                        <a:chOff x="732600" y="1890325"/>
                        <a:chExt cx="138100" cy="128300"/>
                      </a:xfrm>
                    </p:grpSpPr>
                    <p:sp>
                      <p:nvSpPr>
                        <p:cNvPr id="1063" name="Google Shape;106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4" name="Google Shape;106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5" name="Google Shape;106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66" name="Google Shape;1066;p4"/>
                      <p:cNvGrpSpPr/>
                      <p:nvPr/>
                    </p:nvGrpSpPr>
                    <p:grpSpPr>
                      <a:xfrm>
                        <a:off x="73845" y="3561500"/>
                        <a:ext cx="139329" cy="128300"/>
                        <a:chOff x="732600" y="1890325"/>
                        <a:chExt cx="138100" cy="128300"/>
                      </a:xfrm>
                    </p:grpSpPr>
                    <p:sp>
                      <p:nvSpPr>
                        <p:cNvPr id="1067" name="Google Shape;106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8" name="Google Shape;106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69" name="Google Shape;106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070" name="Google Shape;1070;p4"/>
                    <p:cNvGrpSpPr/>
                    <p:nvPr/>
                  </p:nvGrpSpPr>
                  <p:grpSpPr>
                    <a:xfrm>
                      <a:off x="81020" y="5094550"/>
                      <a:ext cx="278654" cy="1306700"/>
                      <a:chOff x="73845" y="3561500"/>
                      <a:chExt cx="278654" cy="1306700"/>
                    </a:xfrm>
                  </p:grpSpPr>
                  <p:grpSp>
                    <p:nvGrpSpPr>
                      <p:cNvPr id="1071" name="Google Shape;1071;p4"/>
                      <p:cNvGrpSpPr/>
                      <p:nvPr/>
                    </p:nvGrpSpPr>
                    <p:grpSpPr>
                      <a:xfrm>
                        <a:off x="179620" y="3954300"/>
                        <a:ext cx="139329" cy="128300"/>
                        <a:chOff x="732600" y="1890325"/>
                        <a:chExt cx="138100" cy="128300"/>
                      </a:xfrm>
                    </p:grpSpPr>
                    <p:sp>
                      <p:nvSpPr>
                        <p:cNvPr id="1072" name="Google Shape;10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3" name="Google Shape;10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4" name="Google Shape;10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5" name="Google Shape;1075;p4"/>
                      <p:cNvGrpSpPr/>
                      <p:nvPr/>
                    </p:nvGrpSpPr>
                    <p:grpSpPr>
                      <a:xfrm>
                        <a:off x="116495" y="4347100"/>
                        <a:ext cx="139329" cy="128300"/>
                        <a:chOff x="732600" y="1890325"/>
                        <a:chExt cx="138100" cy="128300"/>
                      </a:xfrm>
                    </p:grpSpPr>
                    <p:sp>
                      <p:nvSpPr>
                        <p:cNvPr id="1076" name="Google Shape;10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7" name="Google Shape;10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78" name="Google Shape;10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79" name="Google Shape;1079;p4"/>
                      <p:cNvGrpSpPr/>
                      <p:nvPr/>
                    </p:nvGrpSpPr>
                    <p:grpSpPr>
                      <a:xfrm>
                        <a:off x="213170" y="4739900"/>
                        <a:ext cx="139329" cy="128300"/>
                        <a:chOff x="732600" y="1890325"/>
                        <a:chExt cx="138100" cy="128300"/>
                      </a:xfrm>
                    </p:grpSpPr>
                    <p:sp>
                      <p:nvSpPr>
                        <p:cNvPr id="1080" name="Google Shape;10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1" name="Google Shape;10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2" name="Google Shape;10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83" name="Google Shape;1083;p4"/>
                      <p:cNvGrpSpPr/>
                      <p:nvPr/>
                    </p:nvGrpSpPr>
                    <p:grpSpPr>
                      <a:xfrm>
                        <a:off x="73845" y="3561500"/>
                        <a:ext cx="139329" cy="128300"/>
                        <a:chOff x="732600" y="1890325"/>
                        <a:chExt cx="138100" cy="128300"/>
                      </a:xfrm>
                    </p:grpSpPr>
                    <p:sp>
                      <p:nvSpPr>
                        <p:cNvPr id="1084" name="Google Shape;108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5" name="Google Shape;108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6" name="Google Shape;108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087" name="Google Shape;1087;p4"/>
                  <p:cNvGrpSpPr/>
                  <p:nvPr/>
                </p:nvGrpSpPr>
                <p:grpSpPr>
                  <a:xfrm>
                    <a:off x="81020" y="36500"/>
                    <a:ext cx="278654" cy="1306700"/>
                    <a:chOff x="73845" y="3561500"/>
                    <a:chExt cx="278654" cy="1306700"/>
                  </a:xfrm>
                </p:grpSpPr>
                <p:grpSp>
                  <p:nvGrpSpPr>
                    <p:cNvPr id="1088" name="Google Shape;1088;p4"/>
                    <p:cNvGrpSpPr/>
                    <p:nvPr/>
                  </p:nvGrpSpPr>
                  <p:grpSpPr>
                    <a:xfrm>
                      <a:off x="179620" y="3954300"/>
                      <a:ext cx="139329" cy="128300"/>
                      <a:chOff x="732600" y="1890325"/>
                      <a:chExt cx="138100" cy="128300"/>
                    </a:xfrm>
                  </p:grpSpPr>
                  <p:sp>
                    <p:nvSpPr>
                      <p:cNvPr id="1089" name="Google Shape;10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0" name="Google Shape;10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1" name="Google Shape;10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2" name="Google Shape;1092;p4"/>
                    <p:cNvGrpSpPr/>
                    <p:nvPr/>
                  </p:nvGrpSpPr>
                  <p:grpSpPr>
                    <a:xfrm>
                      <a:off x="116495" y="4347100"/>
                      <a:ext cx="139329" cy="128300"/>
                      <a:chOff x="732600" y="1890325"/>
                      <a:chExt cx="138100" cy="128300"/>
                    </a:xfrm>
                  </p:grpSpPr>
                  <p:sp>
                    <p:nvSpPr>
                      <p:cNvPr id="1093" name="Google Shape;10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4" name="Google Shape;10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5" name="Google Shape;10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096" name="Google Shape;1096;p4"/>
                    <p:cNvGrpSpPr/>
                    <p:nvPr/>
                  </p:nvGrpSpPr>
                  <p:grpSpPr>
                    <a:xfrm>
                      <a:off x="213170" y="4739900"/>
                      <a:ext cx="139329" cy="128300"/>
                      <a:chOff x="732600" y="1890325"/>
                      <a:chExt cx="138100" cy="128300"/>
                    </a:xfrm>
                  </p:grpSpPr>
                  <p:sp>
                    <p:nvSpPr>
                      <p:cNvPr id="1097" name="Google Shape;10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8" name="Google Shape;10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9" name="Google Shape;10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0" name="Google Shape;1100;p4"/>
                    <p:cNvGrpSpPr/>
                    <p:nvPr/>
                  </p:nvGrpSpPr>
                  <p:grpSpPr>
                    <a:xfrm>
                      <a:off x="73845" y="3561500"/>
                      <a:ext cx="139329" cy="128300"/>
                      <a:chOff x="732600" y="1890325"/>
                      <a:chExt cx="138100" cy="128300"/>
                    </a:xfrm>
                  </p:grpSpPr>
                  <p:sp>
                    <p:nvSpPr>
                      <p:cNvPr id="1101" name="Google Shape;110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2" name="Google Shape;110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3" name="Google Shape;110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104" name="Google Shape;1104;p4"/>
              <p:cNvGrpSpPr/>
              <p:nvPr/>
            </p:nvGrpSpPr>
            <p:grpSpPr>
              <a:xfrm rot="5400000">
                <a:off x="9702783" y="-38502"/>
                <a:ext cx="236004" cy="521100"/>
                <a:chOff x="116495" y="4347100"/>
                <a:chExt cx="236004" cy="521100"/>
              </a:xfrm>
            </p:grpSpPr>
            <p:grpSp>
              <p:nvGrpSpPr>
                <p:cNvPr id="1105" name="Google Shape;1105;p4"/>
                <p:cNvGrpSpPr/>
                <p:nvPr/>
              </p:nvGrpSpPr>
              <p:grpSpPr>
                <a:xfrm>
                  <a:off x="116495" y="4347100"/>
                  <a:ext cx="139329" cy="128300"/>
                  <a:chOff x="732600" y="1890325"/>
                  <a:chExt cx="138100" cy="128300"/>
                </a:xfrm>
              </p:grpSpPr>
              <p:sp>
                <p:nvSpPr>
                  <p:cNvPr id="1106" name="Google Shape;11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7" name="Google Shape;11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8" name="Google Shape;11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09" name="Google Shape;1109;p4"/>
                <p:cNvGrpSpPr/>
                <p:nvPr/>
              </p:nvGrpSpPr>
              <p:grpSpPr>
                <a:xfrm>
                  <a:off x="213170" y="4739900"/>
                  <a:ext cx="139329" cy="128300"/>
                  <a:chOff x="732600" y="1890325"/>
                  <a:chExt cx="138100" cy="128300"/>
                </a:xfrm>
              </p:grpSpPr>
              <p:sp>
                <p:nvSpPr>
                  <p:cNvPr id="1110" name="Google Shape;11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1" name="Google Shape;11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2" name="Google Shape;11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13" name="Google Shape;1113;p4"/>
            <p:cNvGrpSpPr/>
            <p:nvPr/>
          </p:nvGrpSpPr>
          <p:grpSpPr>
            <a:xfrm>
              <a:off x="471460" y="61396"/>
              <a:ext cx="9609875" cy="285829"/>
              <a:chOff x="471460" y="61396"/>
              <a:chExt cx="9609875" cy="285829"/>
            </a:xfrm>
          </p:grpSpPr>
          <p:grpSp>
            <p:nvGrpSpPr>
              <p:cNvPr id="1114" name="Google Shape;1114;p4"/>
              <p:cNvGrpSpPr/>
              <p:nvPr/>
            </p:nvGrpSpPr>
            <p:grpSpPr>
              <a:xfrm>
                <a:off x="471460" y="61396"/>
                <a:ext cx="8862425" cy="285829"/>
                <a:chOff x="395260" y="61396"/>
                <a:chExt cx="8862425" cy="285829"/>
              </a:xfrm>
            </p:grpSpPr>
            <p:grpSp>
              <p:nvGrpSpPr>
                <p:cNvPr id="1115" name="Google Shape;1115;p4"/>
                <p:cNvGrpSpPr/>
                <p:nvPr/>
              </p:nvGrpSpPr>
              <p:grpSpPr>
                <a:xfrm rot="5400000">
                  <a:off x="8465008" y="-445452"/>
                  <a:ext cx="278654" cy="1306700"/>
                  <a:chOff x="73845" y="3561500"/>
                  <a:chExt cx="278654" cy="1306700"/>
                </a:xfrm>
              </p:grpSpPr>
              <p:grpSp>
                <p:nvGrpSpPr>
                  <p:cNvPr id="1116" name="Google Shape;1116;p4"/>
                  <p:cNvGrpSpPr/>
                  <p:nvPr/>
                </p:nvGrpSpPr>
                <p:grpSpPr>
                  <a:xfrm>
                    <a:off x="179620" y="3954300"/>
                    <a:ext cx="139329" cy="128300"/>
                    <a:chOff x="732600" y="1890325"/>
                    <a:chExt cx="138100" cy="128300"/>
                  </a:xfrm>
                </p:grpSpPr>
                <p:sp>
                  <p:nvSpPr>
                    <p:cNvPr id="1117" name="Google Shape;11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8" name="Google Shape;11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9" name="Google Shape;11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0" name="Google Shape;1120;p4"/>
                  <p:cNvGrpSpPr/>
                  <p:nvPr/>
                </p:nvGrpSpPr>
                <p:grpSpPr>
                  <a:xfrm>
                    <a:off x="116495" y="4347100"/>
                    <a:ext cx="139329" cy="128300"/>
                    <a:chOff x="732600" y="1890325"/>
                    <a:chExt cx="138100" cy="128300"/>
                  </a:xfrm>
                </p:grpSpPr>
                <p:sp>
                  <p:nvSpPr>
                    <p:cNvPr id="1121" name="Google Shape;11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2" name="Google Shape;11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3" name="Google Shape;11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4" name="Google Shape;1124;p4"/>
                  <p:cNvGrpSpPr/>
                  <p:nvPr/>
                </p:nvGrpSpPr>
                <p:grpSpPr>
                  <a:xfrm>
                    <a:off x="213170" y="4739900"/>
                    <a:ext cx="139329" cy="128300"/>
                    <a:chOff x="732600" y="1890325"/>
                    <a:chExt cx="138100" cy="128300"/>
                  </a:xfrm>
                </p:grpSpPr>
                <p:sp>
                  <p:nvSpPr>
                    <p:cNvPr id="1125" name="Google Shape;11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6" name="Google Shape;11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27" name="Google Shape;11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28" name="Google Shape;1128;p4"/>
                  <p:cNvGrpSpPr/>
                  <p:nvPr/>
                </p:nvGrpSpPr>
                <p:grpSpPr>
                  <a:xfrm>
                    <a:off x="73845" y="3561500"/>
                    <a:ext cx="139329" cy="128300"/>
                    <a:chOff x="732600" y="1890325"/>
                    <a:chExt cx="138100" cy="128300"/>
                  </a:xfrm>
                </p:grpSpPr>
                <p:sp>
                  <p:nvSpPr>
                    <p:cNvPr id="1129" name="Google Shape;11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0" name="Google Shape;11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1" name="Google Shape;11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32" name="Google Shape;1132;p4"/>
                <p:cNvGrpSpPr/>
                <p:nvPr/>
              </p:nvGrpSpPr>
              <p:grpSpPr>
                <a:xfrm rot="5400000">
                  <a:off x="3923120" y="-3466465"/>
                  <a:ext cx="285829" cy="7341550"/>
                  <a:chOff x="73845" y="36500"/>
                  <a:chExt cx="285829" cy="7341550"/>
                </a:xfrm>
              </p:grpSpPr>
              <p:grpSp>
                <p:nvGrpSpPr>
                  <p:cNvPr id="1133" name="Google Shape;1133;p4"/>
                  <p:cNvGrpSpPr/>
                  <p:nvPr/>
                </p:nvGrpSpPr>
                <p:grpSpPr>
                  <a:xfrm>
                    <a:off x="73845" y="4538300"/>
                    <a:ext cx="285829" cy="2839750"/>
                    <a:chOff x="73845" y="3561500"/>
                    <a:chExt cx="285829" cy="2839750"/>
                  </a:xfrm>
                </p:grpSpPr>
                <p:grpSp>
                  <p:nvGrpSpPr>
                    <p:cNvPr id="1134" name="Google Shape;1134;p4"/>
                    <p:cNvGrpSpPr/>
                    <p:nvPr/>
                  </p:nvGrpSpPr>
                  <p:grpSpPr>
                    <a:xfrm>
                      <a:off x="73845" y="3561500"/>
                      <a:ext cx="278654" cy="1306700"/>
                      <a:chOff x="73845" y="3561500"/>
                      <a:chExt cx="278654" cy="1306700"/>
                    </a:xfrm>
                  </p:grpSpPr>
                  <p:grpSp>
                    <p:nvGrpSpPr>
                      <p:cNvPr id="1135" name="Google Shape;1135;p4"/>
                      <p:cNvGrpSpPr/>
                      <p:nvPr/>
                    </p:nvGrpSpPr>
                    <p:grpSpPr>
                      <a:xfrm>
                        <a:off x="179620" y="3954300"/>
                        <a:ext cx="139329" cy="128300"/>
                        <a:chOff x="732600" y="1890325"/>
                        <a:chExt cx="138100" cy="128300"/>
                      </a:xfrm>
                    </p:grpSpPr>
                    <p:sp>
                      <p:nvSpPr>
                        <p:cNvPr id="1136" name="Google Shape;113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7" name="Google Shape;113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38" name="Google Shape;113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39" name="Google Shape;1139;p4"/>
                      <p:cNvGrpSpPr/>
                      <p:nvPr/>
                    </p:nvGrpSpPr>
                    <p:grpSpPr>
                      <a:xfrm>
                        <a:off x="116495" y="4347100"/>
                        <a:ext cx="139329" cy="128300"/>
                        <a:chOff x="732600" y="1890325"/>
                        <a:chExt cx="138100" cy="128300"/>
                      </a:xfrm>
                    </p:grpSpPr>
                    <p:sp>
                      <p:nvSpPr>
                        <p:cNvPr id="1140" name="Google Shape;114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1" name="Google Shape;114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2" name="Google Shape;114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3" name="Google Shape;1143;p4"/>
                      <p:cNvGrpSpPr/>
                      <p:nvPr/>
                    </p:nvGrpSpPr>
                    <p:grpSpPr>
                      <a:xfrm>
                        <a:off x="213170" y="4739900"/>
                        <a:ext cx="139329" cy="128300"/>
                        <a:chOff x="732600" y="1890325"/>
                        <a:chExt cx="138100" cy="128300"/>
                      </a:xfrm>
                    </p:grpSpPr>
                    <p:sp>
                      <p:nvSpPr>
                        <p:cNvPr id="1144" name="Google Shape;114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5" name="Google Shape;114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6" name="Google Shape;114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47" name="Google Shape;1147;p4"/>
                      <p:cNvGrpSpPr/>
                      <p:nvPr/>
                    </p:nvGrpSpPr>
                    <p:grpSpPr>
                      <a:xfrm>
                        <a:off x="73845" y="3561500"/>
                        <a:ext cx="139329" cy="128300"/>
                        <a:chOff x="732600" y="1890325"/>
                        <a:chExt cx="138100" cy="128300"/>
                      </a:xfrm>
                    </p:grpSpPr>
                    <p:sp>
                      <p:nvSpPr>
                        <p:cNvPr id="1148" name="Google Shape;114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9" name="Google Shape;114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0" name="Google Shape;115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51" name="Google Shape;1151;p4"/>
                    <p:cNvGrpSpPr/>
                    <p:nvPr/>
                  </p:nvGrpSpPr>
                  <p:grpSpPr>
                    <a:xfrm>
                      <a:off x="81020" y="5094550"/>
                      <a:ext cx="278654" cy="1306700"/>
                      <a:chOff x="73845" y="3561500"/>
                      <a:chExt cx="278654" cy="1306700"/>
                    </a:xfrm>
                  </p:grpSpPr>
                  <p:grpSp>
                    <p:nvGrpSpPr>
                      <p:cNvPr id="1152" name="Google Shape;1152;p4"/>
                      <p:cNvGrpSpPr/>
                      <p:nvPr/>
                    </p:nvGrpSpPr>
                    <p:grpSpPr>
                      <a:xfrm>
                        <a:off x="179620" y="3954300"/>
                        <a:ext cx="139329" cy="128300"/>
                        <a:chOff x="732600" y="1890325"/>
                        <a:chExt cx="138100" cy="128300"/>
                      </a:xfrm>
                    </p:grpSpPr>
                    <p:sp>
                      <p:nvSpPr>
                        <p:cNvPr id="1153" name="Google Shape;115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4" name="Google Shape;115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5" name="Google Shape;115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56" name="Google Shape;1156;p4"/>
                      <p:cNvGrpSpPr/>
                      <p:nvPr/>
                    </p:nvGrpSpPr>
                    <p:grpSpPr>
                      <a:xfrm>
                        <a:off x="116495" y="4347100"/>
                        <a:ext cx="139329" cy="128300"/>
                        <a:chOff x="732600" y="1890325"/>
                        <a:chExt cx="138100" cy="128300"/>
                      </a:xfrm>
                    </p:grpSpPr>
                    <p:sp>
                      <p:nvSpPr>
                        <p:cNvPr id="1157" name="Google Shape;115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8" name="Google Shape;115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9" name="Google Shape;115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0" name="Google Shape;1160;p4"/>
                      <p:cNvGrpSpPr/>
                      <p:nvPr/>
                    </p:nvGrpSpPr>
                    <p:grpSpPr>
                      <a:xfrm>
                        <a:off x="213170" y="4739900"/>
                        <a:ext cx="139329" cy="128300"/>
                        <a:chOff x="732600" y="1890325"/>
                        <a:chExt cx="138100" cy="128300"/>
                      </a:xfrm>
                    </p:grpSpPr>
                    <p:sp>
                      <p:nvSpPr>
                        <p:cNvPr id="1161" name="Google Shape;116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2" name="Google Shape;116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3" name="Google Shape;116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64" name="Google Shape;1164;p4"/>
                      <p:cNvGrpSpPr/>
                      <p:nvPr/>
                    </p:nvGrpSpPr>
                    <p:grpSpPr>
                      <a:xfrm>
                        <a:off x="73845" y="3561500"/>
                        <a:ext cx="139329" cy="128300"/>
                        <a:chOff x="732600" y="1890325"/>
                        <a:chExt cx="138100" cy="128300"/>
                      </a:xfrm>
                    </p:grpSpPr>
                    <p:sp>
                      <p:nvSpPr>
                        <p:cNvPr id="1165" name="Google Shape;116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6" name="Google Shape;116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7" name="Google Shape;116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168" name="Google Shape;1168;p4"/>
                  <p:cNvGrpSpPr/>
                  <p:nvPr/>
                </p:nvGrpSpPr>
                <p:grpSpPr>
                  <a:xfrm>
                    <a:off x="73845" y="1524775"/>
                    <a:ext cx="285829" cy="2839750"/>
                    <a:chOff x="73845" y="3561500"/>
                    <a:chExt cx="285829" cy="2839750"/>
                  </a:xfrm>
                </p:grpSpPr>
                <p:grpSp>
                  <p:nvGrpSpPr>
                    <p:cNvPr id="1169" name="Google Shape;1169;p4"/>
                    <p:cNvGrpSpPr/>
                    <p:nvPr/>
                  </p:nvGrpSpPr>
                  <p:grpSpPr>
                    <a:xfrm>
                      <a:off x="73845" y="3561500"/>
                      <a:ext cx="278654" cy="1306700"/>
                      <a:chOff x="73845" y="3561500"/>
                      <a:chExt cx="278654" cy="1306700"/>
                    </a:xfrm>
                  </p:grpSpPr>
                  <p:grpSp>
                    <p:nvGrpSpPr>
                      <p:cNvPr id="1170" name="Google Shape;1170;p4"/>
                      <p:cNvGrpSpPr/>
                      <p:nvPr/>
                    </p:nvGrpSpPr>
                    <p:grpSpPr>
                      <a:xfrm>
                        <a:off x="179620" y="3954300"/>
                        <a:ext cx="139329" cy="128300"/>
                        <a:chOff x="732600" y="1890325"/>
                        <a:chExt cx="138100" cy="128300"/>
                      </a:xfrm>
                    </p:grpSpPr>
                    <p:sp>
                      <p:nvSpPr>
                        <p:cNvPr id="1171" name="Google Shape;117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2" name="Google Shape;117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3" name="Google Shape;117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4" name="Google Shape;1174;p4"/>
                      <p:cNvGrpSpPr/>
                      <p:nvPr/>
                    </p:nvGrpSpPr>
                    <p:grpSpPr>
                      <a:xfrm>
                        <a:off x="116495" y="4347100"/>
                        <a:ext cx="139329" cy="128300"/>
                        <a:chOff x="732600" y="1890325"/>
                        <a:chExt cx="138100" cy="128300"/>
                      </a:xfrm>
                    </p:grpSpPr>
                    <p:sp>
                      <p:nvSpPr>
                        <p:cNvPr id="1175" name="Google Shape;117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6" name="Google Shape;117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7" name="Google Shape;117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78" name="Google Shape;1178;p4"/>
                      <p:cNvGrpSpPr/>
                      <p:nvPr/>
                    </p:nvGrpSpPr>
                    <p:grpSpPr>
                      <a:xfrm>
                        <a:off x="213170" y="4739900"/>
                        <a:ext cx="139329" cy="128300"/>
                        <a:chOff x="732600" y="1890325"/>
                        <a:chExt cx="138100" cy="128300"/>
                      </a:xfrm>
                    </p:grpSpPr>
                    <p:sp>
                      <p:nvSpPr>
                        <p:cNvPr id="1179" name="Google Shape;117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0" name="Google Shape;118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1" name="Google Shape;118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82" name="Google Shape;1182;p4"/>
                      <p:cNvGrpSpPr/>
                      <p:nvPr/>
                    </p:nvGrpSpPr>
                    <p:grpSpPr>
                      <a:xfrm>
                        <a:off x="73845" y="3561500"/>
                        <a:ext cx="139329" cy="128300"/>
                        <a:chOff x="732600" y="1890325"/>
                        <a:chExt cx="138100" cy="128300"/>
                      </a:xfrm>
                    </p:grpSpPr>
                    <p:sp>
                      <p:nvSpPr>
                        <p:cNvPr id="1183" name="Google Shape;118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4" name="Google Shape;118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5" name="Google Shape;118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186" name="Google Shape;1186;p4"/>
                    <p:cNvGrpSpPr/>
                    <p:nvPr/>
                  </p:nvGrpSpPr>
                  <p:grpSpPr>
                    <a:xfrm>
                      <a:off x="81020" y="5094550"/>
                      <a:ext cx="278654" cy="1306700"/>
                      <a:chOff x="73845" y="3561500"/>
                      <a:chExt cx="278654" cy="1306700"/>
                    </a:xfrm>
                  </p:grpSpPr>
                  <p:grpSp>
                    <p:nvGrpSpPr>
                      <p:cNvPr id="1187" name="Google Shape;1187;p4"/>
                      <p:cNvGrpSpPr/>
                      <p:nvPr/>
                    </p:nvGrpSpPr>
                    <p:grpSpPr>
                      <a:xfrm>
                        <a:off x="179620" y="3954300"/>
                        <a:ext cx="139329" cy="128300"/>
                        <a:chOff x="732600" y="1890325"/>
                        <a:chExt cx="138100" cy="128300"/>
                      </a:xfrm>
                    </p:grpSpPr>
                    <p:sp>
                      <p:nvSpPr>
                        <p:cNvPr id="1188" name="Google Shape;118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89" name="Google Shape;118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0" name="Google Shape;119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1" name="Google Shape;1191;p4"/>
                      <p:cNvGrpSpPr/>
                      <p:nvPr/>
                    </p:nvGrpSpPr>
                    <p:grpSpPr>
                      <a:xfrm>
                        <a:off x="116495" y="4347100"/>
                        <a:ext cx="139329" cy="128300"/>
                        <a:chOff x="732600" y="1890325"/>
                        <a:chExt cx="138100" cy="128300"/>
                      </a:xfrm>
                    </p:grpSpPr>
                    <p:sp>
                      <p:nvSpPr>
                        <p:cNvPr id="1192" name="Google Shape;119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3" name="Google Shape;119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4" name="Google Shape;119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5" name="Google Shape;1195;p4"/>
                      <p:cNvGrpSpPr/>
                      <p:nvPr/>
                    </p:nvGrpSpPr>
                    <p:grpSpPr>
                      <a:xfrm>
                        <a:off x="213170" y="4739900"/>
                        <a:ext cx="139329" cy="128300"/>
                        <a:chOff x="732600" y="1890325"/>
                        <a:chExt cx="138100" cy="128300"/>
                      </a:xfrm>
                    </p:grpSpPr>
                    <p:sp>
                      <p:nvSpPr>
                        <p:cNvPr id="1196" name="Google Shape;119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7" name="Google Shape;119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98" name="Google Shape;119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199" name="Google Shape;1199;p4"/>
                      <p:cNvGrpSpPr/>
                      <p:nvPr/>
                    </p:nvGrpSpPr>
                    <p:grpSpPr>
                      <a:xfrm>
                        <a:off x="73845" y="3561500"/>
                        <a:ext cx="139329" cy="128300"/>
                        <a:chOff x="732600" y="1890325"/>
                        <a:chExt cx="138100" cy="128300"/>
                      </a:xfrm>
                    </p:grpSpPr>
                    <p:sp>
                      <p:nvSpPr>
                        <p:cNvPr id="1200" name="Google Shape;120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1" name="Google Shape;120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2" name="Google Shape;120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03" name="Google Shape;1203;p4"/>
                  <p:cNvGrpSpPr/>
                  <p:nvPr/>
                </p:nvGrpSpPr>
                <p:grpSpPr>
                  <a:xfrm>
                    <a:off x="81020" y="36500"/>
                    <a:ext cx="278654" cy="1306700"/>
                    <a:chOff x="73845" y="3561500"/>
                    <a:chExt cx="278654" cy="1306700"/>
                  </a:xfrm>
                </p:grpSpPr>
                <p:grpSp>
                  <p:nvGrpSpPr>
                    <p:cNvPr id="1204" name="Google Shape;1204;p4"/>
                    <p:cNvGrpSpPr/>
                    <p:nvPr/>
                  </p:nvGrpSpPr>
                  <p:grpSpPr>
                    <a:xfrm>
                      <a:off x="179620" y="3954300"/>
                      <a:ext cx="139329" cy="128300"/>
                      <a:chOff x="732600" y="1890325"/>
                      <a:chExt cx="138100" cy="128300"/>
                    </a:xfrm>
                  </p:grpSpPr>
                  <p:sp>
                    <p:nvSpPr>
                      <p:cNvPr id="1205" name="Google Shape;120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6" name="Google Shape;120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07" name="Google Shape;120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08" name="Google Shape;1208;p4"/>
                    <p:cNvGrpSpPr/>
                    <p:nvPr/>
                  </p:nvGrpSpPr>
                  <p:grpSpPr>
                    <a:xfrm>
                      <a:off x="116495" y="4347100"/>
                      <a:ext cx="139329" cy="128300"/>
                      <a:chOff x="732600" y="1890325"/>
                      <a:chExt cx="138100" cy="128300"/>
                    </a:xfrm>
                  </p:grpSpPr>
                  <p:sp>
                    <p:nvSpPr>
                      <p:cNvPr id="1209" name="Google Shape;120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0" name="Google Shape;121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1" name="Google Shape;121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12" name="Google Shape;1212;p4"/>
                    <p:cNvGrpSpPr/>
                    <p:nvPr/>
                  </p:nvGrpSpPr>
                  <p:grpSpPr>
                    <a:xfrm>
                      <a:off x="213170" y="4739900"/>
                      <a:ext cx="139329" cy="128300"/>
                      <a:chOff x="732600" y="1890325"/>
                      <a:chExt cx="138100" cy="128300"/>
                    </a:xfrm>
                  </p:grpSpPr>
                  <p:sp>
                    <p:nvSpPr>
                      <p:cNvPr id="1213" name="Google Shape;121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4" name="Google Shape;121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5" name="Google Shape;121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16" name="Google Shape;1216;p4"/>
                    <p:cNvGrpSpPr/>
                    <p:nvPr/>
                  </p:nvGrpSpPr>
                  <p:grpSpPr>
                    <a:xfrm>
                      <a:off x="73845" y="3561500"/>
                      <a:ext cx="139329" cy="128300"/>
                      <a:chOff x="732600" y="1890325"/>
                      <a:chExt cx="138100" cy="128300"/>
                    </a:xfrm>
                  </p:grpSpPr>
                  <p:sp>
                    <p:nvSpPr>
                      <p:cNvPr id="1217" name="Google Shape;121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8" name="Google Shape;121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19" name="Google Shape;121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1220" name="Google Shape;1220;p4"/>
              <p:cNvGrpSpPr/>
              <p:nvPr/>
            </p:nvGrpSpPr>
            <p:grpSpPr>
              <a:xfrm rot="5400000">
                <a:off x="9702783" y="-38502"/>
                <a:ext cx="236004" cy="521100"/>
                <a:chOff x="116495" y="4347100"/>
                <a:chExt cx="236004" cy="521100"/>
              </a:xfrm>
            </p:grpSpPr>
            <p:grpSp>
              <p:nvGrpSpPr>
                <p:cNvPr id="1221" name="Google Shape;1221;p4"/>
                <p:cNvGrpSpPr/>
                <p:nvPr/>
              </p:nvGrpSpPr>
              <p:grpSpPr>
                <a:xfrm>
                  <a:off x="116495" y="4347100"/>
                  <a:ext cx="139329" cy="128300"/>
                  <a:chOff x="732600" y="1890325"/>
                  <a:chExt cx="138100" cy="128300"/>
                </a:xfrm>
              </p:grpSpPr>
              <p:sp>
                <p:nvSpPr>
                  <p:cNvPr id="1222" name="Google Shape;122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3" name="Google Shape;122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4" name="Google Shape;122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25" name="Google Shape;1225;p4"/>
                <p:cNvGrpSpPr/>
                <p:nvPr/>
              </p:nvGrpSpPr>
              <p:grpSpPr>
                <a:xfrm>
                  <a:off x="213170" y="4739900"/>
                  <a:ext cx="139329" cy="128300"/>
                  <a:chOff x="732600" y="1890325"/>
                  <a:chExt cx="138100" cy="128300"/>
                </a:xfrm>
              </p:grpSpPr>
              <p:sp>
                <p:nvSpPr>
                  <p:cNvPr id="1226" name="Google Shape;122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7" name="Google Shape;122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28" name="Google Shape;122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29" name="Google Shape;1229;p4"/>
            <p:cNvGrpSpPr/>
            <p:nvPr/>
          </p:nvGrpSpPr>
          <p:grpSpPr>
            <a:xfrm>
              <a:off x="73845" y="98713"/>
              <a:ext cx="285829" cy="7341550"/>
              <a:chOff x="73845" y="36500"/>
              <a:chExt cx="285829" cy="7341550"/>
            </a:xfrm>
          </p:grpSpPr>
          <p:grpSp>
            <p:nvGrpSpPr>
              <p:cNvPr id="1230" name="Google Shape;1230;p4"/>
              <p:cNvGrpSpPr/>
              <p:nvPr/>
            </p:nvGrpSpPr>
            <p:grpSpPr>
              <a:xfrm>
                <a:off x="73845" y="4538300"/>
                <a:ext cx="285829" cy="2839750"/>
                <a:chOff x="73845" y="3561500"/>
                <a:chExt cx="285829" cy="2839750"/>
              </a:xfrm>
            </p:grpSpPr>
            <p:grpSp>
              <p:nvGrpSpPr>
                <p:cNvPr id="1231" name="Google Shape;1231;p4"/>
                <p:cNvGrpSpPr/>
                <p:nvPr/>
              </p:nvGrpSpPr>
              <p:grpSpPr>
                <a:xfrm>
                  <a:off x="73845" y="3561500"/>
                  <a:ext cx="278654" cy="1306700"/>
                  <a:chOff x="73845" y="3561500"/>
                  <a:chExt cx="278654" cy="1306700"/>
                </a:xfrm>
              </p:grpSpPr>
              <p:grpSp>
                <p:nvGrpSpPr>
                  <p:cNvPr id="1232" name="Google Shape;1232;p4"/>
                  <p:cNvGrpSpPr/>
                  <p:nvPr/>
                </p:nvGrpSpPr>
                <p:grpSpPr>
                  <a:xfrm>
                    <a:off x="179620" y="3954300"/>
                    <a:ext cx="139329" cy="128300"/>
                    <a:chOff x="732600" y="1890325"/>
                    <a:chExt cx="138100" cy="128300"/>
                  </a:xfrm>
                </p:grpSpPr>
                <p:sp>
                  <p:nvSpPr>
                    <p:cNvPr id="1233" name="Google Shape;12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4" name="Google Shape;12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5" name="Google Shape;12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36" name="Google Shape;1236;p4"/>
                  <p:cNvGrpSpPr/>
                  <p:nvPr/>
                </p:nvGrpSpPr>
                <p:grpSpPr>
                  <a:xfrm>
                    <a:off x="116495" y="4347100"/>
                    <a:ext cx="139329" cy="128300"/>
                    <a:chOff x="732600" y="1890325"/>
                    <a:chExt cx="138100" cy="128300"/>
                  </a:xfrm>
                </p:grpSpPr>
                <p:sp>
                  <p:nvSpPr>
                    <p:cNvPr id="1237" name="Google Shape;123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8" name="Google Shape;123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9" name="Google Shape;123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0" name="Google Shape;1240;p4"/>
                  <p:cNvGrpSpPr/>
                  <p:nvPr/>
                </p:nvGrpSpPr>
                <p:grpSpPr>
                  <a:xfrm>
                    <a:off x="213170" y="4739900"/>
                    <a:ext cx="139329" cy="128300"/>
                    <a:chOff x="732600" y="1890325"/>
                    <a:chExt cx="138100" cy="128300"/>
                  </a:xfrm>
                </p:grpSpPr>
                <p:sp>
                  <p:nvSpPr>
                    <p:cNvPr id="1241" name="Google Shape;124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2" name="Google Shape;124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3" name="Google Shape;124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44" name="Google Shape;1244;p4"/>
                  <p:cNvGrpSpPr/>
                  <p:nvPr/>
                </p:nvGrpSpPr>
                <p:grpSpPr>
                  <a:xfrm>
                    <a:off x="73845" y="3561500"/>
                    <a:ext cx="139329" cy="128300"/>
                    <a:chOff x="732600" y="1890325"/>
                    <a:chExt cx="138100" cy="128300"/>
                  </a:xfrm>
                </p:grpSpPr>
                <p:sp>
                  <p:nvSpPr>
                    <p:cNvPr id="1245" name="Google Shape;124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6" name="Google Shape;124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7" name="Google Shape;124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248" name="Google Shape;1248;p4"/>
                <p:cNvGrpSpPr/>
                <p:nvPr/>
              </p:nvGrpSpPr>
              <p:grpSpPr>
                <a:xfrm>
                  <a:off x="81020" y="5094550"/>
                  <a:ext cx="278654" cy="1306700"/>
                  <a:chOff x="73845" y="3561500"/>
                  <a:chExt cx="278654" cy="1306700"/>
                </a:xfrm>
              </p:grpSpPr>
              <p:grpSp>
                <p:nvGrpSpPr>
                  <p:cNvPr id="1249" name="Google Shape;1249;p4"/>
                  <p:cNvGrpSpPr/>
                  <p:nvPr/>
                </p:nvGrpSpPr>
                <p:grpSpPr>
                  <a:xfrm>
                    <a:off x="179620" y="3954300"/>
                    <a:ext cx="139329" cy="128300"/>
                    <a:chOff x="732600" y="1890325"/>
                    <a:chExt cx="138100" cy="128300"/>
                  </a:xfrm>
                </p:grpSpPr>
                <p:sp>
                  <p:nvSpPr>
                    <p:cNvPr id="1250" name="Google Shape;12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1" name="Google Shape;12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2" name="Google Shape;12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53" name="Google Shape;1253;p4"/>
                  <p:cNvGrpSpPr/>
                  <p:nvPr/>
                </p:nvGrpSpPr>
                <p:grpSpPr>
                  <a:xfrm>
                    <a:off x="116495" y="4347100"/>
                    <a:ext cx="139329" cy="128300"/>
                    <a:chOff x="732600" y="1890325"/>
                    <a:chExt cx="138100" cy="128300"/>
                  </a:xfrm>
                </p:grpSpPr>
                <p:sp>
                  <p:nvSpPr>
                    <p:cNvPr id="1254" name="Google Shape;125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5" name="Google Shape;125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6" name="Google Shape;125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57" name="Google Shape;1257;p4"/>
                  <p:cNvGrpSpPr/>
                  <p:nvPr/>
                </p:nvGrpSpPr>
                <p:grpSpPr>
                  <a:xfrm>
                    <a:off x="213170" y="4739900"/>
                    <a:ext cx="139329" cy="128300"/>
                    <a:chOff x="732600" y="1890325"/>
                    <a:chExt cx="138100" cy="128300"/>
                  </a:xfrm>
                </p:grpSpPr>
                <p:sp>
                  <p:nvSpPr>
                    <p:cNvPr id="1258" name="Google Shape;125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9" name="Google Shape;125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0" name="Google Shape;126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61" name="Google Shape;1261;p4"/>
                  <p:cNvGrpSpPr/>
                  <p:nvPr/>
                </p:nvGrpSpPr>
                <p:grpSpPr>
                  <a:xfrm>
                    <a:off x="73845" y="3561500"/>
                    <a:ext cx="139329" cy="128300"/>
                    <a:chOff x="732600" y="1890325"/>
                    <a:chExt cx="138100" cy="128300"/>
                  </a:xfrm>
                </p:grpSpPr>
                <p:sp>
                  <p:nvSpPr>
                    <p:cNvPr id="1262" name="Google Shape;126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3" name="Google Shape;126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4" name="Google Shape;126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265" name="Google Shape;1265;p4"/>
              <p:cNvGrpSpPr/>
              <p:nvPr/>
            </p:nvGrpSpPr>
            <p:grpSpPr>
              <a:xfrm>
                <a:off x="73845" y="1524775"/>
                <a:ext cx="285829" cy="2839750"/>
                <a:chOff x="73845" y="3561500"/>
                <a:chExt cx="285829" cy="2839750"/>
              </a:xfrm>
            </p:grpSpPr>
            <p:grpSp>
              <p:nvGrpSpPr>
                <p:cNvPr id="1266" name="Google Shape;1266;p4"/>
                <p:cNvGrpSpPr/>
                <p:nvPr/>
              </p:nvGrpSpPr>
              <p:grpSpPr>
                <a:xfrm>
                  <a:off x="73845" y="3561500"/>
                  <a:ext cx="278654" cy="1306700"/>
                  <a:chOff x="73845" y="3561500"/>
                  <a:chExt cx="278654" cy="1306700"/>
                </a:xfrm>
              </p:grpSpPr>
              <p:grpSp>
                <p:nvGrpSpPr>
                  <p:cNvPr id="1267" name="Google Shape;1267;p4"/>
                  <p:cNvGrpSpPr/>
                  <p:nvPr/>
                </p:nvGrpSpPr>
                <p:grpSpPr>
                  <a:xfrm>
                    <a:off x="179620" y="3954300"/>
                    <a:ext cx="139329" cy="128300"/>
                    <a:chOff x="732600" y="1890325"/>
                    <a:chExt cx="138100" cy="128300"/>
                  </a:xfrm>
                </p:grpSpPr>
                <p:sp>
                  <p:nvSpPr>
                    <p:cNvPr id="1268" name="Google Shape;12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9" name="Google Shape;12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0" name="Google Shape;12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1" name="Google Shape;1271;p4"/>
                  <p:cNvGrpSpPr/>
                  <p:nvPr/>
                </p:nvGrpSpPr>
                <p:grpSpPr>
                  <a:xfrm>
                    <a:off x="116495" y="4347100"/>
                    <a:ext cx="139329" cy="128300"/>
                    <a:chOff x="732600" y="1890325"/>
                    <a:chExt cx="138100" cy="128300"/>
                  </a:xfrm>
                </p:grpSpPr>
                <p:sp>
                  <p:nvSpPr>
                    <p:cNvPr id="1272" name="Google Shape;127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3" name="Google Shape;127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4" name="Google Shape;127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5" name="Google Shape;1275;p4"/>
                  <p:cNvGrpSpPr/>
                  <p:nvPr/>
                </p:nvGrpSpPr>
                <p:grpSpPr>
                  <a:xfrm>
                    <a:off x="213170" y="4739900"/>
                    <a:ext cx="139329" cy="128300"/>
                    <a:chOff x="732600" y="1890325"/>
                    <a:chExt cx="138100" cy="128300"/>
                  </a:xfrm>
                </p:grpSpPr>
                <p:sp>
                  <p:nvSpPr>
                    <p:cNvPr id="1276" name="Google Shape;127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7" name="Google Shape;127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78" name="Google Shape;127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79" name="Google Shape;1279;p4"/>
                  <p:cNvGrpSpPr/>
                  <p:nvPr/>
                </p:nvGrpSpPr>
                <p:grpSpPr>
                  <a:xfrm>
                    <a:off x="73845" y="3561500"/>
                    <a:ext cx="139329" cy="128300"/>
                    <a:chOff x="732600" y="1890325"/>
                    <a:chExt cx="138100" cy="128300"/>
                  </a:xfrm>
                </p:grpSpPr>
                <p:sp>
                  <p:nvSpPr>
                    <p:cNvPr id="1280" name="Google Shape;128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1" name="Google Shape;128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2" name="Google Shape;128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283" name="Google Shape;1283;p4"/>
                <p:cNvGrpSpPr/>
                <p:nvPr/>
              </p:nvGrpSpPr>
              <p:grpSpPr>
                <a:xfrm>
                  <a:off x="81020" y="5094550"/>
                  <a:ext cx="278654" cy="1306700"/>
                  <a:chOff x="73845" y="3561500"/>
                  <a:chExt cx="278654" cy="1306700"/>
                </a:xfrm>
              </p:grpSpPr>
              <p:grpSp>
                <p:nvGrpSpPr>
                  <p:cNvPr id="1284" name="Google Shape;1284;p4"/>
                  <p:cNvGrpSpPr/>
                  <p:nvPr/>
                </p:nvGrpSpPr>
                <p:grpSpPr>
                  <a:xfrm>
                    <a:off x="179620" y="3954300"/>
                    <a:ext cx="139329" cy="128300"/>
                    <a:chOff x="732600" y="1890325"/>
                    <a:chExt cx="138100" cy="128300"/>
                  </a:xfrm>
                </p:grpSpPr>
                <p:sp>
                  <p:nvSpPr>
                    <p:cNvPr id="1285" name="Google Shape;12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6" name="Google Shape;12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87" name="Google Shape;12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88" name="Google Shape;1288;p4"/>
                  <p:cNvGrpSpPr/>
                  <p:nvPr/>
                </p:nvGrpSpPr>
                <p:grpSpPr>
                  <a:xfrm>
                    <a:off x="116495" y="4347100"/>
                    <a:ext cx="139329" cy="128300"/>
                    <a:chOff x="732600" y="1890325"/>
                    <a:chExt cx="138100" cy="128300"/>
                  </a:xfrm>
                </p:grpSpPr>
                <p:sp>
                  <p:nvSpPr>
                    <p:cNvPr id="1289" name="Google Shape;128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0" name="Google Shape;129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1" name="Google Shape;129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92" name="Google Shape;1292;p4"/>
                  <p:cNvGrpSpPr/>
                  <p:nvPr/>
                </p:nvGrpSpPr>
                <p:grpSpPr>
                  <a:xfrm>
                    <a:off x="213170" y="4739900"/>
                    <a:ext cx="139329" cy="128300"/>
                    <a:chOff x="732600" y="1890325"/>
                    <a:chExt cx="138100" cy="128300"/>
                  </a:xfrm>
                </p:grpSpPr>
                <p:sp>
                  <p:nvSpPr>
                    <p:cNvPr id="1293" name="Google Shape;129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4" name="Google Shape;129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5" name="Google Shape;129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296" name="Google Shape;1296;p4"/>
                  <p:cNvGrpSpPr/>
                  <p:nvPr/>
                </p:nvGrpSpPr>
                <p:grpSpPr>
                  <a:xfrm>
                    <a:off x="73845" y="3561500"/>
                    <a:ext cx="139329" cy="128300"/>
                    <a:chOff x="732600" y="1890325"/>
                    <a:chExt cx="138100" cy="128300"/>
                  </a:xfrm>
                </p:grpSpPr>
                <p:sp>
                  <p:nvSpPr>
                    <p:cNvPr id="1297" name="Google Shape;129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8" name="Google Shape;129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9" name="Google Shape;129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00" name="Google Shape;1300;p4"/>
              <p:cNvGrpSpPr/>
              <p:nvPr/>
            </p:nvGrpSpPr>
            <p:grpSpPr>
              <a:xfrm>
                <a:off x="81020" y="36500"/>
                <a:ext cx="278654" cy="1306700"/>
                <a:chOff x="73845" y="3561500"/>
                <a:chExt cx="278654" cy="1306700"/>
              </a:xfrm>
            </p:grpSpPr>
            <p:grpSp>
              <p:nvGrpSpPr>
                <p:cNvPr id="1301" name="Google Shape;1301;p4"/>
                <p:cNvGrpSpPr/>
                <p:nvPr/>
              </p:nvGrpSpPr>
              <p:grpSpPr>
                <a:xfrm>
                  <a:off x="179620" y="3954300"/>
                  <a:ext cx="139329" cy="128300"/>
                  <a:chOff x="732600" y="1890325"/>
                  <a:chExt cx="138100" cy="128300"/>
                </a:xfrm>
              </p:grpSpPr>
              <p:sp>
                <p:nvSpPr>
                  <p:cNvPr id="1302" name="Google Shape;13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3" name="Google Shape;13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4" name="Google Shape;13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5" name="Google Shape;1305;p4"/>
                <p:cNvGrpSpPr/>
                <p:nvPr/>
              </p:nvGrpSpPr>
              <p:grpSpPr>
                <a:xfrm>
                  <a:off x="116495" y="4347100"/>
                  <a:ext cx="139329" cy="128300"/>
                  <a:chOff x="732600" y="1890325"/>
                  <a:chExt cx="138100" cy="128300"/>
                </a:xfrm>
              </p:grpSpPr>
              <p:sp>
                <p:nvSpPr>
                  <p:cNvPr id="1306" name="Google Shape;130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7" name="Google Shape;130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8" name="Google Shape;130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09" name="Google Shape;1309;p4"/>
                <p:cNvGrpSpPr/>
                <p:nvPr/>
              </p:nvGrpSpPr>
              <p:grpSpPr>
                <a:xfrm>
                  <a:off x="213170" y="4739900"/>
                  <a:ext cx="139329" cy="128300"/>
                  <a:chOff x="732600" y="1890325"/>
                  <a:chExt cx="138100" cy="128300"/>
                </a:xfrm>
              </p:grpSpPr>
              <p:sp>
                <p:nvSpPr>
                  <p:cNvPr id="1310" name="Google Shape;131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1" name="Google Shape;131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2" name="Google Shape;131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13" name="Google Shape;1313;p4"/>
                <p:cNvGrpSpPr/>
                <p:nvPr/>
              </p:nvGrpSpPr>
              <p:grpSpPr>
                <a:xfrm>
                  <a:off x="73845" y="3561500"/>
                  <a:ext cx="139329" cy="128300"/>
                  <a:chOff x="732600" y="1890325"/>
                  <a:chExt cx="138100" cy="128300"/>
                </a:xfrm>
              </p:grpSpPr>
              <p:sp>
                <p:nvSpPr>
                  <p:cNvPr id="1314" name="Google Shape;131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5" name="Google Shape;131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6" name="Google Shape;131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17" name="Google Shape;1317;p4"/>
            <p:cNvGrpSpPr/>
            <p:nvPr/>
          </p:nvGrpSpPr>
          <p:grpSpPr>
            <a:xfrm>
              <a:off x="10332320" y="145213"/>
              <a:ext cx="285829" cy="7341550"/>
              <a:chOff x="73845" y="36500"/>
              <a:chExt cx="285829" cy="7341550"/>
            </a:xfrm>
          </p:grpSpPr>
          <p:grpSp>
            <p:nvGrpSpPr>
              <p:cNvPr id="1318" name="Google Shape;1318;p4"/>
              <p:cNvGrpSpPr/>
              <p:nvPr/>
            </p:nvGrpSpPr>
            <p:grpSpPr>
              <a:xfrm>
                <a:off x="73845" y="4538300"/>
                <a:ext cx="285829" cy="2839750"/>
                <a:chOff x="73845" y="3561500"/>
                <a:chExt cx="285829" cy="2839750"/>
              </a:xfrm>
            </p:grpSpPr>
            <p:grpSp>
              <p:nvGrpSpPr>
                <p:cNvPr id="1319" name="Google Shape;1319;p4"/>
                <p:cNvGrpSpPr/>
                <p:nvPr/>
              </p:nvGrpSpPr>
              <p:grpSpPr>
                <a:xfrm>
                  <a:off x="73845" y="3561500"/>
                  <a:ext cx="278654" cy="1306700"/>
                  <a:chOff x="73845" y="3561500"/>
                  <a:chExt cx="278654" cy="1306700"/>
                </a:xfrm>
              </p:grpSpPr>
              <p:grpSp>
                <p:nvGrpSpPr>
                  <p:cNvPr id="1320" name="Google Shape;1320;p4"/>
                  <p:cNvGrpSpPr/>
                  <p:nvPr/>
                </p:nvGrpSpPr>
                <p:grpSpPr>
                  <a:xfrm>
                    <a:off x="179620" y="3954300"/>
                    <a:ext cx="139329" cy="128300"/>
                    <a:chOff x="732600" y="1890325"/>
                    <a:chExt cx="138100" cy="128300"/>
                  </a:xfrm>
                </p:grpSpPr>
                <p:sp>
                  <p:nvSpPr>
                    <p:cNvPr id="1321" name="Google Shape;132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2" name="Google Shape;132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3" name="Google Shape;132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4" name="Google Shape;1324;p4"/>
                  <p:cNvGrpSpPr/>
                  <p:nvPr/>
                </p:nvGrpSpPr>
                <p:grpSpPr>
                  <a:xfrm>
                    <a:off x="116495" y="4347100"/>
                    <a:ext cx="139329" cy="128300"/>
                    <a:chOff x="732600" y="1890325"/>
                    <a:chExt cx="138100" cy="128300"/>
                  </a:xfrm>
                </p:grpSpPr>
                <p:sp>
                  <p:nvSpPr>
                    <p:cNvPr id="1325" name="Google Shape;132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6" name="Google Shape;132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7" name="Google Shape;132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28" name="Google Shape;1328;p4"/>
                  <p:cNvGrpSpPr/>
                  <p:nvPr/>
                </p:nvGrpSpPr>
                <p:grpSpPr>
                  <a:xfrm>
                    <a:off x="213170" y="4739900"/>
                    <a:ext cx="139329" cy="128300"/>
                    <a:chOff x="732600" y="1890325"/>
                    <a:chExt cx="138100" cy="128300"/>
                  </a:xfrm>
                </p:grpSpPr>
                <p:sp>
                  <p:nvSpPr>
                    <p:cNvPr id="1329" name="Google Shape;1329;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0" name="Google Shape;1330;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1" name="Google Shape;1331;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32" name="Google Shape;1332;p4"/>
                  <p:cNvGrpSpPr/>
                  <p:nvPr/>
                </p:nvGrpSpPr>
                <p:grpSpPr>
                  <a:xfrm>
                    <a:off x="73845" y="3561500"/>
                    <a:ext cx="139329" cy="128300"/>
                    <a:chOff x="732600" y="1890325"/>
                    <a:chExt cx="138100" cy="128300"/>
                  </a:xfrm>
                </p:grpSpPr>
                <p:sp>
                  <p:nvSpPr>
                    <p:cNvPr id="1333" name="Google Shape;133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4" name="Google Shape;133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5" name="Google Shape;133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36" name="Google Shape;1336;p4"/>
                <p:cNvGrpSpPr/>
                <p:nvPr/>
              </p:nvGrpSpPr>
              <p:grpSpPr>
                <a:xfrm>
                  <a:off x="81020" y="5094550"/>
                  <a:ext cx="278654" cy="1306700"/>
                  <a:chOff x="73845" y="3561500"/>
                  <a:chExt cx="278654" cy="1306700"/>
                </a:xfrm>
              </p:grpSpPr>
              <p:grpSp>
                <p:nvGrpSpPr>
                  <p:cNvPr id="1337" name="Google Shape;1337;p4"/>
                  <p:cNvGrpSpPr/>
                  <p:nvPr/>
                </p:nvGrpSpPr>
                <p:grpSpPr>
                  <a:xfrm>
                    <a:off x="179620" y="3954300"/>
                    <a:ext cx="139329" cy="128300"/>
                    <a:chOff x="732600" y="1890325"/>
                    <a:chExt cx="138100" cy="128300"/>
                  </a:xfrm>
                </p:grpSpPr>
                <p:sp>
                  <p:nvSpPr>
                    <p:cNvPr id="1338" name="Google Shape;133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39" name="Google Shape;133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0" name="Google Shape;134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1" name="Google Shape;1341;p4"/>
                  <p:cNvGrpSpPr/>
                  <p:nvPr/>
                </p:nvGrpSpPr>
                <p:grpSpPr>
                  <a:xfrm>
                    <a:off x="116495" y="4347100"/>
                    <a:ext cx="139329" cy="128300"/>
                    <a:chOff x="732600" y="1890325"/>
                    <a:chExt cx="138100" cy="128300"/>
                  </a:xfrm>
                </p:grpSpPr>
                <p:sp>
                  <p:nvSpPr>
                    <p:cNvPr id="1342" name="Google Shape;134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3" name="Google Shape;134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4" name="Google Shape;134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5" name="Google Shape;1345;p4"/>
                  <p:cNvGrpSpPr/>
                  <p:nvPr/>
                </p:nvGrpSpPr>
                <p:grpSpPr>
                  <a:xfrm>
                    <a:off x="213170" y="4739900"/>
                    <a:ext cx="139329" cy="128300"/>
                    <a:chOff x="732600" y="1890325"/>
                    <a:chExt cx="138100" cy="128300"/>
                  </a:xfrm>
                </p:grpSpPr>
                <p:sp>
                  <p:nvSpPr>
                    <p:cNvPr id="1346" name="Google Shape;134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7" name="Google Shape;134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48" name="Google Shape;134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49" name="Google Shape;1349;p4"/>
                  <p:cNvGrpSpPr/>
                  <p:nvPr/>
                </p:nvGrpSpPr>
                <p:grpSpPr>
                  <a:xfrm>
                    <a:off x="73845" y="3561500"/>
                    <a:ext cx="139329" cy="128300"/>
                    <a:chOff x="732600" y="1890325"/>
                    <a:chExt cx="138100" cy="128300"/>
                  </a:xfrm>
                </p:grpSpPr>
                <p:sp>
                  <p:nvSpPr>
                    <p:cNvPr id="1350" name="Google Shape;135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1" name="Google Shape;135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2" name="Google Shape;135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53" name="Google Shape;1353;p4"/>
              <p:cNvGrpSpPr/>
              <p:nvPr/>
            </p:nvGrpSpPr>
            <p:grpSpPr>
              <a:xfrm>
                <a:off x="73845" y="1524775"/>
                <a:ext cx="285829" cy="2839750"/>
                <a:chOff x="73845" y="3561500"/>
                <a:chExt cx="285829" cy="2839750"/>
              </a:xfrm>
            </p:grpSpPr>
            <p:grpSp>
              <p:nvGrpSpPr>
                <p:cNvPr id="1354" name="Google Shape;1354;p4"/>
                <p:cNvGrpSpPr/>
                <p:nvPr/>
              </p:nvGrpSpPr>
              <p:grpSpPr>
                <a:xfrm>
                  <a:off x="73845" y="3561500"/>
                  <a:ext cx="278654" cy="1306700"/>
                  <a:chOff x="73845" y="3561500"/>
                  <a:chExt cx="278654" cy="1306700"/>
                </a:xfrm>
              </p:grpSpPr>
              <p:grpSp>
                <p:nvGrpSpPr>
                  <p:cNvPr id="1355" name="Google Shape;1355;p4"/>
                  <p:cNvGrpSpPr/>
                  <p:nvPr/>
                </p:nvGrpSpPr>
                <p:grpSpPr>
                  <a:xfrm>
                    <a:off x="179620" y="3954300"/>
                    <a:ext cx="139329" cy="128300"/>
                    <a:chOff x="732600" y="1890325"/>
                    <a:chExt cx="138100" cy="128300"/>
                  </a:xfrm>
                </p:grpSpPr>
                <p:sp>
                  <p:nvSpPr>
                    <p:cNvPr id="1356" name="Google Shape;1356;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7" name="Google Shape;1357;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58" name="Google Shape;1358;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59" name="Google Shape;1359;p4"/>
                  <p:cNvGrpSpPr/>
                  <p:nvPr/>
                </p:nvGrpSpPr>
                <p:grpSpPr>
                  <a:xfrm>
                    <a:off x="116495" y="4347100"/>
                    <a:ext cx="139329" cy="128300"/>
                    <a:chOff x="732600" y="1890325"/>
                    <a:chExt cx="138100" cy="128300"/>
                  </a:xfrm>
                </p:grpSpPr>
                <p:sp>
                  <p:nvSpPr>
                    <p:cNvPr id="1360" name="Google Shape;136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1" name="Google Shape;136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2" name="Google Shape;136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63" name="Google Shape;1363;p4"/>
                  <p:cNvGrpSpPr/>
                  <p:nvPr/>
                </p:nvGrpSpPr>
                <p:grpSpPr>
                  <a:xfrm>
                    <a:off x="213170" y="4739900"/>
                    <a:ext cx="139329" cy="128300"/>
                    <a:chOff x="732600" y="1890325"/>
                    <a:chExt cx="138100" cy="128300"/>
                  </a:xfrm>
                </p:grpSpPr>
                <p:sp>
                  <p:nvSpPr>
                    <p:cNvPr id="1364" name="Google Shape;136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5" name="Google Shape;136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6" name="Google Shape;136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67" name="Google Shape;1367;p4"/>
                  <p:cNvGrpSpPr/>
                  <p:nvPr/>
                </p:nvGrpSpPr>
                <p:grpSpPr>
                  <a:xfrm>
                    <a:off x="73845" y="3561500"/>
                    <a:ext cx="139329" cy="128300"/>
                    <a:chOff x="732600" y="1890325"/>
                    <a:chExt cx="138100" cy="128300"/>
                  </a:xfrm>
                </p:grpSpPr>
                <p:sp>
                  <p:nvSpPr>
                    <p:cNvPr id="1368" name="Google Shape;136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69" name="Google Shape;136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0" name="Google Shape;137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371" name="Google Shape;1371;p4"/>
                <p:cNvGrpSpPr/>
                <p:nvPr/>
              </p:nvGrpSpPr>
              <p:grpSpPr>
                <a:xfrm>
                  <a:off x="81020" y="5094550"/>
                  <a:ext cx="278654" cy="1306700"/>
                  <a:chOff x="73845" y="3561500"/>
                  <a:chExt cx="278654" cy="1306700"/>
                </a:xfrm>
              </p:grpSpPr>
              <p:grpSp>
                <p:nvGrpSpPr>
                  <p:cNvPr id="1372" name="Google Shape;1372;p4"/>
                  <p:cNvGrpSpPr/>
                  <p:nvPr/>
                </p:nvGrpSpPr>
                <p:grpSpPr>
                  <a:xfrm>
                    <a:off x="179620" y="3954300"/>
                    <a:ext cx="139329" cy="128300"/>
                    <a:chOff x="732600" y="1890325"/>
                    <a:chExt cx="138100" cy="128300"/>
                  </a:xfrm>
                </p:grpSpPr>
                <p:sp>
                  <p:nvSpPr>
                    <p:cNvPr id="1373" name="Google Shape;1373;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4" name="Google Shape;1374;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5" name="Google Shape;1375;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76" name="Google Shape;1376;p4"/>
                  <p:cNvGrpSpPr/>
                  <p:nvPr/>
                </p:nvGrpSpPr>
                <p:grpSpPr>
                  <a:xfrm>
                    <a:off x="116495" y="4347100"/>
                    <a:ext cx="139329" cy="128300"/>
                    <a:chOff x="732600" y="1890325"/>
                    <a:chExt cx="138100" cy="128300"/>
                  </a:xfrm>
                </p:grpSpPr>
                <p:sp>
                  <p:nvSpPr>
                    <p:cNvPr id="1377" name="Google Shape;1377;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8" name="Google Shape;1378;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79" name="Google Shape;1379;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0" name="Google Shape;1380;p4"/>
                  <p:cNvGrpSpPr/>
                  <p:nvPr/>
                </p:nvGrpSpPr>
                <p:grpSpPr>
                  <a:xfrm>
                    <a:off x="213170" y="4739900"/>
                    <a:ext cx="139329" cy="128300"/>
                    <a:chOff x="732600" y="1890325"/>
                    <a:chExt cx="138100" cy="128300"/>
                  </a:xfrm>
                </p:grpSpPr>
                <p:sp>
                  <p:nvSpPr>
                    <p:cNvPr id="1381" name="Google Shape;1381;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2" name="Google Shape;1382;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3" name="Google Shape;1383;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84" name="Google Shape;1384;p4"/>
                  <p:cNvGrpSpPr/>
                  <p:nvPr/>
                </p:nvGrpSpPr>
                <p:grpSpPr>
                  <a:xfrm>
                    <a:off x="73845" y="3561500"/>
                    <a:ext cx="139329" cy="128300"/>
                    <a:chOff x="732600" y="1890325"/>
                    <a:chExt cx="138100" cy="128300"/>
                  </a:xfrm>
                </p:grpSpPr>
                <p:sp>
                  <p:nvSpPr>
                    <p:cNvPr id="1385" name="Google Shape;1385;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6" name="Google Shape;1386;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7" name="Google Shape;1387;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388" name="Google Shape;1388;p4"/>
              <p:cNvGrpSpPr/>
              <p:nvPr/>
            </p:nvGrpSpPr>
            <p:grpSpPr>
              <a:xfrm>
                <a:off x="81020" y="36500"/>
                <a:ext cx="278654" cy="1306700"/>
                <a:chOff x="73845" y="3561500"/>
                <a:chExt cx="278654" cy="1306700"/>
              </a:xfrm>
            </p:grpSpPr>
            <p:grpSp>
              <p:nvGrpSpPr>
                <p:cNvPr id="1389" name="Google Shape;1389;p4"/>
                <p:cNvGrpSpPr/>
                <p:nvPr/>
              </p:nvGrpSpPr>
              <p:grpSpPr>
                <a:xfrm>
                  <a:off x="179620" y="3954300"/>
                  <a:ext cx="139329" cy="128300"/>
                  <a:chOff x="732600" y="1890325"/>
                  <a:chExt cx="138100" cy="128300"/>
                </a:xfrm>
              </p:grpSpPr>
              <p:sp>
                <p:nvSpPr>
                  <p:cNvPr id="1390" name="Google Shape;1390;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1" name="Google Shape;1391;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2" name="Google Shape;1392;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3" name="Google Shape;1393;p4"/>
                <p:cNvGrpSpPr/>
                <p:nvPr/>
              </p:nvGrpSpPr>
              <p:grpSpPr>
                <a:xfrm>
                  <a:off x="116495" y="4347100"/>
                  <a:ext cx="139329" cy="128300"/>
                  <a:chOff x="732600" y="1890325"/>
                  <a:chExt cx="138100" cy="128300"/>
                </a:xfrm>
              </p:grpSpPr>
              <p:sp>
                <p:nvSpPr>
                  <p:cNvPr id="1394" name="Google Shape;1394;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5" name="Google Shape;1395;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6" name="Google Shape;1396;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397" name="Google Shape;1397;p4"/>
                <p:cNvGrpSpPr/>
                <p:nvPr/>
              </p:nvGrpSpPr>
              <p:grpSpPr>
                <a:xfrm>
                  <a:off x="213170" y="4739900"/>
                  <a:ext cx="139329" cy="128300"/>
                  <a:chOff x="732600" y="1890325"/>
                  <a:chExt cx="138100" cy="128300"/>
                </a:xfrm>
              </p:grpSpPr>
              <p:sp>
                <p:nvSpPr>
                  <p:cNvPr id="1398" name="Google Shape;1398;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9" name="Google Shape;1399;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0" name="Google Shape;1400;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401" name="Google Shape;1401;p4"/>
                <p:cNvGrpSpPr/>
                <p:nvPr/>
              </p:nvGrpSpPr>
              <p:grpSpPr>
                <a:xfrm>
                  <a:off x="73845" y="3561500"/>
                  <a:ext cx="139329" cy="128300"/>
                  <a:chOff x="732600" y="1890325"/>
                  <a:chExt cx="138100" cy="128300"/>
                </a:xfrm>
              </p:grpSpPr>
              <p:sp>
                <p:nvSpPr>
                  <p:cNvPr id="1402" name="Google Shape;1402;p4"/>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3" name="Google Shape;1403;p4"/>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4" name="Google Shape;1404;p4"/>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1405" name="Google Shape;1405;p4"/>
          <p:cNvSpPr txBox="1">
            <a:spLocks noGrp="1"/>
          </p:cNvSpPr>
          <p:nvPr>
            <p:ph type="title"/>
          </p:nvPr>
        </p:nvSpPr>
        <p:spPr>
          <a:xfrm>
            <a:off x="980823" y="713228"/>
            <a:ext cx="10494745" cy="763889"/>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1406" name="Google Shape;1406;p4"/>
          <p:cNvSpPr txBox="1">
            <a:spLocks noGrp="1"/>
          </p:cNvSpPr>
          <p:nvPr>
            <p:ph type="body" idx="1"/>
          </p:nvPr>
        </p:nvSpPr>
        <p:spPr>
          <a:xfrm>
            <a:off x="980823" y="1536909"/>
            <a:ext cx="10494745" cy="4556131"/>
          </a:xfrm>
          <a:prstGeom prst="rect">
            <a:avLst/>
          </a:prstGeom>
        </p:spPr>
        <p:txBody>
          <a:bodyPr spcFirstLastPara="1" wrap="square" lIns="114525" tIns="114525" rIns="114525" bIns="114525" anchor="ctr" anchorCtr="0">
            <a:noAutofit/>
          </a:bodyPr>
          <a:lstStyle>
            <a:lvl1pPr marL="457200" lvl="0" indent="-374650" rtl="0">
              <a:lnSpc>
                <a:spcPct val="115000"/>
              </a:lnSpc>
              <a:spcBef>
                <a:spcPts val="0"/>
              </a:spcBef>
              <a:spcAft>
                <a:spcPts val="0"/>
              </a:spcAft>
              <a:buClr>
                <a:schemeClr val="lt2"/>
              </a:buClr>
              <a:buSzPts val="2300"/>
              <a:buFont typeface="Quicksand"/>
              <a:buAutoNum type="arabicPeriod"/>
              <a:defRPr sz="1600">
                <a:solidFill>
                  <a:srgbClr val="434343"/>
                </a:solidFill>
              </a:defRPr>
            </a:lvl1pPr>
            <a:lvl2pPr marL="914400" lvl="1" indent="-342900" rtl="0">
              <a:lnSpc>
                <a:spcPct val="115000"/>
              </a:lnSpc>
              <a:spcBef>
                <a:spcPts val="0"/>
              </a:spcBef>
              <a:spcAft>
                <a:spcPts val="0"/>
              </a:spcAft>
              <a:buClr>
                <a:srgbClr val="434343"/>
              </a:buClr>
              <a:buSzPts val="1800"/>
              <a:buAutoNum type="alphaLcPeriod"/>
              <a:defRPr>
                <a:solidFill>
                  <a:srgbClr val="434343"/>
                </a:solidFill>
              </a:defRPr>
            </a:lvl2pPr>
            <a:lvl3pPr marL="1371600" lvl="2" indent="-342900" rtl="0">
              <a:lnSpc>
                <a:spcPct val="115000"/>
              </a:lnSpc>
              <a:spcBef>
                <a:spcPts val="0"/>
              </a:spcBef>
              <a:spcAft>
                <a:spcPts val="0"/>
              </a:spcAft>
              <a:buClr>
                <a:srgbClr val="434343"/>
              </a:buClr>
              <a:buSzPts val="1800"/>
              <a:buAutoNum type="romanLcPeriod"/>
              <a:defRPr>
                <a:solidFill>
                  <a:srgbClr val="434343"/>
                </a:solidFill>
              </a:defRPr>
            </a:lvl3pPr>
            <a:lvl4pPr marL="1828800" lvl="3" indent="-342900" rtl="0">
              <a:lnSpc>
                <a:spcPct val="115000"/>
              </a:lnSpc>
              <a:spcBef>
                <a:spcPts val="0"/>
              </a:spcBef>
              <a:spcAft>
                <a:spcPts val="0"/>
              </a:spcAft>
              <a:buClr>
                <a:srgbClr val="434343"/>
              </a:buClr>
              <a:buSzPts val="1800"/>
              <a:buAutoNum type="arabicPeriod"/>
              <a:defRPr>
                <a:solidFill>
                  <a:srgbClr val="434343"/>
                </a:solidFill>
              </a:defRPr>
            </a:lvl4pPr>
            <a:lvl5pPr marL="2286000" lvl="4" indent="-342900" rtl="0">
              <a:lnSpc>
                <a:spcPct val="115000"/>
              </a:lnSpc>
              <a:spcBef>
                <a:spcPts val="0"/>
              </a:spcBef>
              <a:spcAft>
                <a:spcPts val="0"/>
              </a:spcAft>
              <a:buClr>
                <a:srgbClr val="434343"/>
              </a:buClr>
              <a:buSzPts val="1800"/>
              <a:buAutoNum type="alphaLcPeriod"/>
              <a:defRPr>
                <a:solidFill>
                  <a:srgbClr val="434343"/>
                </a:solidFill>
              </a:defRPr>
            </a:lvl5pPr>
            <a:lvl6pPr marL="2743200" lvl="5" indent="-342900" rtl="0">
              <a:lnSpc>
                <a:spcPct val="115000"/>
              </a:lnSpc>
              <a:spcBef>
                <a:spcPts val="0"/>
              </a:spcBef>
              <a:spcAft>
                <a:spcPts val="0"/>
              </a:spcAft>
              <a:buClr>
                <a:srgbClr val="434343"/>
              </a:buClr>
              <a:buSzPts val="1800"/>
              <a:buAutoNum type="romanLcPeriod"/>
              <a:defRPr>
                <a:solidFill>
                  <a:srgbClr val="434343"/>
                </a:solidFill>
              </a:defRPr>
            </a:lvl6pPr>
            <a:lvl7pPr marL="3200400" lvl="6" indent="-342900" rtl="0">
              <a:lnSpc>
                <a:spcPct val="115000"/>
              </a:lnSpc>
              <a:spcBef>
                <a:spcPts val="0"/>
              </a:spcBef>
              <a:spcAft>
                <a:spcPts val="0"/>
              </a:spcAft>
              <a:buClr>
                <a:srgbClr val="434343"/>
              </a:buClr>
              <a:buSzPts val="1800"/>
              <a:buAutoNum type="arabicPeriod"/>
              <a:defRPr>
                <a:solidFill>
                  <a:srgbClr val="434343"/>
                </a:solidFill>
              </a:defRPr>
            </a:lvl7pPr>
            <a:lvl8pPr marL="3657600" lvl="7" indent="-342900" rtl="0">
              <a:lnSpc>
                <a:spcPct val="115000"/>
              </a:lnSpc>
              <a:spcBef>
                <a:spcPts val="0"/>
              </a:spcBef>
              <a:spcAft>
                <a:spcPts val="0"/>
              </a:spcAft>
              <a:buClr>
                <a:srgbClr val="434343"/>
              </a:buClr>
              <a:buSzPts val="1800"/>
              <a:buAutoNum type="alphaLcPeriod"/>
              <a:defRPr>
                <a:solidFill>
                  <a:srgbClr val="434343"/>
                </a:solidFill>
              </a:defRPr>
            </a:lvl8pPr>
            <a:lvl9pPr marL="4114800" lvl="8" indent="-342900" rtl="0">
              <a:lnSpc>
                <a:spcPct val="115000"/>
              </a:lnSpc>
              <a:spcBef>
                <a:spcPts val="0"/>
              </a:spcBef>
              <a:spcAft>
                <a:spcPts val="0"/>
              </a:spcAft>
              <a:buClr>
                <a:srgbClr val="434343"/>
              </a:buClr>
              <a:buSzPts val="1800"/>
              <a:buAutoNum type="romanLcPeriod"/>
              <a:defRPr>
                <a:solidFill>
                  <a:srgbClr val="434343"/>
                </a:solidFill>
              </a:defRPr>
            </a:lvl9pPr>
          </a:lstStyle>
          <a:p>
            <a:endParaRPr/>
          </a:p>
        </p:txBody>
      </p:sp>
    </p:spTree>
    <p:extLst>
      <p:ext uri="{BB962C8B-B14F-4D97-AF65-F5344CB8AC3E}">
        <p14:creationId xmlns:p14="http://schemas.microsoft.com/office/powerpoint/2010/main" val="210788857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929"/>
        <p:cNvGrpSpPr/>
        <p:nvPr/>
      </p:nvGrpSpPr>
      <p:grpSpPr>
        <a:xfrm>
          <a:off x="0" y="0"/>
          <a:ext cx="0" cy="0"/>
          <a:chOff x="0" y="0"/>
          <a:chExt cx="0" cy="0"/>
        </a:xfrm>
      </p:grpSpPr>
      <p:grpSp>
        <p:nvGrpSpPr>
          <p:cNvPr id="1930" name="Google Shape;1930;p7"/>
          <p:cNvGrpSpPr/>
          <p:nvPr/>
        </p:nvGrpSpPr>
        <p:grpSpPr>
          <a:xfrm>
            <a:off x="-351269" y="889414"/>
            <a:ext cx="10445629" cy="5028609"/>
            <a:chOff x="-308047" y="980825"/>
            <a:chExt cx="9160327" cy="5545438"/>
          </a:xfrm>
        </p:grpSpPr>
        <p:sp>
          <p:nvSpPr>
            <p:cNvPr id="1931" name="Google Shape;1931;p7"/>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2" name="Google Shape;1932;p7"/>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33" name="Google Shape;1933;p7"/>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34" name="Google Shape;1934;p7"/>
          <p:cNvGrpSpPr/>
          <p:nvPr/>
        </p:nvGrpSpPr>
        <p:grpSpPr>
          <a:xfrm>
            <a:off x="-2280" y="-11449"/>
            <a:ext cx="12192214" cy="6882076"/>
            <a:chOff x="-2000" y="-12625"/>
            <a:chExt cx="10692000" cy="7589400"/>
          </a:xfrm>
        </p:grpSpPr>
        <p:sp>
          <p:nvSpPr>
            <p:cNvPr id="1935" name="Google Shape;1935;p7"/>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1936" name="Google Shape;1936;p7"/>
            <p:cNvGrpSpPr/>
            <p:nvPr/>
          </p:nvGrpSpPr>
          <p:grpSpPr>
            <a:xfrm rot="10800000" flipH="1">
              <a:off x="541072" y="7200946"/>
              <a:ext cx="9609875" cy="285829"/>
              <a:chOff x="471460" y="61396"/>
              <a:chExt cx="9609875" cy="285829"/>
            </a:xfrm>
          </p:grpSpPr>
          <p:grpSp>
            <p:nvGrpSpPr>
              <p:cNvPr id="1937" name="Google Shape;1937;p7"/>
              <p:cNvGrpSpPr/>
              <p:nvPr/>
            </p:nvGrpSpPr>
            <p:grpSpPr>
              <a:xfrm>
                <a:off x="471460" y="61396"/>
                <a:ext cx="8862425" cy="285829"/>
                <a:chOff x="395260" y="61396"/>
                <a:chExt cx="8862425" cy="285829"/>
              </a:xfrm>
            </p:grpSpPr>
            <p:grpSp>
              <p:nvGrpSpPr>
                <p:cNvPr id="1938" name="Google Shape;1938;p7"/>
                <p:cNvGrpSpPr/>
                <p:nvPr/>
              </p:nvGrpSpPr>
              <p:grpSpPr>
                <a:xfrm rot="5400000">
                  <a:off x="8465008" y="-445452"/>
                  <a:ext cx="278654" cy="1306700"/>
                  <a:chOff x="73845" y="3561500"/>
                  <a:chExt cx="278654" cy="1306700"/>
                </a:xfrm>
              </p:grpSpPr>
              <p:grpSp>
                <p:nvGrpSpPr>
                  <p:cNvPr id="1939" name="Google Shape;1939;p7"/>
                  <p:cNvGrpSpPr/>
                  <p:nvPr/>
                </p:nvGrpSpPr>
                <p:grpSpPr>
                  <a:xfrm>
                    <a:off x="179620" y="3954300"/>
                    <a:ext cx="139329" cy="128300"/>
                    <a:chOff x="732600" y="1890325"/>
                    <a:chExt cx="138100" cy="128300"/>
                  </a:xfrm>
                </p:grpSpPr>
                <p:sp>
                  <p:nvSpPr>
                    <p:cNvPr id="1940" name="Google Shape;19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1" name="Google Shape;19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2" name="Google Shape;19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43" name="Google Shape;1943;p7"/>
                  <p:cNvGrpSpPr/>
                  <p:nvPr/>
                </p:nvGrpSpPr>
                <p:grpSpPr>
                  <a:xfrm>
                    <a:off x="116495" y="4347100"/>
                    <a:ext cx="139329" cy="128300"/>
                    <a:chOff x="732600" y="1890325"/>
                    <a:chExt cx="138100" cy="128300"/>
                  </a:xfrm>
                </p:grpSpPr>
                <p:sp>
                  <p:nvSpPr>
                    <p:cNvPr id="1944" name="Google Shape;19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5" name="Google Shape;19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6" name="Google Shape;19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47" name="Google Shape;1947;p7"/>
                  <p:cNvGrpSpPr/>
                  <p:nvPr/>
                </p:nvGrpSpPr>
                <p:grpSpPr>
                  <a:xfrm>
                    <a:off x="213170" y="4739900"/>
                    <a:ext cx="139329" cy="128300"/>
                    <a:chOff x="732600" y="1890325"/>
                    <a:chExt cx="138100" cy="128300"/>
                  </a:xfrm>
                </p:grpSpPr>
                <p:sp>
                  <p:nvSpPr>
                    <p:cNvPr id="1948" name="Google Shape;19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49" name="Google Shape;19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0" name="Google Shape;19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51" name="Google Shape;1951;p7"/>
                  <p:cNvGrpSpPr/>
                  <p:nvPr/>
                </p:nvGrpSpPr>
                <p:grpSpPr>
                  <a:xfrm>
                    <a:off x="73845" y="3561500"/>
                    <a:ext cx="139329" cy="128300"/>
                    <a:chOff x="732600" y="1890325"/>
                    <a:chExt cx="138100" cy="128300"/>
                  </a:xfrm>
                </p:grpSpPr>
                <p:sp>
                  <p:nvSpPr>
                    <p:cNvPr id="1952" name="Google Shape;19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3" name="Google Shape;19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54" name="Google Shape;19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55" name="Google Shape;1955;p7"/>
                <p:cNvGrpSpPr/>
                <p:nvPr/>
              </p:nvGrpSpPr>
              <p:grpSpPr>
                <a:xfrm rot="5400000">
                  <a:off x="3923120" y="-3466465"/>
                  <a:ext cx="285829" cy="7341550"/>
                  <a:chOff x="73845" y="36500"/>
                  <a:chExt cx="285829" cy="7341550"/>
                </a:xfrm>
              </p:grpSpPr>
              <p:grpSp>
                <p:nvGrpSpPr>
                  <p:cNvPr id="1956" name="Google Shape;1956;p7"/>
                  <p:cNvGrpSpPr/>
                  <p:nvPr/>
                </p:nvGrpSpPr>
                <p:grpSpPr>
                  <a:xfrm>
                    <a:off x="73845" y="4538300"/>
                    <a:ext cx="285829" cy="2839750"/>
                    <a:chOff x="73845" y="3561500"/>
                    <a:chExt cx="285829" cy="2839750"/>
                  </a:xfrm>
                </p:grpSpPr>
                <p:grpSp>
                  <p:nvGrpSpPr>
                    <p:cNvPr id="1957" name="Google Shape;1957;p7"/>
                    <p:cNvGrpSpPr/>
                    <p:nvPr/>
                  </p:nvGrpSpPr>
                  <p:grpSpPr>
                    <a:xfrm>
                      <a:off x="73845" y="3561500"/>
                      <a:ext cx="278654" cy="1306700"/>
                      <a:chOff x="73845" y="3561500"/>
                      <a:chExt cx="278654" cy="1306700"/>
                    </a:xfrm>
                  </p:grpSpPr>
                  <p:grpSp>
                    <p:nvGrpSpPr>
                      <p:cNvPr id="1958" name="Google Shape;1958;p7"/>
                      <p:cNvGrpSpPr/>
                      <p:nvPr/>
                    </p:nvGrpSpPr>
                    <p:grpSpPr>
                      <a:xfrm>
                        <a:off x="179620" y="3954300"/>
                        <a:ext cx="139329" cy="128300"/>
                        <a:chOff x="732600" y="1890325"/>
                        <a:chExt cx="138100" cy="128300"/>
                      </a:xfrm>
                    </p:grpSpPr>
                    <p:sp>
                      <p:nvSpPr>
                        <p:cNvPr id="1959" name="Google Shape;195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0" name="Google Shape;196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1" name="Google Shape;196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2" name="Google Shape;1962;p7"/>
                      <p:cNvGrpSpPr/>
                      <p:nvPr/>
                    </p:nvGrpSpPr>
                    <p:grpSpPr>
                      <a:xfrm>
                        <a:off x="116495" y="4347100"/>
                        <a:ext cx="139329" cy="128300"/>
                        <a:chOff x="732600" y="1890325"/>
                        <a:chExt cx="138100" cy="128300"/>
                      </a:xfrm>
                    </p:grpSpPr>
                    <p:sp>
                      <p:nvSpPr>
                        <p:cNvPr id="1963" name="Google Shape;196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4" name="Google Shape;196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5" name="Google Shape;196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66" name="Google Shape;1966;p7"/>
                      <p:cNvGrpSpPr/>
                      <p:nvPr/>
                    </p:nvGrpSpPr>
                    <p:grpSpPr>
                      <a:xfrm>
                        <a:off x="213170" y="4739900"/>
                        <a:ext cx="139329" cy="128300"/>
                        <a:chOff x="732600" y="1890325"/>
                        <a:chExt cx="138100" cy="128300"/>
                      </a:xfrm>
                    </p:grpSpPr>
                    <p:sp>
                      <p:nvSpPr>
                        <p:cNvPr id="1967" name="Google Shape;196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8" name="Google Shape;196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69" name="Google Shape;196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70" name="Google Shape;1970;p7"/>
                      <p:cNvGrpSpPr/>
                      <p:nvPr/>
                    </p:nvGrpSpPr>
                    <p:grpSpPr>
                      <a:xfrm>
                        <a:off x="73845" y="3561500"/>
                        <a:ext cx="139329" cy="128300"/>
                        <a:chOff x="732600" y="1890325"/>
                        <a:chExt cx="138100" cy="128300"/>
                      </a:xfrm>
                    </p:grpSpPr>
                    <p:sp>
                      <p:nvSpPr>
                        <p:cNvPr id="1971" name="Google Shape;197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2" name="Google Shape;197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3" name="Google Shape;197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1974" name="Google Shape;1974;p7"/>
                    <p:cNvGrpSpPr/>
                    <p:nvPr/>
                  </p:nvGrpSpPr>
                  <p:grpSpPr>
                    <a:xfrm>
                      <a:off x="81020" y="5094550"/>
                      <a:ext cx="278654" cy="1306700"/>
                      <a:chOff x="73845" y="3561500"/>
                      <a:chExt cx="278654" cy="1306700"/>
                    </a:xfrm>
                  </p:grpSpPr>
                  <p:grpSp>
                    <p:nvGrpSpPr>
                      <p:cNvPr id="1975" name="Google Shape;1975;p7"/>
                      <p:cNvGrpSpPr/>
                      <p:nvPr/>
                    </p:nvGrpSpPr>
                    <p:grpSpPr>
                      <a:xfrm>
                        <a:off x="179620" y="3954300"/>
                        <a:ext cx="139329" cy="128300"/>
                        <a:chOff x="732600" y="1890325"/>
                        <a:chExt cx="138100" cy="128300"/>
                      </a:xfrm>
                    </p:grpSpPr>
                    <p:sp>
                      <p:nvSpPr>
                        <p:cNvPr id="1976" name="Google Shape;19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7" name="Google Shape;19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78" name="Google Shape;19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79" name="Google Shape;1979;p7"/>
                      <p:cNvGrpSpPr/>
                      <p:nvPr/>
                    </p:nvGrpSpPr>
                    <p:grpSpPr>
                      <a:xfrm>
                        <a:off x="116495" y="4347100"/>
                        <a:ext cx="139329" cy="128300"/>
                        <a:chOff x="732600" y="1890325"/>
                        <a:chExt cx="138100" cy="128300"/>
                      </a:xfrm>
                    </p:grpSpPr>
                    <p:sp>
                      <p:nvSpPr>
                        <p:cNvPr id="1980" name="Google Shape;19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1" name="Google Shape;19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2" name="Google Shape;19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83" name="Google Shape;1983;p7"/>
                      <p:cNvGrpSpPr/>
                      <p:nvPr/>
                    </p:nvGrpSpPr>
                    <p:grpSpPr>
                      <a:xfrm>
                        <a:off x="213170" y="4739900"/>
                        <a:ext cx="139329" cy="128300"/>
                        <a:chOff x="732600" y="1890325"/>
                        <a:chExt cx="138100" cy="128300"/>
                      </a:xfrm>
                    </p:grpSpPr>
                    <p:sp>
                      <p:nvSpPr>
                        <p:cNvPr id="1984" name="Google Shape;19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5" name="Google Shape;19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6" name="Google Shape;19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87" name="Google Shape;1987;p7"/>
                      <p:cNvGrpSpPr/>
                      <p:nvPr/>
                    </p:nvGrpSpPr>
                    <p:grpSpPr>
                      <a:xfrm>
                        <a:off x="73845" y="3561500"/>
                        <a:ext cx="139329" cy="128300"/>
                        <a:chOff x="732600" y="1890325"/>
                        <a:chExt cx="138100" cy="128300"/>
                      </a:xfrm>
                    </p:grpSpPr>
                    <p:sp>
                      <p:nvSpPr>
                        <p:cNvPr id="1988" name="Google Shape;198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89" name="Google Shape;198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0" name="Google Shape;199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1991" name="Google Shape;1991;p7"/>
                  <p:cNvGrpSpPr/>
                  <p:nvPr/>
                </p:nvGrpSpPr>
                <p:grpSpPr>
                  <a:xfrm>
                    <a:off x="73845" y="1524775"/>
                    <a:ext cx="285829" cy="2839750"/>
                    <a:chOff x="73845" y="3561500"/>
                    <a:chExt cx="285829" cy="2839750"/>
                  </a:xfrm>
                </p:grpSpPr>
                <p:grpSp>
                  <p:nvGrpSpPr>
                    <p:cNvPr id="1992" name="Google Shape;1992;p7"/>
                    <p:cNvGrpSpPr/>
                    <p:nvPr/>
                  </p:nvGrpSpPr>
                  <p:grpSpPr>
                    <a:xfrm>
                      <a:off x="73845" y="3561500"/>
                      <a:ext cx="278654" cy="1306700"/>
                      <a:chOff x="73845" y="3561500"/>
                      <a:chExt cx="278654" cy="1306700"/>
                    </a:xfrm>
                  </p:grpSpPr>
                  <p:grpSp>
                    <p:nvGrpSpPr>
                      <p:cNvPr id="1993" name="Google Shape;1993;p7"/>
                      <p:cNvGrpSpPr/>
                      <p:nvPr/>
                    </p:nvGrpSpPr>
                    <p:grpSpPr>
                      <a:xfrm>
                        <a:off x="179620" y="3954300"/>
                        <a:ext cx="139329" cy="128300"/>
                        <a:chOff x="732600" y="1890325"/>
                        <a:chExt cx="138100" cy="128300"/>
                      </a:xfrm>
                    </p:grpSpPr>
                    <p:sp>
                      <p:nvSpPr>
                        <p:cNvPr id="1994" name="Google Shape;199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5" name="Google Shape;199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6" name="Google Shape;199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1997" name="Google Shape;1997;p7"/>
                      <p:cNvGrpSpPr/>
                      <p:nvPr/>
                    </p:nvGrpSpPr>
                    <p:grpSpPr>
                      <a:xfrm>
                        <a:off x="116495" y="4347100"/>
                        <a:ext cx="139329" cy="128300"/>
                        <a:chOff x="732600" y="1890325"/>
                        <a:chExt cx="138100" cy="128300"/>
                      </a:xfrm>
                    </p:grpSpPr>
                    <p:sp>
                      <p:nvSpPr>
                        <p:cNvPr id="1998" name="Google Shape;199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99" name="Google Shape;199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0" name="Google Shape;200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01" name="Google Shape;2001;p7"/>
                      <p:cNvGrpSpPr/>
                      <p:nvPr/>
                    </p:nvGrpSpPr>
                    <p:grpSpPr>
                      <a:xfrm>
                        <a:off x="213170" y="4739900"/>
                        <a:ext cx="139329" cy="128300"/>
                        <a:chOff x="732600" y="1890325"/>
                        <a:chExt cx="138100" cy="128300"/>
                      </a:xfrm>
                    </p:grpSpPr>
                    <p:sp>
                      <p:nvSpPr>
                        <p:cNvPr id="2002" name="Google Shape;200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3" name="Google Shape;200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4" name="Google Shape;200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05" name="Google Shape;2005;p7"/>
                      <p:cNvGrpSpPr/>
                      <p:nvPr/>
                    </p:nvGrpSpPr>
                    <p:grpSpPr>
                      <a:xfrm>
                        <a:off x="73845" y="3561500"/>
                        <a:ext cx="139329" cy="128300"/>
                        <a:chOff x="732600" y="1890325"/>
                        <a:chExt cx="138100" cy="128300"/>
                      </a:xfrm>
                    </p:grpSpPr>
                    <p:sp>
                      <p:nvSpPr>
                        <p:cNvPr id="2006" name="Google Shape;200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7" name="Google Shape;200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08" name="Google Shape;200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09" name="Google Shape;2009;p7"/>
                    <p:cNvGrpSpPr/>
                    <p:nvPr/>
                  </p:nvGrpSpPr>
                  <p:grpSpPr>
                    <a:xfrm>
                      <a:off x="81020" y="5094550"/>
                      <a:ext cx="278654" cy="1306700"/>
                      <a:chOff x="73845" y="3561500"/>
                      <a:chExt cx="278654" cy="1306700"/>
                    </a:xfrm>
                  </p:grpSpPr>
                  <p:grpSp>
                    <p:nvGrpSpPr>
                      <p:cNvPr id="2010" name="Google Shape;2010;p7"/>
                      <p:cNvGrpSpPr/>
                      <p:nvPr/>
                    </p:nvGrpSpPr>
                    <p:grpSpPr>
                      <a:xfrm>
                        <a:off x="179620" y="3954300"/>
                        <a:ext cx="139329" cy="128300"/>
                        <a:chOff x="732600" y="1890325"/>
                        <a:chExt cx="138100" cy="128300"/>
                      </a:xfrm>
                    </p:grpSpPr>
                    <p:sp>
                      <p:nvSpPr>
                        <p:cNvPr id="2011" name="Google Shape;20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2" name="Google Shape;20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3" name="Google Shape;20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14" name="Google Shape;2014;p7"/>
                      <p:cNvGrpSpPr/>
                      <p:nvPr/>
                    </p:nvGrpSpPr>
                    <p:grpSpPr>
                      <a:xfrm>
                        <a:off x="116495" y="4347100"/>
                        <a:ext cx="139329" cy="128300"/>
                        <a:chOff x="732600" y="1890325"/>
                        <a:chExt cx="138100" cy="128300"/>
                      </a:xfrm>
                    </p:grpSpPr>
                    <p:sp>
                      <p:nvSpPr>
                        <p:cNvPr id="2015" name="Google Shape;20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6" name="Google Shape;20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17" name="Google Shape;20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18" name="Google Shape;2018;p7"/>
                      <p:cNvGrpSpPr/>
                      <p:nvPr/>
                    </p:nvGrpSpPr>
                    <p:grpSpPr>
                      <a:xfrm>
                        <a:off x="213170" y="4739900"/>
                        <a:ext cx="139329" cy="128300"/>
                        <a:chOff x="732600" y="1890325"/>
                        <a:chExt cx="138100" cy="128300"/>
                      </a:xfrm>
                    </p:grpSpPr>
                    <p:sp>
                      <p:nvSpPr>
                        <p:cNvPr id="2019" name="Google Shape;20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0" name="Google Shape;20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1" name="Google Shape;20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22" name="Google Shape;2022;p7"/>
                      <p:cNvGrpSpPr/>
                      <p:nvPr/>
                    </p:nvGrpSpPr>
                    <p:grpSpPr>
                      <a:xfrm>
                        <a:off x="73845" y="3561500"/>
                        <a:ext cx="139329" cy="128300"/>
                        <a:chOff x="732600" y="1890325"/>
                        <a:chExt cx="138100" cy="128300"/>
                      </a:xfrm>
                    </p:grpSpPr>
                    <p:sp>
                      <p:nvSpPr>
                        <p:cNvPr id="2023" name="Google Shape;202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4" name="Google Shape;202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5" name="Google Shape;202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026" name="Google Shape;2026;p7"/>
                  <p:cNvGrpSpPr/>
                  <p:nvPr/>
                </p:nvGrpSpPr>
                <p:grpSpPr>
                  <a:xfrm>
                    <a:off x="81020" y="36500"/>
                    <a:ext cx="278654" cy="1306700"/>
                    <a:chOff x="73845" y="3561500"/>
                    <a:chExt cx="278654" cy="1306700"/>
                  </a:xfrm>
                </p:grpSpPr>
                <p:grpSp>
                  <p:nvGrpSpPr>
                    <p:cNvPr id="2027" name="Google Shape;2027;p7"/>
                    <p:cNvGrpSpPr/>
                    <p:nvPr/>
                  </p:nvGrpSpPr>
                  <p:grpSpPr>
                    <a:xfrm>
                      <a:off x="179620" y="3954300"/>
                      <a:ext cx="139329" cy="128300"/>
                      <a:chOff x="732600" y="1890325"/>
                      <a:chExt cx="138100" cy="128300"/>
                    </a:xfrm>
                  </p:grpSpPr>
                  <p:sp>
                    <p:nvSpPr>
                      <p:cNvPr id="2028" name="Google Shape;20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29" name="Google Shape;20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0" name="Google Shape;20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1" name="Google Shape;2031;p7"/>
                    <p:cNvGrpSpPr/>
                    <p:nvPr/>
                  </p:nvGrpSpPr>
                  <p:grpSpPr>
                    <a:xfrm>
                      <a:off x="116495" y="4347100"/>
                      <a:ext cx="139329" cy="128300"/>
                      <a:chOff x="732600" y="1890325"/>
                      <a:chExt cx="138100" cy="128300"/>
                    </a:xfrm>
                  </p:grpSpPr>
                  <p:sp>
                    <p:nvSpPr>
                      <p:cNvPr id="2032" name="Google Shape;20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3" name="Google Shape;20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4" name="Google Shape;20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5" name="Google Shape;2035;p7"/>
                    <p:cNvGrpSpPr/>
                    <p:nvPr/>
                  </p:nvGrpSpPr>
                  <p:grpSpPr>
                    <a:xfrm>
                      <a:off x="213170" y="4739900"/>
                      <a:ext cx="139329" cy="128300"/>
                      <a:chOff x="732600" y="1890325"/>
                      <a:chExt cx="138100" cy="128300"/>
                    </a:xfrm>
                  </p:grpSpPr>
                  <p:sp>
                    <p:nvSpPr>
                      <p:cNvPr id="2036" name="Google Shape;20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7" name="Google Shape;20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38" name="Google Shape;20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39" name="Google Shape;2039;p7"/>
                    <p:cNvGrpSpPr/>
                    <p:nvPr/>
                  </p:nvGrpSpPr>
                  <p:grpSpPr>
                    <a:xfrm>
                      <a:off x="73845" y="3561500"/>
                      <a:ext cx="139329" cy="128300"/>
                      <a:chOff x="732600" y="1890325"/>
                      <a:chExt cx="138100" cy="128300"/>
                    </a:xfrm>
                  </p:grpSpPr>
                  <p:sp>
                    <p:nvSpPr>
                      <p:cNvPr id="2040" name="Google Shape;204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1" name="Google Shape;204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2" name="Google Shape;204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043" name="Google Shape;2043;p7"/>
              <p:cNvGrpSpPr/>
              <p:nvPr/>
            </p:nvGrpSpPr>
            <p:grpSpPr>
              <a:xfrm rot="5400000">
                <a:off x="9702783" y="-38502"/>
                <a:ext cx="236004" cy="521100"/>
                <a:chOff x="116495" y="4347100"/>
                <a:chExt cx="236004" cy="521100"/>
              </a:xfrm>
            </p:grpSpPr>
            <p:grpSp>
              <p:nvGrpSpPr>
                <p:cNvPr id="2044" name="Google Shape;2044;p7"/>
                <p:cNvGrpSpPr/>
                <p:nvPr/>
              </p:nvGrpSpPr>
              <p:grpSpPr>
                <a:xfrm>
                  <a:off x="116495" y="4347100"/>
                  <a:ext cx="139329" cy="128300"/>
                  <a:chOff x="732600" y="1890325"/>
                  <a:chExt cx="138100" cy="128300"/>
                </a:xfrm>
              </p:grpSpPr>
              <p:sp>
                <p:nvSpPr>
                  <p:cNvPr id="2045" name="Google Shape;20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6" name="Google Shape;20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47" name="Google Shape;20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48" name="Google Shape;2048;p7"/>
                <p:cNvGrpSpPr/>
                <p:nvPr/>
              </p:nvGrpSpPr>
              <p:grpSpPr>
                <a:xfrm>
                  <a:off x="213170" y="4739900"/>
                  <a:ext cx="139329" cy="128300"/>
                  <a:chOff x="732600" y="1890325"/>
                  <a:chExt cx="138100" cy="128300"/>
                </a:xfrm>
              </p:grpSpPr>
              <p:sp>
                <p:nvSpPr>
                  <p:cNvPr id="2049" name="Google Shape;20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0" name="Google Shape;20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1" name="Google Shape;20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052" name="Google Shape;2052;p7"/>
            <p:cNvGrpSpPr/>
            <p:nvPr/>
          </p:nvGrpSpPr>
          <p:grpSpPr>
            <a:xfrm>
              <a:off x="471460" y="61396"/>
              <a:ext cx="9609875" cy="285829"/>
              <a:chOff x="471460" y="61396"/>
              <a:chExt cx="9609875" cy="285829"/>
            </a:xfrm>
          </p:grpSpPr>
          <p:grpSp>
            <p:nvGrpSpPr>
              <p:cNvPr id="2053" name="Google Shape;2053;p7"/>
              <p:cNvGrpSpPr/>
              <p:nvPr/>
            </p:nvGrpSpPr>
            <p:grpSpPr>
              <a:xfrm>
                <a:off x="471460" y="61396"/>
                <a:ext cx="8862425" cy="285829"/>
                <a:chOff x="395260" y="61396"/>
                <a:chExt cx="8862425" cy="285829"/>
              </a:xfrm>
            </p:grpSpPr>
            <p:grpSp>
              <p:nvGrpSpPr>
                <p:cNvPr id="2054" name="Google Shape;2054;p7"/>
                <p:cNvGrpSpPr/>
                <p:nvPr/>
              </p:nvGrpSpPr>
              <p:grpSpPr>
                <a:xfrm rot="5400000">
                  <a:off x="8465008" y="-445452"/>
                  <a:ext cx="278654" cy="1306700"/>
                  <a:chOff x="73845" y="3561500"/>
                  <a:chExt cx="278654" cy="1306700"/>
                </a:xfrm>
              </p:grpSpPr>
              <p:grpSp>
                <p:nvGrpSpPr>
                  <p:cNvPr id="2055" name="Google Shape;2055;p7"/>
                  <p:cNvGrpSpPr/>
                  <p:nvPr/>
                </p:nvGrpSpPr>
                <p:grpSpPr>
                  <a:xfrm>
                    <a:off x="179620" y="3954300"/>
                    <a:ext cx="139329" cy="128300"/>
                    <a:chOff x="732600" y="1890325"/>
                    <a:chExt cx="138100" cy="128300"/>
                  </a:xfrm>
                </p:grpSpPr>
                <p:sp>
                  <p:nvSpPr>
                    <p:cNvPr id="2056" name="Google Shape;20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7" name="Google Shape;20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58" name="Google Shape;20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59" name="Google Shape;2059;p7"/>
                  <p:cNvGrpSpPr/>
                  <p:nvPr/>
                </p:nvGrpSpPr>
                <p:grpSpPr>
                  <a:xfrm>
                    <a:off x="116495" y="4347100"/>
                    <a:ext cx="139329" cy="128300"/>
                    <a:chOff x="732600" y="1890325"/>
                    <a:chExt cx="138100" cy="128300"/>
                  </a:xfrm>
                </p:grpSpPr>
                <p:sp>
                  <p:nvSpPr>
                    <p:cNvPr id="2060" name="Google Shape;20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1" name="Google Shape;20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2" name="Google Shape;20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3" name="Google Shape;2063;p7"/>
                  <p:cNvGrpSpPr/>
                  <p:nvPr/>
                </p:nvGrpSpPr>
                <p:grpSpPr>
                  <a:xfrm>
                    <a:off x="213170" y="4739900"/>
                    <a:ext cx="139329" cy="128300"/>
                    <a:chOff x="732600" y="1890325"/>
                    <a:chExt cx="138100" cy="128300"/>
                  </a:xfrm>
                </p:grpSpPr>
                <p:sp>
                  <p:nvSpPr>
                    <p:cNvPr id="2064" name="Google Shape;20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5" name="Google Shape;20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6" name="Google Shape;20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67" name="Google Shape;2067;p7"/>
                  <p:cNvGrpSpPr/>
                  <p:nvPr/>
                </p:nvGrpSpPr>
                <p:grpSpPr>
                  <a:xfrm>
                    <a:off x="73845" y="3561500"/>
                    <a:ext cx="139329" cy="128300"/>
                    <a:chOff x="732600" y="1890325"/>
                    <a:chExt cx="138100" cy="128300"/>
                  </a:xfrm>
                </p:grpSpPr>
                <p:sp>
                  <p:nvSpPr>
                    <p:cNvPr id="2068" name="Google Shape;20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69" name="Google Shape;20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0" name="Google Shape;20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71" name="Google Shape;2071;p7"/>
                <p:cNvGrpSpPr/>
                <p:nvPr/>
              </p:nvGrpSpPr>
              <p:grpSpPr>
                <a:xfrm rot="5400000">
                  <a:off x="3923120" y="-3466465"/>
                  <a:ext cx="285829" cy="7341550"/>
                  <a:chOff x="73845" y="36500"/>
                  <a:chExt cx="285829" cy="7341550"/>
                </a:xfrm>
              </p:grpSpPr>
              <p:grpSp>
                <p:nvGrpSpPr>
                  <p:cNvPr id="2072" name="Google Shape;2072;p7"/>
                  <p:cNvGrpSpPr/>
                  <p:nvPr/>
                </p:nvGrpSpPr>
                <p:grpSpPr>
                  <a:xfrm>
                    <a:off x="73845" y="4538300"/>
                    <a:ext cx="285829" cy="2839750"/>
                    <a:chOff x="73845" y="3561500"/>
                    <a:chExt cx="285829" cy="2839750"/>
                  </a:xfrm>
                </p:grpSpPr>
                <p:grpSp>
                  <p:nvGrpSpPr>
                    <p:cNvPr id="2073" name="Google Shape;2073;p7"/>
                    <p:cNvGrpSpPr/>
                    <p:nvPr/>
                  </p:nvGrpSpPr>
                  <p:grpSpPr>
                    <a:xfrm>
                      <a:off x="73845" y="3561500"/>
                      <a:ext cx="278654" cy="1306700"/>
                      <a:chOff x="73845" y="3561500"/>
                      <a:chExt cx="278654" cy="1306700"/>
                    </a:xfrm>
                  </p:grpSpPr>
                  <p:grpSp>
                    <p:nvGrpSpPr>
                      <p:cNvPr id="2074" name="Google Shape;2074;p7"/>
                      <p:cNvGrpSpPr/>
                      <p:nvPr/>
                    </p:nvGrpSpPr>
                    <p:grpSpPr>
                      <a:xfrm>
                        <a:off x="179620" y="3954300"/>
                        <a:ext cx="139329" cy="128300"/>
                        <a:chOff x="732600" y="1890325"/>
                        <a:chExt cx="138100" cy="128300"/>
                      </a:xfrm>
                    </p:grpSpPr>
                    <p:sp>
                      <p:nvSpPr>
                        <p:cNvPr id="2075" name="Google Shape;207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6" name="Google Shape;207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77" name="Google Shape;207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78" name="Google Shape;2078;p7"/>
                      <p:cNvGrpSpPr/>
                      <p:nvPr/>
                    </p:nvGrpSpPr>
                    <p:grpSpPr>
                      <a:xfrm>
                        <a:off x="116495" y="4347100"/>
                        <a:ext cx="139329" cy="128300"/>
                        <a:chOff x="732600" y="1890325"/>
                        <a:chExt cx="138100" cy="128300"/>
                      </a:xfrm>
                    </p:grpSpPr>
                    <p:sp>
                      <p:nvSpPr>
                        <p:cNvPr id="2079" name="Google Shape;207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0" name="Google Shape;208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1" name="Google Shape;208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2" name="Google Shape;2082;p7"/>
                      <p:cNvGrpSpPr/>
                      <p:nvPr/>
                    </p:nvGrpSpPr>
                    <p:grpSpPr>
                      <a:xfrm>
                        <a:off x="213170" y="4739900"/>
                        <a:ext cx="139329" cy="128300"/>
                        <a:chOff x="732600" y="1890325"/>
                        <a:chExt cx="138100" cy="128300"/>
                      </a:xfrm>
                    </p:grpSpPr>
                    <p:sp>
                      <p:nvSpPr>
                        <p:cNvPr id="2083" name="Google Shape;208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4" name="Google Shape;208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5" name="Google Shape;208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86" name="Google Shape;2086;p7"/>
                      <p:cNvGrpSpPr/>
                      <p:nvPr/>
                    </p:nvGrpSpPr>
                    <p:grpSpPr>
                      <a:xfrm>
                        <a:off x="73845" y="3561500"/>
                        <a:ext cx="139329" cy="128300"/>
                        <a:chOff x="732600" y="1890325"/>
                        <a:chExt cx="138100" cy="128300"/>
                      </a:xfrm>
                    </p:grpSpPr>
                    <p:sp>
                      <p:nvSpPr>
                        <p:cNvPr id="2087" name="Google Shape;208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8" name="Google Shape;208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89" name="Google Shape;208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090" name="Google Shape;2090;p7"/>
                    <p:cNvGrpSpPr/>
                    <p:nvPr/>
                  </p:nvGrpSpPr>
                  <p:grpSpPr>
                    <a:xfrm>
                      <a:off x="81020" y="5094550"/>
                      <a:ext cx="278654" cy="1306700"/>
                      <a:chOff x="73845" y="3561500"/>
                      <a:chExt cx="278654" cy="1306700"/>
                    </a:xfrm>
                  </p:grpSpPr>
                  <p:grpSp>
                    <p:nvGrpSpPr>
                      <p:cNvPr id="2091" name="Google Shape;2091;p7"/>
                      <p:cNvGrpSpPr/>
                      <p:nvPr/>
                    </p:nvGrpSpPr>
                    <p:grpSpPr>
                      <a:xfrm>
                        <a:off x="179620" y="3954300"/>
                        <a:ext cx="139329" cy="128300"/>
                        <a:chOff x="732600" y="1890325"/>
                        <a:chExt cx="138100" cy="128300"/>
                      </a:xfrm>
                    </p:grpSpPr>
                    <p:sp>
                      <p:nvSpPr>
                        <p:cNvPr id="2092" name="Google Shape;209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3" name="Google Shape;209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4" name="Google Shape;209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95" name="Google Shape;2095;p7"/>
                      <p:cNvGrpSpPr/>
                      <p:nvPr/>
                    </p:nvGrpSpPr>
                    <p:grpSpPr>
                      <a:xfrm>
                        <a:off x="116495" y="4347100"/>
                        <a:ext cx="139329" cy="128300"/>
                        <a:chOff x="732600" y="1890325"/>
                        <a:chExt cx="138100" cy="128300"/>
                      </a:xfrm>
                    </p:grpSpPr>
                    <p:sp>
                      <p:nvSpPr>
                        <p:cNvPr id="2096" name="Google Shape;209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7" name="Google Shape;209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98" name="Google Shape;209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099" name="Google Shape;2099;p7"/>
                      <p:cNvGrpSpPr/>
                      <p:nvPr/>
                    </p:nvGrpSpPr>
                    <p:grpSpPr>
                      <a:xfrm>
                        <a:off x="213170" y="4739900"/>
                        <a:ext cx="139329" cy="128300"/>
                        <a:chOff x="732600" y="1890325"/>
                        <a:chExt cx="138100" cy="128300"/>
                      </a:xfrm>
                    </p:grpSpPr>
                    <p:sp>
                      <p:nvSpPr>
                        <p:cNvPr id="2100" name="Google Shape;210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1" name="Google Shape;210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2" name="Google Shape;210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03" name="Google Shape;2103;p7"/>
                      <p:cNvGrpSpPr/>
                      <p:nvPr/>
                    </p:nvGrpSpPr>
                    <p:grpSpPr>
                      <a:xfrm>
                        <a:off x="73845" y="3561500"/>
                        <a:ext cx="139329" cy="128300"/>
                        <a:chOff x="732600" y="1890325"/>
                        <a:chExt cx="138100" cy="128300"/>
                      </a:xfrm>
                    </p:grpSpPr>
                    <p:sp>
                      <p:nvSpPr>
                        <p:cNvPr id="2104" name="Google Shape;210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5" name="Google Shape;210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06" name="Google Shape;210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07" name="Google Shape;2107;p7"/>
                  <p:cNvGrpSpPr/>
                  <p:nvPr/>
                </p:nvGrpSpPr>
                <p:grpSpPr>
                  <a:xfrm>
                    <a:off x="73845" y="1524775"/>
                    <a:ext cx="285829" cy="2839750"/>
                    <a:chOff x="73845" y="3561500"/>
                    <a:chExt cx="285829" cy="2839750"/>
                  </a:xfrm>
                </p:grpSpPr>
                <p:grpSp>
                  <p:nvGrpSpPr>
                    <p:cNvPr id="2108" name="Google Shape;2108;p7"/>
                    <p:cNvGrpSpPr/>
                    <p:nvPr/>
                  </p:nvGrpSpPr>
                  <p:grpSpPr>
                    <a:xfrm>
                      <a:off x="73845" y="3561500"/>
                      <a:ext cx="278654" cy="1306700"/>
                      <a:chOff x="73845" y="3561500"/>
                      <a:chExt cx="278654" cy="1306700"/>
                    </a:xfrm>
                  </p:grpSpPr>
                  <p:grpSp>
                    <p:nvGrpSpPr>
                      <p:cNvPr id="2109" name="Google Shape;2109;p7"/>
                      <p:cNvGrpSpPr/>
                      <p:nvPr/>
                    </p:nvGrpSpPr>
                    <p:grpSpPr>
                      <a:xfrm>
                        <a:off x="179620" y="3954300"/>
                        <a:ext cx="139329" cy="128300"/>
                        <a:chOff x="732600" y="1890325"/>
                        <a:chExt cx="138100" cy="128300"/>
                      </a:xfrm>
                    </p:grpSpPr>
                    <p:sp>
                      <p:nvSpPr>
                        <p:cNvPr id="2110" name="Google Shape;211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1" name="Google Shape;211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2" name="Google Shape;211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3" name="Google Shape;2113;p7"/>
                      <p:cNvGrpSpPr/>
                      <p:nvPr/>
                    </p:nvGrpSpPr>
                    <p:grpSpPr>
                      <a:xfrm>
                        <a:off x="116495" y="4347100"/>
                        <a:ext cx="139329" cy="128300"/>
                        <a:chOff x="732600" y="1890325"/>
                        <a:chExt cx="138100" cy="128300"/>
                      </a:xfrm>
                    </p:grpSpPr>
                    <p:sp>
                      <p:nvSpPr>
                        <p:cNvPr id="2114" name="Google Shape;211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5" name="Google Shape;211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6" name="Google Shape;211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17" name="Google Shape;2117;p7"/>
                      <p:cNvGrpSpPr/>
                      <p:nvPr/>
                    </p:nvGrpSpPr>
                    <p:grpSpPr>
                      <a:xfrm>
                        <a:off x="213170" y="4739900"/>
                        <a:ext cx="139329" cy="128300"/>
                        <a:chOff x="732600" y="1890325"/>
                        <a:chExt cx="138100" cy="128300"/>
                      </a:xfrm>
                    </p:grpSpPr>
                    <p:sp>
                      <p:nvSpPr>
                        <p:cNvPr id="2118" name="Google Shape;211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19" name="Google Shape;211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0" name="Google Shape;212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21" name="Google Shape;2121;p7"/>
                      <p:cNvGrpSpPr/>
                      <p:nvPr/>
                    </p:nvGrpSpPr>
                    <p:grpSpPr>
                      <a:xfrm>
                        <a:off x="73845" y="3561500"/>
                        <a:ext cx="139329" cy="128300"/>
                        <a:chOff x="732600" y="1890325"/>
                        <a:chExt cx="138100" cy="128300"/>
                      </a:xfrm>
                    </p:grpSpPr>
                    <p:sp>
                      <p:nvSpPr>
                        <p:cNvPr id="2122" name="Google Shape;212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3" name="Google Shape;212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4" name="Google Shape;212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25" name="Google Shape;2125;p7"/>
                    <p:cNvGrpSpPr/>
                    <p:nvPr/>
                  </p:nvGrpSpPr>
                  <p:grpSpPr>
                    <a:xfrm>
                      <a:off x="81020" y="5094550"/>
                      <a:ext cx="278654" cy="1306700"/>
                      <a:chOff x="73845" y="3561500"/>
                      <a:chExt cx="278654" cy="1306700"/>
                    </a:xfrm>
                  </p:grpSpPr>
                  <p:grpSp>
                    <p:nvGrpSpPr>
                      <p:cNvPr id="2126" name="Google Shape;2126;p7"/>
                      <p:cNvGrpSpPr/>
                      <p:nvPr/>
                    </p:nvGrpSpPr>
                    <p:grpSpPr>
                      <a:xfrm>
                        <a:off x="179620" y="3954300"/>
                        <a:ext cx="139329" cy="128300"/>
                        <a:chOff x="732600" y="1890325"/>
                        <a:chExt cx="138100" cy="128300"/>
                      </a:xfrm>
                    </p:grpSpPr>
                    <p:sp>
                      <p:nvSpPr>
                        <p:cNvPr id="2127" name="Google Shape;212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8" name="Google Shape;212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29" name="Google Shape;212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0" name="Google Shape;2130;p7"/>
                      <p:cNvGrpSpPr/>
                      <p:nvPr/>
                    </p:nvGrpSpPr>
                    <p:grpSpPr>
                      <a:xfrm>
                        <a:off x="116495" y="4347100"/>
                        <a:ext cx="139329" cy="128300"/>
                        <a:chOff x="732600" y="1890325"/>
                        <a:chExt cx="138100" cy="128300"/>
                      </a:xfrm>
                    </p:grpSpPr>
                    <p:sp>
                      <p:nvSpPr>
                        <p:cNvPr id="2131" name="Google Shape;213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2" name="Google Shape;213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3" name="Google Shape;213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4" name="Google Shape;2134;p7"/>
                      <p:cNvGrpSpPr/>
                      <p:nvPr/>
                    </p:nvGrpSpPr>
                    <p:grpSpPr>
                      <a:xfrm>
                        <a:off x="213170" y="4739900"/>
                        <a:ext cx="139329" cy="128300"/>
                        <a:chOff x="732600" y="1890325"/>
                        <a:chExt cx="138100" cy="128300"/>
                      </a:xfrm>
                    </p:grpSpPr>
                    <p:sp>
                      <p:nvSpPr>
                        <p:cNvPr id="2135" name="Google Shape;213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6" name="Google Shape;213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37" name="Google Shape;213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38" name="Google Shape;2138;p7"/>
                      <p:cNvGrpSpPr/>
                      <p:nvPr/>
                    </p:nvGrpSpPr>
                    <p:grpSpPr>
                      <a:xfrm>
                        <a:off x="73845" y="3561500"/>
                        <a:ext cx="139329" cy="128300"/>
                        <a:chOff x="732600" y="1890325"/>
                        <a:chExt cx="138100" cy="128300"/>
                      </a:xfrm>
                    </p:grpSpPr>
                    <p:sp>
                      <p:nvSpPr>
                        <p:cNvPr id="2139" name="Google Shape;213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0" name="Google Shape;214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1" name="Google Shape;214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42" name="Google Shape;2142;p7"/>
                  <p:cNvGrpSpPr/>
                  <p:nvPr/>
                </p:nvGrpSpPr>
                <p:grpSpPr>
                  <a:xfrm>
                    <a:off x="81020" y="36500"/>
                    <a:ext cx="278654" cy="1306700"/>
                    <a:chOff x="73845" y="3561500"/>
                    <a:chExt cx="278654" cy="1306700"/>
                  </a:xfrm>
                </p:grpSpPr>
                <p:grpSp>
                  <p:nvGrpSpPr>
                    <p:cNvPr id="2143" name="Google Shape;2143;p7"/>
                    <p:cNvGrpSpPr/>
                    <p:nvPr/>
                  </p:nvGrpSpPr>
                  <p:grpSpPr>
                    <a:xfrm>
                      <a:off x="179620" y="3954300"/>
                      <a:ext cx="139329" cy="128300"/>
                      <a:chOff x="732600" y="1890325"/>
                      <a:chExt cx="138100" cy="128300"/>
                    </a:xfrm>
                  </p:grpSpPr>
                  <p:sp>
                    <p:nvSpPr>
                      <p:cNvPr id="2144" name="Google Shape;214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5" name="Google Shape;214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6" name="Google Shape;214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47" name="Google Shape;2147;p7"/>
                    <p:cNvGrpSpPr/>
                    <p:nvPr/>
                  </p:nvGrpSpPr>
                  <p:grpSpPr>
                    <a:xfrm>
                      <a:off x="116495" y="4347100"/>
                      <a:ext cx="139329" cy="128300"/>
                      <a:chOff x="732600" y="1890325"/>
                      <a:chExt cx="138100" cy="128300"/>
                    </a:xfrm>
                  </p:grpSpPr>
                  <p:sp>
                    <p:nvSpPr>
                      <p:cNvPr id="2148" name="Google Shape;214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49" name="Google Shape;214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0" name="Google Shape;215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51" name="Google Shape;2151;p7"/>
                    <p:cNvGrpSpPr/>
                    <p:nvPr/>
                  </p:nvGrpSpPr>
                  <p:grpSpPr>
                    <a:xfrm>
                      <a:off x="213170" y="4739900"/>
                      <a:ext cx="139329" cy="128300"/>
                      <a:chOff x="732600" y="1890325"/>
                      <a:chExt cx="138100" cy="128300"/>
                    </a:xfrm>
                  </p:grpSpPr>
                  <p:sp>
                    <p:nvSpPr>
                      <p:cNvPr id="2152" name="Google Shape;215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3" name="Google Shape;215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4" name="Google Shape;215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55" name="Google Shape;2155;p7"/>
                    <p:cNvGrpSpPr/>
                    <p:nvPr/>
                  </p:nvGrpSpPr>
                  <p:grpSpPr>
                    <a:xfrm>
                      <a:off x="73845" y="3561500"/>
                      <a:ext cx="139329" cy="128300"/>
                      <a:chOff x="732600" y="1890325"/>
                      <a:chExt cx="138100" cy="128300"/>
                    </a:xfrm>
                  </p:grpSpPr>
                  <p:sp>
                    <p:nvSpPr>
                      <p:cNvPr id="2156" name="Google Shape;215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7" name="Google Shape;215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58" name="Google Shape;215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159" name="Google Shape;2159;p7"/>
              <p:cNvGrpSpPr/>
              <p:nvPr/>
            </p:nvGrpSpPr>
            <p:grpSpPr>
              <a:xfrm rot="5400000">
                <a:off x="9702783" y="-38502"/>
                <a:ext cx="236004" cy="521100"/>
                <a:chOff x="116495" y="4347100"/>
                <a:chExt cx="236004" cy="521100"/>
              </a:xfrm>
            </p:grpSpPr>
            <p:grpSp>
              <p:nvGrpSpPr>
                <p:cNvPr id="2160" name="Google Shape;2160;p7"/>
                <p:cNvGrpSpPr/>
                <p:nvPr/>
              </p:nvGrpSpPr>
              <p:grpSpPr>
                <a:xfrm>
                  <a:off x="116495" y="4347100"/>
                  <a:ext cx="139329" cy="128300"/>
                  <a:chOff x="732600" y="1890325"/>
                  <a:chExt cx="138100" cy="128300"/>
                </a:xfrm>
              </p:grpSpPr>
              <p:sp>
                <p:nvSpPr>
                  <p:cNvPr id="2161" name="Google Shape;216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2" name="Google Shape;216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3" name="Google Shape;216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64" name="Google Shape;2164;p7"/>
                <p:cNvGrpSpPr/>
                <p:nvPr/>
              </p:nvGrpSpPr>
              <p:grpSpPr>
                <a:xfrm>
                  <a:off x="213170" y="4739900"/>
                  <a:ext cx="139329" cy="128300"/>
                  <a:chOff x="732600" y="1890325"/>
                  <a:chExt cx="138100" cy="128300"/>
                </a:xfrm>
              </p:grpSpPr>
              <p:sp>
                <p:nvSpPr>
                  <p:cNvPr id="2165" name="Google Shape;216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6" name="Google Shape;216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67" name="Google Shape;216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168" name="Google Shape;2168;p7"/>
            <p:cNvGrpSpPr/>
            <p:nvPr/>
          </p:nvGrpSpPr>
          <p:grpSpPr>
            <a:xfrm>
              <a:off x="73845" y="98713"/>
              <a:ext cx="285829" cy="7341550"/>
              <a:chOff x="73845" y="36500"/>
              <a:chExt cx="285829" cy="7341550"/>
            </a:xfrm>
          </p:grpSpPr>
          <p:grpSp>
            <p:nvGrpSpPr>
              <p:cNvPr id="2169" name="Google Shape;2169;p7"/>
              <p:cNvGrpSpPr/>
              <p:nvPr/>
            </p:nvGrpSpPr>
            <p:grpSpPr>
              <a:xfrm>
                <a:off x="73845" y="4538300"/>
                <a:ext cx="285829" cy="2839750"/>
                <a:chOff x="73845" y="3561500"/>
                <a:chExt cx="285829" cy="2839750"/>
              </a:xfrm>
            </p:grpSpPr>
            <p:grpSp>
              <p:nvGrpSpPr>
                <p:cNvPr id="2170" name="Google Shape;2170;p7"/>
                <p:cNvGrpSpPr/>
                <p:nvPr/>
              </p:nvGrpSpPr>
              <p:grpSpPr>
                <a:xfrm>
                  <a:off x="73845" y="3561500"/>
                  <a:ext cx="278654" cy="1306700"/>
                  <a:chOff x="73845" y="3561500"/>
                  <a:chExt cx="278654" cy="1306700"/>
                </a:xfrm>
              </p:grpSpPr>
              <p:grpSp>
                <p:nvGrpSpPr>
                  <p:cNvPr id="2171" name="Google Shape;2171;p7"/>
                  <p:cNvGrpSpPr/>
                  <p:nvPr/>
                </p:nvGrpSpPr>
                <p:grpSpPr>
                  <a:xfrm>
                    <a:off x="179620" y="3954300"/>
                    <a:ext cx="139329" cy="128300"/>
                    <a:chOff x="732600" y="1890325"/>
                    <a:chExt cx="138100" cy="128300"/>
                  </a:xfrm>
                </p:grpSpPr>
                <p:sp>
                  <p:nvSpPr>
                    <p:cNvPr id="2172" name="Google Shape;21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3" name="Google Shape;21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4" name="Google Shape;21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75" name="Google Shape;2175;p7"/>
                  <p:cNvGrpSpPr/>
                  <p:nvPr/>
                </p:nvGrpSpPr>
                <p:grpSpPr>
                  <a:xfrm>
                    <a:off x="116495" y="4347100"/>
                    <a:ext cx="139329" cy="128300"/>
                    <a:chOff x="732600" y="1890325"/>
                    <a:chExt cx="138100" cy="128300"/>
                  </a:xfrm>
                </p:grpSpPr>
                <p:sp>
                  <p:nvSpPr>
                    <p:cNvPr id="2176" name="Google Shape;217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7" name="Google Shape;217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78" name="Google Shape;217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79" name="Google Shape;2179;p7"/>
                  <p:cNvGrpSpPr/>
                  <p:nvPr/>
                </p:nvGrpSpPr>
                <p:grpSpPr>
                  <a:xfrm>
                    <a:off x="213170" y="4739900"/>
                    <a:ext cx="139329" cy="128300"/>
                    <a:chOff x="732600" y="1890325"/>
                    <a:chExt cx="138100" cy="128300"/>
                  </a:xfrm>
                </p:grpSpPr>
                <p:sp>
                  <p:nvSpPr>
                    <p:cNvPr id="2180" name="Google Shape;218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1" name="Google Shape;218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2" name="Google Shape;218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83" name="Google Shape;2183;p7"/>
                  <p:cNvGrpSpPr/>
                  <p:nvPr/>
                </p:nvGrpSpPr>
                <p:grpSpPr>
                  <a:xfrm>
                    <a:off x="73845" y="3561500"/>
                    <a:ext cx="139329" cy="128300"/>
                    <a:chOff x="732600" y="1890325"/>
                    <a:chExt cx="138100" cy="128300"/>
                  </a:xfrm>
                </p:grpSpPr>
                <p:sp>
                  <p:nvSpPr>
                    <p:cNvPr id="2184" name="Google Shape;218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5" name="Google Shape;218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86" name="Google Shape;218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187" name="Google Shape;2187;p7"/>
                <p:cNvGrpSpPr/>
                <p:nvPr/>
              </p:nvGrpSpPr>
              <p:grpSpPr>
                <a:xfrm>
                  <a:off x="81020" y="5094550"/>
                  <a:ext cx="278654" cy="1306700"/>
                  <a:chOff x="73845" y="3561500"/>
                  <a:chExt cx="278654" cy="1306700"/>
                </a:xfrm>
              </p:grpSpPr>
              <p:grpSp>
                <p:nvGrpSpPr>
                  <p:cNvPr id="2188" name="Google Shape;2188;p7"/>
                  <p:cNvGrpSpPr/>
                  <p:nvPr/>
                </p:nvGrpSpPr>
                <p:grpSpPr>
                  <a:xfrm>
                    <a:off x="179620" y="3954300"/>
                    <a:ext cx="139329" cy="128300"/>
                    <a:chOff x="732600" y="1890325"/>
                    <a:chExt cx="138100" cy="128300"/>
                  </a:xfrm>
                </p:grpSpPr>
                <p:sp>
                  <p:nvSpPr>
                    <p:cNvPr id="2189" name="Google Shape;21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0" name="Google Shape;21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1" name="Google Shape;21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2" name="Google Shape;2192;p7"/>
                  <p:cNvGrpSpPr/>
                  <p:nvPr/>
                </p:nvGrpSpPr>
                <p:grpSpPr>
                  <a:xfrm>
                    <a:off x="116495" y="4347100"/>
                    <a:ext cx="139329" cy="128300"/>
                    <a:chOff x="732600" y="1890325"/>
                    <a:chExt cx="138100" cy="128300"/>
                  </a:xfrm>
                </p:grpSpPr>
                <p:sp>
                  <p:nvSpPr>
                    <p:cNvPr id="2193" name="Google Shape;219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4" name="Google Shape;219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5" name="Google Shape;219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196" name="Google Shape;2196;p7"/>
                  <p:cNvGrpSpPr/>
                  <p:nvPr/>
                </p:nvGrpSpPr>
                <p:grpSpPr>
                  <a:xfrm>
                    <a:off x="213170" y="4739900"/>
                    <a:ext cx="139329" cy="128300"/>
                    <a:chOff x="732600" y="1890325"/>
                    <a:chExt cx="138100" cy="128300"/>
                  </a:xfrm>
                </p:grpSpPr>
                <p:sp>
                  <p:nvSpPr>
                    <p:cNvPr id="2197" name="Google Shape;219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8" name="Google Shape;219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99" name="Google Shape;219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00" name="Google Shape;2200;p7"/>
                  <p:cNvGrpSpPr/>
                  <p:nvPr/>
                </p:nvGrpSpPr>
                <p:grpSpPr>
                  <a:xfrm>
                    <a:off x="73845" y="3561500"/>
                    <a:ext cx="139329" cy="128300"/>
                    <a:chOff x="732600" y="1890325"/>
                    <a:chExt cx="138100" cy="128300"/>
                  </a:xfrm>
                </p:grpSpPr>
                <p:sp>
                  <p:nvSpPr>
                    <p:cNvPr id="2201" name="Google Shape;220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2" name="Google Shape;220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3" name="Google Shape;220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04" name="Google Shape;2204;p7"/>
              <p:cNvGrpSpPr/>
              <p:nvPr/>
            </p:nvGrpSpPr>
            <p:grpSpPr>
              <a:xfrm>
                <a:off x="73845" y="1524775"/>
                <a:ext cx="285829" cy="2839750"/>
                <a:chOff x="73845" y="3561500"/>
                <a:chExt cx="285829" cy="2839750"/>
              </a:xfrm>
            </p:grpSpPr>
            <p:grpSp>
              <p:nvGrpSpPr>
                <p:cNvPr id="2205" name="Google Shape;2205;p7"/>
                <p:cNvGrpSpPr/>
                <p:nvPr/>
              </p:nvGrpSpPr>
              <p:grpSpPr>
                <a:xfrm>
                  <a:off x="73845" y="3561500"/>
                  <a:ext cx="278654" cy="1306700"/>
                  <a:chOff x="73845" y="3561500"/>
                  <a:chExt cx="278654" cy="1306700"/>
                </a:xfrm>
              </p:grpSpPr>
              <p:grpSp>
                <p:nvGrpSpPr>
                  <p:cNvPr id="2206" name="Google Shape;2206;p7"/>
                  <p:cNvGrpSpPr/>
                  <p:nvPr/>
                </p:nvGrpSpPr>
                <p:grpSpPr>
                  <a:xfrm>
                    <a:off x="179620" y="3954300"/>
                    <a:ext cx="139329" cy="128300"/>
                    <a:chOff x="732600" y="1890325"/>
                    <a:chExt cx="138100" cy="128300"/>
                  </a:xfrm>
                </p:grpSpPr>
                <p:sp>
                  <p:nvSpPr>
                    <p:cNvPr id="2207" name="Google Shape;22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8" name="Google Shape;22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09" name="Google Shape;22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0" name="Google Shape;2210;p7"/>
                  <p:cNvGrpSpPr/>
                  <p:nvPr/>
                </p:nvGrpSpPr>
                <p:grpSpPr>
                  <a:xfrm>
                    <a:off x="116495" y="4347100"/>
                    <a:ext cx="139329" cy="128300"/>
                    <a:chOff x="732600" y="1890325"/>
                    <a:chExt cx="138100" cy="128300"/>
                  </a:xfrm>
                </p:grpSpPr>
                <p:sp>
                  <p:nvSpPr>
                    <p:cNvPr id="2211" name="Google Shape;221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2" name="Google Shape;221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3" name="Google Shape;221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4" name="Google Shape;2214;p7"/>
                  <p:cNvGrpSpPr/>
                  <p:nvPr/>
                </p:nvGrpSpPr>
                <p:grpSpPr>
                  <a:xfrm>
                    <a:off x="213170" y="4739900"/>
                    <a:ext cx="139329" cy="128300"/>
                    <a:chOff x="732600" y="1890325"/>
                    <a:chExt cx="138100" cy="128300"/>
                  </a:xfrm>
                </p:grpSpPr>
                <p:sp>
                  <p:nvSpPr>
                    <p:cNvPr id="2215" name="Google Shape;221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6" name="Google Shape;221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17" name="Google Shape;221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18" name="Google Shape;2218;p7"/>
                  <p:cNvGrpSpPr/>
                  <p:nvPr/>
                </p:nvGrpSpPr>
                <p:grpSpPr>
                  <a:xfrm>
                    <a:off x="73845" y="3561500"/>
                    <a:ext cx="139329" cy="128300"/>
                    <a:chOff x="732600" y="1890325"/>
                    <a:chExt cx="138100" cy="128300"/>
                  </a:xfrm>
                </p:grpSpPr>
                <p:sp>
                  <p:nvSpPr>
                    <p:cNvPr id="2219" name="Google Shape;221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0" name="Google Shape;222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1" name="Google Shape;222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222" name="Google Shape;2222;p7"/>
                <p:cNvGrpSpPr/>
                <p:nvPr/>
              </p:nvGrpSpPr>
              <p:grpSpPr>
                <a:xfrm>
                  <a:off x="81020" y="5094550"/>
                  <a:ext cx="278654" cy="1306700"/>
                  <a:chOff x="73845" y="3561500"/>
                  <a:chExt cx="278654" cy="1306700"/>
                </a:xfrm>
              </p:grpSpPr>
              <p:grpSp>
                <p:nvGrpSpPr>
                  <p:cNvPr id="2223" name="Google Shape;2223;p7"/>
                  <p:cNvGrpSpPr/>
                  <p:nvPr/>
                </p:nvGrpSpPr>
                <p:grpSpPr>
                  <a:xfrm>
                    <a:off x="179620" y="3954300"/>
                    <a:ext cx="139329" cy="128300"/>
                    <a:chOff x="732600" y="1890325"/>
                    <a:chExt cx="138100" cy="128300"/>
                  </a:xfrm>
                </p:grpSpPr>
                <p:sp>
                  <p:nvSpPr>
                    <p:cNvPr id="2224" name="Google Shape;22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5" name="Google Shape;22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6" name="Google Shape;22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27" name="Google Shape;2227;p7"/>
                  <p:cNvGrpSpPr/>
                  <p:nvPr/>
                </p:nvGrpSpPr>
                <p:grpSpPr>
                  <a:xfrm>
                    <a:off x="116495" y="4347100"/>
                    <a:ext cx="139329" cy="128300"/>
                    <a:chOff x="732600" y="1890325"/>
                    <a:chExt cx="138100" cy="128300"/>
                  </a:xfrm>
                </p:grpSpPr>
                <p:sp>
                  <p:nvSpPr>
                    <p:cNvPr id="2228" name="Google Shape;222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29" name="Google Shape;222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0" name="Google Shape;223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1" name="Google Shape;2231;p7"/>
                  <p:cNvGrpSpPr/>
                  <p:nvPr/>
                </p:nvGrpSpPr>
                <p:grpSpPr>
                  <a:xfrm>
                    <a:off x="213170" y="4739900"/>
                    <a:ext cx="139329" cy="128300"/>
                    <a:chOff x="732600" y="1890325"/>
                    <a:chExt cx="138100" cy="128300"/>
                  </a:xfrm>
                </p:grpSpPr>
                <p:sp>
                  <p:nvSpPr>
                    <p:cNvPr id="2232" name="Google Shape;223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3" name="Google Shape;223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4" name="Google Shape;223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35" name="Google Shape;2235;p7"/>
                  <p:cNvGrpSpPr/>
                  <p:nvPr/>
                </p:nvGrpSpPr>
                <p:grpSpPr>
                  <a:xfrm>
                    <a:off x="73845" y="3561500"/>
                    <a:ext cx="139329" cy="128300"/>
                    <a:chOff x="732600" y="1890325"/>
                    <a:chExt cx="138100" cy="128300"/>
                  </a:xfrm>
                </p:grpSpPr>
                <p:sp>
                  <p:nvSpPr>
                    <p:cNvPr id="2236" name="Google Shape;223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7" name="Google Shape;223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38" name="Google Shape;223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39" name="Google Shape;2239;p7"/>
              <p:cNvGrpSpPr/>
              <p:nvPr/>
            </p:nvGrpSpPr>
            <p:grpSpPr>
              <a:xfrm>
                <a:off x="81020" y="36500"/>
                <a:ext cx="278654" cy="1306700"/>
                <a:chOff x="73845" y="3561500"/>
                <a:chExt cx="278654" cy="1306700"/>
              </a:xfrm>
            </p:grpSpPr>
            <p:grpSp>
              <p:nvGrpSpPr>
                <p:cNvPr id="2240" name="Google Shape;2240;p7"/>
                <p:cNvGrpSpPr/>
                <p:nvPr/>
              </p:nvGrpSpPr>
              <p:grpSpPr>
                <a:xfrm>
                  <a:off x="179620" y="3954300"/>
                  <a:ext cx="139329" cy="128300"/>
                  <a:chOff x="732600" y="1890325"/>
                  <a:chExt cx="138100" cy="128300"/>
                </a:xfrm>
              </p:grpSpPr>
              <p:sp>
                <p:nvSpPr>
                  <p:cNvPr id="2241" name="Google Shape;22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2" name="Google Shape;22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3" name="Google Shape;22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4" name="Google Shape;2244;p7"/>
                <p:cNvGrpSpPr/>
                <p:nvPr/>
              </p:nvGrpSpPr>
              <p:grpSpPr>
                <a:xfrm>
                  <a:off x="116495" y="4347100"/>
                  <a:ext cx="139329" cy="128300"/>
                  <a:chOff x="732600" y="1890325"/>
                  <a:chExt cx="138100" cy="128300"/>
                </a:xfrm>
              </p:grpSpPr>
              <p:sp>
                <p:nvSpPr>
                  <p:cNvPr id="2245" name="Google Shape;224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6" name="Google Shape;224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47" name="Google Shape;224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48" name="Google Shape;2248;p7"/>
                <p:cNvGrpSpPr/>
                <p:nvPr/>
              </p:nvGrpSpPr>
              <p:grpSpPr>
                <a:xfrm>
                  <a:off x="213170" y="4739900"/>
                  <a:ext cx="139329" cy="128300"/>
                  <a:chOff x="732600" y="1890325"/>
                  <a:chExt cx="138100" cy="128300"/>
                </a:xfrm>
              </p:grpSpPr>
              <p:sp>
                <p:nvSpPr>
                  <p:cNvPr id="2249" name="Google Shape;224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0" name="Google Shape;225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1" name="Google Shape;225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52" name="Google Shape;2252;p7"/>
                <p:cNvGrpSpPr/>
                <p:nvPr/>
              </p:nvGrpSpPr>
              <p:grpSpPr>
                <a:xfrm>
                  <a:off x="73845" y="3561500"/>
                  <a:ext cx="139329" cy="128300"/>
                  <a:chOff x="732600" y="1890325"/>
                  <a:chExt cx="138100" cy="128300"/>
                </a:xfrm>
              </p:grpSpPr>
              <p:sp>
                <p:nvSpPr>
                  <p:cNvPr id="2253" name="Google Shape;225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4" name="Google Shape;225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55" name="Google Shape;225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56" name="Google Shape;2256;p7"/>
            <p:cNvGrpSpPr/>
            <p:nvPr/>
          </p:nvGrpSpPr>
          <p:grpSpPr>
            <a:xfrm>
              <a:off x="10332320" y="145213"/>
              <a:ext cx="285829" cy="7341550"/>
              <a:chOff x="73845" y="36500"/>
              <a:chExt cx="285829" cy="7341550"/>
            </a:xfrm>
          </p:grpSpPr>
          <p:grpSp>
            <p:nvGrpSpPr>
              <p:cNvPr id="2257" name="Google Shape;2257;p7"/>
              <p:cNvGrpSpPr/>
              <p:nvPr/>
            </p:nvGrpSpPr>
            <p:grpSpPr>
              <a:xfrm>
                <a:off x="73845" y="4538300"/>
                <a:ext cx="285829" cy="2839750"/>
                <a:chOff x="73845" y="3561500"/>
                <a:chExt cx="285829" cy="2839750"/>
              </a:xfrm>
            </p:grpSpPr>
            <p:grpSp>
              <p:nvGrpSpPr>
                <p:cNvPr id="2258" name="Google Shape;2258;p7"/>
                <p:cNvGrpSpPr/>
                <p:nvPr/>
              </p:nvGrpSpPr>
              <p:grpSpPr>
                <a:xfrm>
                  <a:off x="73845" y="3561500"/>
                  <a:ext cx="278654" cy="1306700"/>
                  <a:chOff x="73845" y="3561500"/>
                  <a:chExt cx="278654" cy="1306700"/>
                </a:xfrm>
              </p:grpSpPr>
              <p:grpSp>
                <p:nvGrpSpPr>
                  <p:cNvPr id="2259" name="Google Shape;2259;p7"/>
                  <p:cNvGrpSpPr/>
                  <p:nvPr/>
                </p:nvGrpSpPr>
                <p:grpSpPr>
                  <a:xfrm>
                    <a:off x="179620" y="3954300"/>
                    <a:ext cx="139329" cy="128300"/>
                    <a:chOff x="732600" y="1890325"/>
                    <a:chExt cx="138100" cy="128300"/>
                  </a:xfrm>
                </p:grpSpPr>
                <p:sp>
                  <p:nvSpPr>
                    <p:cNvPr id="2260" name="Google Shape;226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1" name="Google Shape;226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2" name="Google Shape;226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63" name="Google Shape;2263;p7"/>
                  <p:cNvGrpSpPr/>
                  <p:nvPr/>
                </p:nvGrpSpPr>
                <p:grpSpPr>
                  <a:xfrm>
                    <a:off x="116495" y="4347100"/>
                    <a:ext cx="139329" cy="128300"/>
                    <a:chOff x="732600" y="1890325"/>
                    <a:chExt cx="138100" cy="128300"/>
                  </a:xfrm>
                </p:grpSpPr>
                <p:sp>
                  <p:nvSpPr>
                    <p:cNvPr id="2264" name="Google Shape;226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5" name="Google Shape;226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6" name="Google Shape;226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67" name="Google Shape;2267;p7"/>
                  <p:cNvGrpSpPr/>
                  <p:nvPr/>
                </p:nvGrpSpPr>
                <p:grpSpPr>
                  <a:xfrm>
                    <a:off x="213170" y="4739900"/>
                    <a:ext cx="139329" cy="128300"/>
                    <a:chOff x="732600" y="1890325"/>
                    <a:chExt cx="138100" cy="128300"/>
                  </a:xfrm>
                </p:grpSpPr>
                <p:sp>
                  <p:nvSpPr>
                    <p:cNvPr id="2268" name="Google Shape;2268;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69" name="Google Shape;2269;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0" name="Google Shape;2270;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71" name="Google Shape;2271;p7"/>
                  <p:cNvGrpSpPr/>
                  <p:nvPr/>
                </p:nvGrpSpPr>
                <p:grpSpPr>
                  <a:xfrm>
                    <a:off x="73845" y="3561500"/>
                    <a:ext cx="139329" cy="128300"/>
                    <a:chOff x="732600" y="1890325"/>
                    <a:chExt cx="138100" cy="128300"/>
                  </a:xfrm>
                </p:grpSpPr>
                <p:sp>
                  <p:nvSpPr>
                    <p:cNvPr id="2272" name="Google Shape;227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3" name="Google Shape;227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4" name="Google Shape;227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275" name="Google Shape;2275;p7"/>
                <p:cNvGrpSpPr/>
                <p:nvPr/>
              </p:nvGrpSpPr>
              <p:grpSpPr>
                <a:xfrm>
                  <a:off x="81020" y="5094550"/>
                  <a:ext cx="278654" cy="1306700"/>
                  <a:chOff x="73845" y="3561500"/>
                  <a:chExt cx="278654" cy="1306700"/>
                </a:xfrm>
              </p:grpSpPr>
              <p:grpSp>
                <p:nvGrpSpPr>
                  <p:cNvPr id="2276" name="Google Shape;2276;p7"/>
                  <p:cNvGrpSpPr/>
                  <p:nvPr/>
                </p:nvGrpSpPr>
                <p:grpSpPr>
                  <a:xfrm>
                    <a:off x="179620" y="3954300"/>
                    <a:ext cx="139329" cy="128300"/>
                    <a:chOff x="732600" y="1890325"/>
                    <a:chExt cx="138100" cy="128300"/>
                  </a:xfrm>
                </p:grpSpPr>
                <p:sp>
                  <p:nvSpPr>
                    <p:cNvPr id="2277" name="Google Shape;227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8" name="Google Shape;227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79" name="Google Shape;227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0" name="Google Shape;2280;p7"/>
                  <p:cNvGrpSpPr/>
                  <p:nvPr/>
                </p:nvGrpSpPr>
                <p:grpSpPr>
                  <a:xfrm>
                    <a:off x="116495" y="4347100"/>
                    <a:ext cx="139329" cy="128300"/>
                    <a:chOff x="732600" y="1890325"/>
                    <a:chExt cx="138100" cy="128300"/>
                  </a:xfrm>
                </p:grpSpPr>
                <p:sp>
                  <p:nvSpPr>
                    <p:cNvPr id="2281" name="Google Shape;228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2" name="Google Shape;228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3" name="Google Shape;228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4" name="Google Shape;2284;p7"/>
                  <p:cNvGrpSpPr/>
                  <p:nvPr/>
                </p:nvGrpSpPr>
                <p:grpSpPr>
                  <a:xfrm>
                    <a:off x="213170" y="4739900"/>
                    <a:ext cx="139329" cy="128300"/>
                    <a:chOff x="732600" y="1890325"/>
                    <a:chExt cx="138100" cy="128300"/>
                  </a:xfrm>
                </p:grpSpPr>
                <p:sp>
                  <p:nvSpPr>
                    <p:cNvPr id="2285" name="Google Shape;228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6" name="Google Shape;228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87" name="Google Shape;228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88" name="Google Shape;2288;p7"/>
                  <p:cNvGrpSpPr/>
                  <p:nvPr/>
                </p:nvGrpSpPr>
                <p:grpSpPr>
                  <a:xfrm>
                    <a:off x="73845" y="3561500"/>
                    <a:ext cx="139329" cy="128300"/>
                    <a:chOff x="732600" y="1890325"/>
                    <a:chExt cx="138100" cy="128300"/>
                  </a:xfrm>
                </p:grpSpPr>
                <p:sp>
                  <p:nvSpPr>
                    <p:cNvPr id="2289" name="Google Shape;228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0" name="Google Shape;229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1" name="Google Shape;229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292" name="Google Shape;2292;p7"/>
              <p:cNvGrpSpPr/>
              <p:nvPr/>
            </p:nvGrpSpPr>
            <p:grpSpPr>
              <a:xfrm>
                <a:off x="73845" y="1524775"/>
                <a:ext cx="285829" cy="2839750"/>
                <a:chOff x="73845" y="3561500"/>
                <a:chExt cx="285829" cy="2839750"/>
              </a:xfrm>
            </p:grpSpPr>
            <p:grpSp>
              <p:nvGrpSpPr>
                <p:cNvPr id="2293" name="Google Shape;2293;p7"/>
                <p:cNvGrpSpPr/>
                <p:nvPr/>
              </p:nvGrpSpPr>
              <p:grpSpPr>
                <a:xfrm>
                  <a:off x="73845" y="3561500"/>
                  <a:ext cx="278654" cy="1306700"/>
                  <a:chOff x="73845" y="3561500"/>
                  <a:chExt cx="278654" cy="1306700"/>
                </a:xfrm>
              </p:grpSpPr>
              <p:grpSp>
                <p:nvGrpSpPr>
                  <p:cNvPr id="2294" name="Google Shape;2294;p7"/>
                  <p:cNvGrpSpPr/>
                  <p:nvPr/>
                </p:nvGrpSpPr>
                <p:grpSpPr>
                  <a:xfrm>
                    <a:off x="179620" y="3954300"/>
                    <a:ext cx="139329" cy="128300"/>
                    <a:chOff x="732600" y="1890325"/>
                    <a:chExt cx="138100" cy="128300"/>
                  </a:xfrm>
                </p:grpSpPr>
                <p:sp>
                  <p:nvSpPr>
                    <p:cNvPr id="2295" name="Google Shape;2295;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6" name="Google Shape;2296;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297" name="Google Shape;2297;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298" name="Google Shape;2298;p7"/>
                  <p:cNvGrpSpPr/>
                  <p:nvPr/>
                </p:nvGrpSpPr>
                <p:grpSpPr>
                  <a:xfrm>
                    <a:off x="116495" y="4347100"/>
                    <a:ext cx="139329" cy="128300"/>
                    <a:chOff x="732600" y="1890325"/>
                    <a:chExt cx="138100" cy="128300"/>
                  </a:xfrm>
                </p:grpSpPr>
                <p:sp>
                  <p:nvSpPr>
                    <p:cNvPr id="2299" name="Google Shape;229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0" name="Google Shape;230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1" name="Google Shape;230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02" name="Google Shape;2302;p7"/>
                  <p:cNvGrpSpPr/>
                  <p:nvPr/>
                </p:nvGrpSpPr>
                <p:grpSpPr>
                  <a:xfrm>
                    <a:off x="213170" y="4739900"/>
                    <a:ext cx="139329" cy="128300"/>
                    <a:chOff x="732600" y="1890325"/>
                    <a:chExt cx="138100" cy="128300"/>
                  </a:xfrm>
                </p:grpSpPr>
                <p:sp>
                  <p:nvSpPr>
                    <p:cNvPr id="2303" name="Google Shape;230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4" name="Google Shape;230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5" name="Google Shape;230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06" name="Google Shape;2306;p7"/>
                  <p:cNvGrpSpPr/>
                  <p:nvPr/>
                </p:nvGrpSpPr>
                <p:grpSpPr>
                  <a:xfrm>
                    <a:off x="73845" y="3561500"/>
                    <a:ext cx="139329" cy="128300"/>
                    <a:chOff x="732600" y="1890325"/>
                    <a:chExt cx="138100" cy="128300"/>
                  </a:xfrm>
                </p:grpSpPr>
                <p:sp>
                  <p:nvSpPr>
                    <p:cNvPr id="2307" name="Google Shape;230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8" name="Google Shape;230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09" name="Google Shape;230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310" name="Google Shape;2310;p7"/>
                <p:cNvGrpSpPr/>
                <p:nvPr/>
              </p:nvGrpSpPr>
              <p:grpSpPr>
                <a:xfrm>
                  <a:off x="81020" y="5094550"/>
                  <a:ext cx="278654" cy="1306700"/>
                  <a:chOff x="73845" y="3561500"/>
                  <a:chExt cx="278654" cy="1306700"/>
                </a:xfrm>
              </p:grpSpPr>
              <p:grpSp>
                <p:nvGrpSpPr>
                  <p:cNvPr id="2311" name="Google Shape;2311;p7"/>
                  <p:cNvGrpSpPr/>
                  <p:nvPr/>
                </p:nvGrpSpPr>
                <p:grpSpPr>
                  <a:xfrm>
                    <a:off x="179620" y="3954300"/>
                    <a:ext cx="139329" cy="128300"/>
                    <a:chOff x="732600" y="1890325"/>
                    <a:chExt cx="138100" cy="128300"/>
                  </a:xfrm>
                </p:grpSpPr>
                <p:sp>
                  <p:nvSpPr>
                    <p:cNvPr id="2312" name="Google Shape;2312;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3" name="Google Shape;2313;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4" name="Google Shape;2314;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15" name="Google Shape;2315;p7"/>
                  <p:cNvGrpSpPr/>
                  <p:nvPr/>
                </p:nvGrpSpPr>
                <p:grpSpPr>
                  <a:xfrm>
                    <a:off x="116495" y="4347100"/>
                    <a:ext cx="139329" cy="128300"/>
                    <a:chOff x="732600" y="1890325"/>
                    <a:chExt cx="138100" cy="128300"/>
                  </a:xfrm>
                </p:grpSpPr>
                <p:sp>
                  <p:nvSpPr>
                    <p:cNvPr id="2316" name="Google Shape;2316;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7" name="Google Shape;2317;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18" name="Google Shape;2318;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19" name="Google Shape;2319;p7"/>
                  <p:cNvGrpSpPr/>
                  <p:nvPr/>
                </p:nvGrpSpPr>
                <p:grpSpPr>
                  <a:xfrm>
                    <a:off x="213170" y="4739900"/>
                    <a:ext cx="139329" cy="128300"/>
                    <a:chOff x="732600" y="1890325"/>
                    <a:chExt cx="138100" cy="128300"/>
                  </a:xfrm>
                </p:grpSpPr>
                <p:sp>
                  <p:nvSpPr>
                    <p:cNvPr id="2320" name="Google Shape;2320;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1" name="Google Shape;2321;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2" name="Google Shape;2322;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23" name="Google Shape;2323;p7"/>
                  <p:cNvGrpSpPr/>
                  <p:nvPr/>
                </p:nvGrpSpPr>
                <p:grpSpPr>
                  <a:xfrm>
                    <a:off x="73845" y="3561500"/>
                    <a:ext cx="139329" cy="128300"/>
                    <a:chOff x="732600" y="1890325"/>
                    <a:chExt cx="138100" cy="128300"/>
                  </a:xfrm>
                </p:grpSpPr>
                <p:sp>
                  <p:nvSpPr>
                    <p:cNvPr id="2324" name="Google Shape;2324;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5" name="Google Shape;2325;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26" name="Google Shape;2326;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327" name="Google Shape;2327;p7"/>
              <p:cNvGrpSpPr/>
              <p:nvPr/>
            </p:nvGrpSpPr>
            <p:grpSpPr>
              <a:xfrm>
                <a:off x="81020" y="36500"/>
                <a:ext cx="278654" cy="1306700"/>
                <a:chOff x="73845" y="3561500"/>
                <a:chExt cx="278654" cy="1306700"/>
              </a:xfrm>
            </p:grpSpPr>
            <p:grpSp>
              <p:nvGrpSpPr>
                <p:cNvPr id="2328" name="Google Shape;2328;p7"/>
                <p:cNvGrpSpPr/>
                <p:nvPr/>
              </p:nvGrpSpPr>
              <p:grpSpPr>
                <a:xfrm>
                  <a:off x="179620" y="3954300"/>
                  <a:ext cx="139329" cy="128300"/>
                  <a:chOff x="732600" y="1890325"/>
                  <a:chExt cx="138100" cy="128300"/>
                </a:xfrm>
              </p:grpSpPr>
              <p:sp>
                <p:nvSpPr>
                  <p:cNvPr id="2329" name="Google Shape;2329;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0" name="Google Shape;2330;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1" name="Google Shape;2331;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32" name="Google Shape;2332;p7"/>
                <p:cNvGrpSpPr/>
                <p:nvPr/>
              </p:nvGrpSpPr>
              <p:grpSpPr>
                <a:xfrm>
                  <a:off x="116495" y="4347100"/>
                  <a:ext cx="139329" cy="128300"/>
                  <a:chOff x="732600" y="1890325"/>
                  <a:chExt cx="138100" cy="128300"/>
                </a:xfrm>
              </p:grpSpPr>
              <p:sp>
                <p:nvSpPr>
                  <p:cNvPr id="2333" name="Google Shape;2333;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4" name="Google Shape;2334;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5" name="Google Shape;2335;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36" name="Google Shape;2336;p7"/>
                <p:cNvGrpSpPr/>
                <p:nvPr/>
              </p:nvGrpSpPr>
              <p:grpSpPr>
                <a:xfrm>
                  <a:off x="213170" y="4739900"/>
                  <a:ext cx="139329" cy="128300"/>
                  <a:chOff x="732600" y="1890325"/>
                  <a:chExt cx="138100" cy="128300"/>
                </a:xfrm>
              </p:grpSpPr>
              <p:sp>
                <p:nvSpPr>
                  <p:cNvPr id="2337" name="Google Shape;2337;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8" name="Google Shape;2338;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39" name="Google Shape;2339;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40" name="Google Shape;2340;p7"/>
                <p:cNvGrpSpPr/>
                <p:nvPr/>
              </p:nvGrpSpPr>
              <p:grpSpPr>
                <a:xfrm>
                  <a:off x="73845" y="3561500"/>
                  <a:ext cx="139329" cy="128300"/>
                  <a:chOff x="732600" y="1890325"/>
                  <a:chExt cx="138100" cy="128300"/>
                </a:xfrm>
              </p:grpSpPr>
              <p:sp>
                <p:nvSpPr>
                  <p:cNvPr id="2341" name="Google Shape;2341;p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2" name="Google Shape;2342;p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43" name="Google Shape;2343;p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2344" name="Google Shape;2344;p7"/>
          <p:cNvSpPr txBox="1">
            <a:spLocks noGrp="1"/>
          </p:cNvSpPr>
          <p:nvPr>
            <p:ph type="title"/>
          </p:nvPr>
        </p:nvSpPr>
        <p:spPr>
          <a:xfrm>
            <a:off x="960017" y="713095"/>
            <a:ext cx="10272042"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
        <p:nvSpPr>
          <p:cNvPr id="2345" name="Google Shape;2345;p7"/>
          <p:cNvSpPr txBox="1">
            <a:spLocks noGrp="1"/>
          </p:cNvSpPr>
          <p:nvPr>
            <p:ph type="body" idx="1"/>
          </p:nvPr>
        </p:nvSpPr>
        <p:spPr>
          <a:xfrm>
            <a:off x="960017" y="1536482"/>
            <a:ext cx="4429769" cy="4554771"/>
          </a:xfrm>
          <a:prstGeom prst="rect">
            <a:avLst/>
          </a:prstGeom>
        </p:spPr>
        <p:txBody>
          <a:bodyPr spcFirstLastPara="1" wrap="square" lIns="114525" tIns="114525" rIns="114525" bIns="114525" anchor="t" anchorCtr="0">
            <a:noAutofit/>
          </a:bodyPr>
          <a:lstStyle>
            <a:lvl1pPr marL="457200" lvl="0" indent="-342900" rtl="0">
              <a:lnSpc>
                <a:spcPct val="115000"/>
              </a:lnSpc>
              <a:spcBef>
                <a:spcPts val="0"/>
              </a:spcBef>
              <a:spcAft>
                <a:spcPts val="0"/>
              </a:spcAft>
              <a:buClr>
                <a:srgbClr val="434343"/>
              </a:buClr>
              <a:buSzPts val="1800"/>
              <a:buChar char="●"/>
              <a:defRPr sz="1800">
                <a:solidFill>
                  <a:srgbClr val="434343"/>
                </a:solidFill>
              </a:defRPr>
            </a:lvl1pPr>
            <a:lvl2pPr marL="914400" lvl="1" indent="-342900" rtl="0">
              <a:lnSpc>
                <a:spcPct val="115000"/>
              </a:lnSpc>
              <a:spcBef>
                <a:spcPts val="0"/>
              </a:spcBef>
              <a:spcAft>
                <a:spcPts val="0"/>
              </a:spcAft>
              <a:buClr>
                <a:srgbClr val="434343"/>
              </a:buClr>
              <a:buSzPts val="1800"/>
              <a:buChar char="○"/>
              <a:defRPr>
                <a:solidFill>
                  <a:srgbClr val="434343"/>
                </a:solidFill>
              </a:defRPr>
            </a:lvl2pPr>
            <a:lvl3pPr marL="1371600" lvl="2" indent="-342900" rtl="0">
              <a:lnSpc>
                <a:spcPct val="115000"/>
              </a:lnSpc>
              <a:spcBef>
                <a:spcPts val="0"/>
              </a:spcBef>
              <a:spcAft>
                <a:spcPts val="0"/>
              </a:spcAft>
              <a:buClr>
                <a:srgbClr val="434343"/>
              </a:buClr>
              <a:buSzPts val="1800"/>
              <a:buChar char="■"/>
              <a:defRPr>
                <a:solidFill>
                  <a:srgbClr val="434343"/>
                </a:solidFill>
              </a:defRPr>
            </a:lvl3pPr>
            <a:lvl4pPr marL="1828800" lvl="3" indent="-342900" rtl="0">
              <a:lnSpc>
                <a:spcPct val="115000"/>
              </a:lnSpc>
              <a:spcBef>
                <a:spcPts val="0"/>
              </a:spcBef>
              <a:spcAft>
                <a:spcPts val="0"/>
              </a:spcAft>
              <a:buClr>
                <a:srgbClr val="434343"/>
              </a:buClr>
              <a:buSzPts val="1800"/>
              <a:buChar char="●"/>
              <a:defRPr>
                <a:solidFill>
                  <a:srgbClr val="434343"/>
                </a:solidFill>
              </a:defRPr>
            </a:lvl4pPr>
            <a:lvl5pPr marL="2286000" lvl="4" indent="-342900" rtl="0">
              <a:lnSpc>
                <a:spcPct val="115000"/>
              </a:lnSpc>
              <a:spcBef>
                <a:spcPts val="0"/>
              </a:spcBef>
              <a:spcAft>
                <a:spcPts val="0"/>
              </a:spcAft>
              <a:buClr>
                <a:srgbClr val="434343"/>
              </a:buClr>
              <a:buSzPts val="1800"/>
              <a:buChar char="○"/>
              <a:defRPr>
                <a:solidFill>
                  <a:srgbClr val="434343"/>
                </a:solidFill>
              </a:defRPr>
            </a:lvl5pPr>
            <a:lvl6pPr marL="2743200" lvl="5" indent="-342900" rtl="0">
              <a:lnSpc>
                <a:spcPct val="115000"/>
              </a:lnSpc>
              <a:spcBef>
                <a:spcPts val="0"/>
              </a:spcBef>
              <a:spcAft>
                <a:spcPts val="0"/>
              </a:spcAft>
              <a:buClr>
                <a:srgbClr val="434343"/>
              </a:buClr>
              <a:buSzPts val="1800"/>
              <a:buChar char="■"/>
              <a:defRPr>
                <a:solidFill>
                  <a:srgbClr val="434343"/>
                </a:solidFill>
              </a:defRPr>
            </a:lvl6pPr>
            <a:lvl7pPr marL="3200400" lvl="6" indent="-342900" rtl="0">
              <a:lnSpc>
                <a:spcPct val="115000"/>
              </a:lnSpc>
              <a:spcBef>
                <a:spcPts val="0"/>
              </a:spcBef>
              <a:spcAft>
                <a:spcPts val="0"/>
              </a:spcAft>
              <a:buClr>
                <a:srgbClr val="434343"/>
              </a:buClr>
              <a:buSzPts val="1800"/>
              <a:buChar char="●"/>
              <a:defRPr>
                <a:solidFill>
                  <a:srgbClr val="434343"/>
                </a:solidFill>
              </a:defRPr>
            </a:lvl7pPr>
            <a:lvl8pPr marL="3657600" lvl="7" indent="-342900" rtl="0">
              <a:lnSpc>
                <a:spcPct val="115000"/>
              </a:lnSpc>
              <a:spcBef>
                <a:spcPts val="0"/>
              </a:spcBef>
              <a:spcAft>
                <a:spcPts val="0"/>
              </a:spcAft>
              <a:buClr>
                <a:srgbClr val="434343"/>
              </a:buClr>
              <a:buSzPts val="1800"/>
              <a:buChar char="○"/>
              <a:defRPr>
                <a:solidFill>
                  <a:srgbClr val="434343"/>
                </a:solidFill>
              </a:defRPr>
            </a:lvl8pPr>
            <a:lvl9pPr marL="4114800" lvl="8" indent="-342900" rtl="0">
              <a:lnSpc>
                <a:spcPct val="115000"/>
              </a:lnSpc>
              <a:spcBef>
                <a:spcPts val="0"/>
              </a:spcBef>
              <a:spcAft>
                <a:spcPts val="0"/>
              </a:spcAft>
              <a:buClr>
                <a:srgbClr val="434343"/>
              </a:buClr>
              <a:buSzPts val="1800"/>
              <a:buChar char="■"/>
              <a:defRPr>
                <a:solidFill>
                  <a:srgbClr val="434343"/>
                </a:solidFill>
              </a:defRPr>
            </a:lvl9pPr>
          </a:lstStyle>
          <a:p>
            <a:endParaRPr/>
          </a:p>
        </p:txBody>
      </p:sp>
    </p:spTree>
    <p:extLst>
      <p:ext uri="{BB962C8B-B14F-4D97-AF65-F5344CB8AC3E}">
        <p14:creationId xmlns:p14="http://schemas.microsoft.com/office/powerpoint/2010/main" val="1972452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2346"/>
        <p:cNvGrpSpPr/>
        <p:nvPr/>
      </p:nvGrpSpPr>
      <p:grpSpPr>
        <a:xfrm>
          <a:off x="0" y="0"/>
          <a:ext cx="0" cy="0"/>
          <a:chOff x="0" y="0"/>
          <a:chExt cx="0" cy="0"/>
        </a:xfrm>
      </p:grpSpPr>
      <p:sp>
        <p:nvSpPr>
          <p:cNvPr id="2347" name="Google Shape;2347;p8"/>
          <p:cNvSpPr txBox="1">
            <a:spLocks noGrp="1"/>
          </p:cNvSpPr>
          <p:nvPr>
            <p:ph type="title"/>
          </p:nvPr>
        </p:nvSpPr>
        <p:spPr>
          <a:xfrm>
            <a:off x="1850840" y="2384774"/>
            <a:ext cx="8490420" cy="2729924"/>
          </a:xfrm>
          <a:prstGeom prst="rect">
            <a:avLst/>
          </a:prstGeom>
        </p:spPr>
        <p:txBody>
          <a:bodyPr spcFirstLastPara="1" wrap="square" lIns="114525" tIns="114525" rIns="114525" bIns="114525" anchor="ctr" anchorCtr="0">
            <a:noAutofit/>
          </a:bodyPr>
          <a:lstStyle>
            <a:lvl1pPr lvl="0" algn="ctr">
              <a:spcBef>
                <a:spcPts val="0"/>
              </a:spcBef>
              <a:spcAft>
                <a:spcPts val="0"/>
              </a:spcAft>
              <a:buSzPts val="7500"/>
              <a:buNone/>
              <a:defRPr sz="7500"/>
            </a:lvl1pPr>
            <a:lvl2pPr lvl="1" algn="ctr">
              <a:spcBef>
                <a:spcPts val="0"/>
              </a:spcBef>
              <a:spcAft>
                <a:spcPts val="0"/>
              </a:spcAft>
              <a:buSzPts val="7500"/>
              <a:buNone/>
              <a:defRPr sz="7500"/>
            </a:lvl2pPr>
            <a:lvl3pPr lvl="2" algn="ctr">
              <a:spcBef>
                <a:spcPts val="0"/>
              </a:spcBef>
              <a:spcAft>
                <a:spcPts val="0"/>
              </a:spcAft>
              <a:buSzPts val="7500"/>
              <a:buNone/>
              <a:defRPr sz="7500"/>
            </a:lvl3pPr>
            <a:lvl4pPr lvl="3" algn="ctr">
              <a:spcBef>
                <a:spcPts val="0"/>
              </a:spcBef>
              <a:spcAft>
                <a:spcPts val="0"/>
              </a:spcAft>
              <a:buSzPts val="7500"/>
              <a:buNone/>
              <a:defRPr sz="7500"/>
            </a:lvl4pPr>
            <a:lvl5pPr lvl="4" algn="ctr">
              <a:spcBef>
                <a:spcPts val="0"/>
              </a:spcBef>
              <a:spcAft>
                <a:spcPts val="0"/>
              </a:spcAft>
              <a:buSzPts val="7500"/>
              <a:buNone/>
              <a:defRPr sz="7500"/>
            </a:lvl5pPr>
            <a:lvl6pPr lvl="5" algn="ctr">
              <a:spcBef>
                <a:spcPts val="0"/>
              </a:spcBef>
              <a:spcAft>
                <a:spcPts val="0"/>
              </a:spcAft>
              <a:buSzPts val="7500"/>
              <a:buNone/>
              <a:defRPr sz="7500"/>
            </a:lvl6pPr>
            <a:lvl7pPr lvl="6" algn="ctr">
              <a:spcBef>
                <a:spcPts val="0"/>
              </a:spcBef>
              <a:spcAft>
                <a:spcPts val="0"/>
              </a:spcAft>
              <a:buSzPts val="7500"/>
              <a:buNone/>
              <a:defRPr sz="7500"/>
            </a:lvl7pPr>
            <a:lvl8pPr lvl="7" algn="ctr">
              <a:spcBef>
                <a:spcPts val="0"/>
              </a:spcBef>
              <a:spcAft>
                <a:spcPts val="0"/>
              </a:spcAft>
              <a:buSzPts val="7500"/>
              <a:buNone/>
              <a:defRPr sz="7500"/>
            </a:lvl8pPr>
            <a:lvl9pPr lvl="8" algn="ctr">
              <a:spcBef>
                <a:spcPts val="0"/>
              </a:spcBef>
              <a:spcAft>
                <a:spcPts val="0"/>
              </a:spcAft>
              <a:buSzPts val="7500"/>
              <a:buNone/>
              <a:defRPr sz="7500"/>
            </a:lvl9pPr>
          </a:lstStyle>
          <a:p>
            <a:endParaRPr/>
          </a:p>
        </p:txBody>
      </p:sp>
      <p:grpSp>
        <p:nvGrpSpPr>
          <p:cNvPr id="2348" name="Google Shape;2348;p8"/>
          <p:cNvGrpSpPr/>
          <p:nvPr/>
        </p:nvGrpSpPr>
        <p:grpSpPr>
          <a:xfrm flipH="1">
            <a:off x="773158" y="496906"/>
            <a:ext cx="11416775" cy="5729212"/>
            <a:chOff x="-20797" y="547977"/>
            <a:chExt cx="10011977" cy="6318048"/>
          </a:xfrm>
        </p:grpSpPr>
        <p:sp>
          <p:nvSpPr>
            <p:cNvPr id="2349" name="Google Shape;2349;p8"/>
            <p:cNvSpPr/>
            <p:nvPr/>
          </p:nvSpPr>
          <p:spPr>
            <a:xfrm>
              <a:off x="-20797" y="1350825"/>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0" name="Google Shape;2350;p8"/>
            <p:cNvSpPr/>
            <p:nvPr/>
          </p:nvSpPr>
          <p:spPr>
            <a:xfrm>
              <a:off x="9613019" y="1227363"/>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1" name="Google Shape;2351;p8"/>
            <p:cNvSpPr/>
            <p:nvPr/>
          </p:nvSpPr>
          <p:spPr>
            <a:xfrm>
              <a:off x="4248428" y="12273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52" name="Google Shape;2352;p8"/>
            <p:cNvGrpSpPr/>
            <p:nvPr/>
          </p:nvGrpSpPr>
          <p:grpSpPr>
            <a:xfrm>
              <a:off x="9631959" y="3959950"/>
              <a:ext cx="340302" cy="334375"/>
              <a:chOff x="4864725" y="4564050"/>
              <a:chExt cx="337300" cy="334375"/>
            </a:xfrm>
          </p:grpSpPr>
          <p:sp>
            <p:nvSpPr>
              <p:cNvPr id="2353" name="Google Shape;2353;p8"/>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4" name="Google Shape;2354;p8"/>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5" name="Google Shape;2355;p8"/>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56" name="Google Shape;2356;p8"/>
            <p:cNvGrpSpPr/>
            <p:nvPr/>
          </p:nvGrpSpPr>
          <p:grpSpPr>
            <a:xfrm>
              <a:off x="6981913" y="6588475"/>
              <a:ext cx="291244" cy="277550"/>
              <a:chOff x="3689675" y="865975"/>
              <a:chExt cx="288675" cy="277550"/>
            </a:xfrm>
          </p:grpSpPr>
          <p:sp>
            <p:nvSpPr>
              <p:cNvPr id="2357" name="Google Shape;2357;p8"/>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8" name="Google Shape;2358;p8"/>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59" name="Google Shape;2359;p8"/>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0" name="Google Shape;2360;p8"/>
            <p:cNvGrpSpPr/>
            <p:nvPr/>
          </p:nvGrpSpPr>
          <p:grpSpPr>
            <a:xfrm>
              <a:off x="6643903" y="1074100"/>
              <a:ext cx="295255" cy="276725"/>
              <a:chOff x="5348675" y="2068175"/>
              <a:chExt cx="292650" cy="276725"/>
            </a:xfrm>
          </p:grpSpPr>
          <p:sp>
            <p:nvSpPr>
              <p:cNvPr id="2361" name="Google Shape;2361;p8"/>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2" name="Google Shape;2362;p8"/>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3" name="Google Shape;2363;p8"/>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4" name="Google Shape;2364;p8"/>
            <p:cNvGrpSpPr/>
            <p:nvPr/>
          </p:nvGrpSpPr>
          <p:grpSpPr>
            <a:xfrm>
              <a:off x="3073043" y="6288528"/>
              <a:ext cx="228593" cy="194302"/>
              <a:chOff x="1916200" y="1417475"/>
              <a:chExt cx="229350" cy="228000"/>
            </a:xfrm>
          </p:grpSpPr>
          <p:sp>
            <p:nvSpPr>
              <p:cNvPr id="2365" name="Google Shape;2365;p8"/>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6" name="Google Shape;2366;p8"/>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67" name="Google Shape;2367;p8"/>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68" name="Google Shape;2368;p8"/>
            <p:cNvGrpSpPr/>
            <p:nvPr/>
          </p:nvGrpSpPr>
          <p:grpSpPr>
            <a:xfrm>
              <a:off x="8472525" y="4670500"/>
              <a:ext cx="135369" cy="129375"/>
              <a:chOff x="2419900" y="952925"/>
              <a:chExt cx="134175" cy="129375"/>
            </a:xfrm>
          </p:grpSpPr>
          <p:sp>
            <p:nvSpPr>
              <p:cNvPr id="2369" name="Google Shape;2369;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0" name="Google Shape;2370;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1" name="Google Shape;2371;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72" name="Google Shape;2372;p8"/>
            <p:cNvGrpSpPr/>
            <p:nvPr/>
          </p:nvGrpSpPr>
          <p:grpSpPr>
            <a:xfrm>
              <a:off x="1397120" y="3005138"/>
              <a:ext cx="139329" cy="128300"/>
              <a:chOff x="732600" y="1890325"/>
              <a:chExt cx="138100" cy="128300"/>
            </a:xfrm>
          </p:grpSpPr>
          <p:sp>
            <p:nvSpPr>
              <p:cNvPr id="2373" name="Google Shape;237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4" name="Google Shape;237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5" name="Google Shape;237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76" name="Google Shape;2376;p8"/>
            <p:cNvGrpSpPr/>
            <p:nvPr/>
          </p:nvGrpSpPr>
          <p:grpSpPr>
            <a:xfrm rot="-1856811">
              <a:off x="1565612" y="819222"/>
              <a:ext cx="1338947" cy="1025873"/>
              <a:chOff x="6015800" y="923575"/>
              <a:chExt cx="1212225" cy="937075"/>
            </a:xfrm>
          </p:grpSpPr>
          <p:sp>
            <p:nvSpPr>
              <p:cNvPr id="2377" name="Google Shape;2377;p8"/>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8" name="Google Shape;2378;p8"/>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79" name="Google Shape;2379;p8"/>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0" name="Google Shape;2380;p8"/>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1" name="Google Shape;2381;p8"/>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2" name="Google Shape;2382;p8"/>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3" name="Google Shape;2383;p8"/>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4" name="Google Shape;2384;p8"/>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5" name="Google Shape;2385;p8"/>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6" name="Google Shape;2386;p8"/>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7" name="Google Shape;2387;p8"/>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88" name="Google Shape;2388;p8"/>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89" name="Google Shape;2389;p8"/>
            <p:cNvGrpSpPr/>
            <p:nvPr/>
          </p:nvGrpSpPr>
          <p:grpSpPr>
            <a:xfrm>
              <a:off x="9272395" y="2451888"/>
              <a:ext cx="139329" cy="128300"/>
              <a:chOff x="732600" y="1890325"/>
              <a:chExt cx="138100" cy="128300"/>
            </a:xfrm>
          </p:grpSpPr>
          <p:sp>
            <p:nvSpPr>
              <p:cNvPr id="2390" name="Google Shape;239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1" name="Google Shape;239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2" name="Google Shape;239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393" name="Google Shape;2393;p8"/>
            <p:cNvGrpSpPr/>
            <p:nvPr/>
          </p:nvGrpSpPr>
          <p:grpSpPr>
            <a:xfrm>
              <a:off x="4961800" y="6288600"/>
              <a:ext cx="135369" cy="129375"/>
              <a:chOff x="2419900" y="952925"/>
              <a:chExt cx="134175" cy="129375"/>
            </a:xfrm>
          </p:grpSpPr>
          <p:sp>
            <p:nvSpPr>
              <p:cNvPr id="2394" name="Google Shape;2394;p8"/>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5" name="Google Shape;2395;p8"/>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396" name="Google Shape;2396;p8"/>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397" name="Google Shape;2397;p8"/>
          <p:cNvGrpSpPr/>
          <p:nvPr/>
        </p:nvGrpSpPr>
        <p:grpSpPr>
          <a:xfrm flipH="1">
            <a:off x="-23715" y="-11449"/>
            <a:ext cx="12192214" cy="6882076"/>
            <a:chOff x="-2000" y="-12625"/>
            <a:chExt cx="10692000" cy="7589400"/>
          </a:xfrm>
        </p:grpSpPr>
        <p:sp>
          <p:nvSpPr>
            <p:cNvPr id="2398" name="Google Shape;2398;p8"/>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399" name="Google Shape;2399;p8"/>
            <p:cNvGrpSpPr/>
            <p:nvPr/>
          </p:nvGrpSpPr>
          <p:grpSpPr>
            <a:xfrm>
              <a:off x="73845" y="61396"/>
              <a:ext cx="10544304" cy="7425379"/>
              <a:chOff x="73845" y="61396"/>
              <a:chExt cx="10544304" cy="7425379"/>
            </a:xfrm>
          </p:grpSpPr>
          <p:grpSp>
            <p:nvGrpSpPr>
              <p:cNvPr id="2400" name="Google Shape;2400;p8"/>
              <p:cNvGrpSpPr/>
              <p:nvPr/>
            </p:nvGrpSpPr>
            <p:grpSpPr>
              <a:xfrm rot="10800000" flipH="1">
                <a:off x="541072" y="7200946"/>
                <a:ext cx="9609875" cy="285829"/>
                <a:chOff x="471460" y="61396"/>
                <a:chExt cx="9609875" cy="285829"/>
              </a:xfrm>
            </p:grpSpPr>
            <p:grpSp>
              <p:nvGrpSpPr>
                <p:cNvPr id="2401" name="Google Shape;2401;p8"/>
                <p:cNvGrpSpPr/>
                <p:nvPr/>
              </p:nvGrpSpPr>
              <p:grpSpPr>
                <a:xfrm>
                  <a:off x="471460" y="61396"/>
                  <a:ext cx="8862425" cy="285829"/>
                  <a:chOff x="395260" y="61396"/>
                  <a:chExt cx="8862425" cy="285829"/>
                </a:xfrm>
              </p:grpSpPr>
              <p:grpSp>
                <p:nvGrpSpPr>
                  <p:cNvPr id="2402" name="Google Shape;2402;p8"/>
                  <p:cNvGrpSpPr/>
                  <p:nvPr/>
                </p:nvGrpSpPr>
                <p:grpSpPr>
                  <a:xfrm rot="5400000">
                    <a:off x="8465008" y="-445452"/>
                    <a:ext cx="278654" cy="1306700"/>
                    <a:chOff x="73845" y="3561500"/>
                    <a:chExt cx="278654" cy="1306700"/>
                  </a:xfrm>
                </p:grpSpPr>
                <p:grpSp>
                  <p:nvGrpSpPr>
                    <p:cNvPr id="2403" name="Google Shape;2403;p8"/>
                    <p:cNvGrpSpPr/>
                    <p:nvPr/>
                  </p:nvGrpSpPr>
                  <p:grpSpPr>
                    <a:xfrm>
                      <a:off x="179620" y="3954300"/>
                      <a:ext cx="139329" cy="128300"/>
                      <a:chOff x="732600" y="1890325"/>
                      <a:chExt cx="138100" cy="128300"/>
                    </a:xfrm>
                  </p:grpSpPr>
                  <p:sp>
                    <p:nvSpPr>
                      <p:cNvPr id="2404" name="Google Shape;24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5" name="Google Shape;24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6" name="Google Shape;24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07" name="Google Shape;2407;p8"/>
                    <p:cNvGrpSpPr/>
                    <p:nvPr/>
                  </p:nvGrpSpPr>
                  <p:grpSpPr>
                    <a:xfrm>
                      <a:off x="116495" y="4347100"/>
                      <a:ext cx="139329" cy="128300"/>
                      <a:chOff x="732600" y="1890325"/>
                      <a:chExt cx="138100" cy="128300"/>
                    </a:xfrm>
                  </p:grpSpPr>
                  <p:sp>
                    <p:nvSpPr>
                      <p:cNvPr id="2408" name="Google Shape;24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09" name="Google Shape;24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0" name="Google Shape;24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11" name="Google Shape;2411;p8"/>
                    <p:cNvGrpSpPr/>
                    <p:nvPr/>
                  </p:nvGrpSpPr>
                  <p:grpSpPr>
                    <a:xfrm>
                      <a:off x="213170" y="4739900"/>
                      <a:ext cx="139329" cy="128300"/>
                      <a:chOff x="732600" y="1890325"/>
                      <a:chExt cx="138100" cy="128300"/>
                    </a:xfrm>
                  </p:grpSpPr>
                  <p:sp>
                    <p:nvSpPr>
                      <p:cNvPr id="2412" name="Google Shape;24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3" name="Google Shape;24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4" name="Google Shape;24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15" name="Google Shape;2415;p8"/>
                    <p:cNvGrpSpPr/>
                    <p:nvPr/>
                  </p:nvGrpSpPr>
                  <p:grpSpPr>
                    <a:xfrm>
                      <a:off x="73845" y="3561500"/>
                      <a:ext cx="139329" cy="128300"/>
                      <a:chOff x="732600" y="1890325"/>
                      <a:chExt cx="138100" cy="128300"/>
                    </a:xfrm>
                  </p:grpSpPr>
                  <p:sp>
                    <p:nvSpPr>
                      <p:cNvPr id="2416" name="Google Shape;24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7" name="Google Shape;24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18" name="Google Shape;24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19" name="Google Shape;2419;p8"/>
                  <p:cNvGrpSpPr/>
                  <p:nvPr/>
                </p:nvGrpSpPr>
                <p:grpSpPr>
                  <a:xfrm rot="5400000">
                    <a:off x="3923120" y="-3466465"/>
                    <a:ext cx="285829" cy="7341550"/>
                    <a:chOff x="73845" y="36500"/>
                    <a:chExt cx="285829" cy="7341550"/>
                  </a:xfrm>
                </p:grpSpPr>
                <p:grpSp>
                  <p:nvGrpSpPr>
                    <p:cNvPr id="2420" name="Google Shape;2420;p8"/>
                    <p:cNvGrpSpPr/>
                    <p:nvPr/>
                  </p:nvGrpSpPr>
                  <p:grpSpPr>
                    <a:xfrm>
                      <a:off x="73845" y="4538300"/>
                      <a:ext cx="285829" cy="2839750"/>
                      <a:chOff x="73845" y="3561500"/>
                      <a:chExt cx="285829" cy="2839750"/>
                    </a:xfrm>
                  </p:grpSpPr>
                  <p:grpSp>
                    <p:nvGrpSpPr>
                      <p:cNvPr id="2421" name="Google Shape;2421;p8"/>
                      <p:cNvGrpSpPr/>
                      <p:nvPr/>
                    </p:nvGrpSpPr>
                    <p:grpSpPr>
                      <a:xfrm>
                        <a:off x="73845" y="3561500"/>
                        <a:ext cx="278654" cy="1306700"/>
                        <a:chOff x="73845" y="3561500"/>
                        <a:chExt cx="278654" cy="1306700"/>
                      </a:xfrm>
                    </p:grpSpPr>
                    <p:grpSp>
                      <p:nvGrpSpPr>
                        <p:cNvPr id="2422" name="Google Shape;2422;p8"/>
                        <p:cNvGrpSpPr/>
                        <p:nvPr/>
                      </p:nvGrpSpPr>
                      <p:grpSpPr>
                        <a:xfrm>
                          <a:off x="179620" y="3954300"/>
                          <a:ext cx="139329" cy="128300"/>
                          <a:chOff x="732600" y="1890325"/>
                          <a:chExt cx="138100" cy="128300"/>
                        </a:xfrm>
                      </p:grpSpPr>
                      <p:sp>
                        <p:nvSpPr>
                          <p:cNvPr id="2423" name="Google Shape;242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4" name="Google Shape;242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5" name="Google Shape;242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26" name="Google Shape;2426;p8"/>
                        <p:cNvGrpSpPr/>
                        <p:nvPr/>
                      </p:nvGrpSpPr>
                      <p:grpSpPr>
                        <a:xfrm>
                          <a:off x="116495" y="4347100"/>
                          <a:ext cx="139329" cy="128300"/>
                          <a:chOff x="732600" y="1890325"/>
                          <a:chExt cx="138100" cy="128300"/>
                        </a:xfrm>
                      </p:grpSpPr>
                      <p:sp>
                        <p:nvSpPr>
                          <p:cNvPr id="2427" name="Google Shape;242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8" name="Google Shape;242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29" name="Google Shape;242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30" name="Google Shape;2430;p8"/>
                        <p:cNvGrpSpPr/>
                        <p:nvPr/>
                      </p:nvGrpSpPr>
                      <p:grpSpPr>
                        <a:xfrm>
                          <a:off x="213170" y="4739900"/>
                          <a:ext cx="139329" cy="128300"/>
                          <a:chOff x="732600" y="1890325"/>
                          <a:chExt cx="138100" cy="128300"/>
                        </a:xfrm>
                      </p:grpSpPr>
                      <p:sp>
                        <p:nvSpPr>
                          <p:cNvPr id="2431" name="Google Shape;243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2" name="Google Shape;243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3" name="Google Shape;243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34" name="Google Shape;2434;p8"/>
                        <p:cNvGrpSpPr/>
                        <p:nvPr/>
                      </p:nvGrpSpPr>
                      <p:grpSpPr>
                        <a:xfrm>
                          <a:off x="73845" y="3561500"/>
                          <a:ext cx="139329" cy="128300"/>
                          <a:chOff x="732600" y="1890325"/>
                          <a:chExt cx="138100" cy="128300"/>
                        </a:xfrm>
                      </p:grpSpPr>
                      <p:sp>
                        <p:nvSpPr>
                          <p:cNvPr id="2435" name="Google Shape;243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6" name="Google Shape;243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37" name="Google Shape;243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38" name="Google Shape;2438;p8"/>
                      <p:cNvGrpSpPr/>
                      <p:nvPr/>
                    </p:nvGrpSpPr>
                    <p:grpSpPr>
                      <a:xfrm>
                        <a:off x="81020" y="5094550"/>
                        <a:ext cx="278654" cy="1306700"/>
                        <a:chOff x="73845" y="3561500"/>
                        <a:chExt cx="278654" cy="1306700"/>
                      </a:xfrm>
                    </p:grpSpPr>
                    <p:grpSp>
                      <p:nvGrpSpPr>
                        <p:cNvPr id="2439" name="Google Shape;2439;p8"/>
                        <p:cNvGrpSpPr/>
                        <p:nvPr/>
                      </p:nvGrpSpPr>
                      <p:grpSpPr>
                        <a:xfrm>
                          <a:off x="179620" y="3954300"/>
                          <a:ext cx="139329" cy="128300"/>
                          <a:chOff x="732600" y="1890325"/>
                          <a:chExt cx="138100" cy="128300"/>
                        </a:xfrm>
                      </p:grpSpPr>
                      <p:sp>
                        <p:nvSpPr>
                          <p:cNvPr id="2440" name="Google Shape;24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1" name="Google Shape;24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2" name="Google Shape;24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3" name="Google Shape;2443;p8"/>
                        <p:cNvGrpSpPr/>
                        <p:nvPr/>
                      </p:nvGrpSpPr>
                      <p:grpSpPr>
                        <a:xfrm>
                          <a:off x="116495" y="4347100"/>
                          <a:ext cx="139329" cy="128300"/>
                          <a:chOff x="732600" y="1890325"/>
                          <a:chExt cx="138100" cy="128300"/>
                        </a:xfrm>
                      </p:grpSpPr>
                      <p:sp>
                        <p:nvSpPr>
                          <p:cNvPr id="2444" name="Google Shape;24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5" name="Google Shape;24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6" name="Google Shape;24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47" name="Google Shape;2447;p8"/>
                        <p:cNvGrpSpPr/>
                        <p:nvPr/>
                      </p:nvGrpSpPr>
                      <p:grpSpPr>
                        <a:xfrm>
                          <a:off x="213170" y="4739900"/>
                          <a:ext cx="139329" cy="128300"/>
                          <a:chOff x="732600" y="1890325"/>
                          <a:chExt cx="138100" cy="128300"/>
                        </a:xfrm>
                      </p:grpSpPr>
                      <p:sp>
                        <p:nvSpPr>
                          <p:cNvPr id="2448" name="Google Shape;24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49" name="Google Shape;24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0" name="Google Shape;24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51" name="Google Shape;2451;p8"/>
                        <p:cNvGrpSpPr/>
                        <p:nvPr/>
                      </p:nvGrpSpPr>
                      <p:grpSpPr>
                        <a:xfrm>
                          <a:off x="73845" y="3561500"/>
                          <a:ext cx="139329" cy="128300"/>
                          <a:chOff x="732600" y="1890325"/>
                          <a:chExt cx="138100" cy="128300"/>
                        </a:xfrm>
                      </p:grpSpPr>
                      <p:sp>
                        <p:nvSpPr>
                          <p:cNvPr id="2452" name="Google Shape;245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3" name="Google Shape;245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4" name="Google Shape;245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455" name="Google Shape;2455;p8"/>
                    <p:cNvGrpSpPr/>
                    <p:nvPr/>
                  </p:nvGrpSpPr>
                  <p:grpSpPr>
                    <a:xfrm>
                      <a:off x="73845" y="1524775"/>
                      <a:ext cx="285829" cy="2839750"/>
                      <a:chOff x="73845" y="3561500"/>
                      <a:chExt cx="285829" cy="2839750"/>
                    </a:xfrm>
                  </p:grpSpPr>
                  <p:grpSp>
                    <p:nvGrpSpPr>
                      <p:cNvPr id="2456" name="Google Shape;2456;p8"/>
                      <p:cNvGrpSpPr/>
                      <p:nvPr/>
                    </p:nvGrpSpPr>
                    <p:grpSpPr>
                      <a:xfrm>
                        <a:off x="73845" y="3561500"/>
                        <a:ext cx="278654" cy="1306700"/>
                        <a:chOff x="73845" y="3561500"/>
                        <a:chExt cx="278654" cy="1306700"/>
                      </a:xfrm>
                    </p:grpSpPr>
                    <p:grpSp>
                      <p:nvGrpSpPr>
                        <p:cNvPr id="2457" name="Google Shape;2457;p8"/>
                        <p:cNvGrpSpPr/>
                        <p:nvPr/>
                      </p:nvGrpSpPr>
                      <p:grpSpPr>
                        <a:xfrm>
                          <a:off x="179620" y="3954300"/>
                          <a:ext cx="139329" cy="128300"/>
                          <a:chOff x="732600" y="1890325"/>
                          <a:chExt cx="138100" cy="128300"/>
                        </a:xfrm>
                      </p:grpSpPr>
                      <p:sp>
                        <p:nvSpPr>
                          <p:cNvPr id="2458" name="Google Shape;245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59" name="Google Shape;245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0" name="Google Shape;246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1" name="Google Shape;2461;p8"/>
                        <p:cNvGrpSpPr/>
                        <p:nvPr/>
                      </p:nvGrpSpPr>
                      <p:grpSpPr>
                        <a:xfrm>
                          <a:off x="116495" y="4347100"/>
                          <a:ext cx="139329" cy="128300"/>
                          <a:chOff x="732600" y="1890325"/>
                          <a:chExt cx="138100" cy="128300"/>
                        </a:xfrm>
                      </p:grpSpPr>
                      <p:sp>
                        <p:nvSpPr>
                          <p:cNvPr id="2462" name="Google Shape;246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3" name="Google Shape;246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4" name="Google Shape;246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5" name="Google Shape;2465;p8"/>
                        <p:cNvGrpSpPr/>
                        <p:nvPr/>
                      </p:nvGrpSpPr>
                      <p:grpSpPr>
                        <a:xfrm>
                          <a:off x="213170" y="4739900"/>
                          <a:ext cx="139329" cy="128300"/>
                          <a:chOff x="732600" y="1890325"/>
                          <a:chExt cx="138100" cy="128300"/>
                        </a:xfrm>
                      </p:grpSpPr>
                      <p:sp>
                        <p:nvSpPr>
                          <p:cNvPr id="2466" name="Google Shape;246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7" name="Google Shape;246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68" name="Google Shape;246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69" name="Google Shape;2469;p8"/>
                        <p:cNvGrpSpPr/>
                        <p:nvPr/>
                      </p:nvGrpSpPr>
                      <p:grpSpPr>
                        <a:xfrm>
                          <a:off x="73845" y="3561500"/>
                          <a:ext cx="139329" cy="128300"/>
                          <a:chOff x="732600" y="1890325"/>
                          <a:chExt cx="138100" cy="128300"/>
                        </a:xfrm>
                      </p:grpSpPr>
                      <p:sp>
                        <p:nvSpPr>
                          <p:cNvPr id="2470" name="Google Shape;247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1" name="Google Shape;247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2" name="Google Shape;247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473" name="Google Shape;2473;p8"/>
                      <p:cNvGrpSpPr/>
                      <p:nvPr/>
                    </p:nvGrpSpPr>
                    <p:grpSpPr>
                      <a:xfrm>
                        <a:off x="81020" y="5094550"/>
                        <a:ext cx="278654" cy="1306700"/>
                        <a:chOff x="73845" y="3561500"/>
                        <a:chExt cx="278654" cy="1306700"/>
                      </a:xfrm>
                    </p:grpSpPr>
                    <p:grpSp>
                      <p:nvGrpSpPr>
                        <p:cNvPr id="2474" name="Google Shape;2474;p8"/>
                        <p:cNvGrpSpPr/>
                        <p:nvPr/>
                      </p:nvGrpSpPr>
                      <p:grpSpPr>
                        <a:xfrm>
                          <a:off x="179620" y="3954300"/>
                          <a:ext cx="139329" cy="128300"/>
                          <a:chOff x="732600" y="1890325"/>
                          <a:chExt cx="138100" cy="128300"/>
                        </a:xfrm>
                      </p:grpSpPr>
                      <p:sp>
                        <p:nvSpPr>
                          <p:cNvPr id="2475" name="Google Shape;24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6" name="Google Shape;24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77" name="Google Shape;24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78" name="Google Shape;2478;p8"/>
                        <p:cNvGrpSpPr/>
                        <p:nvPr/>
                      </p:nvGrpSpPr>
                      <p:grpSpPr>
                        <a:xfrm>
                          <a:off x="116495" y="4347100"/>
                          <a:ext cx="139329" cy="128300"/>
                          <a:chOff x="732600" y="1890325"/>
                          <a:chExt cx="138100" cy="128300"/>
                        </a:xfrm>
                      </p:grpSpPr>
                      <p:sp>
                        <p:nvSpPr>
                          <p:cNvPr id="2479" name="Google Shape;24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0" name="Google Shape;24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1" name="Google Shape;24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82" name="Google Shape;2482;p8"/>
                        <p:cNvGrpSpPr/>
                        <p:nvPr/>
                      </p:nvGrpSpPr>
                      <p:grpSpPr>
                        <a:xfrm>
                          <a:off x="213170" y="4739900"/>
                          <a:ext cx="139329" cy="128300"/>
                          <a:chOff x="732600" y="1890325"/>
                          <a:chExt cx="138100" cy="128300"/>
                        </a:xfrm>
                      </p:grpSpPr>
                      <p:sp>
                        <p:nvSpPr>
                          <p:cNvPr id="2483" name="Google Shape;24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4" name="Google Shape;24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5" name="Google Shape;24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86" name="Google Shape;2486;p8"/>
                        <p:cNvGrpSpPr/>
                        <p:nvPr/>
                      </p:nvGrpSpPr>
                      <p:grpSpPr>
                        <a:xfrm>
                          <a:off x="73845" y="3561500"/>
                          <a:ext cx="139329" cy="128300"/>
                          <a:chOff x="732600" y="1890325"/>
                          <a:chExt cx="138100" cy="128300"/>
                        </a:xfrm>
                      </p:grpSpPr>
                      <p:sp>
                        <p:nvSpPr>
                          <p:cNvPr id="2487" name="Google Shape;248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8" name="Google Shape;248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89" name="Google Shape;248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490" name="Google Shape;2490;p8"/>
                    <p:cNvGrpSpPr/>
                    <p:nvPr/>
                  </p:nvGrpSpPr>
                  <p:grpSpPr>
                    <a:xfrm>
                      <a:off x="81020" y="36500"/>
                      <a:ext cx="278654" cy="1306700"/>
                      <a:chOff x="73845" y="3561500"/>
                      <a:chExt cx="278654" cy="1306700"/>
                    </a:xfrm>
                  </p:grpSpPr>
                  <p:grpSp>
                    <p:nvGrpSpPr>
                      <p:cNvPr id="2491" name="Google Shape;2491;p8"/>
                      <p:cNvGrpSpPr/>
                      <p:nvPr/>
                    </p:nvGrpSpPr>
                    <p:grpSpPr>
                      <a:xfrm>
                        <a:off x="179620" y="3954300"/>
                        <a:ext cx="139329" cy="128300"/>
                        <a:chOff x="732600" y="1890325"/>
                        <a:chExt cx="138100" cy="128300"/>
                      </a:xfrm>
                    </p:grpSpPr>
                    <p:sp>
                      <p:nvSpPr>
                        <p:cNvPr id="2492" name="Google Shape;24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3" name="Google Shape;24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4" name="Google Shape;24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5" name="Google Shape;2495;p8"/>
                      <p:cNvGrpSpPr/>
                      <p:nvPr/>
                    </p:nvGrpSpPr>
                    <p:grpSpPr>
                      <a:xfrm>
                        <a:off x="116495" y="4347100"/>
                        <a:ext cx="139329" cy="128300"/>
                        <a:chOff x="732600" y="1890325"/>
                        <a:chExt cx="138100" cy="128300"/>
                      </a:xfrm>
                    </p:grpSpPr>
                    <p:sp>
                      <p:nvSpPr>
                        <p:cNvPr id="2496" name="Google Shape;24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7" name="Google Shape;24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498" name="Google Shape;24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499" name="Google Shape;2499;p8"/>
                      <p:cNvGrpSpPr/>
                      <p:nvPr/>
                    </p:nvGrpSpPr>
                    <p:grpSpPr>
                      <a:xfrm>
                        <a:off x="213170" y="4739900"/>
                        <a:ext cx="139329" cy="128300"/>
                        <a:chOff x="732600" y="1890325"/>
                        <a:chExt cx="138100" cy="128300"/>
                      </a:xfrm>
                    </p:grpSpPr>
                    <p:sp>
                      <p:nvSpPr>
                        <p:cNvPr id="2500" name="Google Shape;25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1" name="Google Shape;25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2" name="Google Shape;25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03" name="Google Shape;2503;p8"/>
                      <p:cNvGrpSpPr/>
                      <p:nvPr/>
                    </p:nvGrpSpPr>
                    <p:grpSpPr>
                      <a:xfrm>
                        <a:off x="73845" y="3561500"/>
                        <a:ext cx="139329" cy="128300"/>
                        <a:chOff x="732600" y="1890325"/>
                        <a:chExt cx="138100" cy="128300"/>
                      </a:xfrm>
                    </p:grpSpPr>
                    <p:sp>
                      <p:nvSpPr>
                        <p:cNvPr id="2504" name="Google Shape;250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5" name="Google Shape;250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06" name="Google Shape;250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507" name="Google Shape;2507;p8"/>
                <p:cNvGrpSpPr/>
                <p:nvPr/>
              </p:nvGrpSpPr>
              <p:grpSpPr>
                <a:xfrm rot="5400000">
                  <a:off x="9702783" y="-38502"/>
                  <a:ext cx="236004" cy="521100"/>
                  <a:chOff x="116495" y="4347100"/>
                  <a:chExt cx="236004" cy="521100"/>
                </a:xfrm>
              </p:grpSpPr>
              <p:grpSp>
                <p:nvGrpSpPr>
                  <p:cNvPr id="2508" name="Google Shape;2508;p8"/>
                  <p:cNvGrpSpPr/>
                  <p:nvPr/>
                </p:nvGrpSpPr>
                <p:grpSpPr>
                  <a:xfrm>
                    <a:off x="116495" y="4347100"/>
                    <a:ext cx="139329" cy="128300"/>
                    <a:chOff x="732600" y="1890325"/>
                    <a:chExt cx="138100" cy="128300"/>
                  </a:xfrm>
                </p:grpSpPr>
                <p:sp>
                  <p:nvSpPr>
                    <p:cNvPr id="2509" name="Google Shape;25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0" name="Google Shape;25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1" name="Google Shape;25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12" name="Google Shape;2512;p8"/>
                  <p:cNvGrpSpPr/>
                  <p:nvPr/>
                </p:nvGrpSpPr>
                <p:grpSpPr>
                  <a:xfrm>
                    <a:off x="213170" y="4739900"/>
                    <a:ext cx="139329" cy="128300"/>
                    <a:chOff x="732600" y="1890325"/>
                    <a:chExt cx="138100" cy="128300"/>
                  </a:xfrm>
                </p:grpSpPr>
                <p:sp>
                  <p:nvSpPr>
                    <p:cNvPr id="2513" name="Google Shape;25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4" name="Google Shape;25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15" name="Google Shape;25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516" name="Google Shape;2516;p8"/>
              <p:cNvGrpSpPr/>
              <p:nvPr/>
            </p:nvGrpSpPr>
            <p:grpSpPr>
              <a:xfrm>
                <a:off x="471460" y="61396"/>
                <a:ext cx="9609875" cy="285829"/>
                <a:chOff x="471460" y="61396"/>
                <a:chExt cx="9609875" cy="285829"/>
              </a:xfrm>
            </p:grpSpPr>
            <p:grpSp>
              <p:nvGrpSpPr>
                <p:cNvPr id="2517" name="Google Shape;2517;p8"/>
                <p:cNvGrpSpPr/>
                <p:nvPr/>
              </p:nvGrpSpPr>
              <p:grpSpPr>
                <a:xfrm>
                  <a:off x="471460" y="61396"/>
                  <a:ext cx="8862425" cy="285829"/>
                  <a:chOff x="395260" y="61396"/>
                  <a:chExt cx="8862425" cy="285829"/>
                </a:xfrm>
              </p:grpSpPr>
              <p:grpSp>
                <p:nvGrpSpPr>
                  <p:cNvPr id="2518" name="Google Shape;2518;p8"/>
                  <p:cNvGrpSpPr/>
                  <p:nvPr/>
                </p:nvGrpSpPr>
                <p:grpSpPr>
                  <a:xfrm rot="5400000">
                    <a:off x="8465008" y="-445452"/>
                    <a:ext cx="278654" cy="1306700"/>
                    <a:chOff x="73845" y="3561500"/>
                    <a:chExt cx="278654" cy="1306700"/>
                  </a:xfrm>
                </p:grpSpPr>
                <p:grpSp>
                  <p:nvGrpSpPr>
                    <p:cNvPr id="2519" name="Google Shape;2519;p8"/>
                    <p:cNvGrpSpPr/>
                    <p:nvPr/>
                  </p:nvGrpSpPr>
                  <p:grpSpPr>
                    <a:xfrm>
                      <a:off x="179620" y="3954300"/>
                      <a:ext cx="139329" cy="128300"/>
                      <a:chOff x="732600" y="1890325"/>
                      <a:chExt cx="138100" cy="128300"/>
                    </a:xfrm>
                  </p:grpSpPr>
                  <p:sp>
                    <p:nvSpPr>
                      <p:cNvPr id="2520" name="Google Shape;25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1" name="Google Shape;25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2" name="Google Shape;25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3" name="Google Shape;2523;p8"/>
                    <p:cNvGrpSpPr/>
                    <p:nvPr/>
                  </p:nvGrpSpPr>
                  <p:grpSpPr>
                    <a:xfrm>
                      <a:off x="116495" y="4347100"/>
                      <a:ext cx="139329" cy="128300"/>
                      <a:chOff x="732600" y="1890325"/>
                      <a:chExt cx="138100" cy="128300"/>
                    </a:xfrm>
                  </p:grpSpPr>
                  <p:sp>
                    <p:nvSpPr>
                      <p:cNvPr id="2524" name="Google Shape;25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5" name="Google Shape;25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6" name="Google Shape;25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27" name="Google Shape;2527;p8"/>
                    <p:cNvGrpSpPr/>
                    <p:nvPr/>
                  </p:nvGrpSpPr>
                  <p:grpSpPr>
                    <a:xfrm>
                      <a:off x="213170" y="4739900"/>
                      <a:ext cx="139329" cy="128300"/>
                      <a:chOff x="732600" y="1890325"/>
                      <a:chExt cx="138100" cy="128300"/>
                    </a:xfrm>
                  </p:grpSpPr>
                  <p:sp>
                    <p:nvSpPr>
                      <p:cNvPr id="2528" name="Google Shape;25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29" name="Google Shape;25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0" name="Google Shape;25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31" name="Google Shape;2531;p8"/>
                    <p:cNvGrpSpPr/>
                    <p:nvPr/>
                  </p:nvGrpSpPr>
                  <p:grpSpPr>
                    <a:xfrm>
                      <a:off x="73845" y="3561500"/>
                      <a:ext cx="139329" cy="128300"/>
                      <a:chOff x="732600" y="1890325"/>
                      <a:chExt cx="138100" cy="128300"/>
                    </a:xfrm>
                  </p:grpSpPr>
                  <p:sp>
                    <p:nvSpPr>
                      <p:cNvPr id="2532" name="Google Shape;25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3" name="Google Shape;25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34" name="Google Shape;25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35" name="Google Shape;2535;p8"/>
                  <p:cNvGrpSpPr/>
                  <p:nvPr/>
                </p:nvGrpSpPr>
                <p:grpSpPr>
                  <a:xfrm rot="5400000">
                    <a:off x="3923120" y="-3466465"/>
                    <a:ext cx="285829" cy="7341550"/>
                    <a:chOff x="73845" y="36500"/>
                    <a:chExt cx="285829" cy="7341550"/>
                  </a:xfrm>
                </p:grpSpPr>
                <p:grpSp>
                  <p:nvGrpSpPr>
                    <p:cNvPr id="2536" name="Google Shape;2536;p8"/>
                    <p:cNvGrpSpPr/>
                    <p:nvPr/>
                  </p:nvGrpSpPr>
                  <p:grpSpPr>
                    <a:xfrm>
                      <a:off x="73845" y="4538300"/>
                      <a:ext cx="285829" cy="2839750"/>
                      <a:chOff x="73845" y="3561500"/>
                      <a:chExt cx="285829" cy="2839750"/>
                    </a:xfrm>
                  </p:grpSpPr>
                  <p:grpSp>
                    <p:nvGrpSpPr>
                      <p:cNvPr id="2537" name="Google Shape;2537;p8"/>
                      <p:cNvGrpSpPr/>
                      <p:nvPr/>
                    </p:nvGrpSpPr>
                    <p:grpSpPr>
                      <a:xfrm>
                        <a:off x="73845" y="3561500"/>
                        <a:ext cx="278654" cy="1306700"/>
                        <a:chOff x="73845" y="3561500"/>
                        <a:chExt cx="278654" cy="1306700"/>
                      </a:xfrm>
                    </p:grpSpPr>
                    <p:grpSp>
                      <p:nvGrpSpPr>
                        <p:cNvPr id="2538" name="Google Shape;2538;p8"/>
                        <p:cNvGrpSpPr/>
                        <p:nvPr/>
                      </p:nvGrpSpPr>
                      <p:grpSpPr>
                        <a:xfrm>
                          <a:off x="179620" y="3954300"/>
                          <a:ext cx="139329" cy="128300"/>
                          <a:chOff x="732600" y="1890325"/>
                          <a:chExt cx="138100" cy="128300"/>
                        </a:xfrm>
                      </p:grpSpPr>
                      <p:sp>
                        <p:nvSpPr>
                          <p:cNvPr id="2539" name="Google Shape;253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0" name="Google Shape;254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1" name="Google Shape;254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2" name="Google Shape;2542;p8"/>
                        <p:cNvGrpSpPr/>
                        <p:nvPr/>
                      </p:nvGrpSpPr>
                      <p:grpSpPr>
                        <a:xfrm>
                          <a:off x="116495" y="4347100"/>
                          <a:ext cx="139329" cy="128300"/>
                          <a:chOff x="732600" y="1890325"/>
                          <a:chExt cx="138100" cy="128300"/>
                        </a:xfrm>
                      </p:grpSpPr>
                      <p:sp>
                        <p:nvSpPr>
                          <p:cNvPr id="2543" name="Google Shape;254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4" name="Google Shape;254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5" name="Google Shape;254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46" name="Google Shape;2546;p8"/>
                        <p:cNvGrpSpPr/>
                        <p:nvPr/>
                      </p:nvGrpSpPr>
                      <p:grpSpPr>
                        <a:xfrm>
                          <a:off x="213170" y="4739900"/>
                          <a:ext cx="139329" cy="128300"/>
                          <a:chOff x="732600" y="1890325"/>
                          <a:chExt cx="138100" cy="128300"/>
                        </a:xfrm>
                      </p:grpSpPr>
                      <p:sp>
                        <p:nvSpPr>
                          <p:cNvPr id="2547" name="Google Shape;254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8" name="Google Shape;254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49" name="Google Shape;254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0" name="Google Shape;2550;p8"/>
                        <p:cNvGrpSpPr/>
                        <p:nvPr/>
                      </p:nvGrpSpPr>
                      <p:grpSpPr>
                        <a:xfrm>
                          <a:off x="73845" y="3561500"/>
                          <a:ext cx="139329" cy="128300"/>
                          <a:chOff x="732600" y="1890325"/>
                          <a:chExt cx="138100" cy="128300"/>
                        </a:xfrm>
                      </p:grpSpPr>
                      <p:sp>
                        <p:nvSpPr>
                          <p:cNvPr id="2551" name="Google Shape;255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2" name="Google Shape;255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3" name="Google Shape;255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54" name="Google Shape;2554;p8"/>
                      <p:cNvGrpSpPr/>
                      <p:nvPr/>
                    </p:nvGrpSpPr>
                    <p:grpSpPr>
                      <a:xfrm>
                        <a:off x="81020" y="5094550"/>
                        <a:ext cx="278654" cy="1306700"/>
                        <a:chOff x="73845" y="3561500"/>
                        <a:chExt cx="278654" cy="1306700"/>
                      </a:xfrm>
                    </p:grpSpPr>
                    <p:grpSp>
                      <p:nvGrpSpPr>
                        <p:cNvPr id="2555" name="Google Shape;2555;p8"/>
                        <p:cNvGrpSpPr/>
                        <p:nvPr/>
                      </p:nvGrpSpPr>
                      <p:grpSpPr>
                        <a:xfrm>
                          <a:off x="179620" y="3954300"/>
                          <a:ext cx="139329" cy="128300"/>
                          <a:chOff x="732600" y="1890325"/>
                          <a:chExt cx="138100" cy="128300"/>
                        </a:xfrm>
                      </p:grpSpPr>
                      <p:sp>
                        <p:nvSpPr>
                          <p:cNvPr id="2556" name="Google Shape;255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7" name="Google Shape;255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58" name="Google Shape;255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59" name="Google Shape;2559;p8"/>
                        <p:cNvGrpSpPr/>
                        <p:nvPr/>
                      </p:nvGrpSpPr>
                      <p:grpSpPr>
                        <a:xfrm>
                          <a:off x="116495" y="4347100"/>
                          <a:ext cx="139329" cy="128300"/>
                          <a:chOff x="732600" y="1890325"/>
                          <a:chExt cx="138100" cy="128300"/>
                        </a:xfrm>
                      </p:grpSpPr>
                      <p:sp>
                        <p:nvSpPr>
                          <p:cNvPr id="2560" name="Google Shape;256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1" name="Google Shape;256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2" name="Google Shape;256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63" name="Google Shape;2563;p8"/>
                        <p:cNvGrpSpPr/>
                        <p:nvPr/>
                      </p:nvGrpSpPr>
                      <p:grpSpPr>
                        <a:xfrm>
                          <a:off x="213170" y="4739900"/>
                          <a:ext cx="139329" cy="128300"/>
                          <a:chOff x="732600" y="1890325"/>
                          <a:chExt cx="138100" cy="128300"/>
                        </a:xfrm>
                      </p:grpSpPr>
                      <p:sp>
                        <p:nvSpPr>
                          <p:cNvPr id="2564" name="Google Shape;256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5" name="Google Shape;256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6" name="Google Shape;256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67" name="Google Shape;2567;p8"/>
                        <p:cNvGrpSpPr/>
                        <p:nvPr/>
                      </p:nvGrpSpPr>
                      <p:grpSpPr>
                        <a:xfrm>
                          <a:off x="73845" y="3561500"/>
                          <a:ext cx="139329" cy="128300"/>
                          <a:chOff x="732600" y="1890325"/>
                          <a:chExt cx="138100" cy="128300"/>
                        </a:xfrm>
                      </p:grpSpPr>
                      <p:sp>
                        <p:nvSpPr>
                          <p:cNvPr id="2568" name="Google Shape;256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69" name="Google Shape;256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0" name="Google Shape;257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571" name="Google Shape;2571;p8"/>
                    <p:cNvGrpSpPr/>
                    <p:nvPr/>
                  </p:nvGrpSpPr>
                  <p:grpSpPr>
                    <a:xfrm>
                      <a:off x="73845" y="1524775"/>
                      <a:ext cx="285829" cy="2839750"/>
                      <a:chOff x="73845" y="3561500"/>
                      <a:chExt cx="285829" cy="2839750"/>
                    </a:xfrm>
                  </p:grpSpPr>
                  <p:grpSp>
                    <p:nvGrpSpPr>
                      <p:cNvPr id="2572" name="Google Shape;2572;p8"/>
                      <p:cNvGrpSpPr/>
                      <p:nvPr/>
                    </p:nvGrpSpPr>
                    <p:grpSpPr>
                      <a:xfrm>
                        <a:off x="73845" y="3561500"/>
                        <a:ext cx="278654" cy="1306700"/>
                        <a:chOff x="73845" y="3561500"/>
                        <a:chExt cx="278654" cy="1306700"/>
                      </a:xfrm>
                    </p:grpSpPr>
                    <p:grpSp>
                      <p:nvGrpSpPr>
                        <p:cNvPr id="2573" name="Google Shape;2573;p8"/>
                        <p:cNvGrpSpPr/>
                        <p:nvPr/>
                      </p:nvGrpSpPr>
                      <p:grpSpPr>
                        <a:xfrm>
                          <a:off x="179620" y="3954300"/>
                          <a:ext cx="139329" cy="128300"/>
                          <a:chOff x="732600" y="1890325"/>
                          <a:chExt cx="138100" cy="128300"/>
                        </a:xfrm>
                      </p:grpSpPr>
                      <p:sp>
                        <p:nvSpPr>
                          <p:cNvPr id="2574" name="Google Shape;257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5" name="Google Shape;257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6" name="Google Shape;257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77" name="Google Shape;2577;p8"/>
                        <p:cNvGrpSpPr/>
                        <p:nvPr/>
                      </p:nvGrpSpPr>
                      <p:grpSpPr>
                        <a:xfrm>
                          <a:off x="116495" y="4347100"/>
                          <a:ext cx="139329" cy="128300"/>
                          <a:chOff x="732600" y="1890325"/>
                          <a:chExt cx="138100" cy="128300"/>
                        </a:xfrm>
                      </p:grpSpPr>
                      <p:sp>
                        <p:nvSpPr>
                          <p:cNvPr id="2578" name="Google Shape;257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79" name="Google Shape;257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0" name="Google Shape;258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81" name="Google Shape;2581;p8"/>
                        <p:cNvGrpSpPr/>
                        <p:nvPr/>
                      </p:nvGrpSpPr>
                      <p:grpSpPr>
                        <a:xfrm>
                          <a:off x="213170" y="4739900"/>
                          <a:ext cx="139329" cy="128300"/>
                          <a:chOff x="732600" y="1890325"/>
                          <a:chExt cx="138100" cy="128300"/>
                        </a:xfrm>
                      </p:grpSpPr>
                      <p:sp>
                        <p:nvSpPr>
                          <p:cNvPr id="2582" name="Google Shape;258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3" name="Google Shape;258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4" name="Google Shape;258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85" name="Google Shape;2585;p8"/>
                        <p:cNvGrpSpPr/>
                        <p:nvPr/>
                      </p:nvGrpSpPr>
                      <p:grpSpPr>
                        <a:xfrm>
                          <a:off x="73845" y="3561500"/>
                          <a:ext cx="139329" cy="128300"/>
                          <a:chOff x="732600" y="1890325"/>
                          <a:chExt cx="138100" cy="128300"/>
                        </a:xfrm>
                      </p:grpSpPr>
                      <p:sp>
                        <p:nvSpPr>
                          <p:cNvPr id="2586" name="Google Shape;258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7" name="Google Shape;258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88" name="Google Shape;258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589" name="Google Shape;2589;p8"/>
                      <p:cNvGrpSpPr/>
                      <p:nvPr/>
                    </p:nvGrpSpPr>
                    <p:grpSpPr>
                      <a:xfrm>
                        <a:off x="81020" y="5094550"/>
                        <a:ext cx="278654" cy="1306700"/>
                        <a:chOff x="73845" y="3561500"/>
                        <a:chExt cx="278654" cy="1306700"/>
                      </a:xfrm>
                    </p:grpSpPr>
                    <p:grpSp>
                      <p:nvGrpSpPr>
                        <p:cNvPr id="2590" name="Google Shape;2590;p8"/>
                        <p:cNvGrpSpPr/>
                        <p:nvPr/>
                      </p:nvGrpSpPr>
                      <p:grpSpPr>
                        <a:xfrm>
                          <a:off x="179620" y="3954300"/>
                          <a:ext cx="139329" cy="128300"/>
                          <a:chOff x="732600" y="1890325"/>
                          <a:chExt cx="138100" cy="128300"/>
                        </a:xfrm>
                      </p:grpSpPr>
                      <p:sp>
                        <p:nvSpPr>
                          <p:cNvPr id="2591" name="Google Shape;259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2" name="Google Shape;259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3" name="Google Shape;259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4" name="Google Shape;2594;p8"/>
                        <p:cNvGrpSpPr/>
                        <p:nvPr/>
                      </p:nvGrpSpPr>
                      <p:grpSpPr>
                        <a:xfrm>
                          <a:off x="116495" y="4347100"/>
                          <a:ext cx="139329" cy="128300"/>
                          <a:chOff x="732600" y="1890325"/>
                          <a:chExt cx="138100" cy="128300"/>
                        </a:xfrm>
                      </p:grpSpPr>
                      <p:sp>
                        <p:nvSpPr>
                          <p:cNvPr id="2595" name="Google Shape;259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6" name="Google Shape;259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597" name="Google Shape;259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598" name="Google Shape;2598;p8"/>
                        <p:cNvGrpSpPr/>
                        <p:nvPr/>
                      </p:nvGrpSpPr>
                      <p:grpSpPr>
                        <a:xfrm>
                          <a:off x="213170" y="4739900"/>
                          <a:ext cx="139329" cy="128300"/>
                          <a:chOff x="732600" y="1890325"/>
                          <a:chExt cx="138100" cy="128300"/>
                        </a:xfrm>
                      </p:grpSpPr>
                      <p:sp>
                        <p:nvSpPr>
                          <p:cNvPr id="2599" name="Google Shape;259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0" name="Google Shape;260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1" name="Google Shape;260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02" name="Google Shape;2602;p8"/>
                        <p:cNvGrpSpPr/>
                        <p:nvPr/>
                      </p:nvGrpSpPr>
                      <p:grpSpPr>
                        <a:xfrm>
                          <a:off x="73845" y="3561500"/>
                          <a:ext cx="139329" cy="128300"/>
                          <a:chOff x="732600" y="1890325"/>
                          <a:chExt cx="138100" cy="128300"/>
                        </a:xfrm>
                      </p:grpSpPr>
                      <p:sp>
                        <p:nvSpPr>
                          <p:cNvPr id="2603" name="Google Shape;260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4" name="Google Shape;260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5" name="Google Shape;260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06" name="Google Shape;2606;p8"/>
                    <p:cNvGrpSpPr/>
                    <p:nvPr/>
                  </p:nvGrpSpPr>
                  <p:grpSpPr>
                    <a:xfrm>
                      <a:off x="81020" y="36500"/>
                      <a:ext cx="278654" cy="1306700"/>
                      <a:chOff x="73845" y="3561500"/>
                      <a:chExt cx="278654" cy="1306700"/>
                    </a:xfrm>
                  </p:grpSpPr>
                  <p:grpSp>
                    <p:nvGrpSpPr>
                      <p:cNvPr id="2607" name="Google Shape;2607;p8"/>
                      <p:cNvGrpSpPr/>
                      <p:nvPr/>
                    </p:nvGrpSpPr>
                    <p:grpSpPr>
                      <a:xfrm>
                        <a:off x="179620" y="3954300"/>
                        <a:ext cx="139329" cy="128300"/>
                        <a:chOff x="732600" y="1890325"/>
                        <a:chExt cx="138100" cy="128300"/>
                      </a:xfrm>
                    </p:grpSpPr>
                    <p:sp>
                      <p:nvSpPr>
                        <p:cNvPr id="2608" name="Google Shape;260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09" name="Google Shape;260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0" name="Google Shape;261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1" name="Google Shape;2611;p8"/>
                      <p:cNvGrpSpPr/>
                      <p:nvPr/>
                    </p:nvGrpSpPr>
                    <p:grpSpPr>
                      <a:xfrm>
                        <a:off x="116495" y="4347100"/>
                        <a:ext cx="139329" cy="128300"/>
                        <a:chOff x="732600" y="1890325"/>
                        <a:chExt cx="138100" cy="128300"/>
                      </a:xfrm>
                    </p:grpSpPr>
                    <p:sp>
                      <p:nvSpPr>
                        <p:cNvPr id="2612" name="Google Shape;261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3" name="Google Shape;261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4" name="Google Shape;261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5" name="Google Shape;2615;p8"/>
                      <p:cNvGrpSpPr/>
                      <p:nvPr/>
                    </p:nvGrpSpPr>
                    <p:grpSpPr>
                      <a:xfrm>
                        <a:off x="213170" y="4739900"/>
                        <a:ext cx="139329" cy="128300"/>
                        <a:chOff x="732600" y="1890325"/>
                        <a:chExt cx="138100" cy="128300"/>
                      </a:xfrm>
                    </p:grpSpPr>
                    <p:sp>
                      <p:nvSpPr>
                        <p:cNvPr id="2616" name="Google Shape;261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7" name="Google Shape;261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18" name="Google Shape;261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19" name="Google Shape;2619;p8"/>
                      <p:cNvGrpSpPr/>
                      <p:nvPr/>
                    </p:nvGrpSpPr>
                    <p:grpSpPr>
                      <a:xfrm>
                        <a:off x="73845" y="3561500"/>
                        <a:ext cx="139329" cy="128300"/>
                        <a:chOff x="732600" y="1890325"/>
                        <a:chExt cx="138100" cy="128300"/>
                      </a:xfrm>
                    </p:grpSpPr>
                    <p:sp>
                      <p:nvSpPr>
                        <p:cNvPr id="2620" name="Google Shape;262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1" name="Google Shape;262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2" name="Google Shape;262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623" name="Google Shape;2623;p8"/>
                <p:cNvGrpSpPr/>
                <p:nvPr/>
              </p:nvGrpSpPr>
              <p:grpSpPr>
                <a:xfrm rot="5400000">
                  <a:off x="9702783" y="-38502"/>
                  <a:ext cx="236004" cy="521100"/>
                  <a:chOff x="116495" y="4347100"/>
                  <a:chExt cx="236004" cy="521100"/>
                </a:xfrm>
              </p:grpSpPr>
              <p:grpSp>
                <p:nvGrpSpPr>
                  <p:cNvPr id="2624" name="Google Shape;2624;p8"/>
                  <p:cNvGrpSpPr/>
                  <p:nvPr/>
                </p:nvGrpSpPr>
                <p:grpSpPr>
                  <a:xfrm>
                    <a:off x="116495" y="4347100"/>
                    <a:ext cx="139329" cy="128300"/>
                    <a:chOff x="732600" y="1890325"/>
                    <a:chExt cx="138100" cy="128300"/>
                  </a:xfrm>
                </p:grpSpPr>
                <p:sp>
                  <p:nvSpPr>
                    <p:cNvPr id="2625" name="Google Shape;262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6" name="Google Shape;262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27" name="Google Shape;262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28" name="Google Shape;2628;p8"/>
                  <p:cNvGrpSpPr/>
                  <p:nvPr/>
                </p:nvGrpSpPr>
                <p:grpSpPr>
                  <a:xfrm>
                    <a:off x="213170" y="4739900"/>
                    <a:ext cx="139329" cy="128300"/>
                    <a:chOff x="732600" y="1890325"/>
                    <a:chExt cx="138100" cy="128300"/>
                  </a:xfrm>
                </p:grpSpPr>
                <p:sp>
                  <p:nvSpPr>
                    <p:cNvPr id="2629" name="Google Shape;262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0" name="Google Shape;263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1" name="Google Shape;263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32" name="Google Shape;2632;p8"/>
              <p:cNvGrpSpPr/>
              <p:nvPr/>
            </p:nvGrpSpPr>
            <p:grpSpPr>
              <a:xfrm>
                <a:off x="73845" y="98713"/>
                <a:ext cx="285829" cy="7341550"/>
                <a:chOff x="73845" y="36500"/>
                <a:chExt cx="285829" cy="7341550"/>
              </a:xfrm>
            </p:grpSpPr>
            <p:grpSp>
              <p:nvGrpSpPr>
                <p:cNvPr id="2633" name="Google Shape;2633;p8"/>
                <p:cNvGrpSpPr/>
                <p:nvPr/>
              </p:nvGrpSpPr>
              <p:grpSpPr>
                <a:xfrm>
                  <a:off x="73845" y="4538300"/>
                  <a:ext cx="285829" cy="2839750"/>
                  <a:chOff x="73845" y="3561500"/>
                  <a:chExt cx="285829" cy="2839750"/>
                </a:xfrm>
              </p:grpSpPr>
              <p:grpSp>
                <p:nvGrpSpPr>
                  <p:cNvPr id="2634" name="Google Shape;2634;p8"/>
                  <p:cNvGrpSpPr/>
                  <p:nvPr/>
                </p:nvGrpSpPr>
                <p:grpSpPr>
                  <a:xfrm>
                    <a:off x="73845" y="3561500"/>
                    <a:ext cx="278654" cy="1306700"/>
                    <a:chOff x="73845" y="3561500"/>
                    <a:chExt cx="278654" cy="1306700"/>
                  </a:xfrm>
                </p:grpSpPr>
                <p:grpSp>
                  <p:nvGrpSpPr>
                    <p:cNvPr id="2635" name="Google Shape;2635;p8"/>
                    <p:cNvGrpSpPr/>
                    <p:nvPr/>
                  </p:nvGrpSpPr>
                  <p:grpSpPr>
                    <a:xfrm>
                      <a:off x="179620" y="3954300"/>
                      <a:ext cx="139329" cy="128300"/>
                      <a:chOff x="732600" y="1890325"/>
                      <a:chExt cx="138100" cy="128300"/>
                    </a:xfrm>
                  </p:grpSpPr>
                  <p:sp>
                    <p:nvSpPr>
                      <p:cNvPr id="2636" name="Google Shape;26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7" name="Google Shape;26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38" name="Google Shape;26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39" name="Google Shape;2639;p8"/>
                    <p:cNvGrpSpPr/>
                    <p:nvPr/>
                  </p:nvGrpSpPr>
                  <p:grpSpPr>
                    <a:xfrm>
                      <a:off x="116495" y="4347100"/>
                      <a:ext cx="139329" cy="128300"/>
                      <a:chOff x="732600" y="1890325"/>
                      <a:chExt cx="138100" cy="128300"/>
                    </a:xfrm>
                  </p:grpSpPr>
                  <p:sp>
                    <p:nvSpPr>
                      <p:cNvPr id="2640" name="Google Shape;264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1" name="Google Shape;264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2" name="Google Shape;264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43" name="Google Shape;2643;p8"/>
                    <p:cNvGrpSpPr/>
                    <p:nvPr/>
                  </p:nvGrpSpPr>
                  <p:grpSpPr>
                    <a:xfrm>
                      <a:off x="213170" y="4739900"/>
                      <a:ext cx="139329" cy="128300"/>
                      <a:chOff x="732600" y="1890325"/>
                      <a:chExt cx="138100" cy="128300"/>
                    </a:xfrm>
                  </p:grpSpPr>
                  <p:sp>
                    <p:nvSpPr>
                      <p:cNvPr id="2644" name="Google Shape;264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5" name="Google Shape;264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6" name="Google Shape;264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47" name="Google Shape;2647;p8"/>
                    <p:cNvGrpSpPr/>
                    <p:nvPr/>
                  </p:nvGrpSpPr>
                  <p:grpSpPr>
                    <a:xfrm>
                      <a:off x="73845" y="3561500"/>
                      <a:ext cx="139329" cy="128300"/>
                      <a:chOff x="732600" y="1890325"/>
                      <a:chExt cx="138100" cy="128300"/>
                    </a:xfrm>
                  </p:grpSpPr>
                  <p:sp>
                    <p:nvSpPr>
                      <p:cNvPr id="2648" name="Google Shape;264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49" name="Google Shape;264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0" name="Google Shape;265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651" name="Google Shape;2651;p8"/>
                  <p:cNvGrpSpPr/>
                  <p:nvPr/>
                </p:nvGrpSpPr>
                <p:grpSpPr>
                  <a:xfrm>
                    <a:off x="81020" y="5094550"/>
                    <a:ext cx="278654" cy="1306700"/>
                    <a:chOff x="73845" y="3561500"/>
                    <a:chExt cx="278654" cy="1306700"/>
                  </a:xfrm>
                </p:grpSpPr>
                <p:grpSp>
                  <p:nvGrpSpPr>
                    <p:cNvPr id="2652" name="Google Shape;2652;p8"/>
                    <p:cNvGrpSpPr/>
                    <p:nvPr/>
                  </p:nvGrpSpPr>
                  <p:grpSpPr>
                    <a:xfrm>
                      <a:off x="179620" y="3954300"/>
                      <a:ext cx="139329" cy="128300"/>
                      <a:chOff x="732600" y="1890325"/>
                      <a:chExt cx="138100" cy="128300"/>
                    </a:xfrm>
                  </p:grpSpPr>
                  <p:sp>
                    <p:nvSpPr>
                      <p:cNvPr id="2653" name="Google Shape;26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4" name="Google Shape;26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5" name="Google Shape;26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56" name="Google Shape;2656;p8"/>
                    <p:cNvGrpSpPr/>
                    <p:nvPr/>
                  </p:nvGrpSpPr>
                  <p:grpSpPr>
                    <a:xfrm>
                      <a:off x="116495" y="4347100"/>
                      <a:ext cx="139329" cy="128300"/>
                      <a:chOff x="732600" y="1890325"/>
                      <a:chExt cx="138100" cy="128300"/>
                    </a:xfrm>
                  </p:grpSpPr>
                  <p:sp>
                    <p:nvSpPr>
                      <p:cNvPr id="2657" name="Google Shape;265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8" name="Google Shape;265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59" name="Google Shape;265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60" name="Google Shape;2660;p8"/>
                    <p:cNvGrpSpPr/>
                    <p:nvPr/>
                  </p:nvGrpSpPr>
                  <p:grpSpPr>
                    <a:xfrm>
                      <a:off x="213170" y="4739900"/>
                      <a:ext cx="139329" cy="128300"/>
                      <a:chOff x="732600" y="1890325"/>
                      <a:chExt cx="138100" cy="128300"/>
                    </a:xfrm>
                  </p:grpSpPr>
                  <p:sp>
                    <p:nvSpPr>
                      <p:cNvPr id="2661" name="Google Shape;266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2" name="Google Shape;266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3" name="Google Shape;266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64" name="Google Shape;2664;p8"/>
                    <p:cNvGrpSpPr/>
                    <p:nvPr/>
                  </p:nvGrpSpPr>
                  <p:grpSpPr>
                    <a:xfrm>
                      <a:off x="73845" y="3561500"/>
                      <a:ext cx="139329" cy="128300"/>
                      <a:chOff x="732600" y="1890325"/>
                      <a:chExt cx="138100" cy="128300"/>
                    </a:xfrm>
                  </p:grpSpPr>
                  <p:sp>
                    <p:nvSpPr>
                      <p:cNvPr id="2665" name="Google Shape;266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6" name="Google Shape;266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67" name="Google Shape;266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668" name="Google Shape;2668;p8"/>
                <p:cNvGrpSpPr/>
                <p:nvPr/>
              </p:nvGrpSpPr>
              <p:grpSpPr>
                <a:xfrm>
                  <a:off x="73845" y="1524775"/>
                  <a:ext cx="285829" cy="2839750"/>
                  <a:chOff x="73845" y="3561500"/>
                  <a:chExt cx="285829" cy="2839750"/>
                </a:xfrm>
              </p:grpSpPr>
              <p:grpSp>
                <p:nvGrpSpPr>
                  <p:cNvPr id="2669" name="Google Shape;2669;p8"/>
                  <p:cNvGrpSpPr/>
                  <p:nvPr/>
                </p:nvGrpSpPr>
                <p:grpSpPr>
                  <a:xfrm>
                    <a:off x="73845" y="3561500"/>
                    <a:ext cx="278654" cy="1306700"/>
                    <a:chOff x="73845" y="3561500"/>
                    <a:chExt cx="278654" cy="1306700"/>
                  </a:xfrm>
                </p:grpSpPr>
                <p:grpSp>
                  <p:nvGrpSpPr>
                    <p:cNvPr id="2670" name="Google Shape;2670;p8"/>
                    <p:cNvGrpSpPr/>
                    <p:nvPr/>
                  </p:nvGrpSpPr>
                  <p:grpSpPr>
                    <a:xfrm>
                      <a:off x="179620" y="3954300"/>
                      <a:ext cx="139329" cy="128300"/>
                      <a:chOff x="732600" y="1890325"/>
                      <a:chExt cx="138100" cy="128300"/>
                    </a:xfrm>
                  </p:grpSpPr>
                  <p:sp>
                    <p:nvSpPr>
                      <p:cNvPr id="2671" name="Google Shape;26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2" name="Google Shape;26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3" name="Google Shape;26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74" name="Google Shape;2674;p8"/>
                    <p:cNvGrpSpPr/>
                    <p:nvPr/>
                  </p:nvGrpSpPr>
                  <p:grpSpPr>
                    <a:xfrm>
                      <a:off x="116495" y="4347100"/>
                      <a:ext cx="139329" cy="128300"/>
                      <a:chOff x="732600" y="1890325"/>
                      <a:chExt cx="138100" cy="128300"/>
                    </a:xfrm>
                  </p:grpSpPr>
                  <p:sp>
                    <p:nvSpPr>
                      <p:cNvPr id="2675" name="Google Shape;267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6" name="Google Shape;267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77" name="Google Shape;267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78" name="Google Shape;2678;p8"/>
                    <p:cNvGrpSpPr/>
                    <p:nvPr/>
                  </p:nvGrpSpPr>
                  <p:grpSpPr>
                    <a:xfrm>
                      <a:off x="213170" y="4739900"/>
                      <a:ext cx="139329" cy="128300"/>
                      <a:chOff x="732600" y="1890325"/>
                      <a:chExt cx="138100" cy="128300"/>
                    </a:xfrm>
                  </p:grpSpPr>
                  <p:sp>
                    <p:nvSpPr>
                      <p:cNvPr id="2679" name="Google Shape;267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0" name="Google Shape;268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1" name="Google Shape;268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82" name="Google Shape;2682;p8"/>
                    <p:cNvGrpSpPr/>
                    <p:nvPr/>
                  </p:nvGrpSpPr>
                  <p:grpSpPr>
                    <a:xfrm>
                      <a:off x="73845" y="3561500"/>
                      <a:ext cx="139329" cy="128300"/>
                      <a:chOff x="732600" y="1890325"/>
                      <a:chExt cx="138100" cy="128300"/>
                    </a:xfrm>
                  </p:grpSpPr>
                  <p:sp>
                    <p:nvSpPr>
                      <p:cNvPr id="2683" name="Google Shape;268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4" name="Google Shape;268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5" name="Google Shape;268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686" name="Google Shape;2686;p8"/>
                  <p:cNvGrpSpPr/>
                  <p:nvPr/>
                </p:nvGrpSpPr>
                <p:grpSpPr>
                  <a:xfrm>
                    <a:off x="81020" y="5094550"/>
                    <a:ext cx="278654" cy="1306700"/>
                    <a:chOff x="73845" y="3561500"/>
                    <a:chExt cx="278654" cy="1306700"/>
                  </a:xfrm>
                </p:grpSpPr>
                <p:grpSp>
                  <p:nvGrpSpPr>
                    <p:cNvPr id="2687" name="Google Shape;2687;p8"/>
                    <p:cNvGrpSpPr/>
                    <p:nvPr/>
                  </p:nvGrpSpPr>
                  <p:grpSpPr>
                    <a:xfrm>
                      <a:off x="179620" y="3954300"/>
                      <a:ext cx="139329" cy="128300"/>
                      <a:chOff x="732600" y="1890325"/>
                      <a:chExt cx="138100" cy="128300"/>
                    </a:xfrm>
                  </p:grpSpPr>
                  <p:sp>
                    <p:nvSpPr>
                      <p:cNvPr id="2688" name="Google Shape;26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89" name="Google Shape;26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0" name="Google Shape;26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1" name="Google Shape;2691;p8"/>
                    <p:cNvGrpSpPr/>
                    <p:nvPr/>
                  </p:nvGrpSpPr>
                  <p:grpSpPr>
                    <a:xfrm>
                      <a:off x="116495" y="4347100"/>
                      <a:ext cx="139329" cy="128300"/>
                      <a:chOff x="732600" y="1890325"/>
                      <a:chExt cx="138100" cy="128300"/>
                    </a:xfrm>
                  </p:grpSpPr>
                  <p:sp>
                    <p:nvSpPr>
                      <p:cNvPr id="2692" name="Google Shape;269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3" name="Google Shape;269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4" name="Google Shape;269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5" name="Google Shape;2695;p8"/>
                    <p:cNvGrpSpPr/>
                    <p:nvPr/>
                  </p:nvGrpSpPr>
                  <p:grpSpPr>
                    <a:xfrm>
                      <a:off x="213170" y="4739900"/>
                      <a:ext cx="139329" cy="128300"/>
                      <a:chOff x="732600" y="1890325"/>
                      <a:chExt cx="138100" cy="128300"/>
                    </a:xfrm>
                  </p:grpSpPr>
                  <p:sp>
                    <p:nvSpPr>
                      <p:cNvPr id="2696" name="Google Shape;269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7" name="Google Shape;269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98" name="Google Shape;269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699" name="Google Shape;2699;p8"/>
                    <p:cNvGrpSpPr/>
                    <p:nvPr/>
                  </p:nvGrpSpPr>
                  <p:grpSpPr>
                    <a:xfrm>
                      <a:off x="73845" y="3561500"/>
                      <a:ext cx="139329" cy="128300"/>
                      <a:chOff x="732600" y="1890325"/>
                      <a:chExt cx="138100" cy="128300"/>
                    </a:xfrm>
                  </p:grpSpPr>
                  <p:sp>
                    <p:nvSpPr>
                      <p:cNvPr id="2700" name="Google Shape;270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1" name="Google Shape;270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2" name="Google Shape;270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03" name="Google Shape;2703;p8"/>
                <p:cNvGrpSpPr/>
                <p:nvPr/>
              </p:nvGrpSpPr>
              <p:grpSpPr>
                <a:xfrm>
                  <a:off x="81020" y="36500"/>
                  <a:ext cx="278654" cy="1306700"/>
                  <a:chOff x="73845" y="3561500"/>
                  <a:chExt cx="278654" cy="1306700"/>
                </a:xfrm>
              </p:grpSpPr>
              <p:grpSp>
                <p:nvGrpSpPr>
                  <p:cNvPr id="2704" name="Google Shape;2704;p8"/>
                  <p:cNvGrpSpPr/>
                  <p:nvPr/>
                </p:nvGrpSpPr>
                <p:grpSpPr>
                  <a:xfrm>
                    <a:off x="179620" y="3954300"/>
                    <a:ext cx="139329" cy="128300"/>
                    <a:chOff x="732600" y="1890325"/>
                    <a:chExt cx="138100" cy="128300"/>
                  </a:xfrm>
                </p:grpSpPr>
                <p:sp>
                  <p:nvSpPr>
                    <p:cNvPr id="2705" name="Google Shape;27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6" name="Google Shape;27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07" name="Google Shape;27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08" name="Google Shape;2708;p8"/>
                  <p:cNvGrpSpPr/>
                  <p:nvPr/>
                </p:nvGrpSpPr>
                <p:grpSpPr>
                  <a:xfrm>
                    <a:off x="116495" y="4347100"/>
                    <a:ext cx="139329" cy="128300"/>
                    <a:chOff x="732600" y="1890325"/>
                    <a:chExt cx="138100" cy="128300"/>
                  </a:xfrm>
                </p:grpSpPr>
                <p:sp>
                  <p:nvSpPr>
                    <p:cNvPr id="2709" name="Google Shape;270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0" name="Google Shape;271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1" name="Google Shape;271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12" name="Google Shape;2712;p8"/>
                  <p:cNvGrpSpPr/>
                  <p:nvPr/>
                </p:nvGrpSpPr>
                <p:grpSpPr>
                  <a:xfrm>
                    <a:off x="213170" y="4739900"/>
                    <a:ext cx="139329" cy="128300"/>
                    <a:chOff x="732600" y="1890325"/>
                    <a:chExt cx="138100" cy="128300"/>
                  </a:xfrm>
                </p:grpSpPr>
                <p:sp>
                  <p:nvSpPr>
                    <p:cNvPr id="2713" name="Google Shape;271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4" name="Google Shape;271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5" name="Google Shape;271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16" name="Google Shape;2716;p8"/>
                  <p:cNvGrpSpPr/>
                  <p:nvPr/>
                </p:nvGrpSpPr>
                <p:grpSpPr>
                  <a:xfrm>
                    <a:off x="73845" y="3561500"/>
                    <a:ext cx="139329" cy="128300"/>
                    <a:chOff x="732600" y="1890325"/>
                    <a:chExt cx="138100" cy="128300"/>
                  </a:xfrm>
                </p:grpSpPr>
                <p:sp>
                  <p:nvSpPr>
                    <p:cNvPr id="2717" name="Google Shape;271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8" name="Google Shape;271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19" name="Google Shape;271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20" name="Google Shape;2720;p8"/>
              <p:cNvGrpSpPr/>
              <p:nvPr/>
            </p:nvGrpSpPr>
            <p:grpSpPr>
              <a:xfrm>
                <a:off x="10332320" y="145213"/>
                <a:ext cx="285829" cy="7341550"/>
                <a:chOff x="73845" y="36500"/>
                <a:chExt cx="285829" cy="7341550"/>
              </a:xfrm>
            </p:grpSpPr>
            <p:grpSp>
              <p:nvGrpSpPr>
                <p:cNvPr id="2721" name="Google Shape;2721;p8"/>
                <p:cNvGrpSpPr/>
                <p:nvPr/>
              </p:nvGrpSpPr>
              <p:grpSpPr>
                <a:xfrm>
                  <a:off x="73845" y="4538300"/>
                  <a:ext cx="285829" cy="2839750"/>
                  <a:chOff x="73845" y="3561500"/>
                  <a:chExt cx="285829" cy="2839750"/>
                </a:xfrm>
              </p:grpSpPr>
              <p:grpSp>
                <p:nvGrpSpPr>
                  <p:cNvPr id="2722" name="Google Shape;2722;p8"/>
                  <p:cNvGrpSpPr/>
                  <p:nvPr/>
                </p:nvGrpSpPr>
                <p:grpSpPr>
                  <a:xfrm>
                    <a:off x="73845" y="3561500"/>
                    <a:ext cx="278654" cy="1306700"/>
                    <a:chOff x="73845" y="3561500"/>
                    <a:chExt cx="278654" cy="1306700"/>
                  </a:xfrm>
                </p:grpSpPr>
                <p:grpSp>
                  <p:nvGrpSpPr>
                    <p:cNvPr id="2723" name="Google Shape;2723;p8"/>
                    <p:cNvGrpSpPr/>
                    <p:nvPr/>
                  </p:nvGrpSpPr>
                  <p:grpSpPr>
                    <a:xfrm>
                      <a:off x="179620" y="3954300"/>
                      <a:ext cx="139329" cy="128300"/>
                      <a:chOff x="732600" y="1890325"/>
                      <a:chExt cx="138100" cy="128300"/>
                    </a:xfrm>
                  </p:grpSpPr>
                  <p:sp>
                    <p:nvSpPr>
                      <p:cNvPr id="2724" name="Google Shape;272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5" name="Google Shape;272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6" name="Google Shape;272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27" name="Google Shape;2727;p8"/>
                    <p:cNvGrpSpPr/>
                    <p:nvPr/>
                  </p:nvGrpSpPr>
                  <p:grpSpPr>
                    <a:xfrm>
                      <a:off x="116495" y="4347100"/>
                      <a:ext cx="139329" cy="128300"/>
                      <a:chOff x="732600" y="1890325"/>
                      <a:chExt cx="138100" cy="128300"/>
                    </a:xfrm>
                  </p:grpSpPr>
                  <p:sp>
                    <p:nvSpPr>
                      <p:cNvPr id="2728" name="Google Shape;272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29" name="Google Shape;272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0" name="Google Shape;273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1" name="Google Shape;2731;p8"/>
                    <p:cNvGrpSpPr/>
                    <p:nvPr/>
                  </p:nvGrpSpPr>
                  <p:grpSpPr>
                    <a:xfrm>
                      <a:off x="213170" y="4739900"/>
                      <a:ext cx="139329" cy="128300"/>
                      <a:chOff x="732600" y="1890325"/>
                      <a:chExt cx="138100" cy="128300"/>
                    </a:xfrm>
                  </p:grpSpPr>
                  <p:sp>
                    <p:nvSpPr>
                      <p:cNvPr id="2732" name="Google Shape;2732;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3" name="Google Shape;2733;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4" name="Google Shape;2734;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35" name="Google Shape;2735;p8"/>
                    <p:cNvGrpSpPr/>
                    <p:nvPr/>
                  </p:nvGrpSpPr>
                  <p:grpSpPr>
                    <a:xfrm>
                      <a:off x="73845" y="3561500"/>
                      <a:ext cx="139329" cy="128300"/>
                      <a:chOff x="732600" y="1890325"/>
                      <a:chExt cx="138100" cy="128300"/>
                    </a:xfrm>
                  </p:grpSpPr>
                  <p:sp>
                    <p:nvSpPr>
                      <p:cNvPr id="2736" name="Google Shape;273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7" name="Google Shape;273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38" name="Google Shape;273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739" name="Google Shape;2739;p8"/>
                  <p:cNvGrpSpPr/>
                  <p:nvPr/>
                </p:nvGrpSpPr>
                <p:grpSpPr>
                  <a:xfrm>
                    <a:off x="81020" y="5094550"/>
                    <a:ext cx="278654" cy="1306700"/>
                    <a:chOff x="73845" y="3561500"/>
                    <a:chExt cx="278654" cy="1306700"/>
                  </a:xfrm>
                </p:grpSpPr>
                <p:grpSp>
                  <p:nvGrpSpPr>
                    <p:cNvPr id="2740" name="Google Shape;2740;p8"/>
                    <p:cNvGrpSpPr/>
                    <p:nvPr/>
                  </p:nvGrpSpPr>
                  <p:grpSpPr>
                    <a:xfrm>
                      <a:off x="179620" y="3954300"/>
                      <a:ext cx="139329" cy="128300"/>
                      <a:chOff x="732600" y="1890325"/>
                      <a:chExt cx="138100" cy="128300"/>
                    </a:xfrm>
                  </p:grpSpPr>
                  <p:sp>
                    <p:nvSpPr>
                      <p:cNvPr id="2741" name="Google Shape;274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2" name="Google Shape;274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3" name="Google Shape;274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44" name="Google Shape;2744;p8"/>
                    <p:cNvGrpSpPr/>
                    <p:nvPr/>
                  </p:nvGrpSpPr>
                  <p:grpSpPr>
                    <a:xfrm>
                      <a:off x="116495" y="4347100"/>
                      <a:ext cx="139329" cy="128300"/>
                      <a:chOff x="732600" y="1890325"/>
                      <a:chExt cx="138100" cy="128300"/>
                    </a:xfrm>
                  </p:grpSpPr>
                  <p:sp>
                    <p:nvSpPr>
                      <p:cNvPr id="2745" name="Google Shape;274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6" name="Google Shape;274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47" name="Google Shape;274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48" name="Google Shape;2748;p8"/>
                    <p:cNvGrpSpPr/>
                    <p:nvPr/>
                  </p:nvGrpSpPr>
                  <p:grpSpPr>
                    <a:xfrm>
                      <a:off x="213170" y="4739900"/>
                      <a:ext cx="139329" cy="128300"/>
                      <a:chOff x="732600" y="1890325"/>
                      <a:chExt cx="138100" cy="128300"/>
                    </a:xfrm>
                  </p:grpSpPr>
                  <p:sp>
                    <p:nvSpPr>
                      <p:cNvPr id="2749" name="Google Shape;274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0" name="Google Shape;275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1" name="Google Shape;275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52" name="Google Shape;2752;p8"/>
                    <p:cNvGrpSpPr/>
                    <p:nvPr/>
                  </p:nvGrpSpPr>
                  <p:grpSpPr>
                    <a:xfrm>
                      <a:off x="73845" y="3561500"/>
                      <a:ext cx="139329" cy="128300"/>
                      <a:chOff x="732600" y="1890325"/>
                      <a:chExt cx="138100" cy="128300"/>
                    </a:xfrm>
                  </p:grpSpPr>
                  <p:sp>
                    <p:nvSpPr>
                      <p:cNvPr id="2753" name="Google Shape;275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4" name="Google Shape;275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55" name="Google Shape;275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56" name="Google Shape;2756;p8"/>
                <p:cNvGrpSpPr/>
                <p:nvPr/>
              </p:nvGrpSpPr>
              <p:grpSpPr>
                <a:xfrm>
                  <a:off x="73845" y="1524775"/>
                  <a:ext cx="285829" cy="2839750"/>
                  <a:chOff x="73845" y="3561500"/>
                  <a:chExt cx="285829" cy="2839750"/>
                </a:xfrm>
              </p:grpSpPr>
              <p:grpSp>
                <p:nvGrpSpPr>
                  <p:cNvPr id="2757" name="Google Shape;2757;p8"/>
                  <p:cNvGrpSpPr/>
                  <p:nvPr/>
                </p:nvGrpSpPr>
                <p:grpSpPr>
                  <a:xfrm>
                    <a:off x="73845" y="3561500"/>
                    <a:ext cx="278654" cy="1306700"/>
                    <a:chOff x="73845" y="3561500"/>
                    <a:chExt cx="278654" cy="1306700"/>
                  </a:xfrm>
                </p:grpSpPr>
                <p:grpSp>
                  <p:nvGrpSpPr>
                    <p:cNvPr id="2758" name="Google Shape;2758;p8"/>
                    <p:cNvGrpSpPr/>
                    <p:nvPr/>
                  </p:nvGrpSpPr>
                  <p:grpSpPr>
                    <a:xfrm>
                      <a:off x="179620" y="3954300"/>
                      <a:ext cx="139329" cy="128300"/>
                      <a:chOff x="732600" y="1890325"/>
                      <a:chExt cx="138100" cy="128300"/>
                    </a:xfrm>
                  </p:grpSpPr>
                  <p:sp>
                    <p:nvSpPr>
                      <p:cNvPr id="2759" name="Google Shape;2759;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0" name="Google Shape;2760;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1" name="Google Shape;2761;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2" name="Google Shape;2762;p8"/>
                    <p:cNvGrpSpPr/>
                    <p:nvPr/>
                  </p:nvGrpSpPr>
                  <p:grpSpPr>
                    <a:xfrm>
                      <a:off x="116495" y="4347100"/>
                      <a:ext cx="139329" cy="128300"/>
                      <a:chOff x="732600" y="1890325"/>
                      <a:chExt cx="138100" cy="128300"/>
                    </a:xfrm>
                  </p:grpSpPr>
                  <p:sp>
                    <p:nvSpPr>
                      <p:cNvPr id="2763" name="Google Shape;276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4" name="Google Shape;276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5" name="Google Shape;276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66" name="Google Shape;2766;p8"/>
                    <p:cNvGrpSpPr/>
                    <p:nvPr/>
                  </p:nvGrpSpPr>
                  <p:grpSpPr>
                    <a:xfrm>
                      <a:off x="213170" y="4739900"/>
                      <a:ext cx="139329" cy="128300"/>
                      <a:chOff x="732600" y="1890325"/>
                      <a:chExt cx="138100" cy="128300"/>
                    </a:xfrm>
                  </p:grpSpPr>
                  <p:sp>
                    <p:nvSpPr>
                      <p:cNvPr id="2767" name="Google Shape;276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8" name="Google Shape;276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69" name="Google Shape;276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70" name="Google Shape;2770;p8"/>
                    <p:cNvGrpSpPr/>
                    <p:nvPr/>
                  </p:nvGrpSpPr>
                  <p:grpSpPr>
                    <a:xfrm>
                      <a:off x="73845" y="3561500"/>
                      <a:ext cx="139329" cy="128300"/>
                      <a:chOff x="732600" y="1890325"/>
                      <a:chExt cx="138100" cy="128300"/>
                    </a:xfrm>
                  </p:grpSpPr>
                  <p:sp>
                    <p:nvSpPr>
                      <p:cNvPr id="2771" name="Google Shape;277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2" name="Google Shape;277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3" name="Google Shape;277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774" name="Google Shape;2774;p8"/>
                  <p:cNvGrpSpPr/>
                  <p:nvPr/>
                </p:nvGrpSpPr>
                <p:grpSpPr>
                  <a:xfrm>
                    <a:off x="81020" y="5094550"/>
                    <a:ext cx="278654" cy="1306700"/>
                    <a:chOff x="73845" y="3561500"/>
                    <a:chExt cx="278654" cy="1306700"/>
                  </a:xfrm>
                </p:grpSpPr>
                <p:grpSp>
                  <p:nvGrpSpPr>
                    <p:cNvPr id="2775" name="Google Shape;2775;p8"/>
                    <p:cNvGrpSpPr/>
                    <p:nvPr/>
                  </p:nvGrpSpPr>
                  <p:grpSpPr>
                    <a:xfrm>
                      <a:off x="179620" y="3954300"/>
                      <a:ext cx="139329" cy="128300"/>
                      <a:chOff x="732600" y="1890325"/>
                      <a:chExt cx="138100" cy="128300"/>
                    </a:xfrm>
                  </p:grpSpPr>
                  <p:sp>
                    <p:nvSpPr>
                      <p:cNvPr id="2776" name="Google Shape;2776;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7" name="Google Shape;2777;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78" name="Google Shape;2778;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79" name="Google Shape;2779;p8"/>
                    <p:cNvGrpSpPr/>
                    <p:nvPr/>
                  </p:nvGrpSpPr>
                  <p:grpSpPr>
                    <a:xfrm>
                      <a:off x="116495" y="4347100"/>
                      <a:ext cx="139329" cy="128300"/>
                      <a:chOff x="732600" y="1890325"/>
                      <a:chExt cx="138100" cy="128300"/>
                    </a:xfrm>
                  </p:grpSpPr>
                  <p:sp>
                    <p:nvSpPr>
                      <p:cNvPr id="2780" name="Google Shape;2780;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1" name="Google Shape;2781;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2" name="Google Shape;2782;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83" name="Google Shape;2783;p8"/>
                    <p:cNvGrpSpPr/>
                    <p:nvPr/>
                  </p:nvGrpSpPr>
                  <p:grpSpPr>
                    <a:xfrm>
                      <a:off x="213170" y="4739900"/>
                      <a:ext cx="139329" cy="128300"/>
                      <a:chOff x="732600" y="1890325"/>
                      <a:chExt cx="138100" cy="128300"/>
                    </a:xfrm>
                  </p:grpSpPr>
                  <p:sp>
                    <p:nvSpPr>
                      <p:cNvPr id="2784" name="Google Shape;2784;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5" name="Google Shape;2785;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6" name="Google Shape;2786;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87" name="Google Shape;2787;p8"/>
                    <p:cNvGrpSpPr/>
                    <p:nvPr/>
                  </p:nvGrpSpPr>
                  <p:grpSpPr>
                    <a:xfrm>
                      <a:off x="73845" y="3561500"/>
                      <a:ext cx="139329" cy="128300"/>
                      <a:chOff x="732600" y="1890325"/>
                      <a:chExt cx="138100" cy="128300"/>
                    </a:xfrm>
                  </p:grpSpPr>
                  <p:sp>
                    <p:nvSpPr>
                      <p:cNvPr id="2788" name="Google Shape;2788;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89" name="Google Shape;2789;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0" name="Google Shape;2790;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791" name="Google Shape;2791;p8"/>
                <p:cNvGrpSpPr/>
                <p:nvPr/>
              </p:nvGrpSpPr>
              <p:grpSpPr>
                <a:xfrm>
                  <a:off x="81020" y="36500"/>
                  <a:ext cx="278654" cy="1306700"/>
                  <a:chOff x="73845" y="3561500"/>
                  <a:chExt cx="278654" cy="1306700"/>
                </a:xfrm>
              </p:grpSpPr>
              <p:grpSp>
                <p:nvGrpSpPr>
                  <p:cNvPr id="2792" name="Google Shape;2792;p8"/>
                  <p:cNvGrpSpPr/>
                  <p:nvPr/>
                </p:nvGrpSpPr>
                <p:grpSpPr>
                  <a:xfrm>
                    <a:off x="179620" y="3954300"/>
                    <a:ext cx="139329" cy="128300"/>
                    <a:chOff x="732600" y="1890325"/>
                    <a:chExt cx="138100" cy="128300"/>
                  </a:xfrm>
                </p:grpSpPr>
                <p:sp>
                  <p:nvSpPr>
                    <p:cNvPr id="2793" name="Google Shape;2793;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4" name="Google Shape;2794;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5" name="Google Shape;2795;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796" name="Google Shape;2796;p8"/>
                  <p:cNvGrpSpPr/>
                  <p:nvPr/>
                </p:nvGrpSpPr>
                <p:grpSpPr>
                  <a:xfrm>
                    <a:off x="116495" y="4347100"/>
                    <a:ext cx="139329" cy="128300"/>
                    <a:chOff x="732600" y="1890325"/>
                    <a:chExt cx="138100" cy="128300"/>
                  </a:xfrm>
                </p:grpSpPr>
                <p:sp>
                  <p:nvSpPr>
                    <p:cNvPr id="2797" name="Google Shape;2797;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8" name="Google Shape;2798;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99" name="Google Shape;2799;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0" name="Google Shape;2800;p8"/>
                  <p:cNvGrpSpPr/>
                  <p:nvPr/>
                </p:nvGrpSpPr>
                <p:grpSpPr>
                  <a:xfrm>
                    <a:off x="213170" y="4739900"/>
                    <a:ext cx="139329" cy="128300"/>
                    <a:chOff x="732600" y="1890325"/>
                    <a:chExt cx="138100" cy="128300"/>
                  </a:xfrm>
                </p:grpSpPr>
                <p:sp>
                  <p:nvSpPr>
                    <p:cNvPr id="2801" name="Google Shape;2801;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2" name="Google Shape;2802;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3" name="Google Shape;2803;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04" name="Google Shape;2804;p8"/>
                  <p:cNvGrpSpPr/>
                  <p:nvPr/>
                </p:nvGrpSpPr>
                <p:grpSpPr>
                  <a:xfrm>
                    <a:off x="73845" y="3561500"/>
                    <a:ext cx="139329" cy="128300"/>
                    <a:chOff x="732600" y="1890325"/>
                    <a:chExt cx="138100" cy="128300"/>
                  </a:xfrm>
                </p:grpSpPr>
                <p:sp>
                  <p:nvSpPr>
                    <p:cNvPr id="2805" name="Google Shape;2805;p8"/>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6" name="Google Shape;2806;p8"/>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07" name="Google Shape;2807;p8"/>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2808" name="Google Shape;2808;p8"/>
          <p:cNvGrpSpPr/>
          <p:nvPr/>
        </p:nvGrpSpPr>
        <p:grpSpPr>
          <a:xfrm flipH="1">
            <a:off x="194492" y="483966"/>
            <a:ext cx="3622677" cy="3379369"/>
            <a:chOff x="3123500" y="607850"/>
            <a:chExt cx="2692075" cy="3186025"/>
          </a:xfrm>
        </p:grpSpPr>
        <p:sp>
          <p:nvSpPr>
            <p:cNvPr id="2809" name="Google Shape;2809;p8"/>
            <p:cNvSpPr/>
            <p:nvPr/>
          </p:nvSpPr>
          <p:spPr>
            <a:xfrm>
              <a:off x="3123500" y="1218850"/>
              <a:ext cx="2050300" cy="2575025"/>
            </a:xfrm>
            <a:custGeom>
              <a:avLst/>
              <a:gdLst/>
              <a:ahLst/>
              <a:cxnLst/>
              <a:rect l="l" t="t" r="r" b="b"/>
              <a:pathLst>
                <a:path w="82012" h="103001" extrusionOk="0">
                  <a:moveTo>
                    <a:pt x="60180" y="0"/>
                  </a:moveTo>
                  <a:lnTo>
                    <a:pt x="0" y="79328"/>
                  </a:lnTo>
                  <a:lnTo>
                    <a:pt x="73226" y="103001"/>
                  </a:lnTo>
                  <a:lnTo>
                    <a:pt x="82011" y="6366"/>
                  </a:lnTo>
                  <a:lnTo>
                    <a:pt x="60180" y="0"/>
                  </a:lnTo>
                  <a:close/>
                </a:path>
              </a:pathLst>
            </a:custGeom>
            <a:gradFill>
              <a:gsLst>
                <a:gs pos="0">
                  <a:srgbClr val="7BB8EF">
                    <a:alpha val="34117"/>
                    <a:alpha val="34080"/>
                  </a:srgbClr>
                </a:gs>
                <a:gs pos="68000">
                  <a:srgbClr val="FFFFFF">
                    <a:alpha val="0"/>
                    <a:alpha val="34080"/>
                  </a:srgbClr>
                </a:gs>
                <a:gs pos="100000">
                  <a:srgbClr val="FFFFFF">
                    <a:alpha val="0"/>
                    <a:alpha val="3408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0" name="Google Shape;2810;p8"/>
            <p:cNvSpPr/>
            <p:nvPr/>
          </p:nvSpPr>
          <p:spPr>
            <a:xfrm>
              <a:off x="4371550" y="1058400"/>
              <a:ext cx="1158650" cy="464150"/>
            </a:xfrm>
            <a:custGeom>
              <a:avLst/>
              <a:gdLst/>
              <a:ahLst/>
              <a:cxnLst/>
              <a:rect l="l" t="t" r="r" b="b"/>
              <a:pathLst>
                <a:path w="46346" h="18566" extrusionOk="0">
                  <a:moveTo>
                    <a:pt x="1421" y="1"/>
                  </a:moveTo>
                  <a:cubicBezTo>
                    <a:pt x="1421" y="1"/>
                    <a:pt x="947" y="1053"/>
                    <a:pt x="895" y="1316"/>
                  </a:cubicBezTo>
                  <a:cubicBezTo>
                    <a:pt x="0" y="3841"/>
                    <a:pt x="9364" y="9469"/>
                    <a:pt x="21831" y="13888"/>
                  </a:cubicBezTo>
                  <a:cubicBezTo>
                    <a:pt x="30226" y="16876"/>
                    <a:pt x="37875" y="18565"/>
                    <a:pt x="42225" y="18565"/>
                  </a:cubicBezTo>
                  <a:cubicBezTo>
                    <a:pt x="44308" y="18565"/>
                    <a:pt x="45635" y="18178"/>
                    <a:pt x="45924" y="17360"/>
                  </a:cubicBezTo>
                  <a:cubicBezTo>
                    <a:pt x="46030" y="17097"/>
                    <a:pt x="46345" y="16150"/>
                    <a:pt x="46345" y="16150"/>
                  </a:cubicBezTo>
                  <a:cubicBezTo>
                    <a:pt x="46345" y="16150"/>
                    <a:pt x="36193" y="8838"/>
                    <a:pt x="25040" y="4788"/>
                  </a:cubicBezTo>
                  <a:cubicBezTo>
                    <a:pt x="13783" y="790"/>
                    <a:pt x="1421" y="1"/>
                    <a:pt x="14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1" name="Google Shape;2811;p8"/>
            <p:cNvSpPr/>
            <p:nvPr/>
          </p:nvSpPr>
          <p:spPr>
            <a:xfrm>
              <a:off x="4191375" y="859825"/>
              <a:ext cx="1591325" cy="635350"/>
            </a:xfrm>
            <a:custGeom>
              <a:avLst/>
              <a:gdLst/>
              <a:ahLst/>
              <a:cxnLst/>
              <a:rect l="l" t="t" r="r" b="b"/>
              <a:pathLst>
                <a:path w="63653" h="25414" extrusionOk="0">
                  <a:moveTo>
                    <a:pt x="1947" y="0"/>
                  </a:moveTo>
                  <a:cubicBezTo>
                    <a:pt x="1947" y="0"/>
                    <a:pt x="1421" y="1315"/>
                    <a:pt x="1263" y="1684"/>
                  </a:cubicBezTo>
                  <a:cubicBezTo>
                    <a:pt x="0" y="5156"/>
                    <a:pt x="12889" y="12888"/>
                    <a:pt x="29985" y="18991"/>
                  </a:cubicBezTo>
                  <a:cubicBezTo>
                    <a:pt x="41542" y="23116"/>
                    <a:pt x="52090" y="25414"/>
                    <a:pt x="58069" y="25414"/>
                  </a:cubicBezTo>
                  <a:cubicBezTo>
                    <a:pt x="60935" y="25414"/>
                    <a:pt x="62751" y="24886"/>
                    <a:pt x="63126" y="23778"/>
                  </a:cubicBezTo>
                  <a:cubicBezTo>
                    <a:pt x="63284" y="23462"/>
                    <a:pt x="63652" y="22094"/>
                    <a:pt x="63652" y="22094"/>
                  </a:cubicBezTo>
                  <a:cubicBezTo>
                    <a:pt x="63652" y="22094"/>
                    <a:pt x="49712" y="12047"/>
                    <a:pt x="34404" y="6576"/>
                  </a:cubicBezTo>
                  <a:cubicBezTo>
                    <a:pt x="19043" y="1052"/>
                    <a:pt x="1947" y="0"/>
                    <a:pt x="194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2" name="Google Shape;2812;p8"/>
            <p:cNvSpPr/>
            <p:nvPr/>
          </p:nvSpPr>
          <p:spPr>
            <a:xfrm>
              <a:off x="4204525" y="822275"/>
              <a:ext cx="1611050" cy="635350"/>
            </a:xfrm>
            <a:custGeom>
              <a:avLst/>
              <a:gdLst/>
              <a:ahLst/>
              <a:cxnLst/>
              <a:rect l="l" t="t" r="r" b="b"/>
              <a:pathLst>
                <a:path w="64442" h="25414" extrusionOk="0">
                  <a:moveTo>
                    <a:pt x="6360" y="1"/>
                  </a:moveTo>
                  <a:cubicBezTo>
                    <a:pt x="3484" y="1"/>
                    <a:pt x="1655" y="535"/>
                    <a:pt x="1263" y="1660"/>
                  </a:cubicBezTo>
                  <a:cubicBezTo>
                    <a:pt x="0" y="5079"/>
                    <a:pt x="12889" y="12865"/>
                    <a:pt x="29985" y="18967"/>
                  </a:cubicBezTo>
                  <a:cubicBezTo>
                    <a:pt x="41541" y="23091"/>
                    <a:pt x="52087" y="25413"/>
                    <a:pt x="58082" y="25413"/>
                  </a:cubicBezTo>
                  <a:cubicBezTo>
                    <a:pt x="60958" y="25413"/>
                    <a:pt x="62787" y="24879"/>
                    <a:pt x="63179" y="23754"/>
                  </a:cubicBezTo>
                  <a:cubicBezTo>
                    <a:pt x="64442" y="20282"/>
                    <a:pt x="51553" y="12549"/>
                    <a:pt x="34457" y="6447"/>
                  </a:cubicBezTo>
                  <a:cubicBezTo>
                    <a:pt x="22901" y="2323"/>
                    <a:pt x="12356" y="1"/>
                    <a:pt x="63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3" name="Google Shape;2813;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4" name="Google Shape;2814;p8"/>
            <p:cNvSpPr/>
            <p:nvPr/>
          </p:nvSpPr>
          <p:spPr>
            <a:xfrm>
              <a:off x="4592475" y="607850"/>
              <a:ext cx="961400" cy="637325"/>
            </a:xfrm>
            <a:custGeom>
              <a:avLst/>
              <a:gdLst/>
              <a:ahLst/>
              <a:cxnLst/>
              <a:rect l="l" t="t" r="r" b="b"/>
              <a:pathLst>
                <a:path w="38456" h="25493" extrusionOk="0">
                  <a:moveTo>
                    <a:pt x="17992" y="1"/>
                  </a:moveTo>
                  <a:cubicBezTo>
                    <a:pt x="10272" y="1"/>
                    <a:pt x="2889" y="5031"/>
                    <a:pt x="1" y="13025"/>
                  </a:cubicBezTo>
                  <a:cubicBezTo>
                    <a:pt x="10469" y="19969"/>
                    <a:pt x="22358" y="24230"/>
                    <a:pt x="34878" y="25492"/>
                  </a:cubicBezTo>
                  <a:cubicBezTo>
                    <a:pt x="38455" y="15392"/>
                    <a:pt x="33615" y="4451"/>
                    <a:pt x="23936" y="1031"/>
                  </a:cubicBezTo>
                  <a:cubicBezTo>
                    <a:pt x="21980" y="332"/>
                    <a:pt x="19975" y="1"/>
                    <a:pt x="1799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5" name="Google Shape;2815;p8"/>
            <p:cNvSpPr/>
            <p:nvPr/>
          </p:nvSpPr>
          <p:spPr>
            <a:xfrm>
              <a:off x="5173775" y="627050"/>
              <a:ext cx="378775" cy="618125"/>
            </a:xfrm>
            <a:custGeom>
              <a:avLst/>
              <a:gdLst/>
              <a:ahLst/>
              <a:cxnLst/>
              <a:rect l="l" t="t" r="r" b="b"/>
              <a:pathLst>
                <a:path w="15151" h="24725" extrusionOk="0">
                  <a:moveTo>
                    <a:pt x="0" y="0"/>
                  </a:moveTo>
                  <a:lnTo>
                    <a:pt x="0" y="0"/>
                  </a:lnTo>
                  <a:cubicBezTo>
                    <a:pt x="2157" y="1368"/>
                    <a:pt x="4051" y="3156"/>
                    <a:pt x="5576" y="5155"/>
                  </a:cubicBezTo>
                  <a:cubicBezTo>
                    <a:pt x="9732" y="10837"/>
                    <a:pt x="8838" y="18201"/>
                    <a:pt x="5366" y="23778"/>
                  </a:cubicBezTo>
                  <a:cubicBezTo>
                    <a:pt x="7418" y="24198"/>
                    <a:pt x="9522" y="24514"/>
                    <a:pt x="11626" y="24724"/>
                  </a:cubicBezTo>
                  <a:cubicBezTo>
                    <a:pt x="15151" y="14624"/>
                    <a:pt x="10311" y="3735"/>
                    <a:pt x="684" y="263"/>
                  </a:cubicBezTo>
                  <a:cubicBezTo>
                    <a:pt x="421" y="158"/>
                    <a:pt x="263" y="105"/>
                    <a:pt x="0"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6" name="Google Shape;2816;p8"/>
            <p:cNvSpPr/>
            <p:nvPr/>
          </p:nvSpPr>
          <p:spPr>
            <a:xfrm>
              <a:off x="4592475" y="608625"/>
              <a:ext cx="437975" cy="381425"/>
            </a:xfrm>
            <a:custGeom>
              <a:avLst/>
              <a:gdLst/>
              <a:ahLst/>
              <a:cxnLst/>
              <a:rect l="l" t="t" r="r" b="b"/>
              <a:pathLst>
                <a:path w="17519" h="15257" extrusionOk="0">
                  <a:moveTo>
                    <a:pt x="17518" y="1"/>
                  </a:moveTo>
                  <a:cubicBezTo>
                    <a:pt x="9943" y="211"/>
                    <a:pt x="2842" y="5209"/>
                    <a:pt x="1" y="13099"/>
                  </a:cubicBezTo>
                  <a:cubicBezTo>
                    <a:pt x="1106" y="13836"/>
                    <a:pt x="2316" y="14572"/>
                    <a:pt x="3525" y="15256"/>
                  </a:cubicBezTo>
                  <a:cubicBezTo>
                    <a:pt x="6208" y="8260"/>
                    <a:pt x="10838" y="1211"/>
                    <a:pt x="17518"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7" name="Google Shape;2817;p8"/>
            <p:cNvSpPr/>
            <p:nvPr/>
          </p:nvSpPr>
          <p:spPr>
            <a:xfrm>
              <a:off x="5524900" y="1287850"/>
              <a:ext cx="123650" cy="62525"/>
            </a:xfrm>
            <a:custGeom>
              <a:avLst/>
              <a:gdLst/>
              <a:ahLst/>
              <a:cxnLst/>
              <a:rect l="l" t="t" r="r" b="b"/>
              <a:pathLst>
                <a:path w="4946" h="2501" extrusionOk="0">
                  <a:moveTo>
                    <a:pt x="1678" y="1"/>
                  </a:moveTo>
                  <a:cubicBezTo>
                    <a:pt x="851" y="1"/>
                    <a:pt x="181" y="334"/>
                    <a:pt x="1" y="765"/>
                  </a:cubicBezTo>
                  <a:cubicBezTo>
                    <a:pt x="1" y="765"/>
                    <a:pt x="948" y="1554"/>
                    <a:pt x="2158" y="2027"/>
                  </a:cubicBezTo>
                  <a:cubicBezTo>
                    <a:pt x="3473" y="2501"/>
                    <a:pt x="4683" y="2501"/>
                    <a:pt x="4683" y="2501"/>
                  </a:cubicBezTo>
                  <a:cubicBezTo>
                    <a:pt x="4946" y="1817"/>
                    <a:pt x="4157" y="712"/>
                    <a:pt x="2894" y="239"/>
                  </a:cubicBezTo>
                  <a:cubicBezTo>
                    <a:pt x="2477" y="72"/>
                    <a:pt x="2061" y="1"/>
                    <a:pt x="167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8" name="Google Shape;2818;p8"/>
            <p:cNvSpPr/>
            <p:nvPr/>
          </p:nvSpPr>
          <p:spPr>
            <a:xfrm>
              <a:off x="5261875" y="1275650"/>
              <a:ext cx="136800" cy="67050"/>
            </a:xfrm>
            <a:custGeom>
              <a:avLst/>
              <a:gdLst/>
              <a:ahLst/>
              <a:cxnLst/>
              <a:rect l="l" t="t" r="r" b="b"/>
              <a:pathLst>
                <a:path w="5472" h="2682" extrusionOk="0">
                  <a:moveTo>
                    <a:pt x="1971" y="0"/>
                  </a:moveTo>
                  <a:cubicBezTo>
                    <a:pt x="1005" y="0"/>
                    <a:pt x="187" y="364"/>
                    <a:pt x="1" y="885"/>
                  </a:cubicBezTo>
                  <a:cubicBezTo>
                    <a:pt x="1" y="885"/>
                    <a:pt x="1000" y="1726"/>
                    <a:pt x="2421" y="2252"/>
                  </a:cubicBezTo>
                  <a:cubicBezTo>
                    <a:pt x="3473" y="2628"/>
                    <a:pt x="4444" y="2682"/>
                    <a:pt x="4914" y="2682"/>
                  </a:cubicBezTo>
                  <a:cubicBezTo>
                    <a:pt x="5101" y="2682"/>
                    <a:pt x="5209" y="2673"/>
                    <a:pt x="5209" y="2673"/>
                  </a:cubicBezTo>
                  <a:cubicBezTo>
                    <a:pt x="5472" y="1989"/>
                    <a:pt x="4683" y="727"/>
                    <a:pt x="3210" y="201"/>
                  </a:cubicBezTo>
                  <a:cubicBezTo>
                    <a:pt x="2795" y="62"/>
                    <a:pt x="2370" y="0"/>
                    <a:pt x="197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19" name="Google Shape;2819;p8"/>
            <p:cNvSpPr/>
            <p:nvPr/>
          </p:nvSpPr>
          <p:spPr>
            <a:xfrm>
              <a:off x="4382075" y="879725"/>
              <a:ext cx="123650" cy="62975"/>
            </a:xfrm>
            <a:custGeom>
              <a:avLst/>
              <a:gdLst/>
              <a:ahLst/>
              <a:cxnLst/>
              <a:rect l="l" t="t" r="r" b="b"/>
              <a:pathLst>
                <a:path w="4946" h="2519" extrusionOk="0">
                  <a:moveTo>
                    <a:pt x="1701" y="1"/>
                  </a:moveTo>
                  <a:cubicBezTo>
                    <a:pt x="860" y="1"/>
                    <a:pt x="185" y="340"/>
                    <a:pt x="0" y="782"/>
                  </a:cubicBezTo>
                  <a:cubicBezTo>
                    <a:pt x="0" y="782"/>
                    <a:pt x="842" y="1571"/>
                    <a:pt x="2157" y="2045"/>
                  </a:cubicBezTo>
                  <a:cubicBezTo>
                    <a:pt x="3472" y="2518"/>
                    <a:pt x="4682" y="2518"/>
                    <a:pt x="4682" y="2518"/>
                  </a:cubicBezTo>
                  <a:cubicBezTo>
                    <a:pt x="4945" y="1782"/>
                    <a:pt x="4156" y="677"/>
                    <a:pt x="2841" y="204"/>
                  </a:cubicBezTo>
                  <a:cubicBezTo>
                    <a:pt x="2448" y="62"/>
                    <a:pt x="2059" y="1"/>
                    <a:pt x="170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0" name="Google Shape;2820;p8"/>
            <p:cNvSpPr/>
            <p:nvPr/>
          </p:nvSpPr>
          <p:spPr>
            <a:xfrm>
              <a:off x="4579325" y="1031750"/>
              <a:ext cx="136800" cy="68800"/>
            </a:xfrm>
            <a:custGeom>
              <a:avLst/>
              <a:gdLst/>
              <a:ahLst/>
              <a:cxnLst/>
              <a:rect l="l" t="t" r="r" b="b"/>
              <a:pathLst>
                <a:path w="5472" h="2752" extrusionOk="0">
                  <a:moveTo>
                    <a:pt x="1888" y="0"/>
                  </a:moveTo>
                  <a:cubicBezTo>
                    <a:pt x="966" y="0"/>
                    <a:pt x="185" y="376"/>
                    <a:pt x="1" y="856"/>
                  </a:cubicBezTo>
                  <a:cubicBezTo>
                    <a:pt x="1" y="856"/>
                    <a:pt x="1000" y="1750"/>
                    <a:pt x="2473" y="2276"/>
                  </a:cubicBezTo>
                  <a:cubicBezTo>
                    <a:pt x="3657" y="2715"/>
                    <a:pt x="4767" y="2751"/>
                    <a:pt x="5105" y="2751"/>
                  </a:cubicBezTo>
                  <a:cubicBezTo>
                    <a:pt x="5172" y="2751"/>
                    <a:pt x="5209" y="2750"/>
                    <a:pt x="5209" y="2750"/>
                  </a:cubicBezTo>
                  <a:cubicBezTo>
                    <a:pt x="5472" y="2013"/>
                    <a:pt x="4578" y="751"/>
                    <a:pt x="3105" y="225"/>
                  </a:cubicBezTo>
                  <a:cubicBezTo>
                    <a:pt x="2697" y="68"/>
                    <a:pt x="2279" y="0"/>
                    <a:pt x="18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1" name="Google Shape;2821;p8"/>
            <p:cNvSpPr/>
            <p:nvPr/>
          </p:nvSpPr>
          <p:spPr>
            <a:xfrm>
              <a:off x="4914700" y="1183600"/>
              <a:ext cx="136800" cy="68175"/>
            </a:xfrm>
            <a:custGeom>
              <a:avLst/>
              <a:gdLst/>
              <a:ahLst/>
              <a:cxnLst/>
              <a:rect l="l" t="t" r="r" b="b"/>
              <a:pathLst>
                <a:path w="5472" h="2727" extrusionOk="0">
                  <a:moveTo>
                    <a:pt x="1947" y="0"/>
                  </a:moveTo>
                  <a:cubicBezTo>
                    <a:pt x="978" y="0"/>
                    <a:pt x="186" y="363"/>
                    <a:pt x="0" y="884"/>
                  </a:cubicBezTo>
                  <a:cubicBezTo>
                    <a:pt x="0" y="884"/>
                    <a:pt x="1000" y="1726"/>
                    <a:pt x="2473" y="2252"/>
                  </a:cubicBezTo>
                  <a:cubicBezTo>
                    <a:pt x="3656" y="2690"/>
                    <a:pt x="4767" y="2727"/>
                    <a:pt x="5104" y="2727"/>
                  </a:cubicBezTo>
                  <a:cubicBezTo>
                    <a:pt x="5172" y="2727"/>
                    <a:pt x="5208" y="2725"/>
                    <a:pt x="5208" y="2725"/>
                  </a:cubicBezTo>
                  <a:cubicBezTo>
                    <a:pt x="5471" y="1989"/>
                    <a:pt x="4682" y="727"/>
                    <a:pt x="3209" y="200"/>
                  </a:cubicBezTo>
                  <a:cubicBezTo>
                    <a:pt x="2778" y="62"/>
                    <a:pt x="2348" y="0"/>
                    <a:pt x="19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80372084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822"/>
        <p:cNvGrpSpPr/>
        <p:nvPr/>
      </p:nvGrpSpPr>
      <p:grpSpPr>
        <a:xfrm>
          <a:off x="0" y="0"/>
          <a:ext cx="0" cy="0"/>
          <a:chOff x="0" y="0"/>
          <a:chExt cx="0" cy="0"/>
        </a:xfrm>
      </p:grpSpPr>
      <p:sp>
        <p:nvSpPr>
          <p:cNvPr id="2823" name="Google Shape;2823;p9"/>
          <p:cNvSpPr txBox="1">
            <a:spLocks noGrp="1"/>
          </p:cNvSpPr>
          <p:nvPr>
            <p:ph type="title"/>
          </p:nvPr>
        </p:nvSpPr>
        <p:spPr>
          <a:xfrm>
            <a:off x="960017" y="1611371"/>
            <a:ext cx="10272042" cy="1122166"/>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500"/>
              <a:buNone/>
              <a:defRPr sz="5600"/>
            </a:lvl1pPr>
            <a:lvl2pPr lvl="1" algn="ctr" rtl="0">
              <a:spcBef>
                <a:spcPts val="0"/>
              </a:spcBef>
              <a:spcAft>
                <a:spcPts val="0"/>
              </a:spcAft>
              <a:buSzPts val="4500"/>
              <a:buNone/>
              <a:defRPr sz="4500"/>
            </a:lvl2pPr>
            <a:lvl3pPr lvl="2" algn="ctr" rtl="0">
              <a:spcBef>
                <a:spcPts val="0"/>
              </a:spcBef>
              <a:spcAft>
                <a:spcPts val="0"/>
              </a:spcAft>
              <a:buSzPts val="4500"/>
              <a:buNone/>
              <a:defRPr sz="4500"/>
            </a:lvl3pPr>
            <a:lvl4pPr lvl="3" algn="ctr" rtl="0">
              <a:spcBef>
                <a:spcPts val="0"/>
              </a:spcBef>
              <a:spcAft>
                <a:spcPts val="0"/>
              </a:spcAft>
              <a:buSzPts val="4500"/>
              <a:buNone/>
              <a:defRPr sz="4500"/>
            </a:lvl4pPr>
            <a:lvl5pPr lvl="4" algn="ctr" rtl="0">
              <a:spcBef>
                <a:spcPts val="0"/>
              </a:spcBef>
              <a:spcAft>
                <a:spcPts val="0"/>
              </a:spcAft>
              <a:buSzPts val="4500"/>
              <a:buNone/>
              <a:defRPr sz="4500"/>
            </a:lvl5pPr>
            <a:lvl6pPr lvl="5" algn="ctr" rtl="0">
              <a:spcBef>
                <a:spcPts val="0"/>
              </a:spcBef>
              <a:spcAft>
                <a:spcPts val="0"/>
              </a:spcAft>
              <a:buSzPts val="4500"/>
              <a:buNone/>
              <a:defRPr sz="4500"/>
            </a:lvl6pPr>
            <a:lvl7pPr lvl="6" algn="ctr" rtl="0">
              <a:spcBef>
                <a:spcPts val="0"/>
              </a:spcBef>
              <a:spcAft>
                <a:spcPts val="0"/>
              </a:spcAft>
              <a:buSzPts val="4500"/>
              <a:buNone/>
              <a:defRPr sz="4500"/>
            </a:lvl7pPr>
            <a:lvl8pPr lvl="7" algn="ctr" rtl="0">
              <a:spcBef>
                <a:spcPts val="0"/>
              </a:spcBef>
              <a:spcAft>
                <a:spcPts val="0"/>
              </a:spcAft>
              <a:buSzPts val="4500"/>
              <a:buNone/>
              <a:defRPr sz="4500"/>
            </a:lvl8pPr>
            <a:lvl9pPr lvl="8" algn="ctr" rtl="0">
              <a:spcBef>
                <a:spcPts val="0"/>
              </a:spcBef>
              <a:spcAft>
                <a:spcPts val="0"/>
              </a:spcAft>
              <a:buSzPts val="4500"/>
              <a:buNone/>
              <a:defRPr sz="4500"/>
            </a:lvl9pPr>
          </a:lstStyle>
          <a:p>
            <a:endParaRPr/>
          </a:p>
        </p:txBody>
      </p:sp>
      <p:sp>
        <p:nvSpPr>
          <p:cNvPr id="2824" name="Google Shape;2824;p9"/>
          <p:cNvSpPr txBox="1">
            <a:spLocks noGrp="1"/>
          </p:cNvSpPr>
          <p:nvPr>
            <p:ph type="subTitle" idx="1"/>
          </p:nvPr>
        </p:nvSpPr>
        <p:spPr>
          <a:xfrm>
            <a:off x="2988786" y="2696432"/>
            <a:ext cx="6214813" cy="2242156"/>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SzPts val="1800"/>
              <a:buNone/>
              <a:defRPr sz="2000"/>
            </a:lvl1pPr>
            <a:lvl2pPr lvl="1" algn="ctr" rtl="0">
              <a:lnSpc>
                <a:spcPct val="100000"/>
              </a:lnSpc>
              <a:spcBef>
                <a:spcPts val="2000"/>
              </a:spcBef>
              <a:spcAft>
                <a:spcPts val="0"/>
              </a:spcAft>
              <a:buSzPts val="1800"/>
              <a:buNone/>
              <a:defRPr/>
            </a:lvl2pPr>
            <a:lvl3pPr lvl="2" algn="ctr" rtl="0">
              <a:lnSpc>
                <a:spcPct val="100000"/>
              </a:lnSpc>
              <a:spcBef>
                <a:spcPts val="2000"/>
              </a:spcBef>
              <a:spcAft>
                <a:spcPts val="0"/>
              </a:spcAft>
              <a:buSzPts val="1800"/>
              <a:buNone/>
              <a:defRPr/>
            </a:lvl3pPr>
            <a:lvl4pPr lvl="3" algn="ctr" rtl="0">
              <a:lnSpc>
                <a:spcPct val="100000"/>
              </a:lnSpc>
              <a:spcBef>
                <a:spcPts val="2000"/>
              </a:spcBef>
              <a:spcAft>
                <a:spcPts val="0"/>
              </a:spcAft>
              <a:buSzPts val="1800"/>
              <a:buNone/>
              <a:defRPr/>
            </a:lvl4pPr>
            <a:lvl5pPr lvl="4" algn="ctr" rtl="0">
              <a:lnSpc>
                <a:spcPct val="100000"/>
              </a:lnSpc>
              <a:spcBef>
                <a:spcPts val="2000"/>
              </a:spcBef>
              <a:spcAft>
                <a:spcPts val="0"/>
              </a:spcAft>
              <a:buSzPts val="1800"/>
              <a:buNone/>
              <a:defRPr/>
            </a:lvl5pPr>
            <a:lvl6pPr lvl="5" algn="ctr" rtl="0">
              <a:lnSpc>
                <a:spcPct val="100000"/>
              </a:lnSpc>
              <a:spcBef>
                <a:spcPts val="2000"/>
              </a:spcBef>
              <a:spcAft>
                <a:spcPts val="0"/>
              </a:spcAft>
              <a:buSzPts val="1800"/>
              <a:buNone/>
              <a:defRPr/>
            </a:lvl6pPr>
            <a:lvl7pPr lvl="6" algn="ctr" rtl="0">
              <a:lnSpc>
                <a:spcPct val="100000"/>
              </a:lnSpc>
              <a:spcBef>
                <a:spcPts val="2000"/>
              </a:spcBef>
              <a:spcAft>
                <a:spcPts val="0"/>
              </a:spcAft>
              <a:buSzPts val="1800"/>
              <a:buNone/>
              <a:defRPr/>
            </a:lvl7pPr>
            <a:lvl8pPr lvl="7" algn="ctr" rtl="0">
              <a:lnSpc>
                <a:spcPct val="100000"/>
              </a:lnSpc>
              <a:spcBef>
                <a:spcPts val="2000"/>
              </a:spcBef>
              <a:spcAft>
                <a:spcPts val="0"/>
              </a:spcAft>
              <a:buSzPts val="1800"/>
              <a:buNone/>
              <a:defRPr/>
            </a:lvl8pPr>
            <a:lvl9pPr lvl="8" algn="ctr" rtl="0">
              <a:lnSpc>
                <a:spcPct val="100000"/>
              </a:lnSpc>
              <a:spcBef>
                <a:spcPts val="2000"/>
              </a:spcBef>
              <a:spcAft>
                <a:spcPts val="2000"/>
              </a:spcAft>
              <a:buSzPts val="1800"/>
              <a:buNone/>
              <a:defRPr/>
            </a:lvl9pPr>
          </a:lstStyle>
          <a:p>
            <a:endParaRPr/>
          </a:p>
        </p:txBody>
      </p:sp>
      <p:sp>
        <p:nvSpPr>
          <p:cNvPr id="2825" name="Google Shape;2825;p9"/>
          <p:cNvSpPr/>
          <p:nvPr/>
        </p:nvSpPr>
        <p:spPr>
          <a:xfrm flipH="1">
            <a:off x="-1214685" y="5487892"/>
            <a:ext cx="2579520"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6" name="Google Shape;2826;p9"/>
          <p:cNvSpPr/>
          <p:nvPr/>
        </p:nvSpPr>
        <p:spPr>
          <a:xfrm>
            <a:off x="8624656" y="1689031"/>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7" name="Google Shape;2827;p9"/>
          <p:cNvSpPr/>
          <p:nvPr/>
        </p:nvSpPr>
        <p:spPr>
          <a:xfrm>
            <a:off x="6947126" y="2265020"/>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28" name="Google Shape;2828;p9"/>
          <p:cNvSpPr/>
          <p:nvPr/>
        </p:nvSpPr>
        <p:spPr>
          <a:xfrm>
            <a:off x="4671377" y="1063451"/>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29" name="Google Shape;2829;p9"/>
          <p:cNvGrpSpPr/>
          <p:nvPr/>
        </p:nvGrpSpPr>
        <p:grpSpPr>
          <a:xfrm>
            <a:off x="-2280" y="-11449"/>
            <a:ext cx="12192214" cy="6882076"/>
            <a:chOff x="-2000" y="-12625"/>
            <a:chExt cx="10692000" cy="7589400"/>
          </a:xfrm>
        </p:grpSpPr>
        <p:sp>
          <p:nvSpPr>
            <p:cNvPr id="2830" name="Google Shape;2830;p9"/>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2831" name="Google Shape;2831;p9"/>
            <p:cNvGrpSpPr/>
            <p:nvPr/>
          </p:nvGrpSpPr>
          <p:grpSpPr>
            <a:xfrm rot="10800000" flipH="1">
              <a:off x="541072" y="7200946"/>
              <a:ext cx="9609875" cy="285829"/>
              <a:chOff x="471460" y="61396"/>
              <a:chExt cx="9609875" cy="285829"/>
            </a:xfrm>
          </p:grpSpPr>
          <p:grpSp>
            <p:nvGrpSpPr>
              <p:cNvPr id="2832" name="Google Shape;2832;p9"/>
              <p:cNvGrpSpPr/>
              <p:nvPr/>
            </p:nvGrpSpPr>
            <p:grpSpPr>
              <a:xfrm>
                <a:off x="471460" y="61396"/>
                <a:ext cx="8862425" cy="285829"/>
                <a:chOff x="395260" y="61396"/>
                <a:chExt cx="8862425" cy="285829"/>
              </a:xfrm>
            </p:grpSpPr>
            <p:grpSp>
              <p:nvGrpSpPr>
                <p:cNvPr id="2833" name="Google Shape;2833;p9"/>
                <p:cNvGrpSpPr/>
                <p:nvPr/>
              </p:nvGrpSpPr>
              <p:grpSpPr>
                <a:xfrm rot="5400000">
                  <a:off x="8465008" y="-445452"/>
                  <a:ext cx="278654" cy="1306700"/>
                  <a:chOff x="73845" y="3561500"/>
                  <a:chExt cx="278654" cy="1306700"/>
                </a:xfrm>
              </p:grpSpPr>
              <p:grpSp>
                <p:nvGrpSpPr>
                  <p:cNvPr id="2834" name="Google Shape;2834;p9"/>
                  <p:cNvGrpSpPr/>
                  <p:nvPr/>
                </p:nvGrpSpPr>
                <p:grpSpPr>
                  <a:xfrm>
                    <a:off x="179620" y="3954300"/>
                    <a:ext cx="139329" cy="128300"/>
                    <a:chOff x="732600" y="1890325"/>
                    <a:chExt cx="138100" cy="128300"/>
                  </a:xfrm>
                </p:grpSpPr>
                <p:sp>
                  <p:nvSpPr>
                    <p:cNvPr id="2835" name="Google Shape;28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6" name="Google Shape;28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37" name="Google Shape;28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38" name="Google Shape;2838;p9"/>
                  <p:cNvGrpSpPr/>
                  <p:nvPr/>
                </p:nvGrpSpPr>
                <p:grpSpPr>
                  <a:xfrm>
                    <a:off x="116495" y="4347100"/>
                    <a:ext cx="139329" cy="128300"/>
                    <a:chOff x="732600" y="1890325"/>
                    <a:chExt cx="138100" cy="128300"/>
                  </a:xfrm>
                </p:grpSpPr>
                <p:sp>
                  <p:nvSpPr>
                    <p:cNvPr id="2839" name="Google Shape;28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0" name="Google Shape;28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1" name="Google Shape;28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42" name="Google Shape;2842;p9"/>
                  <p:cNvGrpSpPr/>
                  <p:nvPr/>
                </p:nvGrpSpPr>
                <p:grpSpPr>
                  <a:xfrm>
                    <a:off x="213170" y="4739900"/>
                    <a:ext cx="139329" cy="128300"/>
                    <a:chOff x="732600" y="1890325"/>
                    <a:chExt cx="138100" cy="128300"/>
                  </a:xfrm>
                </p:grpSpPr>
                <p:sp>
                  <p:nvSpPr>
                    <p:cNvPr id="2843" name="Google Shape;28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4" name="Google Shape;28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5" name="Google Shape;28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46" name="Google Shape;2846;p9"/>
                  <p:cNvGrpSpPr/>
                  <p:nvPr/>
                </p:nvGrpSpPr>
                <p:grpSpPr>
                  <a:xfrm>
                    <a:off x="73845" y="3561500"/>
                    <a:ext cx="139329" cy="128300"/>
                    <a:chOff x="732600" y="1890325"/>
                    <a:chExt cx="138100" cy="128300"/>
                  </a:xfrm>
                </p:grpSpPr>
                <p:sp>
                  <p:nvSpPr>
                    <p:cNvPr id="2847" name="Google Shape;28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8" name="Google Shape;28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49" name="Google Shape;28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850" name="Google Shape;2850;p9"/>
                <p:cNvGrpSpPr/>
                <p:nvPr/>
              </p:nvGrpSpPr>
              <p:grpSpPr>
                <a:xfrm rot="5400000">
                  <a:off x="3923120" y="-3466465"/>
                  <a:ext cx="285829" cy="7341550"/>
                  <a:chOff x="73845" y="36500"/>
                  <a:chExt cx="285829" cy="7341550"/>
                </a:xfrm>
              </p:grpSpPr>
              <p:grpSp>
                <p:nvGrpSpPr>
                  <p:cNvPr id="2851" name="Google Shape;2851;p9"/>
                  <p:cNvGrpSpPr/>
                  <p:nvPr/>
                </p:nvGrpSpPr>
                <p:grpSpPr>
                  <a:xfrm>
                    <a:off x="73845" y="4538300"/>
                    <a:ext cx="285829" cy="2839750"/>
                    <a:chOff x="73845" y="3561500"/>
                    <a:chExt cx="285829" cy="2839750"/>
                  </a:xfrm>
                </p:grpSpPr>
                <p:grpSp>
                  <p:nvGrpSpPr>
                    <p:cNvPr id="2852" name="Google Shape;2852;p9"/>
                    <p:cNvGrpSpPr/>
                    <p:nvPr/>
                  </p:nvGrpSpPr>
                  <p:grpSpPr>
                    <a:xfrm>
                      <a:off x="73845" y="3561500"/>
                      <a:ext cx="278654" cy="1306700"/>
                      <a:chOff x="73845" y="3561500"/>
                      <a:chExt cx="278654" cy="1306700"/>
                    </a:xfrm>
                  </p:grpSpPr>
                  <p:grpSp>
                    <p:nvGrpSpPr>
                      <p:cNvPr id="2853" name="Google Shape;2853;p9"/>
                      <p:cNvGrpSpPr/>
                      <p:nvPr/>
                    </p:nvGrpSpPr>
                    <p:grpSpPr>
                      <a:xfrm>
                        <a:off x="179620" y="3954300"/>
                        <a:ext cx="139329" cy="128300"/>
                        <a:chOff x="732600" y="1890325"/>
                        <a:chExt cx="138100" cy="128300"/>
                      </a:xfrm>
                    </p:grpSpPr>
                    <p:sp>
                      <p:nvSpPr>
                        <p:cNvPr id="2854" name="Google Shape;285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5" name="Google Shape;285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6" name="Google Shape;285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57" name="Google Shape;2857;p9"/>
                      <p:cNvGrpSpPr/>
                      <p:nvPr/>
                    </p:nvGrpSpPr>
                    <p:grpSpPr>
                      <a:xfrm>
                        <a:off x="116495" y="4347100"/>
                        <a:ext cx="139329" cy="128300"/>
                        <a:chOff x="732600" y="1890325"/>
                        <a:chExt cx="138100" cy="128300"/>
                      </a:xfrm>
                    </p:grpSpPr>
                    <p:sp>
                      <p:nvSpPr>
                        <p:cNvPr id="2858" name="Google Shape;285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59" name="Google Shape;285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0" name="Google Shape;286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61" name="Google Shape;2861;p9"/>
                      <p:cNvGrpSpPr/>
                      <p:nvPr/>
                    </p:nvGrpSpPr>
                    <p:grpSpPr>
                      <a:xfrm>
                        <a:off x="213170" y="4739900"/>
                        <a:ext cx="139329" cy="128300"/>
                        <a:chOff x="732600" y="1890325"/>
                        <a:chExt cx="138100" cy="128300"/>
                      </a:xfrm>
                    </p:grpSpPr>
                    <p:sp>
                      <p:nvSpPr>
                        <p:cNvPr id="2862" name="Google Shape;286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3" name="Google Shape;286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4" name="Google Shape;286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65" name="Google Shape;2865;p9"/>
                      <p:cNvGrpSpPr/>
                      <p:nvPr/>
                    </p:nvGrpSpPr>
                    <p:grpSpPr>
                      <a:xfrm>
                        <a:off x="73845" y="3561500"/>
                        <a:ext cx="139329" cy="128300"/>
                        <a:chOff x="732600" y="1890325"/>
                        <a:chExt cx="138100" cy="128300"/>
                      </a:xfrm>
                    </p:grpSpPr>
                    <p:sp>
                      <p:nvSpPr>
                        <p:cNvPr id="2866" name="Google Shape;286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7" name="Google Shape;286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68" name="Google Shape;286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869" name="Google Shape;2869;p9"/>
                    <p:cNvGrpSpPr/>
                    <p:nvPr/>
                  </p:nvGrpSpPr>
                  <p:grpSpPr>
                    <a:xfrm>
                      <a:off x="81020" y="5094550"/>
                      <a:ext cx="278654" cy="1306700"/>
                      <a:chOff x="73845" y="3561500"/>
                      <a:chExt cx="278654" cy="1306700"/>
                    </a:xfrm>
                  </p:grpSpPr>
                  <p:grpSp>
                    <p:nvGrpSpPr>
                      <p:cNvPr id="2870" name="Google Shape;2870;p9"/>
                      <p:cNvGrpSpPr/>
                      <p:nvPr/>
                    </p:nvGrpSpPr>
                    <p:grpSpPr>
                      <a:xfrm>
                        <a:off x="179620" y="3954300"/>
                        <a:ext cx="139329" cy="128300"/>
                        <a:chOff x="732600" y="1890325"/>
                        <a:chExt cx="138100" cy="128300"/>
                      </a:xfrm>
                    </p:grpSpPr>
                    <p:sp>
                      <p:nvSpPr>
                        <p:cNvPr id="2871" name="Google Shape;28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2" name="Google Shape;28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3" name="Google Shape;28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74" name="Google Shape;2874;p9"/>
                      <p:cNvGrpSpPr/>
                      <p:nvPr/>
                    </p:nvGrpSpPr>
                    <p:grpSpPr>
                      <a:xfrm>
                        <a:off x="116495" y="4347100"/>
                        <a:ext cx="139329" cy="128300"/>
                        <a:chOff x="732600" y="1890325"/>
                        <a:chExt cx="138100" cy="128300"/>
                      </a:xfrm>
                    </p:grpSpPr>
                    <p:sp>
                      <p:nvSpPr>
                        <p:cNvPr id="2875" name="Google Shape;28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6" name="Google Shape;28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77" name="Google Shape;28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78" name="Google Shape;2878;p9"/>
                      <p:cNvGrpSpPr/>
                      <p:nvPr/>
                    </p:nvGrpSpPr>
                    <p:grpSpPr>
                      <a:xfrm>
                        <a:off x="213170" y="4739900"/>
                        <a:ext cx="139329" cy="128300"/>
                        <a:chOff x="732600" y="1890325"/>
                        <a:chExt cx="138100" cy="128300"/>
                      </a:xfrm>
                    </p:grpSpPr>
                    <p:sp>
                      <p:nvSpPr>
                        <p:cNvPr id="2879" name="Google Shape;28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0" name="Google Shape;28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1" name="Google Shape;28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82" name="Google Shape;2882;p9"/>
                      <p:cNvGrpSpPr/>
                      <p:nvPr/>
                    </p:nvGrpSpPr>
                    <p:grpSpPr>
                      <a:xfrm>
                        <a:off x="73845" y="3561500"/>
                        <a:ext cx="139329" cy="128300"/>
                        <a:chOff x="732600" y="1890325"/>
                        <a:chExt cx="138100" cy="128300"/>
                      </a:xfrm>
                    </p:grpSpPr>
                    <p:sp>
                      <p:nvSpPr>
                        <p:cNvPr id="2883" name="Google Shape;288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4" name="Google Shape;288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85" name="Google Shape;288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886" name="Google Shape;2886;p9"/>
                  <p:cNvGrpSpPr/>
                  <p:nvPr/>
                </p:nvGrpSpPr>
                <p:grpSpPr>
                  <a:xfrm>
                    <a:off x="73845" y="1524775"/>
                    <a:ext cx="285829" cy="2839750"/>
                    <a:chOff x="73845" y="3561500"/>
                    <a:chExt cx="285829" cy="2839750"/>
                  </a:xfrm>
                </p:grpSpPr>
                <p:grpSp>
                  <p:nvGrpSpPr>
                    <p:cNvPr id="2887" name="Google Shape;2887;p9"/>
                    <p:cNvGrpSpPr/>
                    <p:nvPr/>
                  </p:nvGrpSpPr>
                  <p:grpSpPr>
                    <a:xfrm>
                      <a:off x="73845" y="3561500"/>
                      <a:ext cx="278654" cy="1306700"/>
                      <a:chOff x="73845" y="3561500"/>
                      <a:chExt cx="278654" cy="1306700"/>
                    </a:xfrm>
                  </p:grpSpPr>
                  <p:grpSp>
                    <p:nvGrpSpPr>
                      <p:cNvPr id="2888" name="Google Shape;2888;p9"/>
                      <p:cNvGrpSpPr/>
                      <p:nvPr/>
                    </p:nvGrpSpPr>
                    <p:grpSpPr>
                      <a:xfrm>
                        <a:off x="179620" y="3954300"/>
                        <a:ext cx="139329" cy="128300"/>
                        <a:chOff x="732600" y="1890325"/>
                        <a:chExt cx="138100" cy="128300"/>
                      </a:xfrm>
                    </p:grpSpPr>
                    <p:sp>
                      <p:nvSpPr>
                        <p:cNvPr id="2889" name="Google Shape;288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0" name="Google Shape;289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1" name="Google Shape;289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2" name="Google Shape;2892;p9"/>
                      <p:cNvGrpSpPr/>
                      <p:nvPr/>
                    </p:nvGrpSpPr>
                    <p:grpSpPr>
                      <a:xfrm>
                        <a:off x="116495" y="4347100"/>
                        <a:ext cx="139329" cy="128300"/>
                        <a:chOff x="732600" y="1890325"/>
                        <a:chExt cx="138100" cy="128300"/>
                      </a:xfrm>
                    </p:grpSpPr>
                    <p:sp>
                      <p:nvSpPr>
                        <p:cNvPr id="2893" name="Google Shape;289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4" name="Google Shape;289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5" name="Google Shape;289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896" name="Google Shape;2896;p9"/>
                      <p:cNvGrpSpPr/>
                      <p:nvPr/>
                    </p:nvGrpSpPr>
                    <p:grpSpPr>
                      <a:xfrm>
                        <a:off x="213170" y="4739900"/>
                        <a:ext cx="139329" cy="128300"/>
                        <a:chOff x="732600" y="1890325"/>
                        <a:chExt cx="138100" cy="128300"/>
                      </a:xfrm>
                    </p:grpSpPr>
                    <p:sp>
                      <p:nvSpPr>
                        <p:cNvPr id="2897" name="Google Shape;289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8" name="Google Shape;289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99" name="Google Shape;289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00" name="Google Shape;2900;p9"/>
                      <p:cNvGrpSpPr/>
                      <p:nvPr/>
                    </p:nvGrpSpPr>
                    <p:grpSpPr>
                      <a:xfrm>
                        <a:off x="73845" y="3561500"/>
                        <a:ext cx="139329" cy="128300"/>
                        <a:chOff x="732600" y="1890325"/>
                        <a:chExt cx="138100" cy="128300"/>
                      </a:xfrm>
                    </p:grpSpPr>
                    <p:sp>
                      <p:nvSpPr>
                        <p:cNvPr id="2901" name="Google Shape;290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2" name="Google Shape;290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3" name="Google Shape;290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04" name="Google Shape;2904;p9"/>
                    <p:cNvGrpSpPr/>
                    <p:nvPr/>
                  </p:nvGrpSpPr>
                  <p:grpSpPr>
                    <a:xfrm>
                      <a:off x="81020" y="5094550"/>
                      <a:ext cx="278654" cy="1306700"/>
                      <a:chOff x="73845" y="3561500"/>
                      <a:chExt cx="278654" cy="1306700"/>
                    </a:xfrm>
                  </p:grpSpPr>
                  <p:grpSp>
                    <p:nvGrpSpPr>
                      <p:cNvPr id="2905" name="Google Shape;2905;p9"/>
                      <p:cNvGrpSpPr/>
                      <p:nvPr/>
                    </p:nvGrpSpPr>
                    <p:grpSpPr>
                      <a:xfrm>
                        <a:off x="179620" y="3954300"/>
                        <a:ext cx="139329" cy="128300"/>
                        <a:chOff x="732600" y="1890325"/>
                        <a:chExt cx="138100" cy="128300"/>
                      </a:xfrm>
                    </p:grpSpPr>
                    <p:sp>
                      <p:nvSpPr>
                        <p:cNvPr id="2906" name="Google Shape;29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7" name="Google Shape;29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08" name="Google Shape;29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09" name="Google Shape;2909;p9"/>
                      <p:cNvGrpSpPr/>
                      <p:nvPr/>
                    </p:nvGrpSpPr>
                    <p:grpSpPr>
                      <a:xfrm>
                        <a:off x="116495" y="4347100"/>
                        <a:ext cx="139329" cy="128300"/>
                        <a:chOff x="732600" y="1890325"/>
                        <a:chExt cx="138100" cy="128300"/>
                      </a:xfrm>
                    </p:grpSpPr>
                    <p:sp>
                      <p:nvSpPr>
                        <p:cNvPr id="2910" name="Google Shape;29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1" name="Google Shape;29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2" name="Google Shape;29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13" name="Google Shape;2913;p9"/>
                      <p:cNvGrpSpPr/>
                      <p:nvPr/>
                    </p:nvGrpSpPr>
                    <p:grpSpPr>
                      <a:xfrm>
                        <a:off x="213170" y="4739900"/>
                        <a:ext cx="139329" cy="128300"/>
                        <a:chOff x="732600" y="1890325"/>
                        <a:chExt cx="138100" cy="128300"/>
                      </a:xfrm>
                    </p:grpSpPr>
                    <p:sp>
                      <p:nvSpPr>
                        <p:cNvPr id="2914" name="Google Shape;29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5" name="Google Shape;29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6" name="Google Shape;29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17" name="Google Shape;2917;p9"/>
                      <p:cNvGrpSpPr/>
                      <p:nvPr/>
                    </p:nvGrpSpPr>
                    <p:grpSpPr>
                      <a:xfrm>
                        <a:off x="73845" y="3561500"/>
                        <a:ext cx="139329" cy="128300"/>
                        <a:chOff x="732600" y="1890325"/>
                        <a:chExt cx="138100" cy="128300"/>
                      </a:xfrm>
                    </p:grpSpPr>
                    <p:sp>
                      <p:nvSpPr>
                        <p:cNvPr id="2918" name="Google Shape;291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19" name="Google Shape;291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0" name="Google Shape;292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21" name="Google Shape;2921;p9"/>
                  <p:cNvGrpSpPr/>
                  <p:nvPr/>
                </p:nvGrpSpPr>
                <p:grpSpPr>
                  <a:xfrm>
                    <a:off x="81020" y="36500"/>
                    <a:ext cx="278654" cy="1306700"/>
                    <a:chOff x="73845" y="3561500"/>
                    <a:chExt cx="278654" cy="1306700"/>
                  </a:xfrm>
                </p:grpSpPr>
                <p:grpSp>
                  <p:nvGrpSpPr>
                    <p:cNvPr id="2922" name="Google Shape;2922;p9"/>
                    <p:cNvGrpSpPr/>
                    <p:nvPr/>
                  </p:nvGrpSpPr>
                  <p:grpSpPr>
                    <a:xfrm>
                      <a:off x="179620" y="3954300"/>
                      <a:ext cx="139329" cy="128300"/>
                      <a:chOff x="732600" y="1890325"/>
                      <a:chExt cx="138100" cy="128300"/>
                    </a:xfrm>
                  </p:grpSpPr>
                  <p:sp>
                    <p:nvSpPr>
                      <p:cNvPr id="2923" name="Google Shape;29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4" name="Google Shape;29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5" name="Google Shape;29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26" name="Google Shape;2926;p9"/>
                    <p:cNvGrpSpPr/>
                    <p:nvPr/>
                  </p:nvGrpSpPr>
                  <p:grpSpPr>
                    <a:xfrm>
                      <a:off x="116495" y="4347100"/>
                      <a:ext cx="139329" cy="128300"/>
                      <a:chOff x="732600" y="1890325"/>
                      <a:chExt cx="138100" cy="128300"/>
                    </a:xfrm>
                  </p:grpSpPr>
                  <p:sp>
                    <p:nvSpPr>
                      <p:cNvPr id="2927" name="Google Shape;29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8" name="Google Shape;29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29" name="Google Shape;29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30" name="Google Shape;2930;p9"/>
                    <p:cNvGrpSpPr/>
                    <p:nvPr/>
                  </p:nvGrpSpPr>
                  <p:grpSpPr>
                    <a:xfrm>
                      <a:off x="213170" y="4739900"/>
                      <a:ext cx="139329" cy="128300"/>
                      <a:chOff x="732600" y="1890325"/>
                      <a:chExt cx="138100" cy="128300"/>
                    </a:xfrm>
                  </p:grpSpPr>
                  <p:sp>
                    <p:nvSpPr>
                      <p:cNvPr id="2931" name="Google Shape;29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2" name="Google Shape;29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3" name="Google Shape;29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34" name="Google Shape;2934;p9"/>
                    <p:cNvGrpSpPr/>
                    <p:nvPr/>
                  </p:nvGrpSpPr>
                  <p:grpSpPr>
                    <a:xfrm>
                      <a:off x="73845" y="3561500"/>
                      <a:ext cx="139329" cy="128300"/>
                      <a:chOff x="732600" y="1890325"/>
                      <a:chExt cx="138100" cy="128300"/>
                    </a:xfrm>
                  </p:grpSpPr>
                  <p:sp>
                    <p:nvSpPr>
                      <p:cNvPr id="2935" name="Google Shape;293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6" name="Google Shape;293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37" name="Google Shape;293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2938" name="Google Shape;2938;p9"/>
              <p:cNvGrpSpPr/>
              <p:nvPr/>
            </p:nvGrpSpPr>
            <p:grpSpPr>
              <a:xfrm rot="5400000">
                <a:off x="9702783" y="-38502"/>
                <a:ext cx="236004" cy="521100"/>
                <a:chOff x="116495" y="4347100"/>
                <a:chExt cx="236004" cy="521100"/>
              </a:xfrm>
            </p:grpSpPr>
            <p:grpSp>
              <p:nvGrpSpPr>
                <p:cNvPr id="2939" name="Google Shape;2939;p9"/>
                <p:cNvGrpSpPr/>
                <p:nvPr/>
              </p:nvGrpSpPr>
              <p:grpSpPr>
                <a:xfrm>
                  <a:off x="116495" y="4347100"/>
                  <a:ext cx="139329" cy="128300"/>
                  <a:chOff x="732600" y="1890325"/>
                  <a:chExt cx="138100" cy="128300"/>
                </a:xfrm>
              </p:grpSpPr>
              <p:sp>
                <p:nvSpPr>
                  <p:cNvPr id="2940" name="Google Shape;29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1" name="Google Shape;29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2" name="Google Shape;29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43" name="Google Shape;2943;p9"/>
                <p:cNvGrpSpPr/>
                <p:nvPr/>
              </p:nvGrpSpPr>
              <p:grpSpPr>
                <a:xfrm>
                  <a:off x="213170" y="4739900"/>
                  <a:ext cx="139329" cy="128300"/>
                  <a:chOff x="732600" y="1890325"/>
                  <a:chExt cx="138100" cy="128300"/>
                </a:xfrm>
              </p:grpSpPr>
              <p:sp>
                <p:nvSpPr>
                  <p:cNvPr id="2944" name="Google Shape;29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5" name="Google Shape;29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46" name="Google Shape;29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2947" name="Google Shape;2947;p9"/>
            <p:cNvGrpSpPr/>
            <p:nvPr/>
          </p:nvGrpSpPr>
          <p:grpSpPr>
            <a:xfrm>
              <a:off x="471460" y="61396"/>
              <a:ext cx="9609875" cy="285829"/>
              <a:chOff x="471460" y="61396"/>
              <a:chExt cx="9609875" cy="285829"/>
            </a:xfrm>
          </p:grpSpPr>
          <p:grpSp>
            <p:nvGrpSpPr>
              <p:cNvPr id="2948" name="Google Shape;2948;p9"/>
              <p:cNvGrpSpPr/>
              <p:nvPr/>
            </p:nvGrpSpPr>
            <p:grpSpPr>
              <a:xfrm>
                <a:off x="471460" y="61396"/>
                <a:ext cx="8862425" cy="285829"/>
                <a:chOff x="395260" y="61396"/>
                <a:chExt cx="8862425" cy="285829"/>
              </a:xfrm>
            </p:grpSpPr>
            <p:grpSp>
              <p:nvGrpSpPr>
                <p:cNvPr id="2949" name="Google Shape;2949;p9"/>
                <p:cNvGrpSpPr/>
                <p:nvPr/>
              </p:nvGrpSpPr>
              <p:grpSpPr>
                <a:xfrm rot="5400000">
                  <a:off x="8465008" y="-445452"/>
                  <a:ext cx="278654" cy="1306700"/>
                  <a:chOff x="73845" y="3561500"/>
                  <a:chExt cx="278654" cy="1306700"/>
                </a:xfrm>
              </p:grpSpPr>
              <p:grpSp>
                <p:nvGrpSpPr>
                  <p:cNvPr id="2950" name="Google Shape;2950;p9"/>
                  <p:cNvGrpSpPr/>
                  <p:nvPr/>
                </p:nvGrpSpPr>
                <p:grpSpPr>
                  <a:xfrm>
                    <a:off x="179620" y="3954300"/>
                    <a:ext cx="139329" cy="128300"/>
                    <a:chOff x="732600" y="1890325"/>
                    <a:chExt cx="138100" cy="128300"/>
                  </a:xfrm>
                </p:grpSpPr>
                <p:sp>
                  <p:nvSpPr>
                    <p:cNvPr id="2951" name="Google Shape;29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2" name="Google Shape;29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3" name="Google Shape;29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54" name="Google Shape;2954;p9"/>
                  <p:cNvGrpSpPr/>
                  <p:nvPr/>
                </p:nvGrpSpPr>
                <p:grpSpPr>
                  <a:xfrm>
                    <a:off x="116495" y="4347100"/>
                    <a:ext cx="139329" cy="128300"/>
                    <a:chOff x="732600" y="1890325"/>
                    <a:chExt cx="138100" cy="128300"/>
                  </a:xfrm>
                </p:grpSpPr>
                <p:sp>
                  <p:nvSpPr>
                    <p:cNvPr id="2955" name="Google Shape;29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6" name="Google Shape;29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57" name="Google Shape;29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58" name="Google Shape;2958;p9"/>
                  <p:cNvGrpSpPr/>
                  <p:nvPr/>
                </p:nvGrpSpPr>
                <p:grpSpPr>
                  <a:xfrm>
                    <a:off x="213170" y="4739900"/>
                    <a:ext cx="139329" cy="128300"/>
                    <a:chOff x="732600" y="1890325"/>
                    <a:chExt cx="138100" cy="128300"/>
                  </a:xfrm>
                </p:grpSpPr>
                <p:sp>
                  <p:nvSpPr>
                    <p:cNvPr id="2959" name="Google Shape;29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0" name="Google Shape;29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1" name="Google Shape;29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62" name="Google Shape;2962;p9"/>
                  <p:cNvGrpSpPr/>
                  <p:nvPr/>
                </p:nvGrpSpPr>
                <p:grpSpPr>
                  <a:xfrm>
                    <a:off x="73845" y="3561500"/>
                    <a:ext cx="139329" cy="128300"/>
                    <a:chOff x="732600" y="1890325"/>
                    <a:chExt cx="138100" cy="128300"/>
                  </a:xfrm>
                </p:grpSpPr>
                <p:sp>
                  <p:nvSpPr>
                    <p:cNvPr id="2963" name="Google Shape;29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4" name="Google Shape;29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65" name="Google Shape;29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66" name="Google Shape;2966;p9"/>
                <p:cNvGrpSpPr/>
                <p:nvPr/>
              </p:nvGrpSpPr>
              <p:grpSpPr>
                <a:xfrm rot="5400000">
                  <a:off x="3923120" y="-3466465"/>
                  <a:ext cx="285829" cy="7341550"/>
                  <a:chOff x="73845" y="36500"/>
                  <a:chExt cx="285829" cy="7341550"/>
                </a:xfrm>
              </p:grpSpPr>
              <p:grpSp>
                <p:nvGrpSpPr>
                  <p:cNvPr id="2967" name="Google Shape;2967;p9"/>
                  <p:cNvGrpSpPr/>
                  <p:nvPr/>
                </p:nvGrpSpPr>
                <p:grpSpPr>
                  <a:xfrm>
                    <a:off x="73845" y="4538300"/>
                    <a:ext cx="285829" cy="2839750"/>
                    <a:chOff x="73845" y="3561500"/>
                    <a:chExt cx="285829" cy="2839750"/>
                  </a:xfrm>
                </p:grpSpPr>
                <p:grpSp>
                  <p:nvGrpSpPr>
                    <p:cNvPr id="2968" name="Google Shape;2968;p9"/>
                    <p:cNvGrpSpPr/>
                    <p:nvPr/>
                  </p:nvGrpSpPr>
                  <p:grpSpPr>
                    <a:xfrm>
                      <a:off x="73845" y="3561500"/>
                      <a:ext cx="278654" cy="1306700"/>
                      <a:chOff x="73845" y="3561500"/>
                      <a:chExt cx="278654" cy="1306700"/>
                    </a:xfrm>
                  </p:grpSpPr>
                  <p:grpSp>
                    <p:nvGrpSpPr>
                      <p:cNvPr id="2969" name="Google Shape;2969;p9"/>
                      <p:cNvGrpSpPr/>
                      <p:nvPr/>
                    </p:nvGrpSpPr>
                    <p:grpSpPr>
                      <a:xfrm>
                        <a:off x="179620" y="3954300"/>
                        <a:ext cx="139329" cy="128300"/>
                        <a:chOff x="732600" y="1890325"/>
                        <a:chExt cx="138100" cy="128300"/>
                      </a:xfrm>
                    </p:grpSpPr>
                    <p:sp>
                      <p:nvSpPr>
                        <p:cNvPr id="2970" name="Google Shape;297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1" name="Google Shape;297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2" name="Google Shape;297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73" name="Google Shape;2973;p9"/>
                      <p:cNvGrpSpPr/>
                      <p:nvPr/>
                    </p:nvGrpSpPr>
                    <p:grpSpPr>
                      <a:xfrm>
                        <a:off x="116495" y="4347100"/>
                        <a:ext cx="139329" cy="128300"/>
                        <a:chOff x="732600" y="1890325"/>
                        <a:chExt cx="138100" cy="128300"/>
                      </a:xfrm>
                    </p:grpSpPr>
                    <p:sp>
                      <p:nvSpPr>
                        <p:cNvPr id="2974" name="Google Shape;297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5" name="Google Shape;297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6" name="Google Shape;297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77" name="Google Shape;2977;p9"/>
                      <p:cNvGrpSpPr/>
                      <p:nvPr/>
                    </p:nvGrpSpPr>
                    <p:grpSpPr>
                      <a:xfrm>
                        <a:off x="213170" y="4739900"/>
                        <a:ext cx="139329" cy="128300"/>
                        <a:chOff x="732600" y="1890325"/>
                        <a:chExt cx="138100" cy="128300"/>
                      </a:xfrm>
                    </p:grpSpPr>
                    <p:sp>
                      <p:nvSpPr>
                        <p:cNvPr id="2978" name="Google Shape;297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79" name="Google Shape;297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0" name="Google Shape;298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81" name="Google Shape;2981;p9"/>
                      <p:cNvGrpSpPr/>
                      <p:nvPr/>
                    </p:nvGrpSpPr>
                    <p:grpSpPr>
                      <a:xfrm>
                        <a:off x="73845" y="3561500"/>
                        <a:ext cx="139329" cy="128300"/>
                        <a:chOff x="732600" y="1890325"/>
                        <a:chExt cx="138100" cy="128300"/>
                      </a:xfrm>
                    </p:grpSpPr>
                    <p:sp>
                      <p:nvSpPr>
                        <p:cNvPr id="2982" name="Google Shape;298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3" name="Google Shape;298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4" name="Google Shape;298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2985" name="Google Shape;2985;p9"/>
                    <p:cNvGrpSpPr/>
                    <p:nvPr/>
                  </p:nvGrpSpPr>
                  <p:grpSpPr>
                    <a:xfrm>
                      <a:off x="81020" y="5094550"/>
                      <a:ext cx="278654" cy="1306700"/>
                      <a:chOff x="73845" y="3561500"/>
                      <a:chExt cx="278654" cy="1306700"/>
                    </a:xfrm>
                  </p:grpSpPr>
                  <p:grpSp>
                    <p:nvGrpSpPr>
                      <p:cNvPr id="2986" name="Google Shape;2986;p9"/>
                      <p:cNvGrpSpPr/>
                      <p:nvPr/>
                    </p:nvGrpSpPr>
                    <p:grpSpPr>
                      <a:xfrm>
                        <a:off x="179620" y="3954300"/>
                        <a:ext cx="139329" cy="128300"/>
                        <a:chOff x="732600" y="1890325"/>
                        <a:chExt cx="138100" cy="128300"/>
                      </a:xfrm>
                    </p:grpSpPr>
                    <p:sp>
                      <p:nvSpPr>
                        <p:cNvPr id="2987" name="Google Shape;298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8" name="Google Shape;298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89" name="Google Shape;298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0" name="Google Shape;2990;p9"/>
                      <p:cNvGrpSpPr/>
                      <p:nvPr/>
                    </p:nvGrpSpPr>
                    <p:grpSpPr>
                      <a:xfrm>
                        <a:off x="116495" y="4347100"/>
                        <a:ext cx="139329" cy="128300"/>
                        <a:chOff x="732600" y="1890325"/>
                        <a:chExt cx="138100" cy="128300"/>
                      </a:xfrm>
                    </p:grpSpPr>
                    <p:sp>
                      <p:nvSpPr>
                        <p:cNvPr id="2991" name="Google Shape;299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2" name="Google Shape;299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3" name="Google Shape;299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4" name="Google Shape;2994;p9"/>
                      <p:cNvGrpSpPr/>
                      <p:nvPr/>
                    </p:nvGrpSpPr>
                    <p:grpSpPr>
                      <a:xfrm>
                        <a:off x="213170" y="4739900"/>
                        <a:ext cx="139329" cy="128300"/>
                        <a:chOff x="732600" y="1890325"/>
                        <a:chExt cx="138100" cy="128300"/>
                      </a:xfrm>
                    </p:grpSpPr>
                    <p:sp>
                      <p:nvSpPr>
                        <p:cNvPr id="2995" name="Google Shape;299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6" name="Google Shape;299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97" name="Google Shape;299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2998" name="Google Shape;2998;p9"/>
                      <p:cNvGrpSpPr/>
                      <p:nvPr/>
                    </p:nvGrpSpPr>
                    <p:grpSpPr>
                      <a:xfrm>
                        <a:off x="73845" y="3561500"/>
                        <a:ext cx="139329" cy="128300"/>
                        <a:chOff x="732600" y="1890325"/>
                        <a:chExt cx="138100" cy="128300"/>
                      </a:xfrm>
                    </p:grpSpPr>
                    <p:sp>
                      <p:nvSpPr>
                        <p:cNvPr id="2999" name="Google Shape;299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0" name="Google Shape;300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1" name="Google Shape;300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02" name="Google Shape;3002;p9"/>
                  <p:cNvGrpSpPr/>
                  <p:nvPr/>
                </p:nvGrpSpPr>
                <p:grpSpPr>
                  <a:xfrm>
                    <a:off x="73845" y="1524775"/>
                    <a:ext cx="285829" cy="2839750"/>
                    <a:chOff x="73845" y="3561500"/>
                    <a:chExt cx="285829" cy="2839750"/>
                  </a:xfrm>
                </p:grpSpPr>
                <p:grpSp>
                  <p:nvGrpSpPr>
                    <p:cNvPr id="3003" name="Google Shape;3003;p9"/>
                    <p:cNvGrpSpPr/>
                    <p:nvPr/>
                  </p:nvGrpSpPr>
                  <p:grpSpPr>
                    <a:xfrm>
                      <a:off x="73845" y="3561500"/>
                      <a:ext cx="278654" cy="1306700"/>
                      <a:chOff x="73845" y="3561500"/>
                      <a:chExt cx="278654" cy="1306700"/>
                    </a:xfrm>
                  </p:grpSpPr>
                  <p:grpSp>
                    <p:nvGrpSpPr>
                      <p:cNvPr id="3004" name="Google Shape;3004;p9"/>
                      <p:cNvGrpSpPr/>
                      <p:nvPr/>
                    </p:nvGrpSpPr>
                    <p:grpSpPr>
                      <a:xfrm>
                        <a:off x="179620" y="3954300"/>
                        <a:ext cx="139329" cy="128300"/>
                        <a:chOff x="732600" y="1890325"/>
                        <a:chExt cx="138100" cy="128300"/>
                      </a:xfrm>
                    </p:grpSpPr>
                    <p:sp>
                      <p:nvSpPr>
                        <p:cNvPr id="3005" name="Google Shape;300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6" name="Google Shape;300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07" name="Google Shape;300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08" name="Google Shape;3008;p9"/>
                      <p:cNvGrpSpPr/>
                      <p:nvPr/>
                    </p:nvGrpSpPr>
                    <p:grpSpPr>
                      <a:xfrm>
                        <a:off x="116495" y="4347100"/>
                        <a:ext cx="139329" cy="128300"/>
                        <a:chOff x="732600" y="1890325"/>
                        <a:chExt cx="138100" cy="128300"/>
                      </a:xfrm>
                    </p:grpSpPr>
                    <p:sp>
                      <p:nvSpPr>
                        <p:cNvPr id="3009" name="Google Shape;300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0" name="Google Shape;301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1" name="Google Shape;301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12" name="Google Shape;3012;p9"/>
                      <p:cNvGrpSpPr/>
                      <p:nvPr/>
                    </p:nvGrpSpPr>
                    <p:grpSpPr>
                      <a:xfrm>
                        <a:off x="213170" y="4739900"/>
                        <a:ext cx="139329" cy="128300"/>
                        <a:chOff x="732600" y="1890325"/>
                        <a:chExt cx="138100" cy="128300"/>
                      </a:xfrm>
                    </p:grpSpPr>
                    <p:sp>
                      <p:nvSpPr>
                        <p:cNvPr id="3013" name="Google Shape;301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4" name="Google Shape;301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5" name="Google Shape;301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16" name="Google Shape;3016;p9"/>
                      <p:cNvGrpSpPr/>
                      <p:nvPr/>
                    </p:nvGrpSpPr>
                    <p:grpSpPr>
                      <a:xfrm>
                        <a:off x="73845" y="3561500"/>
                        <a:ext cx="139329" cy="128300"/>
                        <a:chOff x="732600" y="1890325"/>
                        <a:chExt cx="138100" cy="128300"/>
                      </a:xfrm>
                    </p:grpSpPr>
                    <p:sp>
                      <p:nvSpPr>
                        <p:cNvPr id="3017" name="Google Shape;301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8" name="Google Shape;301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19" name="Google Shape;301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020" name="Google Shape;3020;p9"/>
                    <p:cNvGrpSpPr/>
                    <p:nvPr/>
                  </p:nvGrpSpPr>
                  <p:grpSpPr>
                    <a:xfrm>
                      <a:off x="81020" y="5094550"/>
                      <a:ext cx="278654" cy="1306700"/>
                      <a:chOff x="73845" y="3561500"/>
                      <a:chExt cx="278654" cy="1306700"/>
                    </a:xfrm>
                  </p:grpSpPr>
                  <p:grpSp>
                    <p:nvGrpSpPr>
                      <p:cNvPr id="3021" name="Google Shape;3021;p9"/>
                      <p:cNvGrpSpPr/>
                      <p:nvPr/>
                    </p:nvGrpSpPr>
                    <p:grpSpPr>
                      <a:xfrm>
                        <a:off x="179620" y="3954300"/>
                        <a:ext cx="139329" cy="128300"/>
                        <a:chOff x="732600" y="1890325"/>
                        <a:chExt cx="138100" cy="128300"/>
                      </a:xfrm>
                    </p:grpSpPr>
                    <p:sp>
                      <p:nvSpPr>
                        <p:cNvPr id="3022" name="Google Shape;302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3" name="Google Shape;302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4" name="Google Shape;302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25" name="Google Shape;3025;p9"/>
                      <p:cNvGrpSpPr/>
                      <p:nvPr/>
                    </p:nvGrpSpPr>
                    <p:grpSpPr>
                      <a:xfrm>
                        <a:off x="116495" y="4347100"/>
                        <a:ext cx="139329" cy="128300"/>
                        <a:chOff x="732600" y="1890325"/>
                        <a:chExt cx="138100" cy="128300"/>
                      </a:xfrm>
                    </p:grpSpPr>
                    <p:sp>
                      <p:nvSpPr>
                        <p:cNvPr id="3026" name="Google Shape;302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7" name="Google Shape;302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28" name="Google Shape;302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29" name="Google Shape;3029;p9"/>
                      <p:cNvGrpSpPr/>
                      <p:nvPr/>
                    </p:nvGrpSpPr>
                    <p:grpSpPr>
                      <a:xfrm>
                        <a:off x="213170" y="4739900"/>
                        <a:ext cx="139329" cy="128300"/>
                        <a:chOff x="732600" y="1890325"/>
                        <a:chExt cx="138100" cy="128300"/>
                      </a:xfrm>
                    </p:grpSpPr>
                    <p:sp>
                      <p:nvSpPr>
                        <p:cNvPr id="3030" name="Google Shape;303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1" name="Google Shape;303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2" name="Google Shape;303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33" name="Google Shape;3033;p9"/>
                      <p:cNvGrpSpPr/>
                      <p:nvPr/>
                    </p:nvGrpSpPr>
                    <p:grpSpPr>
                      <a:xfrm>
                        <a:off x="73845" y="3561500"/>
                        <a:ext cx="139329" cy="128300"/>
                        <a:chOff x="732600" y="1890325"/>
                        <a:chExt cx="138100" cy="128300"/>
                      </a:xfrm>
                    </p:grpSpPr>
                    <p:sp>
                      <p:nvSpPr>
                        <p:cNvPr id="3034" name="Google Shape;303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5" name="Google Shape;303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36" name="Google Shape;303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37" name="Google Shape;3037;p9"/>
                  <p:cNvGrpSpPr/>
                  <p:nvPr/>
                </p:nvGrpSpPr>
                <p:grpSpPr>
                  <a:xfrm>
                    <a:off x="81020" y="36500"/>
                    <a:ext cx="278654" cy="1306700"/>
                    <a:chOff x="73845" y="3561500"/>
                    <a:chExt cx="278654" cy="1306700"/>
                  </a:xfrm>
                </p:grpSpPr>
                <p:grpSp>
                  <p:nvGrpSpPr>
                    <p:cNvPr id="3038" name="Google Shape;3038;p9"/>
                    <p:cNvGrpSpPr/>
                    <p:nvPr/>
                  </p:nvGrpSpPr>
                  <p:grpSpPr>
                    <a:xfrm>
                      <a:off x="179620" y="3954300"/>
                      <a:ext cx="139329" cy="128300"/>
                      <a:chOff x="732600" y="1890325"/>
                      <a:chExt cx="138100" cy="128300"/>
                    </a:xfrm>
                  </p:grpSpPr>
                  <p:sp>
                    <p:nvSpPr>
                      <p:cNvPr id="3039" name="Google Shape;303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0" name="Google Shape;304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1" name="Google Shape;304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2" name="Google Shape;3042;p9"/>
                    <p:cNvGrpSpPr/>
                    <p:nvPr/>
                  </p:nvGrpSpPr>
                  <p:grpSpPr>
                    <a:xfrm>
                      <a:off x="116495" y="4347100"/>
                      <a:ext cx="139329" cy="128300"/>
                      <a:chOff x="732600" y="1890325"/>
                      <a:chExt cx="138100" cy="128300"/>
                    </a:xfrm>
                  </p:grpSpPr>
                  <p:sp>
                    <p:nvSpPr>
                      <p:cNvPr id="3043" name="Google Shape;304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4" name="Google Shape;304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5" name="Google Shape;304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46" name="Google Shape;3046;p9"/>
                    <p:cNvGrpSpPr/>
                    <p:nvPr/>
                  </p:nvGrpSpPr>
                  <p:grpSpPr>
                    <a:xfrm>
                      <a:off x="213170" y="4739900"/>
                      <a:ext cx="139329" cy="128300"/>
                      <a:chOff x="732600" y="1890325"/>
                      <a:chExt cx="138100" cy="128300"/>
                    </a:xfrm>
                  </p:grpSpPr>
                  <p:sp>
                    <p:nvSpPr>
                      <p:cNvPr id="3047" name="Google Shape;304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8" name="Google Shape;304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49" name="Google Shape;304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50" name="Google Shape;3050;p9"/>
                    <p:cNvGrpSpPr/>
                    <p:nvPr/>
                  </p:nvGrpSpPr>
                  <p:grpSpPr>
                    <a:xfrm>
                      <a:off x="73845" y="3561500"/>
                      <a:ext cx="139329" cy="128300"/>
                      <a:chOff x="732600" y="1890325"/>
                      <a:chExt cx="138100" cy="128300"/>
                    </a:xfrm>
                  </p:grpSpPr>
                  <p:sp>
                    <p:nvSpPr>
                      <p:cNvPr id="3051" name="Google Shape;305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2" name="Google Shape;305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3" name="Google Shape;305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054" name="Google Shape;3054;p9"/>
              <p:cNvGrpSpPr/>
              <p:nvPr/>
            </p:nvGrpSpPr>
            <p:grpSpPr>
              <a:xfrm rot="5400000">
                <a:off x="9702783" y="-38502"/>
                <a:ext cx="236004" cy="521100"/>
                <a:chOff x="116495" y="4347100"/>
                <a:chExt cx="236004" cy="521100"/>
              </a:xfrm>
            </p:grpSpPr>
            <p:grpSp>
              <p:nvGrpSpPr>
                <p:cNvPr id="3055" name="Google Shape;3055;p9"/>
                <p:cNvGrpSpPr/>
                <p:nvPr/>
              </p:nvGrpSpPr>
              <p:grpSpPr>
                <a:xfrm>
                  <a:off x="116495" y="4347100"/>
                  <a:ext cx="139329" cy="128300"/>
                  <a:chOff x="732600" y="1890325"/>
                  <a:chExt cx="138100" cy="128300"/>
                </a:xfrm>
              </p:grpSpPr>
              <p:sp>
                <p:nvSpPr>
                  <p:cNvPr id="3056" name="Google Shape;305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7" name="Google Shape;305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58" name="Google Shape;305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59" name="Google Shape;3059;p9"/>
                <p:cNvGrpSpPr/>
                <p:nvPr/>
              </p:nvGrpSpPr>
              <p:grpSpPr>
                <a:xfrm>
                  <a:off x="213170" y="4739900"/>
                  <a:ext cx="139329" cy="128300"/>
                  <a:chOff x="732600" y="1890325"/>
                  <a:chExt cx="138100" cy="128300"/>
                </a:xfrm>
              </p:grpSpPr>
              <p:sp>
                <p:nvSpPr>
                  <p:cNvPr id="3060" name="Google Shape;306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1" name="Google Shape;306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2" name="Google Shape;306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63" name="Google Shape;3063;p9"/>
            <p:cNvGrpSpPr/>
            <p:nvPr/>
          </p:nvGrpSpPr>
          <p:grpSpPr>
            <a:xfrm>
              <a:off x="73845" y="98713"/>
              <a:ext cx="285829" cy="7341550"/>
              <a:chOff x="73845" y="36500"/>
              <a:chExt cx="285829" cy="7341550"/>
            </a:xfrm>
          </p:grpSpPr>
          <p:grpSp>
            <p:nvGrpSpPr>
              <p:cNvPr id="3064" name="Google Shape;3064;p9"/>
              <p:cNvGrpSpPr/>
              <p:nvPr/>
            </p:nvGrpSpPr>
            <p:grpSpPr>
              <a:xfrm>
                <a:off x="73845" y="4538300"/>
                <a:ext cx="285829" cy="2839750"/>
                <a:chOff x="73845" y="3561500"/>
                <a:chExt cx="285829" cy="2839750"/>
              </a:xfrm>
            </p:grpSpPr>
            <p:grpSp>
              <p:nvGrpSpPr>
                <p:cNvPr id="3065" name="Google Shape;3065;p9"/>
                <p:cNvGrpSpPr/>
                <p:nvPr/>
              </p:nvGrpSpPr>
              <p:grpSpPr>
                <a:xfrm>
                  <a:off x="73845" y="3561500"/>
                  <a:ext cx="278654" cy="1306700"/>
                  <a:chOff x="73845" y="3561500"/>
                  <a:chExt cx="278654" cy="1306700"/>
                </a:xfrm>
              </p:grpSpPr>
              <p:grpSp>
                <p:nvGrpSpPr>
                  <p:cNvPr id="3066" name="Google Shape;3066;p9"/>
                  <p:cNvGrpSpPr/>
                  <p:nvPr/>
                </p:nvGrpSpPr>
                <p:grpSpPr>
                  <a:xfrm>
                    <a:off x="179620" y="3954300"/>
                    <a:ext cx="139329" cy="128300"/>
                    <a:chOff x="732600" y="1890325"/>
                    <a:chExt cx="138100" cy="128300"/>
                  </a:xfrm>
                </p:grpSpPr>
                <p:sp>
                  <p:nvSpPr>
                    <p:cNvPr id="3067" name="Google Shape;30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8" name="Google Shape;30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69" name="Google Shape;30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0" name="Google Shape;3070;p9"/>
                  <p:cNvGrpSpPr/>
                  <p:nvPr/>
                </p:nvGrpSpPr>
                <p:grpSpPr>
                  <a:xfrm>
                    <a:off x="116495" y="4347100"/>
                    <a:ext cx="139329" cy="128300"/>
                    <a:chOff x="732600" y="1890325"/>
                    <a:chExt cx="138100" cy="128300"/>
                  </a:xfrm>
                </p:grpSpPr>
                <p:sp>
                  <p:nvSpPr>
                    <p:cNvPr id="3071" name="Google Shape;307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2" name="Google Shape;307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3" name="Google Shape;307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4" name="Google Shape;3074;p9"/>
                  <p:cNvGrpSpPr/>
                  <p:nvPr/>
                </p:nvGrpSpPr>
                <p:grpSpPr>
                  <a:xfrm>
                    <a:off x="213170" y="4739900"/>
                    <a:ext cx="139329" cy="128300"/>
                    <a:chOff x="732600" y="1890325"/>
                    <a:chExt cx="138100" cy="128300"/>
                  </a:xfrm>
                </p:grpSpPr>
                <p:sp>
                  <p:nvSpPr>
                    <p:cNvPr id="3075" name="Google Shape;307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6" name="Google Shape;307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77" name="Google Shape;307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78" name="Google Shape;3078;p9"/>
                  <p:cNvGrpSpPr/>
                  <p:nvPr/>
                </p:nvGrpSpPr>
                <p:grpSpPr>
                  <a:xfrm>
                    <a:off x="73845" y="3561500"/>
                    <a:ext cx="139329" cy="128300"/>
                    <a:chOff x="732600" y="1890325"/>
                    <a:chExt cx="138100" cy="128300"/>
                  </a:xfrm>
                </p:grpSpPr>
                <p:sp>
                  <p:nvSpPr>
                    <p:cNvPr id="3079" name="Google Shape;307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0" name="Google Shape;308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1" name="Google Shape;308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082" name="Google Shape;3082;p9"/>
                <p:cNvGrpSpPr/>
                <p:nvPr/>
              </p:nvGrpSpPr>
              <p:grpSpPr>
                <a:xfrm>
                  <a:off x="81020" y="5094550"/>
                  <a:ext cx="278654" cy="1306700"/>
                  <a:chOff x="73845" y="3561500"/>
                  <a:chExt cx="278654" cy="1306700"/>
                </a:xfrm>
              </p:grpSpPr>
              <p:grpSp>
                <p:nvGrpSpPr>
                  <p:cNvPr id="3083" name="Google Shape;3083;p9"/>
                  <p:cNvGrpSpPr/>
                  <p:nvPr/>
                </p:nvGrpSpPr>
                <p:grpSpPr>
                  <a:xfrm>
                    <a:off x="179620" y="3954300"/>
                    <a:ext cx="139329" cy="128300"/>
                    <a:chOff x="732600" y="1890325"/>
                    <a:chExt cx="138100" cy="128300"/>
                  </a:xfrm>
                </p:grpSpPr>
                <p:sp>
                  <p:nvSpPr>
                    <p:cNvPr id="3084" name="Google Shape;30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5" name="Google Shape;30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6" name="Google Shape;30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87" name="Google Shape;3087;p9"/>
                  <p:cNvGrpSpPr/>
                  <p:nvPr/>
                </p:nvGrpSpPr>
                <p:grpSpPr>
                  <a:xfrm>
                    <a:off x="116495" y="4347100"/>
                    <a:ext cx="139329" cy="128300"/>
                    <a:chOff x="732600" y="1890325"/>
                    <a:chExt cx="138100" cy="128300"/>
                  </a:xfrm>
                </p:grpSpPr>
                <p:sp>
                  <p:nvSpPr>
                    <p:cNvPr id="3088" name="Google Shape;308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89" name="Google Shape;308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0" name="Google Shape;309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91" name="Google Shape;3091;p9"/>
                  <p:cNvGrpSpPr/>
                  <p:nvPr/>
                </p:nvGrpSpPr>
                <p:grpSpPr>
                  <a:xfrm>
                    <a:off x="213170" y="4739900"/>
                    <a:ext cx="139329" cy="128300"/>
                    <a:chOff x="732600" y="1890325"/>
                    <a:chExt cx="138100" cy="128300"/>
                  </a:xfrm>
                </p:grpSpPr>
                <p:sp>
                  <p:nvSpPr>
                    <p:cNvPr id="3092" name="Google Shape;309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3" name="Google Shape;309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4" name="Google Shape;309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095" name="Google Shape;3095;p9"/>
                  <p:cNvGrpSpPr/>
                  <p:nvPr/>
                </p:nvGrpSpPr>
                <p:grpSpPr>
                  <a:xfrm>
                    <a:off x="73845" y="3561500"/>
                    <a:ext cx="139329" cy="128300"/>
                    <a:chOff x="732600" y="1890325"/>
                    <a:chExt cx="138100" cy="128300"/>
                  </a:xfrm>
                </p:grpSpPr>
                <p:sp>
                  <p:nvSpPr>
                    <p:cNvPr id="3096" name="Google Shape;309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7" name="Google Shape;309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098" name="Google Shape;309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099" name="Google Shape;3099;p9"/>
              <p:cNvGrpSpPr/>
              <p:nvPr/>
            </p:nvGrpSpPr>
            <p:grpSpPr>
              <a:xfrm>
                <a:off x="73845" y="1524775"/>
                <a:ext cx="285829" cy="2839750"/>
                <a:chOff x="73845" y="3561500"/>
                <a:chExt cx="285829" cy="2839750"/>
              </a:xfrm>
            </p:grpSpPr>
            <p:grpSp>
              <p:nvGrpSpPr>
                <p:cNvPr id="3100" name="Google Shape;3100;p9"/>
                <p:cNvGrpSpPr/>
                <p:nvPr/>
              </p:nvGrpSpPr>
              <p:grpSpPr>
                <a:xfrm>
                  <a:off x="73845" y="3561500"/>
                  <a:ext cx="278654" cy="1306700"/>
                  <a:chOff x="73845" y="3561500"/>
                  <a:chExt cx="278654" cy="1306700"/>
                </a:xfrm>
              </p:grpSpPr>
              <p:grpSp>
                <p:nvGrpSpPr>
                  <p:cNvPr id="3101" name="Google Shape;3101;p9"/>
                  <p:cNvGrpSpPr/>
                  <p:nvPr/>
                </p:nvGrpSpPr>
                <p:grpSpPr>
                  <a:xfrm>
                    <a:off x="179620" y="3954300"/>
                    <a:ext cx="139329" cy="128300"/>
                    <a:chOff x="732600" y="1890325"/>
                    <a:chExt cx="138100" cy="128300"/>
                  </a:xfrm>
                </p:grpSpPr>
                <p:sp>
                  <p:nvSpPr>
                    <p:cNvPr id="3102" name="Google Shape;31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3" name="Google Shape;31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4" name="Google Shape;31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05" name="Google Shape;3105;p9"/>
                  <p:cNvGrpSpPr/>
                  <p:nvPr/>
                </p:nvGrpSpPr>
                <p:grpSpPr>
                  <a:xfrm>
                    <a:off x="116495" y="4347100"/>
                    <a:ext cx="139329" cy="128300"/>
                    <a:chOff x="732600" y="1890325"/>
                    <a:chExt cx="138100" cy="128300"/>
                  </a:xfrm>
                </p:grpSpPr>
                <p:sp>
                  <p:nvSpPr>
                    <p:cNvPr id="3106" name="Google Shape;310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7" name="Google Shape;310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08" name="Google Shape;310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09" name="Google Shape;3109;p9"/>
                  <p:cNvGrpSpPr/>
                  <p:nvPr/>
                </p:nvGrpSpPr>
                <p:grpSpPr>
                  <a:xfrm>
                    <a:off x="213170" y="4739900"/>
                    <a:ext cx="139329" cy="128300"/>
                    <a:chOff x="732600" y="1890325"/>
                    <a:chExt cx="138100" cy="128300"/>
                  </a:xfrm>
                </p:grpSpPr>
                <p:sp>
                  <p:nvSpPr>
                    <p:cNvPr id="3110" name="Google Shape;311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1" name="Google Shape;311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2" name="Google Shape;311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13" name="Google Shape;3113;p9"/>
                  <p:cNvGrpSpPr/>
                  <p:nvPr/>
                </p:nvGrpSpPr>
                <p:grpSpPr>
                  <a:xfrm>
                    <a:off x="73845" y="3561500"/>
                    <a:ext cx="139329" cy="128300"/>
                    <a:chOff x="732600" y="1890325"/>
                    <a:chExt cx="138100" cy="128300"/>
                  </a:xfrm>
                </p:grpSpPr>
                <p:sp>
                  <p:nvSpPr>
                    <p:cNvPr id="3114" name="Google Shape;311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5" name="Google Shape;311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16" name="Google Shape;311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17" name="Google Shape;3117;p9"/>
                <p:cNvGrpSpPr/>
                <p:nvPr/>
              </p:nvGrpSpPr>
              <p:grpSpPr>
                <a:xfrm>
                  <a:off x="81020" y="5094550"/>
                  <a:ext cx="278654" cy="1306700"/>
                  <a:chOff x="73845" y="3561500"/>
                  <a:chExt cx="278654" cy="1306700"/>
                </a:xfrm>
              </p:grpSpPr>
              <p:grpSp>
                <p:nvGrpSpPr>
                  <p:cNvPr id="3118" name="Google Shape;3118;p9"/>
                  <p:cNvGrpSpPr/>
                  <p:nvPr/>
                </p:nvGrpSpPr>
                <p:grpSpPr>
                  <a:xfrm>
                    <a:off x="179620" y="3954300"/>
                    <a:ext cx="139329" cy="128300"/>
                    <a:chOff x="732600" y="1890325"/>
                    <a:chExt cx="138100" cy="128300"/>
                  </a:xfrm>
                </p:grpSpPr>
                <p:sp>
                  <p:nvSpPr>
                    <p:cNvPr id="3119" name="Google Shape;31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0" name="Google Shape;31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1" name="Google Shape;31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22" name="Google Shape;3122;p9"/>
                  <p:cNvGrpSpPr/>
                  <p:nvPr/>
                </p:nvGrpSpPr>
                <p:grpSpPr>
                  <a:xfrm>
                    <a:off x="116495" y="4347100"/>
                    <a:ext cx="139329" cy="128300"/>
                    <a:chOff x="732600" y="1890325"/>
                    <a:chExt cx="138100" cy="128300"/>
                  </a:xfrm>
                </p:grpSpPr>
                <p:sp>
                  <p:nvSpPr>
                    <p:cNvPr id="3123" name="Google Shape;312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4" name="Google Shape;312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5" name="Google Shape;312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26" name="Google Shape;3126;p9"/>
                  <p:cNvGrpSpPr/>
                  <p:nvPr/>
                </p:nvGrpSpPr>
                <p:grpSpPr>
                  <a:xfrm>
                    <a:off x="213170" y="4739900"/>
                    <a:ext cx="139329" cy="128300"/>
                    <a:chOff x="732600" y="1890325"/>
                    <a:chExt cx="138100" cy="128300"/>
                  </a:xfrm>
                </p:grpSpPr>
                <p:sp>
                  <p:nvSpPr>
                    <p:cNvPr id="3127" name="Google Shape;312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8" name="Google Shape;312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29" name="Google Shape;312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30" name="Google Shape;3130;p9"/>
                  <p:cNvGrpSpPr/>
                  <p:nvPr/>
                </p:nvGrpSpPr>
                <p:grpSpPr>
                  <a:xfrm>
                    <a:off x="73845" y="3561500"/>
                    <a:ext cx="139329" cy="128300"/>
                    <a:chOff x="732600" y="1890325"/>
                    <a:chExt cx="138100" cy="128300"/>
                  </a:xfrm>
                </p:grpSpPr>
                <p:sp>
                  <p:nvSpPr>
                    <p:cNvPr id="3131" name="Google Shape;313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2" name="Google Shape;313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3" name="Google Shape;313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34" name="Google Shape;3134;p9"/>
              <p:cNvGrpSpPr/>
              <p:nvPr/>
            </p:nvGrpSpPr>
            <p:grpSpPr>
              <a:xfrm>
                <a:off x="81020" y="36500"/>
                <a:ext cx="278654" cy="1306700"/>
                <a:chOff x="73845" y="3561500"/>
                <a:chExt cx="278654" cy="1306700"/>
              </a:xfrm>
            </p:grpSpPr>
            <p:grpSp>
              <p:nvGrpSpPr>
                <p:cNvPr id="3135" name="Google Shape;3135;p9"/>
                <p:cNvGrpSpPr/>
                <p:nvPr/>
              </p:nvGrpSpPr>
              <p:grpSpPr>
                <a:xfrm>
                  <a:off x="179620" y="3954300"/>
                  <a:ext cx="139329" cy="128300"/>
                  <a:chOff x="732600" y="1890325"/>
                  <a:chExt cx="138100" cy="128300"/>
                </a:xfrm>
              </p:grpSpPr>
              <p:sp>
                <p:nvSpPr>
                  <p:cNvPr id="3136" name="Google Shape;31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7" name="Google Shape;31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38" name="Google Shape;31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39" name="Google Shape;3139;p9"/>
                <p:cNvGrpSpPr/>
                <p:nvPr/>
              </p:nvGrpSpPr>
              <p:grpSpPr>
                <a:xfrm>
                  <a:off x="116495" y="4347100"/>
                  <a:ext cx="139329" cy="128300"/>
                  <a:chOff x="732600" y="1890325"/>
                  <a:chExt cx="138100" cy="128300"/>
                </a:xfrm>
              </p:grpSpPr>
              <p:sp>
                <p:nvSpPr>
                  <p:cNvPr id="3140" name="Google Shape;314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1" name="Google Shape;314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2" name="Google Shape;314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43" name="Google Shape;3143;p9"/>
                <p:cNvGrpSpPr/>
                <p:nvPr/>
              </p:nvGrpSpPr>
              <p:grpSpPr>
                <a:xfrm>
                  <a:off x="213170" y="4739900"/>
                  <a:ext cx="139329" cy="128300"/>
                  <a:chOff x="732600" y="1890325"/>
                  <a:chExt cx="138100" cy="128300"/>
                </a:xfrm>
              </p:grpSpPr>
              <p:sp>
                <p:nvSpPr>
                  <p:cNvPr id="3144" name="Google Shape;314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5" name="Google Shape;314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6" name="Google Shape;314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47" name="Google Shape;3147;p9"/>
                <p:cNvGrpSpPr/>
                <p:nvPr/>
              </p:nvGrpSpPr>
              <p:grpSpPr>
                <a:xfrm>
                  <a:off x="73845" y="3561500"/>
                  <a:ext cx="139329" cy="128300"/>
                  <a:chOff x="732600" y="1890325"/>
                  <a:chExt cx="138100" cy="128300"/>
                </a:xfrm>
              </p:grpSpPr>
              <p:sp>
                <p:nvSpPr>
                  <p:cNvPr id="3148" name="Google Shape;314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49" name="Google Shape;314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0" name="Google Shape;315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51" name="Google Shape;3151;p9"/>
            <p:cNvGrpSpPr/>
            <p:nvPr/>
          </p:nvGrpSpPr>
          <p:grpSpPr>
            <a:xfrm>
              <a:off x="10332320" y="145213"/>
              <a:ext cx="285829" cy="7341550"/>
              <a:chOff x="73845" y="36500"/>
              <a:chExt cx="285829" cy="7341550"/>
            </a:xfrm>
          </p:grpSpPr>
          <p:grpSp>
            <p:nvGrpSpPr>
              <p:cNvPr id="3152" name="Google Shape;3152;p9"/>
              <p:cNvGrpSpPr/>
              <p:nvPr/>
            </p:nvGrpSpPr>
            <p:grpSpPr>
              <a:xfrm>
                <a:off x="73845" y="4538300"/>
                <a:ext cx="285829" cy="2839750"/>
                <a:chOff x="73845" y="3561500"/>
                <a:chExt cx="285829" cy="2839750"/>
              </a:xfrm>
            </p:grpSpPr>
            <p:grpSp>
              <p:nvGrpSpPr>
                <p:cNvPr id="3153" name="Google Shape;3153;p9"/>
                <p:cNvGrpSpPr/>
                <p:nvPr/>
              </p:nvGrpSpPr>
              <p:grpSpPr>
                <a:xfrm>
                  <a:off x="73845" y="3561500"/>
                  <a:ext cx="278654" cy="1306700"/>
                  <a:chOff x="73845" y="3561500"/>
                  <a:chExt cx="278654" cy="1306700"/>
                </a:xfrm>
              </p:grpSpPr>
              <p:grpSp>
                <p:nvGrpSpPr>
                  <p:cNvPr id="3154" name="Google Shape;3154;p9"/>
                  <p:cNvGrpSpPr/>
                  <p:nvPr/>
                </p:nvGrpSpPr>
                <p:grpSpPr>
                  <a:xfrm>
                    <a:off x="179620" y="3954300"/>
                    <a:ext cx="139329" cy="128300"/>
                    <a:chOff x="732600" y="1890325"/>
                    <a:chExt cx="138100" cy="128300"/>
                  </a:xfrm>
                </p:grpSpPr>
                <p:sp>
                  <p:nvSpPr>
                    <p:cNvPr id="3155" name="Google Shape;315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6" name="Google Shape;315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57" name="Google Shape;315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58" name="Google Shape;3158;p9"/>
                  <p:cNvGrpSpPr/>
                  <p:nvPr/>
                </p:nvGrpSpPr>
                <p:grpSpPr>
                  <a:xfrm>
                    <a:off x="116495" y="4347100"/>
                    <a:ext cx="139329" cy="128300"/>
                    <a:chOff x="732600" y="1890325"/>
                    <a:chExt cx="138100" cy="128300"/>
                  </a:xfrm>
                </p:grpSpPr>
                <p:sp>
                  <p:nvSpPr>
                    <p:cNvPr id="3159" name="Google Shape;315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0" name="Google Shape;316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1" name="Google Shape;316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62" name="Google Shape;3162;p9"/>
                  <p:cNvGrpSpPr/>
                  <p:nvPr/>
                </p:nvGrpSpPr>
                <p:grpSpPr>
                  <a:xfrm>
                    <a:off x="213170" y="4739900"/>
                    <a:ext cx="139329" cy="128300"/>
                    <a:chOff x="732600" y="1890325"/>
                    <a:chExt cx="138100" cy="128300"/>
                  </a:xfrm>
                </p:grpSpPr>
                <p:sp>
                  <p:nvSpPr>
                    <p:cNvPr id="3163" name="Google Shape;3163;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4" name="Google Shape;3164;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5" name="Google Shape;3165;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66" name="Google Shape;3166;p9"/>
                  <p:cNvGrpSpPr/>
                  <p:nvPr/>
                </p:nvGrpSpPr>
                <p:grpSpPr>
                  <a:xfrm>
                    <a:off x="73845" y="3561500"/>
                    <a:ext cx="139329" cy="128300"/>
                    <a:chOff x="732600" y="1890325"/>
                    <a:chExt cx="138100" cy="128300"/>
                  </a:xfrm>
                </p:grpSpPr>
                <p:sp>
                  <p:nvSpPr>
                    <p:cNvPr id="3167" name="Google Shape;316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8" name="Google Shape;316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69" name="Google Shape;316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170" name="Google Shape;3170;p9"/>
                <p:cNvGrpSpPr/>
                <p:nvPr/>
              </p:nvGrpSpPr>
              <p:grpSpPr>
                <a:xfrm>
                  <a:off x="81020" y="5094550"/>
                  <a:ext cx="278654" cy="1306700"/>
                  <a:chOff x="73845" y="3561500"/>
                  <a:chExt cx="278654" cy="1306700"/>
                </a:xfrm>
              </p:grpSpPr>
              <p:grpSp>
                <p:nvGrpSpPr>
                  <p:cNvPr id="3171" name="Google Shape;3171;p9"/>
                  <p:cNvGrpSpPr/>
                  <p:nvPr/>
                </p:nvGrpSpPr>
                <p:grpSpPr>
                  <a:xfrm>
                    <a:off x="179620" y="3954300"/>
                    <a:ext cx="139329" cy="128300"/>
                    <a:chOff x="732600" y="1890325"/>
                    <a:chExt cx="138100" cy="128300"/>
                  </a:xfrm>
                </p:grpSpPr>
                <p:sp>
                  <p:nvSpPr>
                    <p:cNvPr id="3172" name="Google Shape;317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3" name="Google Shape;317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4" name="Google Shape;317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5" name="Google Shape;3175;p9"/>
                  <p:cNvGrpSpPr/>
                  <p:nvPr/>
                </p:nvGrpSpPr>
                <p:grpSpPr>
                  <a:xfrm>
                    <a:off x="116495" y="4347100"/>
                    <a:ext cx="139329" cy="128300"/>
                    <a:chOff x="732600" y="1890325"/>
                    <a:chExt cx="138100" cy="128300"/>
                  </a:xfrm>
                </p:grpSpPr>
                <p:sp>
                  <p:nvSpPr>
                    <p:cNvPr id="3176" name="Google Shape;317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7" name="Google Shape;317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78" name="Google Shape;317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79" name="Google Shape;3179;p9"/>
                  <p:cNvGrpSpPr/>
                  <p:nvPr/>
                </p:nvGrpSpPr>
                <p:grpSpPr>
                  <a:xfrm>
                    <a:off x="213170" y="4739900"/>
                    <a:ext cx="139329" cy="128300"/>
                    <a:chOff x="732600" y="1890325"/>
                    <a:chExt cx="138100" cy="128300"/>
                  </a:xfrm>
                </p:grpSpPr>
                <p:sp>
                  <p:nvSpPr>
                    <p:cNvPr id="3180" name="Google Shape;318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1" name="Google Shape;318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2" name="Google Shape;318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83" name="Google Shape;3183;p9"/>
                  <p:cNvGrpSpPr/>
                  <p:nvPr/>
                </p:nvGrpSpPr>
                <p:grpSpPr>
                  <a:xfrm>
                    <a:off x="73845" y="3561500"/>
                    <a:ext cx="139329" cy="128300"/>
                    <a:chOff x="732600" y="1890325"/>
                    <a:chExt cx="138100" cy="128300"/>
                  </a:xfrm>
                </p:grpSpPr>
                <p:sp>
                  <p:nvSpPr>
                    <p:cNvPr id="3184" name="Google Shape;318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5" name="Google Shape;318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86" name="Google Shape;318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187" name="Google Shape;3187;p9"/>
              <p:cNvGrpSpPr/>
              <p:nvPr/>
            </p:nvGrpSpPr>
            <p:grpSpPr>
              <a:xfrm>
                <a:off x="73845" y="1524775"/>
                <a:ext cx="285829" cy="2839750"/>
                <a:chOff x="73845" y="3561500"/>
                <a:chExt cx="285829" cy="2839750"/>
              </a:xfrm>
            </p:grpSpPr>
            <p:grpSp>
              <p:nvGrpSpPr>
                <p:cNvPr id="3188" name="Google Shape;3188;p9"/>
                <p:cNvGrpSpPr/>
                <p:nvPr/>
              </p:nvGrpSpPr>
              <p:grpSpPr>
                <a:xfrm>
                  <a:off x="73845" y="3561500"/>
                  <a:ext cx="278654" cy="1306700"/>
                  <a:chOff x="73845" y="3561500"/>
                  <a:chExt cx="278654" cy="1306700"/>
                </a:xfrm>
              </p:grpSpPr>
              <p:grpSp>
                <p:nvGrpSpPr>
                  <p:cNvPr id="3189" name="Google Shape;3189;p9"/>
                  <p:cNvGrpSpPr/>
                  <p:nvPr/>
                </p:nvGrpSpPr>
                <p:grpSpPr>
                  <a:xfrm>
                    <a:off x="179620" y="3954300"/>
                    <a:ext cx="139329" cy="128300"/>
                    <a:chOff x="732600" y="1890325"/>
                    <a:chExt cx="138100" cy="128300"/>
                  </a:xfrm>
                </p:grpSpPr>
                <p:sp>
                  <p:nvSpPr>
                    <p:cNvPr id="3190" name="Google Shape;3190;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1" name="Google Shape;3191;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2" name="Google Shape;3192;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93" name="Google Shape;3193;p9"/>
                  <p:cNvGrpSpPr/>
                  <p:nvPr/>
                </p:nvGrpSpPr>
                <p:grpSpPr>
                  <a:xfrm>
                    <a:off x="116495" y="4347100"/>
                    <a:ext cx="139329" cy="128300"/>
                    <a:chOff x="732600" y="1890325"/>
                    <a:chExt cx="138100" cy="128300"/>
                  </a:xfrm>
                </p:grpSpPr>
                <p:sp>
                  <p:nvSpPr>
                    <p:cNvPr id="3194" name="Google Shape;319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5" name="Google Shape;319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6" name="Google Shape;319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197" name="Google Shape;3197;p9"/>
                  <p:cNvGrpSpPr/>
                  <p:nvPr/>
                </p:nvGrpSpPr>
                <p:grpSpPr>
                  <a:xfrm>
                    <a:off x="213170" y="4739900"/>
                    <a:ext cx="139329" cy="128300"/>
                    <a:chOff x="732600" y="1890325"/>
                    <a:chExt cx="138100" cy="128300"/>
                  </a:xfrm>
                </p:grpSpPr>
                <p:sp>
                  <p:nvSpPr>
                    <p:cNvPr id="3198" name="Google Shape;319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199" name="Google Shape;319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0" name="Google Shape;320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01" name="Google Shape;3201;p9"/>
                  <p:cNvGrpSpPr/>
                  <p:nvPr/>
                </p:nvGrpSpPr>
                <p:grpSpPr>
                  <a:xfrm>
                    <a:off x="73845" y="3561500"/>
                    <a:ext cx="139329" cy="128300"/>
                    <a:chOff x="732600" y="1890325"/>
                    <a:chExt cx="138100" cy="128300"/>
                  </a:xfrm>
                </p:grpSpPr>
                <p:sp>
                  <p:nvSpPr>
                    <p:cNvPr id="3202" name="Google Shape;320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3" name="Google Shape;320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4" name="Google Shape;320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05" name="Google Shape;3205;p9"/>
                <p:cNvGrpSpPr/>
                <p:nvPr/>
              </p:nvGrpSpPr>
              <p:grpSpPr>
                <a:xfrm>
                  <a:off x="81020" y="5094550"/>
                  <a:ext cx="278654" cy="1306700"/>
                  <a:chOff x="73845" y="3561500"/>
                  <a:chExt cx="278654" cy="1306700"/>
                </a:xfrm>
              </p:grpSpPr>
              <p:grpSp>
                <p:nvGrpSpPr>
                  <p:cNvPr id="3206" name="Google Shape;3206;p9"/>
                  <p:cNvGrpSpPr/>
                  <p:nvPr/>
                </p:nvGrpSpPr>
                <p:grpSpPr>
                  <a:xfrm>
                    <a:off x="179620" y="3954300"/>
                    <a:ext cx="139329" cy="128300"/>
                    <a:chOff x="732600" y="1890325"/>
                    <a:chExt cx="138100" cy="128300"/>
                  </a:xfrm>
                </p:grpSpPr>
                <p:sp>
                  <p:nvSpPr>
                    <p:cNvPr id="3207" name="Google Shape;3207;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8" name="Google Shape;3208;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09" name="Google Shape;3209;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0" name="Google Shape;3210;p9"/>
                  <p:cNvGrpSpPr/>
                  <p:nvPr/>
                </p:nvGrpSpPr>
                <p:grpSpPr>
                  <a:xfrm>
                    <a:off x="116495" y="4347100"/>
                    <a:ext cx="139329" cy="128300"/>
                    <a:chOff x="732600" y="1890325"/>
                    <a:chExt cx="138100" cy="128300"/>
                  </a:xfrm>
                </p:grpSpPr>
                <p:sp>
                  <p:nvSpPr>
                    <p:cNvPr id="3211" name="Google Shape;3211;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2" name="Google Shape;3212;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3" name="Google Shape;3213;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4" name="Google Shape;3214;p9"/>
                  <p:cNvGrpSpPr/>
                  <p:nvPr/>
                </p:nvGrpSpPr>
                <p:grpSpPr>
                  <a:xfrm>
                    <a:off x="213170" y="4739900"/>
                    <a:ext cx="139329" cy="128300"/>
                    <a:chOff x="732600" y="1890325"/>
                    <a:chExt cx="138100" cy="128300"/>
                  </a:xfrm>
                </p:grpSpPr>
                <p:sp>
                  <p:nvSpPr>
                    <p:cNvPr id="3215" name="Google Shape;3215;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6" name="Google Shape;3216;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17" name="Google Shape;3217;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18" name="Google Shape;3218;p9"/>
                  <p:cNvGrpSpPr/>
                  <p:nvPr/>
                </p:nvGrpSpPr>
                <p:grpSpPr>
                  <a:xfrm>
                    <a:off x="73845" y="3561500"/>
                    <a:ext cx="139329" cy="128300"/>
                    <a:chOff x="732600" y="1890325"/>
                    <a:chExt cx="138100" cy="128300"/>
                  </a:xfrm>
                </p:grpSpPr>
                <p:sp>
                  <p:nvSpPr>
                    <p:cNvPr id="3219" name="Google Shape;3219;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0" name="Google Shape;3220;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1" name="Google Shape;3221;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222" name="Google Shape;3222;p9"/>
              <p:cNvGrpSpPr/>
              <p:nvPr/>
            </p:nvGrpSpPr>
            <p:grpSpPr>
              <a:xfrm>
                <a:off x="81020" y="36500"/>
                <a:ext cx="278654" cy="1306700"/>
                <a:chOff x="73845" y="3561500"/>
                <a:chExt cx="278654" cy="1306700"/>
              </a:xfrm>
            </p:grpSpPr>
            <p:grpSp>
              <p:nvGrpSpPr>
                <p:cNvPr id="3223" name="Google Shape;3223;p9"/>
                <p:cNvGrpSpPr/>
                <p:nvPr/>
              </p:nvGrpSpPr>
              <p:grpSpPr>
                <a:xfrm>
                  <a:off x="179620" y="3954300"/>
                  <a:ext cx="139329" cy="128300"/>
                  <a:chOff x="732600" y="1890325"/>
                  <a:chExt cx="138100" cy="128300"/>
                </a:xfrm>
              </p:grpSpPr>
              <p:sp>
                <p:nvSpPr>
                  <p:cNvPr id="3224" name="Google Shape;3224;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5" name="Google Shape;3225;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6" name="Google Shape;3226;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27" name="Google Shape;3227;p9"/>
                <p:cNvGrpSpPr/>
                <p:nvPr/>
              </p:nvGrpSpPr>
              <p:grpSpPr>
                <a:xfrm>
                  <a:off x="116495" y="4347100"/>
                  <a:ext cx="139329" cy="128300"/>
                  <a:chOff x="732600" y="1890325"/>
                  <a:chExt cx="138100" cy="128300"/>
                </a:xfrm>
              </p:grpSpPr>
              <p:sp>
                <p:nvSpPr>
                  <p:cNvPr id="3228" name="Google Shape;3228;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29" name="Google Shape;3229;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0" name="Google Shape;3230;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31" name="Google Shape;3231;p9"/>
                <p:cNvGrpSpPr/>
                <p:nvPr/>
              </p:nvGrpSpPr>
              <p:grpSpPr>
                <a:xfrm>
                  <a:off x="213170" y="4739900"/>
                  <a:ext cx="139329" cy="128300"/>
                  <a:chOff x="732600" y="1890325"/>
                  <a:chExt cx="138100" cy="128300"/>
                </a:xfrm>
              </p:grpSpPr>
              <p:sp>
                <p:nvSpPr>
                  <p:cNvPr id="3232" name="Google Shape;3232;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3" name="Google Shape;3233;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4" name="Google Shape;3234;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35" name="Google Shape;3235;p9"/>
                <p:cNvGrpSpPr/>
                <p:nvPr/>
              </p:nvGrpSpPr>
              <p:grpSpPr>
                <a:xfrm>
                  <a:off x="73845" y="3561500"/>
                  <a:ext cx="139329" cy="128300"/>
                  <a:chOff x="732600" y="1890325"/>
                  <a:chExt cx="138100" cy="128300"/>
                </a:xfrm>
              </p:grpSpPr>
              <p:sp>
                <p:nvSpPr>
                  <p:cNvPr id="3236" name="Google Shape;3236;p9"/>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7" name="Google Shape;3237;p9"/>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38" name="Google Shape;3238;p9"/>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239" name="Google Shape;3239;p9"/>
          <p:cNvGrpSpPr/>
          <p:nvPr/>
        </p:nvGrpSpPr>
        <p:grpSpPr>
          <a:xfrm>
            <a:off x="8822363" y="4761837"/>
            <a:ext cx="2982353" cy="2107812"/>
            <a:chOff x="2130575" y="4054150"/>
            <a:chExt cx="1526875" cy="1369175"/>
          </a:xfrm>
        </p:grpSpPr>
        <p:sp>
          <p:nvSpPr>
            <p:cNvPr id="3240" name="Google Shape;3240;p9"/>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1" name="Google Shape;3241;p9"/>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2" name="Google Shape;3242;p9"/>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3" name="Google Shape;3243;p9"/>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4" name="Google Shape;3244;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5" name="Google Shape;3245;p9"/>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6" name="Google Shape;3246;p9"/>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7" name="Google Shape;3247;p9"/>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8" name="Google Shape;3248;p9"/>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49" name="Google Shape;3249;p9"/>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0" name="Google Shape;3250;p9"/>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Tree>
    <p:extLst>
      <p:ext uri="{BB962C8B-B14F-4D97-AF65-F5344CB8AC3E}">
        <p14:creationId xmlns:p14="http://schemas.microsoft.com/office/powerpoint/2010/main" val="353586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E99DF77-214C-44AC-976A-6BECDAC9562F}"/>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3" name="页脚占位符 2">
            <a:extLst>
              <a:ext uri="{FF2B5EF4-FFF2-40B4-BE49-F238E27FC236}">
                <a16:creationId xmlns:a16="http://schemas.microsoft.com/office/drawing/2014/main" id="{0E39B0D9-3DD2-45D6-8B44-EB5A65312D2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5C8CE82F-C09F-4601-A183-9BC7E149E0DC}"/>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281669881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3251"/>
        <p:cNvGrpSpPr/>
        <p:nvPr/>
      </p:nvGrpSpPr>
      <p:grpSpPr>
        <a:xfrm>
          <a:off x="0" y="0"/>
          <a:ext cx="0" cy="0"/>
          <a:chOff x="0" y="0"/>
          <a:chExt cx="0" cy="0"/>
        </a:xfrm>
      </p:grpSpPr>
      <p:grpSp>
        <p:nvGrpSpPr>
          <p:cNvPr id="3252" name="Google Shape;3252;p10"/>
          <p:cNvGrpSpPr/>
          <p:nvPr/>
        </p:nvGrpSpPr>
        <p:grpSpPr>
          <a:xfrm>
            <a:off x="-351269" y="889414"/>
            <a:ext cx="10445629" cy="5028609"/>
            <a:chOff x="-308047" y="980825"/>
            <a:chExt cx="9160327" cy="5545438"/>
          </a:xfrm>
        </p:grpSpPr>
        <p:sp>
          <p:nvSpPr>
            <p:cNvPr id="3253" name="Google Shape;3253;p10"/>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4" name="Google Shape;3254;p10"/>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55" name="Google Shape;3255;p10"/>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56" name="Google Shape;3256;p10"/>
          <p:cNvGrpSpPr/>
          <p:nvPr/>
        </p:nvGrpSpPr>
        <p:grpSpPr>
          <a:xfrm>
            <a:off x="-2280" y="-11449"/>
            <a:ext cx="12192214" cy="6882076"/>
            <a:chOff x="-2000" y="-12625"/>
            <a:chExt cx="10692000" cy="7589400"/>
          </a:xfrm>
        </p:grpSpPr>
        <p:sp>
          <p:nvSpPr>
            <p:cNvPr id="3257" name="Google Shape;3257;p10"/>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258" name="Google Shape;3258;p10"/>
            <p:cNvGrpSpPr/>
            <p:nvPr/>
          </p:nvGrpSpPr>
          <p:grpSpPr>
            <a:xfrm rot="10800000" flipH="1">
              <a:off x="541072" y="7200946"/>
              <a:ext cx="9609875" cy="285829"/>
              <a:chOff x="471460" y="61396"/>
              <a:chExt cx="9609875" cy="285829"/>
            </a:xfrm>
          </p:grpSpPr>
          <p:grpSp>
            <p:nvGrpSpPr>
              <p:cNvPr id="3259" name="Google Shape;3259;p10"/>
              <p:cNvGrpSpPr/>
              <p:nvPr/>
            </p:nvGrpSpPr>
            <p:grpSpPr>
              <a:xfrm>
                <a:off x="471460" y="61396"/>
                <a:ext cx="8862425" cy="285829"/>
                <a:chOff x="395260" y="61396"/>
                <a:chExt cx="8862425" cy="285829"/>
              </a:xfrm>
            </p:grpSpPr>
            <p:grpSp>
              <p:nvGrpSpPr>
                <p:cNvPr id="3260" name="Google Shape;3260;p10"/>
                <p:cNvGrpSpPr/>
                <p:nvPr/>
              </p:nvGrpSpPr>
              <p:grpSpPr>
                <a:xfrm rot="5400000">
                  <a:off x="8465008" y="-445452"/>
                  <a:ext cx="278654" cy="1306700"/>
                  <a:chOff x="73845" y="3561500"/>
                  <a:chExt cx="278654" cy="1306700"/>
                </a:xfrm>
              </p:grpSpPr>
              <p:grpSp>
                <p:nvGrpSpPr>
                  <p:cNvPr id="3261" name="Google Shape;3261;p10"/>
                  <p:cNvGrpSpPr/>
                  <p:nvPr/>
                </p:nvGrpSpPr>
                <p:grpSpPr>
                  <a:xfrm>
                    <a:off x="179620" y="3954300"/>
                    <a:ext cx="139329" cy="128300"/>
                    <a:chOff x="732600" y="1890325"/>
                    <a:chExt cx="138100" cy="128300"/>
                  </a:xfrm>
                </p:grpSpPr>
                <p:sp>
                  <p:nvSpPr>
                    <p:cNvPr id="3262" name="Google Shape;32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3" name="Google Shape;32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4" name="Google Shape;32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65" name="Google Shape;3265;p10"/>
                  <p:cNvGrpSpPr/>
                  <p:nvPr/>
                </p:nvGrpSpPr>
                <p:grpSpPr>
                  <a:xfrm>
                    <a:off x="116495" y="4347100"/>
                    <a:ext cx="139329" cy="128300"/>
                    <a:chOff x="732600" y="1890325"/>
                    <a:chExt cx="138100" cy="128300"/>
                  </a:xfrm>
                </p:grpSpPr>
                <p:sp>
                  <p:nvSpPr>
                    <p:cNvPr id="3266" name="Google Shape;32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7" name="Google Shape;32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68" name="Google Shape;32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69" name="Google Shape;3269;p10"/>
                  <p:cNvGrpSpPr/>
                  <p:nvPr/>
                </p:nvGrpSpPr>
                <p:grpSpPr>
                  <a:xfrm>
                    <a:off x="213170" y="4739900"/>
                    <a:ext cx="139329" cy="128300"/>
                    <a:chOff x="732600" y="1890325"/>
                    <a:chExt cx="138100" cy="128300"/>
                  </a:xfrm>
                </p:grpSpPr>
                <p:sp>
                  <p:nvSpPr>
                    <p:cNvPr id="3270" name="Google Shape;32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1" name="Google Shape;32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2" name="Google Shape;32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73" name="Google Shape;3273;p10"/>
                  <p:cNvGrpSpPr/>
                  <p:nvPr/>
                </p:nvGrpSpPr>
                <p:grpSpPr>
                  <a:xfrm>
                    <a:off x="73845" y="3561500"/>
                    <a:ext cx="139329" cy="128300"/>
                    <a:chOff x="732600" y="1890325"/>
                    <a:chExt cx="138100" cy="128300"/>
                  </a:xfrm>
                </p:grpSpPr>
                <p:sp>
                  <p:nvSpPr>
                    <p:cNvPr id="3274" name="Google Shape;32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5" name="Google Shape;32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76" name="Google Shape;32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77" name="Google Shape;3277;p10"/>
                <p:cNvGrpSpPr/>
                <p:nvPr/>
              </p:nvGrpSpPr>
              <p:grpSpPr>
                <a:xfrm rot="5400000">
                  <a:off x="3923120" y="-3466465"/>
                  <a:ext cx="285829" cy="7341550"/>
                  <a:chOff x="73845" y="36500"/>
                  <a:chExt cx="285829" cy="7341550"/>
                </a:xfrm>
              </p:grpSpPr>
              <p:grpSp>
                <p:nvGrpSpPr>
                  <p:cNvPr id="3278" name="Google Shape;3278;p10"/>
                  <p:cNvGrpSpPr/>
                  <p:nvPr/>
                </p:nvGrpSpPr>
                <p:grpSpPr>
                  <a:xfrm>
                    <a:off x="73845" y="4538300"/>
                    <a:ext cx="285829" cy="2839750"/>
                    <a:chOff x="73845" y="3561500"/>
                    <a:chExt cx="285829" cy="2839750"/>
                  </a:xfrm>
                </p:grpSpPr>
                <p:grpSp>
                  <p:nvGrpSpPr>
                    <p:cNvPr id="3279" name="Google Shape;3279;p10"/>
                    <p:cNvGrpSpPr/>
                    <p:nvPr/>
                  </p:nvGrpSpPr>
                  <p:grpSpPr>
                    <a:xfrm>
                      <a:off x="73845" y="3561500"/>
                      <a:ext cx="278654" cy="1306700"/>
                      <a:chOff x="73845" y="3561500"/>
                      <a:chExt cx="278654" cy="1306700"/>
                    </a:xfrm>
                  </p:grpSpPr>
                  <p:grpSp>
                    <p:nvGrpSpPr>
                      <p:cNvPr id="3280" name="Google Shape;3280;p10"/>
                      <p:cNvGrpSpPr/>
                      <p:nvPr/>
                    </p:nvGrpSpPr>
                    <p:grpSpPr>
                      <a:xfrm>
                        <a:off x="179620" y="3954300"/>
                        <a:ext cx="139329" cy="128300"/>
                        <a:chOff x="732600" y="1890325"/>
                        <a:chExt cx="138100" cy="128300"/>
                      </a:xfrm>
                    </p:grpSpPr>
                    <p:sp>
                      <p:nvSpPr>
                        <p:cNvPr id="3281" name="Google Shape;328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2" name="Google Shape;328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3" name="Google Shape;328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84" name="Google Shape;3284;p10"/>
                      <p:cNvGrpSpPr/>
                      <p:nvPr/>
                    </p:nvGrpSpPr>
                    <p:grpSpPr>
                      <a:xfrm>
                        <a:off x="116495" y="4347100"/>
                        <a:ext cx="139329" cy="128300"/>
                        <a:chOff x="732600" y="1890325"/>
                        <a:chExt cx="138100" cy="128300"/>
                      </a:xfrm>
                    </p:grpSpPr>
                    <p:sp>
                      <p:nvSpPr>
                        <p:cNvPr id="3285" name="Google Shape;328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6" name="Google Shape;328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87" name="Google Shape;328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88" name="Google Shape;3288;p10"/>
                      <p:cNvGrpSpPr/>
                      <p:nvPr/>
                    </p:nvGrpSpPr>
                    <p:grpSpPr>
                      <a:xfrm>
                        <a:off x="213170" y="4739900"/>
                        <a:ext cx="139329" cy="128300"/>
                        <a:chOff x="732600" y="1890325"/>
                        <a:chExt cx="138100" cy="128300"/>
                      </a:xfrm>
                    </p:grpSpPr>
                    <p:sp>
                      <p:nvSpPr>
                        <p:cNvPr id="3289" name="Google Shape;328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0" name="Google Shape;329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1" name="Google Shape;329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292" name="Google Shape;3292;p10"/>
                      <p:cNvGrpSpPr/>
                      <p:nvPr/>
                    </p:nvGrpSpPr>
                    <p:grpSpPr>
                      <a:xfrm>
                        <a:off x="73845" y="3561500"/>
                        <a:ext cx="139329" cy="128300"/>
                        <a:chOff x="732600" y="1890325"/>
                        <a:chExt cx="138100" cy="128300"/>
                      </a:xfrm>
                    </p:grpSpPr>
                    <p:sp>
                      <p:nvSpPr>
                        <p:cNvPr id="3293" name="Google Shape;329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4" name="Google Shape;329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5" name="Google Shape;329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296" name="Google Shape;3296;p10"/>
                    <p:cNvGrpSpPr/>
                    <p:nvPr/>
                  </p:nvGrpSpPr>
                  <p:grpSpPr>
                    <a:xfrm>
                      <a:off x="81020" y="5094550"/>
                      <a:ext cx="278654" cy="1306700"/>
                      <a:chOff x="73845" y="3561500"/>
                      <a:chExt cx="278654" cy="1306700"/>
                    </a:xfrm>
                  </p:grpSpPr>
                  <p:grpSp>
                    <p:nvGrpSpPr>
                      <p:cNvPr id="3297" name="Google Shape;3297;p10"/>
                      <p:cNvGrpSpPr/>
                      <p:nvPr/>
                    </p:nvGrpSpPr>
                    <p:grpSpPr>
                      <a:xfrm>
                        <a:off x="179620" y="3954300"/>
                        <a:ext cx="139329" cy="128300"/>
                        <a:chOff x="732600" y="1890325"/>
                        <a:chExt cx="138100" cy="128300"/>
                      </a:xfrm>
                    </p:grpSpPr>
                    <p:sp>
                      <p:nvSpPr>
                        <p:cNvPr id="3298" name="Google Shape;32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99" name="Google Shape;32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0" name="Google Shape;33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1" name="Google Shape;3301;p10"/>
                      <p:cNvGrpSpPr/>
                      <p:nvPr/>
                    </p:nvGrpSpPr>
                    <p:grpSpPr>
                      <a:xfrm>
                        <a:off x="116495" y="4347100"/>
                        <a:ext cx="139329" cy="128300"/>
                        <a:chOff x="732600" y="1890325"/>
                        <a:chExt cx="138100" cy="128300"/>
                      </a:xfrm>
                    </p:grpSpPr>
                    <p:sp>
                      <p:nvSpPr>
                        <p:cNvPr id="3302" name="Google Shape;33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3" name="Google Shape;33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4" name="Google Shape;33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5" name="Google Shape;3305;p10"/>
                      <p:cNvGrpSpPr/>
                      <p:nvPr/>
                    </p:nvGrpSpPr>
                    <p:grpSpPr>
                      <a:xfrm>
                        <a:off x="213170" y="4739900"/>
                        <a:ext cx="139329" cy="128300"/>
                        <a:chOff x="732600" y="1890325"/>
                        <a:chExt cx="138100" cy="128300"/>
                      </a:xfrm>
                    </p:grpSpPr>
                    <p:sp>
                      <p:nvSpPr>
                        <p:cNvPr id="3306" name="Google Shape;33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7" name="Google Shape;33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08" name="Google Shape;33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09" name="Google Shape;3309;p10"/>
                      <p:cNvGrpSpPr/>
                      <p:nvPr/>
                    </p:nvGrpSpPr>
                    <p:grpSpPr>
                      <a:xfrm>
                        <a:off x="73845" y="3561500"/>
                        <a:ext cx="139329" cy="128300"/>
                        <a:chOff x="732600" y="1890325"/>
                        <a:chExt cx="138100" cy="128300"/>
                      </a:xfrm>
                    </p:grpSpPr>
                    <p:sp>
                      <p:nvSpPr>
                        <p:cNvPr id="3310" name="Google Shape;331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1" name="Google Shape;331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2" name="Google Shape;331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13" name="Google Shape;3313;p10"/>
                  <p:cNvGrpSpPr/>
                  <p:nvPr/>
                </p:nvGrpSpPr>
                <p:grpSpPr>
                  <a:xfrm>
                    <a:off x="73845" y="1524775"/>
                    <a:ext cx="285829" cy="2839750"/>
                    <a:chOff x="73845" y="3561500"/>
                    <a:chExt cx="285829" cy="2839750"/>
                  </a:xfrm>
                </p:grpSpPr>
                <p:grpSp>
                  <p:nvGrpSpPr>
                    <p:cNvPr id="3314" name="Google Shape;3314;p10"/>
                    <p:cNvGrpSpPr/>
                    <p:nvPr/>
                  </p:nvGrpSpPr>
                  <p:grpSpPr>
                    <a:xfrm>
                      <a:off x="73845" y="3561500"/>
                      <a:ext cx="278654" cy="1306700"/>
                      <a:chOff x="73845" y="3561500"/>
                      <a:chExt cx="278654" cy="1306700"/>
                    </a:xfrm>
                  </p:grpSpPr>
                  <p:grpSp>
                    <p:nvGrpSpPr>
                      <p:cNvPr id="3315" name="Google Shape;3315;p10"/>
                      <p:cNvGrpSpPr/>
                      <p:nvPr/>
                    </p:nvGrpSpPr>
                    <p:grpSpPr>
                      <a:xfrm>
                        <a:off x="179620" y="3954300"/>
                        <a:ext cx="139329" cy="128300"/>
                        <a:chOff x="732600" y="1890325"/>
                        <a:chExt cx="138100" cy="128300"/>
                      </a:xfrm>
                    </p:grpSpPr>
                    <p:sp>
                      <p:nvSpPr>
                        <p:cNvPr id="3316" name="Google Shape;331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7" name="Google Shape;331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18" name="Google Shape;331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19" name="Google Shape;3319;p10"/>
                      <p:cNvGrpSpPr/>
                      <p:nvPr/>
                    </p:nvGrpSpPr>
                    <p:grpSpPr>
                      <a:xfrm>
                        <a:off x="116495" y="4347100"/>
                        <a:ext cx="139329" cy="128300"/>
                        <a:chOff x="732600" y="1890325"/>
                        <a:chExt cx="138100" cy="128300"/>
                      </a:xfrm>
                    </p:grpSpPr>
                    <p:sp>
                      <p:nvSpPr>
                        <p:cNvPr id="3320" name="Google Shape;332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1" name="Google Shape;332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2" name="Google Shape;332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23" name="Google Shape;3323;p10"/>
                      <p:cNvGrpSpPr/>
                      <p:nvPr/>
                    </p:nvGrpSpPr>
                    <p:grpSpPr>
                      <a:xfrm>
                        <a:off x="213170" y="4739900"/>
                        <a:ext cx="139329" cy="128300"/>
                        <a:chOff x="732600" y="1890325"/>
                        <a:chExt cx="138100" cy="128300"/>
                      </a:xfrm>
                    </p:grpSpPr>
                    <p:sp>
                      <p:nvSpPr>
                        <p:cNvPr id="3324" name="Google Shape;332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5" name="Google Shape;332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6" name="Google Shape;332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27" name="Google Shape;3327;p10"/>
                      <p:cNvGrpSpPr/>
                      <p:nvPr/>
                    </p:nvGrpSpPr>
                    <p:grpSpPr>
                      <a:xfrm>
                        <a:off x="73845" y="3561500"/>
                        <a:ext cx="139329" cy="128300"/>
                        <a:chOff x="732600" y="1890325"/>
                        <a:chExt cx="138100" cy="128300"/>
                      </a:xfrm>
                    </p:grpSpPr>
                    <p:sp>
                      <p:nvSpPr>
                        <p:cNvPr id="3328" name="Google Shape;332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29" name="Google Shape;332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0" name="Google Shape;333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331" name="Google Shape;3331;p10"/>
                    <p:cNvGrpSpPr/>
                    <p:nvPr/>
                  </p:nvGrpSpPr>
                  <p:grpSpPr>
                    <a:xfrm>
                      <a:off x="81020" y="5094550"/>
                      <a:ext cx="278654" cy="1306700"/>
                      <a:chOff x="73845" y="3561500"/>
                      <a:chExt cx="278654" cy="1306700"/>
                    </a:xfrm>
                  </p:grpSpPr>
                  <p:grpSp>
                    <p:nvGrpSpPr>
                      <p:cNvPr id="3332" name="Google Shape;3332;p10"/>
                      <p:cNvGrpSpPr/>
                      <p:nvPr/>
                    </p:nvGrpSpPr>
                    <p:grpSpPr>
                      <a:xfrm>
                        <a:off x="179620" y="3954300"/>
                        <a:ext cx="139329" cy="128300"/>
                        <a:chOff x="732600" y="1890325"/>
                        <a:chExt cx="138100" cy="128300"/>
                      </a:xfrm>
                    </p:grpSpPr>
                    <p:sp>
                      <p:nvSpPr>
                        <p:cNvPr id="3333" name="Google Shape;33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4" name="Google Shape;33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5" name="Google Shape;33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36" name="Google Shape;3336;p10"/>
                      <p:cNvGrpSpPr/>
                      <p:nvPr/>
                    </p:nvGrpSpPr>
                    <p:grpSpPr>
                      <a:xfrm>
                        <a:off x="116495" y="4347100"/>
                        <a:ext cx="139329" cy="128300"/>
                        <a:chOff x="732600" y="1890325"/>
                        <a:chExt cx="138100" cy="128300"/>
                      </a:xfrm>
                    </p:grpSpPr>
                    <p:sp>
                      <p:nvSpPr>
                        <p:cNvPr id="3337" name="Google Shape;33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8" name="Google Shape;33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39" name="Google Shape;33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40" name="Google Shape;3340;p10"/>
                      <p:cNvGrpSpPr/>
                      <p:nvPr/>
                    </p:nvGrpSpPr>
                    <p:grpSpPr>
                      <a:xfrm>
                        <a:off x="213170" y="4739900"/>
                        <a:ext cx="139329" cy="128300"/>
                        <a:chOff x="732600" y="1890325"/>
                        <a:chExt cx="138100" cy="128300"/>
                      </a:xfrm>
                    </p:grpSpPr>
                    <p:sp>
                      <p:nvSpPr>
                        <p:cNvPr id="3341" name="Google Shape;33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2" name="Google Shape;33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3" name="Google Shape;33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44" name="Google Shape;3344;p10"/>
                      <p:cNvGrpSpPr/>
                      <p:nvPr/>
                    </p:nvGrpSpPr>
                    <p:grpSpPr>
                      <a:xfrm>
                        <a:off x="73845" y="3561500"/>
                        <a:ext cx="139329" cy="128300"/>
                        <a:chOff x="732600" y="1890325"/>
                        <a:chExt cx="138100" cy="128300"/>
                      </a:xfrm>
                    </p:grpSpPr>
                    <p:sp>
                      <p:nvSpPr>
                        <p:cNvPr id="3345" name="Google Shape;334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6" name="Google Shape;334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47" name="Google Shape;334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48" name="Google Shape;3348;p10"/>
                  <p:cNvGrpSpPr/>
                  <p:nvPr/>
                </p:nvGrpSpPr>
                <p:grpSpPr>
                  <a:xfrm>
                    <a:off x="81020" y="36500"/>
                    <a:ext cx="278654" cy="1306700"/>
                    <a:chOff x="73845" y="3561500"/>
                    <a:chExt cx="278654" cy="1306700"/>
                  </a:xfrm>
                </p:grpSpPr>
                <p:grpSp>
                  <p:nvGrpSpPr>
                    <p:cNvPr id="3349" name="Google Shape;3349;p10"/>
                    <p:cNvGrpSpPr/>
                    <p:nvPr/>
                  </p:nvGrpSpPr>
                  <p:grpSpPr>
                    <a:xfrm>
                      <a:off x="179620" y="3954300"/>
                      <a:ext cx="139329" cy="128300"/>
                      <a:chOff x="732600" y="1890325"/>
                      <a:chExt cx="138100" cy="128300"/>
                    </a:xfrm>
                  </p:grpSpPr>
                  <p:sp>
                    <p:nvSpPr>
                      <p:cNvPr id="3350" name="Google Shape;33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1" name="Google Shape;33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2" name="Google Shape;33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3" name="Google Shape;3353;p10"/>
                    <p:cNvGrpSpPr/>
                    <p:nvPr/>
                  </p:nvGrpSpPr>
                  <p:grpSpPr>
                    <a:xfrm>
                      <a:off x="116495" y="4347100"/>
                      <a:ext cx="139329" cy="128300"/>
                      <a:chOff x="732600" y="1890325"/>
                      <a:chExt cx="138100" cy="128300"/>
                    </a:xfrm>
                  </p:grpSpPr>
                  <p:sp>
                    <p:nvSpPr>
                      <p:cNvPr id="3354" name="Google Shape;33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5" name="Google Shape;33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6" name="Google Shape;33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57" name="Google Shape;3357;p10"/>
                    <p:cNvGrpSpPr/>
                    <p:nvPr/>
                  </p:nvGrpSpPr>
                  <p:grpSpPr>
                    <a:xfrm>
                      <a:off x="213170" y="4739900"/>
                      <a:ext cx="139329" cy="128300"/>
                      <a:chOff x="732600" y="1890325"/>
                      <a:chExt cx="138100" cy="128300"/>
                    </a:xfrm>
                  </p:grpSpPr>
                  <p:sp>
                    <p:nvSpPr>
                      <p:cNvPr id="3358" name="Google Shape;33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59" name="Google Shape;33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0" name="Google Shape;33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61" name="Google Shape;3361;p10"/>
                    <p:cNvGrpSpPr/>
                    <p:nvPr/>
                  </p:nvGrpSpPr>
                  <p:grpSpPr>
                    <a:xfrm>
                      <a:off x="73845" y="3561500"/>
                      <a:ext cx="139329" cy="128300"/>
                      <a:chOff x="732600" y="1890325"/>
                      <a:chExt cx="138100" cy="128300"/>
                    </a:xfrm>
                  </p:grpSpPr>
                  <p:sp>
                    <p:nvSpPr>
                      <p:cNvPr id="3362" name="Google Shape;336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3" name="Google Shape;336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4" name="Google Shape;336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365" name="Google Shape;3365;p10"/>
              <p:cNvGrpSpPr/>
              <p:nvPr/>
            </p:nvGrpSpPr>
            <p:grpSpPr>
              <a:xfrm rot="5400000">
                <a:off x="9702783" y="-38502"/>
                <a:ext cx="236004" cy="521100"/>
                <a:chOff x="116495" y="4347100"/>
                <a:chExt cx="236004" cy="521100"/>
              </a:xfrm>
            </p:grpSpPr>
            <p:grpSp>
              <p:nvGrpSpPr>
                <p:cNvPr id="3366" name="Google Shape;3366;p10"/>
                <p:cNvGrpSpPr/>
                <p:nvPr/>
              </p:nvGrpSpPr>
              <p:grpSpPr>
                <a:xfrm>
                  <a:off x="116495" y="4347100"/>
                  <a:ext cx="139329" cy="128300"/>
                  <a:chOff x="732600" y="1890325"/>
                  <a:chExt cx="138100" cy="128300"/>
                </a:xfrm>
              </p:grpSpPr>
              <p:sp>
                <p:nvSpPr>
                  <p:cNvPr id="3367" name="Google Shape;33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8" name="Google Shape;33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69" name="Google Shape;33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70" name="Google Shape;3370;p10"/>
                <p:cNvGrpSpPr/>
                <p:nvPr/>
              </p:nvGrpSpPr>
              <p:grpSpPr>
                <a:xfrm>
                  <a:off x="213170" y="4739900"/>
                  <a:ext cx="139329" cy="128300"/>
                  <a:chOff x="732600" y="1890325"/>
                  <a:chExt cx="138100" cy="128300"/>
                </a:xfrm>
              </p:grpSpPr>
              <p:sp>
                <p:nvSpPr>
                  <p:cNvPr id="3371" name="Google Shape;33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2" name="Google Shape;33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3" name="Google Shape;33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374" name="Google Shape;3374;p10"/>
            <p:cNvGrpSpPr/>
            <p:nvPr/>
          </p:nvGrpSpPr>
          <p:grpSpPr>
            <a:xfrm>
              <a:off x="471460" y="61396"/>
              <a:ext cx="9609875" cy="285829"/>
              <a:chOff x="471460" y="61396"/>
              <a:chExt cx="9609875" cy="285829"/>
            </a:xfrm>
          </p:grpSpPr>
          <p:grpSp>
            <p:nvGrpSpPr>
              <p:cNvPr id="3375" name="Google Shape;3375;p10"/>
              <p:cNvGrpSpPr/>
              <p:nvPr/>
            </p:nvGrpSpPr>
            <p:grpSpPr>
              <a:xfrm>
                <a:off x="471460" y="61396"/>
                <a:ext cx="8862425" cy="285829"/>
                <a:chOff x="395260" y="61396"/>
                <a:chExt cx="8862425" cy="285829"/>
              </a:xfrm>
            </p:grpSpPr>
            <p:grpSp>
              <p:nvGrpSpPr>
                <p:cNvPr id="3376" name="Google Shape;3376;p10"/>
                <p:cNvGrpSpPr/>
                <p:nvPr/>
              </p:nvGrpSpPr>
              <p:grpSpPr>
                <a:xfrm rot="5400000">
                  <a:off x="8465008" y="-445452"/>
                  <a:ext cx="278654" cy="1306700"/>
                  <a:chOff x="73845" y="3561500"/>
                  <a:chExt cx="278654" cy="1306700"/>
                </a:xfrm>
              </p:grpSpPr>
              <p:grpSp>
                <p:nvGrpSpPr>
                  <p:cNvPr id="3377" name="Google Shape;3377;p10"/>
                  <p:cNvGrpSpPr/>
                  <p:nvPr/>
                </p:nvGrpSpPr>
                <p:grpSpPr>
                  <a:xfrm>
                    <a:off x="179620" y="3954300"/>
                    <a:ext cx="139329" cy="128300"/>
                    <a:chOff x="732600" y="1890325"/>
                    <a:chExt cx="138100" cy="128300"/>
                  </a:xfrm>
                </p:grpSpPr>
                <p:sp>
                  <p:nvSpPr>
                    <p:cNvPr id="3378" name="Google Shape;33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79" name="Google Shape;33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0" name="Google Shape;33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1" name="Google Shape;3381;p10"/>
                  <p:cNvGrpSpPr/>
                  <p:nvPr/>
                </p:nvGrpSpPr>
                <p:grpSpPr>
                  <a:xfrm>
                    <a:off x="116495" y="4347100"/>
                    <a:ext cx="139329" cy="128300"/>
                    <a:chOff x="732600" y="1890325"/>
                    <a:chExt cx="138100" cy="128300"/>
                  </a:xfrm>
                </p:grpSpPr>
                <p:sp>
                  <p:nvSpPr>
                    <p:cNvPr id="3382" name="Google Shape;33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3" name="Google Shape;33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4" name="Google Shape;33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5" name="Google Shape;3385;p10"/>
                  <p:cNvGrpSpPr/>
                  <p:nvPr/>
                </p:nvGrpSpPr>
                <p:grpSpPr>
                  <a:xfrm>
                    <a:off x="213170" y="4739900"/>
                    <a:ext cx="139329" cy="128300"/>
                    <a:chOff x="732600" y="1890325"/>
                    <a:chExt cx="138100" cy="128300"/>
                  </a:xfrm>
                </p:grpSpPr>
                <p:sp>
                  <p:nvSpPr>
                    <p:cNvPr id="3386" name="Google Shape;33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7" name="Google Shape;33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88" name="Google Shape;33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389" name="Google Shape;3389;p10"/>
                  <p:cNvGrpSpPr/>
                  <p:nvPr/>
                </p:nvGrpSpPr>
                <p:grpSpPr>
                  <a:xfrm>
                    <a:off x="73845" y="3561500"/>
                    <a:ext cx="139329" cy="128300"/>
                    <a:chOff x="732600" y="1890325"/>
                    <a:chExt cx="138100" cy="128300"/>
                  </a:xfrm>
                </p:grpSpPr>
                <p:sp>
                  <p:nvSpPr>
                    <p:cNvPr id="3390" name="Google Shape;33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1" name="Google Shape;33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2" name="Google Shape;33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393" name="Google Shape;3393;p10"/>
                <p:cNvGrpSpPr/>
                <p:nvPr/>
              </p:nvGrpSpPr>
              <p:grpSpPr>
                <a:xfrm rot="5400000">
                  <a:off x="3923120" y="-3466465"/>
                  <a:ext cx="285829" cy="7341550"/>
                  <a:chOff x="73845" y="36500"/>
                  <a:chExt cx="285829" cy="7341550"/>
                </a:xfrm>
              </p:grpSpPr>
              <p:grpSp>
                <p:nvGrpSpPr>
                  <p:cNvPr id="3394" name="Google Shape;3394;p10"/>
                  <p:cNvGrpSpPr/>
                  <p:nvPr/>
                </p:nvGrpSpPr>
                <p:grpSpPr>
                  <a:xfrm>
                    <a:off x="73845" y="4538300"/>
                    <a:ext cx="285829" cy="2839750"/>
                    <a:chOff x="73845" y="3561500"/>
                    <a:chExt cx="285829" cy="2839750"/>
                  </a:xfrm>
                </p:grpSpPr>
                <p:grpSp>
                  <p:nvGrpSpPr>
                    <p:cNvPr id="3395" name="Google Shape;3395;p10"/>
                    <p:cNvGrpSpPr/>
                    <p:nvPr/>
                  </p:nvGrpSpPr>
                  <p:grpSpPr>
                    <a:xfrm>
                      <a:off x="73845" y="3561500"/>
                      <a:ext cx="278654" cy="1306700"/>
                      <a:chOff x="73845" y="3561500"/>
                      <a:chExt cx="278654" cy="1306700"/>
                    </a:xfrm>
                  </p:grpSpPr>
                  <p:grpSp>
                    <p:nvGrpSpPr>
                      <p:cNvPr id="3396" name="Google Shape;3396;p10"/>
                      <p:cNvGrpSpPr/>
                      <p:nvPr/>
                    </p:nvGrpSpPr>
                    <p:grpSpPr>
                      <a:xfrm>
                        <a:off x="179620" y="3954300"/>
                        <a:ext cx="139329" cy="128300"/>
                        <a:chOff x="732600" y="1890325"/>
                        <a:chExt cx="138100" cy="128300"/>
                      </a:xfrm>
                    </p:grpSpPr>
                    <p:sp>
                      <p:nvSpPr>
                        <p:cNvPr id="3397" name="Google Shape;339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8" name="Google Shape;339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99" name="Google Shape;339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0" name="Google Shape;3400;p10"/>
                      <p:cNvGrpSpPr/>
                      <p:nvPr/>
                    </p:nvGrpSpPr>
                    <p:grpSpPr>
                      <a:xfrm>
                        <a:off x="116495" y="4347100"/>
                        <a:ext cx="139329" cy="128300"/>
                        <a:chOff x="732600" y="1890325"/>
                        <a:chExt cx="138100" cy="128300"/>
                      </a:xfrm>
                    </p:grpSpPr>
                    <p:sp>
                      <p:nvSpPr>
                        <p:cNvPr id="3401" name="Google Shape;340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2" name="Google Shape;340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3" name="Google Shape;340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4" name="Google Shape;3404;p10"/>
                      <p:cNvGrpSpPr/>
                      <p:nvPr/>
                    </p:nvGrpSpPr>
                    <p:grpSpPr>
                      <a:xfrm>
                        <a:off x="213170" y="4739900"/>
                        <a:ext cx="139329" cy="128300"/>
                        <a:chOff x="732600" y="1890325"/>
                        <a:chExt cx="138100" cy="128300"/>
                      </a:xfrm>
                    </p:grpSpPr>
                    <p:sp>
                      <p:nvSpPr>
                        <p:cNvPr id="3405" name="Google Shape;340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6" name="Google Shape;340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07" name="Google Shape;340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08" name="Google Shape;3408;p10"/>
                      <p:cNvGrpSpPr/>
                      <p:nvPr/>
                    </p:nvGrpSpPr>
                    <p:grpSpPr>
                      <a:xfrm>
                        <a:off x="73845" y="3561500"/>
                        <a:ext cx="139329" cy="128300"/>
                        <a:chOff x="732600" y="1890325"/>
                        <a:chExt cx="138100" cy="128300"/>
                      </a:xfrm>
                    </p:grpSpPr>
                    <p:sp>
                      <p:nvSpPr>
                        <p:cNvPr id="3409" name="Google Shape;340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0" name="Google Shape;341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1" name="Google Shape;341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12" name="Google Shape;3412;p10"/>
                    <p:cNvGrpSpPr/>
                    <p:nvPr/>
                  </p:nvGrpSpPr>
                  <p:grpSpPr>
                    <a:xfrm>
                      <a:off x="81020" y="5094550"/>
                      <a:ext cx="278654" cy="1306700"/>
                      <a:chOff x="73845" y="3561500"/>
                      <a:chExt cx="278654" cy="1306700"/>
                    </a:xfrm>
                  </p:grpSpPr>
                  <p:grpSp>
                    <p:nvGrpSpPr>
                      <p:cNvPr id="3413" name="Google Shape;3413;p10"/>
                      <p:cNvGrpSpPr/>
                      <p:nvPr/>
                    </p:nvGrpSpPr>
                    <p:grpSpPr>
                      <a:xfrm>
                        <a:off x="179620" y="3954300"/>
                        <a:ext cx="139329" cy="128300"/>
                        <a:chOff x="732600" y="1890325"/>
                        <a:chExt cx="138100" cy="128300"/>
                      </a:xfrm>
                    </p:grpSpPr>
                    <p:sp>
                      <p:nvSpPr>
                        <p:cNvPr id="3414" name="Google Shape;341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5" name="Google Shape;341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6" name="Google Shape;341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17" name="Google Shape;3417;p10"/>
                      <p:cNvGrpSpPr/>
                      <p:nvPr/>
                    </p:nvGrpSpPr>
                    <p:grpSpPr>
                      <a:xfrm>
                        <a:off x="116495" y="4347100"/>
                        <a:ext cx="139329" cy="128300"/>
                        <a:chOff x="732600" y="1890325"/>
                        <a:chExt cx="138100" cy="128300"/>
                      </a:xfrm>
                    </p:grpSpPr>
                    <p:sp>
                      <p:nvSpPr>
                        <p:cNvPr id="3418" name="Google Shape;341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19" name="Google Shape;341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0" name="Google Shape;342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21" name="Google Shape;3421;p10"/>
                      <p:cNvGrpSpPr/>
                      <p:nvPr/>
                    </p:nvGrpSpPr>
                    <p:grpSpPr>
                      <a:xfrm>
                        <a:off x="213170" y="4739900"/>
                        <a:ext cx="139329" cy="128300"/>
                        <a:chOff x="732600" y="1890325"/>
                        <a:chExt cx="138100" cy="128300"/>
                      </a:xfrm>
                    </p:grpSpPr>
                    <p:sp>
                      <p:nvSpPr>
                        <p:cNvPr id="3422" name="Google Shape;342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3" name="Google Shape;342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4" name="Google Shape;342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25" name="Google Shape;3425;p10"/>
                      <p:cNvGrpSpPr/>
                      <p:nvPr/>
                    </p:nvGrpSpPr>
                    <p:grpSpPr>
                      <a:xfrm>
                        <a:off x="73845" y="3561500"/>
                        <a:ext cx="139329" cy="128300"/>
                        <a:chOff x="732600" y="1890325"/>
                        <a:chExt cx="138100" cy="128300"/>
                      </a:xfrm>
                    </p:grpSpPr>
                    <p:sp>
                      <p:nvSpPr>
                        <p:cNvPr id="3426" name="Google Shape;342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7" name="Google Shape;342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28" name="Google Shape;342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29" name="Google Shape;3429;p10"/>
                  <p:cNvGrpSpPr/>
                  <p:nvPr/>
                </p:nvGrpSpPr>
                <p:grpSpPr>
                  <a:xfrm>
                    <a:off x="73845" y="1524775"/>
                    <a:ext cx="285829" cy="2839750"/>
                    <a:chOff x="73845" y="3561500"/>
                    <a:chExt cx="285829" cy="2839750"/>
                  </a:xfrm>
                </p:grpSpPr>
                <p:grpSp>
                  <p:nvGrpSpPr>
                    <p:cNvPr id="3430" name="Google Shape;3430;p10"/>
                    <p:cNvGrpSpPr/>
                    <p:nvPr/>
                  </p:nvGrpSpPr>
                  <p:grpSpPr>
                    <a:xfrm>
                      <a:off x="73845" y="3561500"/>
                      <a:ext cx="278654" cy="1306700"/>
                      <a:chOff x="73845" y="3561500"/>
                      <a:chExt cx="278654" cy="1306700"/>
                    </a:xfrm>
                  </p:grpSpPr>
                  <p:grpSp>
                    <p:nvGrpSpPr>
                      <p:cNvPr id="3431" name="Google Shape;3431;p10"/>
                      <p:cNvGrpSpPr/>
                      <p:nvPr/>
                    </p:nvGrpSpPr>
                    <p:grpSpPr>
                      <a:xfrm>
                        <a:off x="179620" y="3954300"/>
                        <a:ext cx="139329" cy="128300"/>
                        <a:chOff x="732600" y="1890325"/>
                        <a:chExt cx="138100" cy="128300"/>
                      </a:xfrm>
                    </p:grpSpPr>
                    <p:sp>
                      <p:nvSpPr>
                        <p:cNvPr id="3432" name="Google Shape;343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3" name="Google Shape;343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4" name="Google Shape;343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5" name="Google Shape;3435;p10"/>
                      <p:cNvGrpSpPr/>
                      <p:nvPr/>
                    </p:nvGrpSpPr>
                    <p:grpSpPr>
                      <a:xfrm>
                        <a:off x="116495" y="4347100"/>
                        <a:ext cx="139329" cy="128300"/>
                        <a:chOff x="732600" y="1890325"/>
                        <a:chExt cx="138100" cy="128300"/>
                      </a:xfrm>
                    </p:grpSpPr>
                    <p:sp>
                      <p:nvSpPr>
                        <p:cNvPr id="3436" name="Google Shape;343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7" name="Google Shape;343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38" name="Google Shape;343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39" name="Google Shape;3439;p10"/>
                      <p:cNvGrpSpPr/>
                      <p:nvPr/>
                    </p:nvGrpSpPr>
                    <p:grpSpPr>
                      <a:xfrm>
                        <a:off x="213170" y="4739900"/>
                        <a:ext cx="139329" cy="128300"/>
                        <a:chOff x="732600" y="1890325"/>
                        <a:chExt cx="138100" cy="128300"/>
                      </a:xfrm>
                    </p:grpSpPr>
                    <p:sp>
                      <p:nvSpPr>
                        <p:cNvPr id="3440" name="Google Shape;344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1" name="Google Shape;344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2" name="Google Shape;344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43" name="Google Shape;3443;p10"/>
                      <p:cNvGrpSpPr/>
                      <p:nvPr/>
                    </p:nvGrpSpPr>
                    <p:grpSpPr>
                      <a:xfrm>
                        <a:off x="73845" y="3561500"/>
                        <a:ext cx="139329" cy="128300"/>
                        <a:chOff x="732600" y="1890325"/>
                        <a:chExt cx="138100" cy="128300"/>
                      </a:xfrm>
                    </p:grpSpPr>
                    <p:sp>
                      <p:nvSpPr>
                        <p:cNvPr id="3444" name="Google Shape;344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5" name="Google Shape;344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46" name="Google Shape;344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447" name="Google Shape;3447;p10"/>
                    <p:cNvGrpSpPr/>
                    <p:nvPr/>
                  </p:nvGrpSpPr>
                  <p:grpSpPr>
                    <a:xfrm>
                      <a:off x="81020" y="5094550"/>
                      <a:ext cx="278654" cy="1306700"/>
                      <a:chOff x="73845" y="3561500"/>
                      <a:chExt cx="278654" cy="1306700"/>
                    </a:xfrm>
                  </p:grpSpPr>
                  <p:grpSp>
                    <p:nvGrpSpPr>
                      <p:cNvPr id="3448" name="Google Shape;3448;p10"/>
                      <p:cNvGrpSpPr/>
                      <p:nvPr/>
                    </p:nvGrpSpPr>
                    <p:grpSpPr>
                      <a:xfrm>
                        <a:off x="179620" y="3954300"/>
                        <a:ext cx="139329" cy="128300"/>
                        <a:chOff x="732600" y="1890325"/>
                        <a:chExt cx="138100" cy="128300"/>
                      </a:xfrm>
                    </p:grpSpPr>
                    <p:sp>
                      <p:nvSpPr>
                        <p:cNvPr id="3449" name="Google Shape;344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0" name="Google Shape;345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1" name="Google Shape;345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52" name="Google Shape;3452;p10"/>
                      <p:cNvGrpSpPr/>
                      <p:nvPr/>
                    </p:nvGrpSpPr>
                    <p:grpSpPr>
                      <a:xfrm>
                        <a:off x="116495" y="4347100"/>
                        <a:ext cx="139329" cy="128300"/>
                        <a:chOff x="732600" y="1890325"/>
                        <a:chExt cx="138100" cy="128300"/>
                      </a:xfrm>
                    </p:grpSpPr>
                    <p:sp>
                      <p:nvSpPr>
                        <p:cNvPr id="3453" name="Google Shape;345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4" name="Google Shape;345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5" name="Google Shape;345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56" name="Google Shape;3456;p10"/>
                      <p:cNvGrpSpPr/>
                      <p:nvPr/>
                    </p:nvGrpSpPr>
                    <p:grpSpPr>
                      <a:xfrm>
                        <a:off x="213170" y="4739900"/>
                        <a:ext cx="139329" cy="128300"/>
                        <a:chOff x="732600" y="1890325"/>
                        <a:chExt cx="138100" cy="128300"/>
                      </a:xfrm>
                    </p:grpSpPr>
                    <p:sp>
                      <p:nvSpPr>
                        <p:cNvPr id="3457" name="Google Shape;345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8" name="Google Shape;345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59" name="Google Shape;345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60" name="Google Shape;3460;p10"/>
                      <p:cNvGrpSpPr/>
                      <p:nvPr/>
                    </p:nvGrpSpPr>
                    <p:grpSpPr>
                      <a:xfrm>
                        <a:off x="73845" y="3561500"/>
                        <a:ext cx="139329" cy="128300"/>
                        <a:chOff x="732600" y="1890325"/>
                        <a:chExt cx="138100" cy="128300"/>
                      </a:xfrm>
                    </p:grpSpPr>
                    <p:sp>
                      <p:nvSpPr>
                        <p:cNvPr id="3461" name="Google Shape;346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2" name="Google Shape;346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3" name="Google Shape;346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64" name="Google Shape;3464;p10"/>
                  <p:cNvGrpSpPr/>
                  <p:nvPr/>
                </p:nvGrpSpPr>
                <p:grpSpPr>
                  <a:xfrm>
                    <a:off x="81020" y="36500"/>
                    <a:ext cx="278654" cy="1306700"/>
                    <a:chOff x="73845" y="3561500"/>
                    <a:chExt cx="278654" cy="1306700"/>
                  </a:xfrm>
                </p:grpSpPr>
                <p:grpSp>
                  <p:nvGrpSpPr>
                    <p:cNvPr id="3465" name="Google Shape;3465;p10"/>
                    <p:cNvGrpSpPr/>
                    <p:nvPr/>
                  </p:nvGrpSpPr>
                  <p:grpSpPr>
                    <a:xfrm>
                      <a:off x="179620" y="3954300"/>
                      <a:ext cx="139329" cy="128300"/>
                      <a:chOff x="732600" y="1890325"/>
                      <a:chExt cx="138100" cy="128300"/>
                    </a:xfrm>
                  </p:grpSpPr>
                  <p:sp>
                    <p:nvSpPr>
                      <p:cNvPr id="3466" name="Google Shape;346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7" name="Google Shape;346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68" name="Google Shape;346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69" name="Google Shape;3469;p10"/>
                    <p:cNvGrpSpPr/>
                    <p:nvPr/>
                  </p:nvGrpSpPr>
                  <p:grpSpPr>
                    <a:xfrm>
                      <a:off x="116495" y="4347100"/>
                      <a:ext cx="139329" cy="128300"/>
                      <a:chOff x="732600" y="1890325"/>
                      <a:chExt cx="138100" cy="128300"/>
                    </a:xfrm>
                  </p:grpSpPr>
                  <p:sp>
                    <p:nvSpPr>
                      <p:cNvPr id="3470" name="Google Shape;347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1" name="Google Shape;347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2" name="Google Shape;347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73" name="Google Shape;3473;p10"/>
                    <p:cNvGrpSpPr/>
                    <p:nvPr/>
                  </p:nvGrpSpPr>
                  <p:grpSpPr>
                    <a:xfrm>
                      <a:off x="213170" y="4739900"/>
                      <a:ext cx="139329" cy="128300"/>
                      <a:chOff x="732600" y="1890325"/>
                      <a:chExt cx="138100" cy="128300"/>
                    </a:xfrm>
                  </p:grpSpPr>
                  <p:sp>
                    <p:nvSpPr>
                      <p:cNvPr id="3474" name="Google Shape;347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5" name="Google Shape;347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6" name="Google Shape;347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77" name="Google Shape;3477;p10"/>
                    <p:cNvGrpSpPr/>
                    <p:nvPr/>
                  </p:nvGrpSpPr>
                  <p:grpSpPr>
                    <a:xfrm>
                      <a:off x="73845" y="3561500"/>
                      <a:ext cx="139329" cy="128300"/>
                      <a:chOff x="732600" y="1890325"/>
                      <a:chExt cx="138100" cy="128300"/>
                    </a:xfrm>
                  </p:grpSpPr>
                  <p:sp>
                    <p:nvSpPr>
                      <p:cNvPr id="3478" name="Google Shape;347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79" name="Google Shape;347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0" name="Google Shape;348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481" name="Google Shape;3481;p10"/>
              <p:cNvGrpSpPr/>
              <p:nvPr/>
            </p:nvGrpSpPr>
            <p:grpSpPr>
              <a:xfrm rot="5400000">
                <a:off x="9702783" y="-38502"/>
                <a:ext cx="236004" cy="521100"/>
                <a:chOff x="116495" y="4347100"/>
                <a:chExt cx="236004" cy="521100"/>
              </a:xfrm>
            </p:grpSpPr>
            <p:grpSp>
              <p:nvGrpSpPr>
                <p:cNvPr id="3482" name="Google Shape;3482;p10"/>
                <p:cNvGrpSpPr/>
                <p:nvPr/>
              </p:nvGrpSpPr>
              <p:grpSpPr>
                <a:xfrm>
                  <a:off x="116495" y="4347100"/>
                  <a:ext cx="139329" cy="128300"/>
                  <a:chOff x="732600" y="1890325"/>
                  <a:chExt cx="138100" cy="128300"/>
                </a:xfrm>
              </p:grpSpPr>
              <p:sp>
                <p:nvSpPr>
                  <p:cNvPr id="3483" name="Google Shape;348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4" name="Google Shape;348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5" name="Google Shape;348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86" name="Google Shape;3486;p10"/>
                <p:cNvGrpSpPr/>
                <p:nvPr/>
              </p:nvGrpSpPr>
              <p:grpSpPr>
                <a:xfrm>
                  <a:off x="213170" y="4739900"/>
                  <a:ext cx="139329" cy="128300"/>
                  <a:chOff x="732600" y="1890325"/>
                  <a:chExt cx="138100" cy="128300"/>
                </a:xfrm>
              </p:grpSpPr>
              <p:sp>
                <p:nvSpPr>
                  <p:cNvPr id="3487" name="Google Shape;348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8" name="Google Shape;348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89" name="Google Shape;348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490" name="Google Shape;3490;p10"/>
            <p:cNvGrpSpPr/>
            <p:nvPr/>
          </p:nvGrpSpPr>
          <p:grpSpPr>
            <a:xfrm>
              <a:off x="73845" y="98713"/>
              <a:ext cx="285829" cy="7341550"/>
              <a:chOff x="73845" y="36500"/>
              <a:chExt cx="285829" cy="7341550"/>
            </a:xfrm>
          </p:grpSpPr>
          <p:grpSp>
            <p:nvGrpSpPr>
              <p:cNvPr id="3491" name="Google Shape;3491;p10"/>
              <p:cNvGrpSpPr/>
              <p:nvPr/>
            </p:nvGrpSpPr>
            <p:grpSpPr>
              <a:xfrm>
                <a:off x="73845" y="4538300"/>
                <a:ext cx="285829" cy="2839750"/>
                <a:chOff x="73845" y="3561500"/>
                <a:chExt cx="285829" cy="2839750"/>
              </a:xfrm>
            </p:grpSpPr>
            <p:grpSp>
              <p:nvGrpSpPr>
                <p:cNvPr id="3492" name="Google Shape;3492;p10"/>
                <p:cNvGrpSpPr/>
                <p:nvPr/>
              </p:nvGrpSpPr>
              <p:grpSpPr>
                <a:xfrm>
                  <a:off x="73845" y="3561500"/>
                  <a:ext cx="278654" cy="1306700"/>
                  <a:chOff x="73845" y="3561500"/>
                  <a:chExt cx="278654" cy="1306700"/>
                </a:xfrm>
              </p:grpSpPr>
              <p:grpSp>
                <p:nvGrpSpPr>
                  <p:cNvPr id="3493" name="Google Shape;3493;p10"/>
                  <p:cNvGrpSpPr/>
                  <p:nvPr/>
                </p:nvGrpSpPr>
                <p:grpSpPr>
                  <a:xfrm>
                    <a:off x="179620" y="3954300"/>
                    <a:ext cx="139329" cy="128300"/>
                    <a:chOff x="732600" y="1890325"/>
                    <a:chExt cx="138100" cy="128300"/>
                  </a:xfrm>
                </p:grpSpPr>
                <p:sp>
                  <p:nvSpPr>
                    <p:cNvPr id="3494" name="Google Shape;34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5" name="Google Shape;34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6" name="Google Shape;34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497" name="Google Shape;3497;p10"/>
                  <p:cNvGrpSpPr/>
                  <p:nvPr/>
                </p:nvGrpSpPr>
                <p:grpSpPr>
                  <a:xfrm>
                    <a:off x="116495" y="4347100"/>
                    <a:ext cx="139329" cy="128300"/>
                    <a:chOff x="732600" y="1890325"/>
                    <a:chExt cx="138100" cy="128300"/>
                  </a:xfrm>
                </p:grpSpPr>
                <p:sp>
                  <p:nvSpPr>
                    <p:cNvPr id="3498" name="Google Shape;349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99" name="Google Shape;349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0" name="Google Shape;350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01" name="Google Shape;3501;p10"/>
                  <p:cNvGrpSpPr/>
                  <p:nvPr/>
                </p:nvGrpSpPr>
                <p:grpSpPr>
                  <a:xfrm>
                    <a:off x="213170" y="4739900"/>
                    <a:ext cx="139329" cy="128300"/>
                    <a:chOff x="732600" y="1890325"/>
                    <a:chExt cx="138100" cy="128300"/>
                  </a:xfrm>
                </p:grpSpPr>
                <p:sp>
                  <p:nvSpPr>
                    <p:cNvPr id="3502" name="Google Shape;350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3" name="Google Shape;350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4" name="Google Shape;350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05" name="Google Shape;3505;p10"/>
                  <p:cNvGrpSpPr/>
                  <p:nvPr/>
                </p:nvGrpSpPr>
                <p:grpSpPr>
                  <a:xfrm>
                    <a:off x="73845" y="3561500"/>
                    <a:ext cx="139329" cy="128300"/>
                    <a:chOff x="732600" y="1890325"/>
                    <a:chExt cx="138100" cy="128300"/>
                  </a:xfrm>
                </p:grpSpPr>
                <p:sp>
                  <p:nvSpPr>
                    <p:cNvPr id="3506" name="Google Shape;350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7" name="Google Shape;350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08" name="Google Shape;350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09" name="Google Shape;3509;p10"/>
                <p:cNvGrpSpPr/>
                <p:nvPr/>
              </p:nvGrpSpPr>
              <p:grpSpPr>
                <a:xfrm>
                  <a:off x="81020" y="5094550"/>
                  <a:ext cx="278654" cy="1306700"/>
                  <a:chOff x="73845" y="3561500"/>
                  <a:chExt cx="278654" cy="1306700"/>
                </a:xfrm>
              </p:grpSpPr>
              <p:grpSp>
                <p:nvGrpSpPr>
                  <p:cNvPr id="3510" name="Google Shape;3510;p10"/>
                  <p:cNvGrpSpPr/>
                  <p:nvPr/>
                </p:nvGrpSpPr>
                <p:grpSpPr>
                  <a:xfrm>
                    <a:off x="179620" y="3954300"/>
                    <a:ext cx="139329" cy="128300"/>
                    <a:chOff x="732600" y="1890325"/>
                    <a:chExt cx="138100" cy="128300"/>
                  </a:xfrm>
                </p:grpSpPr>
                <p:sp>
                  <p:nvSpPr>
                    <p:cNvPr id="3511" name="Google Shape;35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2" name="Google Shape;35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3" name="Google Shape;35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14" name="Google Shape;3514;p10"/>
                  <p:cNvGrpSpPr/>
                  <p:nvPr/>
                </p:nvGrpSpPr>
                <p:grpSpPr>
                  <a:xfrm>
                    <a:off x="116495" y="4347100"/>
                    <a:ext cx="139329" cy="128300"/>
                    <a:chOff x="732600" y="1890325"/>
                    <a:chExt cx="138100" cy="128300"/>
                  </a:xfrm>
                </p:grpSpPr>
                <p:sp>
                  <p:nvSpPr>
                    <p:cNvPr id="3515" name="Google Shape;351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6" name="Google Shape;351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17" name="Google Shape;351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18" name="Google Shape;3518;p10"/>
                  <p:cNvGrpSpPr/>
                  <p:nvPr/>
                </p:nvGrpSpPr>
                <p:grpSpPr>
                  <a:xfrm>
                    <a:off x="213170" y="4739900"/>
                    <a:ext cx="139329" cy="128300"/>
                    <a:chOff x="732600" y="1890325"/>
                    <a:chExt cx="138100" cy="128300"/>
                  </a:xfrm>
                </p:grpSpPr>
                <p:sp>
                  <p:nvSpPr>
                    <p:cNvPr id="3519" name="Google Shape;351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0" name="Google Shape;352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1" name="Google Shape;352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22" name="Google Shape;3522;p10"/>
                  <p:cNvGrpSpPr/>
                  <p:nvPr/>
                </p:nvGrpSpPr>
                <p:grpSpPr>
                  <a:xfrm>
                    <a:off x="73845" y="3561500"/>
                    <a:ext cx="139329" cy="128300"/>
                    <a:chOff x="732600" y="1890325"/>
                    <a:chExt cx="138100" cy="128300"/>
                  </a:xfrm>
                </p:grpSpPr>
                <p:sp>
                  <p:nvSpPr>
                    <p:cNvPr id="3523" name="Google Shape;352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4" name="Google Shape;352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25" name="Google Shape;352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26" name="Google Shape;3526;p10"/>
              <p:cNvGrpSpPr/>
              <p:nvPr/>
            </p:nvGrpSpPr>
            <p:grpSpPr>
              <a:xfrm>
                <a:off x="73845" y="1524775"/>
                <a:ext cx="285829" cy="2839750"/>
                <a:chOff x="73845" y="3561500"/>
                <a:chExt cx="285829" cy="2839750"/>
              </a:xfrm>
            </p:grpSpPr>
            <p:grpSp>
              <p:nvGrpSpPr>
                <p:cNvPr id="3527" name="Google Shape;3527;p10"/>
                <p:cNvGrpSpPr/>
                <p:nvPr/>
              </p:nvGrpSpPr>
              <p:grpSpPr>
                <a:xfrm>
                  <a:off x="73845" y="3561500"/>
                  <a:ext cx="278654" cy="1306700"/>
                  <a:chOff x="73845" y="3561500"/>
                  <a:chExt cx="278654" cy="1306700"/>
                </a:xfrm>
              </p:grpSpPr>
              <p:grpSp>
                <p:nvGrpSpPr>
                  <p:cNvPr id="3528" name="Google Shape;3528;p10"/>
                  <p:cNvGrpSpPr/>
                  <p:nvPr/>
                </p:nvGrpSpPr>
                <p:grpSpPr>
                  <a:xfrm>
                    <a:off x="179620" y="3954300"/>
                    <a:ext cx="139329" cy="128300"/>
                    <a:chOff x="732600" y="1890325"/>
                    <a:chExt cx="138100" cy="128300"/>
                  </a:xfrm>
                </p:grpSpPr>
                <p:sp>
                  <p:nvSpPr>
                    <p:cNvPr id="3529" name="Google Shape;35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0" name="Google Shape;35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1" name="Google Shape;35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32" name="Google Shape;3532;p10"/>
                  <p:cNvGrpSpPr/>
                  <p:nvPr/>
                </p:nvGrpSpPr>
                <p:grpSpPr>
                  <a:xfrm>
                    <a:off x="116495" y="4347100"/>
                    <a:ext cx="139329" cy="128300"/>
                    <a:chOff x="732600" y="1890325"/>
                    <a:chExt cx="138100" cy="128300"/>
                  </a:xfrm>
                </p:grpSpPr>
                <p:sp>
                  <p:nvSpPr>
                    <p:cNvPr id="3533" name="Google Shape;353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4" name="Google Shape;353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5" name="Google Shape;353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36" name="Google Shape;3536;p10"/>
                  <p:cNvGrpSpPr/>
                  <p:nvPr/>
                </p:nvGrpSpPr>
                <p:grpSpPr>
                  <a:xfrm>
                    <a:off x="213170" y="4739900"/>
                    <a:ext cx="139329" cy="128300"/>
                    <a:chOff x="732600" y="1890325"/>
                    <a:chExt cx="138100" cy="128300"/>
                  </a:xfrm>
                </p:grpSpPr>
                <p:sp>
                  <p:nvSpPr>
                    <p:cNvPr id="3537" name="Google Shape;353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8" name="Google Shape;353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39" name="Google Shape;353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40" name="Google Shape;3540;p10"/>
                  <p:cNvGrpSpPr/>
                  <p:nvPr/>
                </p:nvGrpSpPr>
                <p:grpSpPr>
                  <a:xfrm>
                    <a:off x="73845" y="3561500"/>
                    <a:ext cx="139329" cy="128300"/>
                    <a:chOff x="732600" y="1890325"/>
                    <a:chExt cx="138100" cy="128300"/>
                  </a:xfrm>
                </p:grpSpPr>
                <p:sp>
                  <p:nvSpPr>
                    <p:cNvPr id="3541" name="Google Shape;354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2" name="Google Shape;354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3" name="Google Shape;354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44" name="Google Shape;3544;p10"/>
                <p:cNvGrpSpPr/>
                <p:nvPr/>
              </p:nvGrpSpPr>
              <p:grpSpPr>
                <a:xfrm>
                  <a:off x="81020" y="5094550"/>
                  <a:ext cx="278654" cy="1306700"/>
                  <a:chOff x="73845" y="3561500"/>
                  <a:chExt cx="278654" cy="1306700"/>
                </a:xfrm>
              </p:grpSpPr>
              <p:grpSp>
                <p:nvGrpSpPr>
                  <p:cNvPr id="3545" name="Google Shape;3545;p10"/>
                  <p:cNvGrpSpPr/>
                  <p:nvPr/>
                </p:nvGrpSpPr>
                <p:grpSpPr>
                  <a:xfrm>
                    <a:off x="179620" y="3954300"/>
                    <a:ext cx="139329" cy="128300"/>
                    <a:chOff x="732600" y="1890325"/>
                    <a:chExt cx="138100" cy="128300"/>
                  </a:xfrm>
                </p:grpSpPr>
                <p:sp>
                  <p:nvSpPr>
                    <p:cNvPr id="3546" name="Google Shape;35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7" name="Google Shape;35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48" name="Google Shape;35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49" name="Google Shape;3549;p10"/>
                  <p:cNvGrpSpPr/>
                  <p:nvPr/>
                </p:nvGrpSpPr>
                <p:grpSpPr>
                  <a:xfrm>
                    <a:off x="116495" y="4347100"/>
                    <a:ext cx="139329" cy="128300"/>
                    <a:chOff x="732600" y="1890325"/>
                    <a:chExt cx="138100" cy="128300"/>
                  </a:xfrm>
                </p:grpSpPr>
                <p:sp>
                  <p:nvSpPr>
                    <p:cNvPr id="3550" name="Google Shape;355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1" name="Google Shape;355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2" name="Google Shape;355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53" name="Google Shape;3553;p10"/>
                  <p:cNvGrpSpPr/>
                  <p:nvPr/>
                </p:nvGrpSpPr>
                <p:grpSpPr>
                  <a:xfrm>
                    <a:off x="213170" y="4739900"/>
                    <a:ext cx="139329" cy="128300"/>
                    <a:chOff x="732600" y="1890325"/>
                    <a:chExt cx="138100" cy="128300"/>
                  </a:xfrm>
                </p:grpSpPr>
                <p:sp>
                  <p:nvSpPr>
                    <p:cNvPr id="3554" name="Google Shape;355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5" name="Google Shape;355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6" name="Google Shape;355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57" name="Google Shape;3557;p10"/>
                  <p:cNvGrpSpPr/>
                  <p:nvPr/>
                </p:nvGrpSpPr>
                <p:grpSpPr>
                  <a:xfrm>
                    <a:off x="73845" y="3561500"/>
                    <a:ext cx="139329" cy="128300"/>
                    <a:chOff x="732600" y="1890325"/>
                    <a:chExt cx="138100" cy="128300"/>
                  </a:xfrm>
                </p:grpSpPr>
                <p:sp>
                  <p:nvSpPr>
                    <p:cNvPr id="3558" name="Google Shape;355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59" name="Google Shape;355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0" name="Google Shape;356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61" name="Google Shape;3561;p10"/>
              <p:cNvGrpSpPr/>
              <p:nvPr/>
            </p:nvGrpSpPr>
            <p:grpSpPr>
              <a:xfrm>
                <a:off x="81020" y="36500"/>
                <a:ext cx="278654" cy="1306700"/>
                <a:chOff x="73845" y="3561500"/>
                <a:chExt cx="278654" cy="1306700"/>
              </a:xfrm>
            </p:grpSpPr>
            <p:grpSp>
              <p:nvGrpSpPr>
                <p:cNvPr id="3562" name="Google Shape;3562;p10"/>
                <p:cNvGrpSpPr/>
                <p:nvPr/>
              </p:nvGrpSpPr>
              <p:grpSpPr>
                <a:xfrm>
                  <a:off x="179620" y="3954300"/>
                  <a:ext cx="139329" cy="128300"/>
                  <a:chOff x="732600" y="1890325"/>
                  <a:chExt cx="138100" cy="128300"/>
                </a:xfrm>
              </p:grpSpPr>
              <p:sp>
                <p:nvSpPr>
                  <p:cNvPr id="3563" name="Google Shape;35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4" name="Google Shape;35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5" name="Google Shape;35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66" name="Google Shape;3566;p10"/>
                <p:cNvGrpSpPr/>
                <p:nvPr/>
              </p:nvGrpSpPr>
              <p:grpSpPr>
                <a:xfrm>
                  <a:off x="116495" y="4347100"/>
                  <a:ext cx="139329" cy="128300"/>
                  <a:chOff x="732600" y="1890325"/>
                  <a:chExt cx="138100" cy="128300"/>
                </a:xfrm>
              </p:grpSpPr>
              <p:sp>
                <p:nvSpPr>
                  <p:cNvPr id="3567" name="Google Shape;356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8" name="Google Shape;356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69" name="Google Shape;356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70" name="Google Shape;3570;p10"/>
                <p:cNvGrpSpPr/>
                <p:nvPr/>
              </p:nvGrpSpPr>
              <p:grpSpPr>
                <a:xfrm>
                  <a:off x="213170" y="4739900"/>
                  <a:ext cx="139329" cy="128300"/>
                  <a:chOff x="732600" y="1890325"/>
                  <a:chExt cx="138100" cy="128300"/>
                </a:xfrm>
              </p:grpSpPr>
              <p:sp>
                <p:nvSpPr>
                  <p:cNvPr id="3571" name="Google Shape;357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2" name="Google Shape;357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3" name="Google Shape;357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74" name="Google Shape;3574;p10"/>
                <p:cNvGrpSpPr/>
                <p:nvPr/>
              </p:nvGrpSpPr>
              <p:grpSpPr>
                <a:xfrm>
                  <a:off x="73845" y="3561500"/>
                  <a:ext cx="139329" cy="128300"/>
                  <a:chOff x="732600" y="1890325"/>
                  <a:chExt cx="138100" cy="128300"/>
                </a:xfrm>
              </p:grpSpPr>
              <p:sp>
                <p:nvSpPr>
                  <p:cNvPr id="3575" name="Google Shape;357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6" name="Google Shape;357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77" name="Google Shape;357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578" name="Google Shape;3578;p10"/>
            <p:cNvGrpSpPr/>
            <p:nvPr/>
          </p:nvGrpSpPr>
          <p:grpSpPr>
            <a:xfrm>
              <a:off x="10332320" y="145213"/>
              <a:ext cx="285829" cy="7341550"/>
              <a:chOff x="73845" y="36500"/>
              <a:chExt cx="285829" cy="7341550"/>
            </a:xfrm>
          </p:grpSpPr>
          <p:grpSp>
            <p:nvGrpSpPr>
              <p:cNvPr id="3579" name="Google Shape;3579;p10"/>
              <p:cNvGrpSpPr/>
              <p:nvPr/>
            </p:nvGrpSpPr>
            <p:grpSpPr>
              <a:xfrm>
                <a:off x="73845" y="4538300"/>
                <a:ext cx="285829" cy="2839750"/>
                <a:chOff x="73845" y="3561500"/>
                <a:chExt cx="285829" cy="2839750"/>
              </a:xfrm>
            </p:grpSpPr>
            <p:grpSp>
              <p:nvGrpSpPr>
                <p:cNvPr id="3580" name="Google Shape;3580;p10"/>
                <p:cNvGrpSpPr/>
                <p:nvPr/>
              </p:nvGrpSpPr>
              <p:grpSpPr>
                <a:xfrm>
                  <a:off x="73845" y="3561500"/>
                  <a:ext cx="278654" cy="1306700"/>
                  <a:chOff x="73845" y="3561500"/>
                  <a:chExt cx="278654" cy="1306700"/>
                </a:xfrm>
              </p:grpSpPr>
              <p:grpSp>
                <p:nvGrpSpPr>
                  <p:cNvPr id="3581" name="Google Shape;3581;p10"/>
                  <p:cNvGrpSpPr/>
                  <p:nvPr/>
                </p:nvGrpSpPr>
                <p:grpSpPr>
                  <a:xfrm>
                    <a:off x="179620" y="3954300"/>
                    <a:ext cx="139329" cy="128300"/>
                    <a:chOff x="732600" y="1890325"/>
                    <a:chExt cx="138100" cy="128300"/>
                  </a:xfrm>
                </p:grpSpPr>
                <p:sp>
                  <p:nvSpPr>
                    <p:cNvPr id="3582" name="Google Shape;358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3" name="Google Shape;358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4" name="Google Shape;358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85" name="Google Shape;3585;p10"/>
                  <p:cNvGrpSpPr/>
                  <p:nvPr/>
                </p:nvGrpSpPr>
                <p:grpSpPr>
                  <a:xfrm>
                    <a:off x="116495" y="4347100"/>
                    <a:ext cx="139329" cy="128300"/>
                    <a:chOff x="732600" y="1890325"/>
                    <a:chExt cx="138100" cy="128300"/>
                  </a:xfrm>
                </p:grpSpPr>
                <p:sp>
                  <p:nvSpPr>
                    <p:cNvPr id="3586" name="Google Shape;358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7" name="Google Shape;358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88" name="Google Shape;358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89" name="Google Shape;3589;p10"/>
                  <p:cNvGrpSpPr/>
                  <p:nvPr/>
                </p:nvGrpSpPr>
                <p:grpSpPr>
                  <a:xfrm>
                    <a:off x="213170" y="4739900"/>
                    <a:ext cx="139329" cy="128300"/>
                    <a:chOff x="732600" y="1890325"/>
                    <a:chExt cx="138100" cy="128300"/>
                  </a:xfrm>
                </p:grpSpPr>
                <p:sp>
                  <p:nvSpPr>
                    <p:cNvPr id="3590" name="Google Shape;3590;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1" name="Google Shape;3591;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2" name="Google Shape;3592;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593" name="Google Shape;3593;p10"/>
                  <p:cNvGrpSpPr/>
                  <p:nvPr/>
                </p:nvGrpSpPr>
                <p:grpSpPr>
                  <a:xfrm>
                    <a:off x="73845" y="3561500"/>
                    <a:ext cx="139329" cy="128300"/>
                    <a:chOff x="732600" y="1890325"/>
                    <a:chExt cx="138100" cy="128300"/>
                  </a:xfrm>
                </p:grpSpPr>
                <p:sp>
                  <p:nvSpPr>
                    <p:cNvPr id="3594" name="Google Shape;359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5" name="Google Shape;359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96" name="Google Shape;359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597" name="Google Shape;3597;p10"/>
                <p:cNvGrpSpPr/>
                <p:nvPr/>
              </p:nvGrpSpPr>
              <p:grpSpPr>
                <a:xfrm>
                  <a:off x="81020" y="5094550"/>
                  <a:ext cx="278654" cy="1306700"/>
                  <a:chOff x="73845" y="3561500"/>
                  <a:chExt cx="278654" cy="1306700"/>
                </a:xfrm>
              </p:grpSpPr>
              <p:grpSp>
                <p:nvGrpSpPr>
                  <p:cNvPr id="3598" name="Google Shape;3598;p10"/>
                  <p:cNvGrpSpPr/>
                  <p:nvPr/>
                </p:nvGrpSpPr>
                <p:grpSpPr>
                  <a:xfrm>
                    <a:off x="179620" y="3954300"/>
                    <a:ext cx="139329" cy="128300"/>
                    <a:chOff x="732600" y="1890325"/>
                    <a:chExt cx="138100" cy="128300"/>
                  </a:xfrm>
                </p:grpSpPr>
                <p:sp>
                  <p:nvSpPr>
                    <p:cNvPr id="3599" name="Google Shape;359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0" name="Google Shape;360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1" name="Google Shape;360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2" name="Google Shape;3602;p10"/>
                  <p:cNvGrpSpPr/>
                  <p:nvPr/>
                </p:nvGrpSpPr>
                <p:grpSpPr>
                  <a:xfrm>
                    <a:off x="116495" y="4347100"/>
                    <a:ext cx="139329" cy="128300"/>
                    <a:chOff x="732600" y="1890325"/>
                    <a:chExt cx="138100" cy="128300"/>
                  </a:xfrm>
                </p:grpSpPr>
                <p:sp>
                  <p:nvSpPr>
                    <p:cNvPr id="3603" name="Google Shape;360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4" name="Google Shape;360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5" name="Google Shape;360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06" name="Google Shape;3606;p10"/>
                  <p:cNvGrpSpPr/>
                  <p:nvPr/>
                </p:nvGrpSpPr>
                <p:grpSpPr>
                  <a:xfrm>
                    <a:off x="213170" y="4739900"/>
                    <a:ext cx="139329" cy="128300"/>
                    <a:chOff x="732600" y="1890325"/>
                    <a:chExt cx="138100" cy="128300"/>
                  </a:xfrm>
                </p:grpSpPr>
                <p:sp>
                  <p:nvSpPr>
                    <p:cNvPr id="3607" name="Google Shape;360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8" name="Google Shape;360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09" name="Google Shape;360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10" name="Google Shape;3610;p10"/>
                  <p:cNvGrpSpPr/>
                  <p:nvPr/>
                </p:nvGrpSpPr>
                <p:grpSpPr>
                  <a:xfrm>
                    <a:off x="73845" y="3561500"/>
                    <a:ext cx="139329" cy="128300"/>
                    <a:chOff x="732600" y="1890325"/>
                    <a:chExt cx="138100" cy="128300"/>
                  </a:xfrm>
                </p:grpSpPr>
                <p:sp>
                  <p:nvSpPr>
                    <p:cNvPr id="3611" name="Google Shape;361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2" name="Google Shape;361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3" name="Google Shape;361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14" name="Google Shape;3614;p10"/>
              <p:cNvGrpSpPr/>
              <p:nvPr/>
            </p:nvGrpSpPr>
            <p:grpSpPr>
              <a:xfrm>
                <a:off x="73845" y="1524775"/>
                <a:ext cx="285829" cy="2839750"/>
                <a:chOff x="73845" y="3561500"/>
                <a:chExt cx="285829" cy="2839750"/>
              </a:xfrm>
            </p:grpSpPr>
            <p:grpSp>
              <p:nvGrpSpPr>
                <p:cNvPr id="3615" name="Google Shape;3615;p10"/>
                <p:cNvGrpSpPr/>
                <p:nvPr/>
              </p:nvGrpSpPr>
              <p:grpSpPr>
                <a:xfrm>
                  <a:off x="73845" y="3561500"/>
                  <a:ext cx="278654" cy="1306700"/>
                  <a:chOff x="73845" y="3561500"/>
                  <a:chExt cx="278654" cy="1306700"/>
                </a:xfrm>
              </p:grpSpPr>
              <p:grpSp>
                <p:nvGrpSpPr>
                  <p:cNvPr id="3616" name="Google Shape;3616;p10"/>
                  <p:cNvGrpSpPr/>
                  <p:nvPr/>
                </p:nvGrpSpPr>
                <p:grpSpPr>
                  <a:xfrm>
                    <a:off x="179620" y="3954300"/>
                    <a:ext cx="139329" cy="128300"/>
                    <a:chOff x="732600" y="1890325"/>
                    <a:chExt cx="138100" cy="128300"/>
                  </a:xfrm>
                </p:grpSpPr>
                <p:sp>
                  <p:nvSpPr>
                    <p:cNvPr id="3617" name="Google Shape;3617;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8" name="Google Shape;3618;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19" name="Google Shape;3619;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0" name="Google Shape;3620;p10"/>
                  <p:cNvGrpSpPr/>
                  <p:nvPr/>
                </p:nvGrpSpPr>
                <p:grpSpPr>
                  <a:xfrm>
                    <a:off x="116495" y="4347100"/>
                    <a:ext cx="139329" cy="128300"/>
                    <a:chOff x="732600" y="1890325"/>
                    <a:chExt cx="138100" cy="128300"/>
                  </a:xfrm>
                </p:grpSpPr>
                <p:sp>
                  <p:nvSpPr>
                    <p:cNvPr id="3621" name="Google Shape;362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2" name="Google Shape;362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3" name="Google Shape;362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4" name="Google Shape;3624;p10"/>
                  <p:cNvGrpSpPr/>
                  <p:nvPr/>
                </p:nvGrpSpPr>
                <p:grpSpPr>
                  <a:xfrm>
                    <a:off x="213170" y="4739900"/>
                    <a:ext cx="139329" cy="128300"/>
                    <a:chOff x="732600" y="1890325"/>
                    <a:chExt cx="138100" cy="128300"/>
                  </a:xfrm>
                </p:grpSpPr>
                <p:sp>
                  <p:nvSpPr>
                    <p:cNvPr id="3625" name="Google Shape;362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6" name="Google Shape;362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27" name="Google Shape;362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28" name="Google Shape;3628;p10"/>
                  <p:cNvGrpSpPr/>
                  <p:nvPr/>
                </p:nvGrpSpPr>
                <p:grpSpPr>
                  <a:xfrm>
                    <a:off x="73845" y="3561500"/>
                    <a:ext cx="139329" cy="128300"/>
                    <a:chOff x="732600" y="1890325"/>
                    <a:chExt cx="138100" cy="128300"/>
                  </a:xfrm>
                </p:grpSpPr>
                <p:sp>
                  <p:nvSpPr>
                    <p:cNvPr id="3629" name="Google Shape;362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0" name="Google Shape;363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1" name="Google Shape;363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632" name="Google Shape;3632;p10"/>
                <p:cNvGrpSpPr/>
                <p:nvPr/>
              </p:nvGrpSpPr>
              <p:grpSpPr>
                <a:xfrm>
                  <a:off x="81020" y="5094550"/>
                  <a:ext cx="278654" cy="1306700"/>
                  <a:chOff x="73845" y="3561500"/>
                  <a:chExt cx="278654" cy="1306700"/>
                </a:xfrm>
              </p:grpSpPr>
              <p:grpSp>
                <p:nvGrpSpPr>
                  <p:cNvPr id="3633" name="Google Shape;3633;p10"/>
                  <p:cNvGrpSpPr/>
                  <p:nvPr/>
                </p:nvGrpSpPr>
                <p:grpSpPr>
                  <a:xfrm>
                    <a:off x="179620" y="3954300"/>
                    <a:ext cx="139329" cy="128300"/>
                    <a:chOff x="732600" y="1890325"/>
                    <a:chExt cx="138100" cy="128300"/>
                  </a:xfrm>
                </p:grpSpPr>
                <p:sp>
                  <p:nvSpPr>
                    <p:cNvPr id="3634" name="Google Shape;3634;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5" name="Google Shape;3635;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6" name="Google Shape;3636;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37" name="Google Shape;3637;p10"/>
                  <p:cNvGrpSpPr/>
                  <p:nvPr/>
                </p:nvGrpSpPr>
                <p:grpSpPr>
                  <a:xfrm>
                    <a:off x="116495" y="4347100"/>
                    <a:ext cx="139329" cy="128300"/>
                    <a:chOff x="732600" y="1890325"/>
                    <a:chExt cx="138100" cy="128300"/>
                  </a:xfrm>
                </p:grpSpPr>
                <p:sp>
                  <p:nvSpPr>
                    <p:cNvPr id="3638" name="Google Shape;3638;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39" name="Google Shape;3639;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0" name="Google Shape;3640;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41" name="Google Shape;3641;p10"/>
                  <p:cNvGrpSpPr/>
                  <p:nvPr/>
                </p:nvGrpSpPr>
                <p:grpSpPr>
                  <a:xfrm>
                    <a:off x="213170" y="4739900"/>
                    <a:ext cx="139329" cy="128300"/>
                    <a:chOff x="732600" y="1890325"/>
                    <a:chExt cx="138100" cy="128300"/>
                  </a:xfrm>
                </p:grpSpPr>
                <p:sp>
                  <p:nvSpPr>
                    <p:cNvPr id="3642" name="Google Shape;3642;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3" name="Google Shape;3643;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4" name="Google Shape;3644;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45" name="Google Shape;3645;p10"/>
                  <p:cNvGrpSpPr/>
                  <p:nvPr/>
                </p:nvGrpSpPr>
                <p:grpSpPr>
                  <a:xfrm>
                    <a:off x="73845" y="3561500"/>
                    <a:ext cx="139329" cy="128300"/>
                    <a:chOff x="732600" y="1890325"/>
                    <a:chExt cx="138100" cy="128300"/>
                  </a:xfrm>
                </p:grpSpPr>
                <p:sp>
                  <p:nvSpPr>
                    <p:cNvPr id="3646" name="Google Shape;3646;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7" name="Google Shape;3647;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48" name="Google Shape;3648;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649" name="Google Shape;3649;p10"/>
              <p:cNvGrpSpPr/>
              <p:nvPr/>
            </p:nvGrpSpPr>
            <p:grpSpPr>
              <a:xfrm>
                <a:off x="81020" y="36500"/>
                <a:ext cx="278654" cy="1306700"/>
                <a:chOff x="73845" y="3561500"/>
                <a:chExt cx="278654" cy="1306700"/>
              </a:xfrm>
            </p:grpSpPr>
            <p:grpSp>
              <p:nvGrpSpPr>
                <p:cNvPr id="3650" name="Google Shape;3650;p10"/>
                <p:cNvGrpSpPr/>
                <p:nvPr/>
              </p:nvGrpSpPr>
              <p:grpSpPr>
                <a:xfrm>
                  <a:off x="179620" y="3954300"/>
                  <a:ext cx="139329" cy="128300"/>
                  <a:chOff x="732600" y="1890325"/>
                  <a:chExt cx="138100" cy="128300"/>
                </a:xfrm>
              </p:grpSpPr>
              <p:sp>
                <p:nvSpPr>
                  <p:cNvPr id="3651" name="Google Shape;3651;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2" name="Google Shape;3652;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3" name="Google Shape;3653;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54" name="Google Shape;3654;p10"/>
                <p:cNvGrpSpPr/>
                <p:nvPr/>
              </p:nvGrpSpPr>
              <p:grpSpPr>
                <a:xfrm>
                  <a:off x="116495" y="4347100"/>
                  <a:ext cx="139329" cy="128300"/>
                  <a:chOff x="732600" y="1890325"/>
                  <a:chExt cx="138100" cy="128300"/>
                </a:xfrm>
              </p:grpSpPr>
              <p:sp>
                <p:nvSpPr>
                  <p:cNvPr id="3655" name="Google Shape;3655;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6" name="Google Shape;3656;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57" name="Google Shape;3657;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58" name="Google Shape;3658;p10"/>
                <p:cNvGrpSpPr/>
                <p:nvPr/>
              </p:nvGrpSpPr>
              <p:grpSpPr>
                <a:xfrm>
                  <a:off x="213170" y="4739900"/>
                  <a:ext cx="139329" cy="128300"/>
                  <a:chOff x="732600" y="1890325"/>
                  <a:chExt cx="138100" cy="128300"/>
                </a:xfrm>
              </p:grpSpPr>
              <p:sp>
                <p:nvSpPr>
                  <p:cNvPr id="3659" name="Google Shape;3659;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0" name="Google Shape;3660;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1" name="Google Shape;3661;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62" name="Google Shape;3662;p10"/>
                <p:cNvGrpSpPr/>
                <p:nvPr/>
              </p:nvGrpSpPr>
              <p:grpSpPr>
                <a:xfrm>
                  <a:off x="73845" y="3561500"/>
                  <a:ext cx="139329" cy="128300"/>
                  <a:chOff x="732600" y="1890325"/>
                  <a:chExt cx="138100" cy="128300"/>
                </a:xfrm>
              </p:grpSpPr>
              <p:sp>
                <p:nvSpPr>
                  <p:cNvPr id="3663" name="Google Shape;3663;p10"/>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4" name="Google Shape;3664;p10"/>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65" name="Google Shape;3665;p10"/>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3666" name="Google Shape;3666;p10"/>
          <p:cNvSpPr txBox="1">
            <a:spLocks noGrp="1"/>
          </p:cNvSpPr>
          <p:nvPr>
            <p:ph type="title"/>
          </p:nvPr>
        </p:nvSpPr>
        <p:spPr>
          <a:xfrm>
            <a:off x="960017" y="3046899"/>
            <a:ext cx="10272042" cy="763617"/>
          </a:xfrm>
          <a:prstGeom prst="rect">
            <a:avLst/>
          </a:prstGeom>
        </p:spPr>
        <p:txBody>
          <a:bodyPr spcFirstLastPara="1" wrap="square" lIns="114525" tIns="114525" rIns="114525" bIns="114525" anchor="ctr" anchorCtr="0">
            <a:noAutofit/>
          </a:bodyPr>
          <a:lstStyle>
            <a:lvl1pPr lvl="0" algn="ctr" rtl="0">
              <a:spcBef>
                <a:spcPts val="0"/>
              </a:spcBef>
              <a:spcAft>
                <a:spcPts val="0"/>
              </a:spcAft>
              <a:buSzPts val="4800"/>
              <a:buNone/>
              <a:defRPr/>
            </a:lvl1pPr>
            <a:lvl2pPr lvl="1" algn="ctr" rtl="0">
              <a:spcBef>
                <a:spcPts val="0"/>
              </a:spcBef>
              <a:spcAft>
                <a:spcPts val="0"/>
              </a:spcAft>
              <a:buSzPts val="4400"/>
              <a:buNone/>
              <a:defRPr/>
            </a:lvl2pPr>
            <a:lvl3pPr lvl="2" algn="ctr" rtl="0">
              <a:spcBef>
                <a:spcPts val="0"/>
              </a:spcBef>
              <a:spcAft>
                <a:spcPts val="0"/>
              </a:spcAft>
              <a:buSzPts val="4400"/>
              <a:buNone/>
              <a:defRPr/>
            </a:lvl3pPr>
            <a:lvl4pPr lvl="3" algn="ctr" rtl="0">
              <a:spcBef>
                <a:spcPts val="0"/>
              </a:spcBef>
              <a:spcAft>
                <a:spcPts val="0"/>
              </a:spcAft>
              <a:buSzPts val="4400"/>
              <a:buNone/>
              <a:defRPr/>
            </a:lvl4pPr>
            <a:lvl5pPr lvl="4" algn="ctr" rtl="0">
              <a:spcBef>
                <a:spcPts val="0"/>
              </a:spcBef>
              <a:spcAft>
                <a:spcPts val="0"/>
              </a:spcAft>
              <a:buSzPts val="4400"/>
              <a:buNone/>
              <a:defRPr/>
            </a:lvl5pPr>
            <a:lvl6pPr lvl="5" algn="ctr" rtl="0">
              <a:spcBef>
                <a:spcPts val="0"/>
              </a:spcBef>
              <a:spcAft>
                <a:spcPts val="0"/>
              </a:spcAft>
              <a:buSzPts val="4400"/>
              <a:buNone/>
              <a:defRPr/>
            </a:lvl6pPr>
            <a:lvl7pPr lvl="6" algn="ctr" rtl="0">
              <a:spcBef>
                <a:spcPts val="0"/>
              </a:spcBef>
              <a:spcAft>
                <a:spcPts val="0"/>
              </a:spcAft>
              <a:buSzPts val="4400"/>
              <a:buNone/>
              <a:defRPr/>
            </a:lvl7pPr>
            <a:lvl8pPr lvl="7" algn="ctr" rtl="0">
              <a:spcBef>
                <a:spcPts val="0"/>
              </a:spcBef>
              <a:spcAft>
                <a:spcPts val="0"/>
              </a:spcAft>
              <a:buSzPts val="4400"/>
              <a:buNone/>
              <a:defRPr/>
            </a:lvl8pPr>
            <a:lvl9pPr lvl="8" algn="ctr" rtl="0">
              <a:spcBef>
                <a:spcPts val="0"/>
              </a:spcBef>
              <a:spcAft>
                <a:spcPts val="0"/>
              </a:spcAft>
              <a:buSzPts val="4400"/>
              <a:buNone/>
              <a:defRPr/>
            </a:lvl9pPr>
          </a:lstStyle>
          <a:p>
            <a:endParaRPr/>
          </a:p>
        </p:txBody>
      </p:sp>
    </p:spTree>
    <p:extLst>
      <p:ext uri="{BB962C8B-B14F-4D97-AF65-F5344CB8AC3E}">
        <p14:creationId xmlns:p14="http://schemas.microsoft.com/office/powerpoint/2010/main" val="61935847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667"/>
        <p:cNvGrpSpPr/>
        <p:nvPr/>
      </p:nvGrpSpPr>
      <p:grpSpPr>
        <a:xfrm>
          <a:off x="0" y="0"/>
          <a:ext cx="0" cy="0"/>
          <a:chOff x="0" y="0"/>
          <a:chExt cx="0" cy="0"/>
        </a:xfrm>
      </p:grpSpPr>
      <p:sp>
        <p:nvSpPr>
          <p:cNvPr id="3668" name="Google Shape;3668;p11"/>
          <p:cNvSpPr txBox="1">
            <a:spLocks noGrp="1"/>
          </p:cNvSpPr>
          <p:nvPr>
            <p:ph type="title" hasCustomPrompt="1"/>
          </p:nvPr>
        </p:nvSpPr>
        <p:spPr>
          <a:xfrm>
            <a:off x="1712031" y="2077761"/>
            <a:ext cx="8768199" cy="2014730"/>
          </a:xfrm>
          <a:prstGeom prst="rect">
            <a:avLst/>
          </a:prstGeom>
        </p:spPr>
        <p:txBody>
          <a:bodyPr spcFirstLastPara="1" wrap="square" lIns="114525" tIns="114525" rIns="114525" bIns="1145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3669" name="Google Shape;3669;p11"/>
          <p:cNvSpPr txBox="1">
            <a:spLocks noGrp="1"/>
          </p:cNvSpPr>
          <p:nvPr>
            <p:ph type="subTitle" idx="1"/>
          </p:nvPr>
        </p:nvSpPr>
        <p:spPr>
          <a:xfrm>
            <a:off x="1712031" y="4092428"/>
            <a:ext cx="8768199" cy="951053"/>
          </a:xfrm>
          <a:prstGeom prst="rect">
            <a:avLst/>
          </a:prstGeom>
        </p:spPr>
        <p:txBody>
          <a:bodyPr spcFirstLastPara="1" wrap="square" lIns="114525" tIns="114525" rIns="114525" bIns="114525" anchor="t" anchorCtr="0">
            <a:noAutofit/>
          </a:bodyPr>
          <a:lstStyle>
            <a:lvl1pPr lvl="0" algn="ctr" rtl="0">
              <a:lnSpc>
                <a:spcPct val="100000"/>
              </a:lnSpc>
              <a:spcBef>
                <a:spcPts val="0"/>
              </a:spcBef>
              <a:spcAft>
                <a:spcPts val="0"/>
              </a:spcAft>
              <a:buSzPts val="2000"/>
              <a:buNone/>
              <a:defRPr sz="2000"/>
            </a:lvl1pPr>
            <a:lvl2pPr lvl="1" algn="ctr" rtl="0">
              <a:lnSpc>
                <a:spcPct val="100000"/>
              </a:lnSpc>
              <a:spcBef>
                <a:spcPts val="0"/>
              </a:spcBef>
              <a:spcAft>
                <a:spcPts val="0"/>
              </a:spcAft>
              <a:buSzPts val="2000"/>
              <a:buNone/>
              <a:defRPr sz="2000"/>
            </a:lvl2pPr>
            <a:lvl3pPr lvl="2" algn="ctr" rtl="0">
              <a:lnSpc>
                <a:spcPct val="100000"/>
              </a:lnSpc>
              <a:spcBef>
                <a:spcPts val="0"/>
              </a:spcBef>
              <a:spcAft>
                <a:spcPts val="0"/>
              </a:spcAft>
              <a:buSzPts val="2000"/>
              <a:buNone/>
              <a:defRPr sz="2000"/>
            </a:lvl3pPr>
            <a:lvl4pPr lvl="3" algn="ctr" rtl="0">
              <a:lnSpc>
                <a:spcPct val="100000"/>
              </a:lnSpc>
              <a:spcBef>
                <a:spcPts val="0"/>
              </a:spcBef>
              <a:spcAft>
                <a:spcPts val="0"/>
              </a:spcAft>
              <a:buSzPts val="2000"/>
              <a:buNone/>
              <a:defRPr sz="2000"/>
            </a:lvl4pPr>
            <a:lvl5pPr lvl="4" algn="ctr" rtl="0">
              <a:lnSpc>
                <a:spcPct val="100000"/>
              </a:lnSpc>
              <a:spcBef>
                <a:spcPts val="0"/>
              </a:spcBef>
              <a:spcAft>
                <a:spcPts val="0"/>
              </a:spcAft>
              <a:buSzPts val="2000"/>
              <a:buNone/>
              <a:defRPr sz="2000"/>
            </a:lvl5pPr>
            <a:lvl6pPr lvl="5" algn="ctr" rtl="0">
              <a:lnSpc>
                <a:spcPct val="100000"/>
              </a:lnSpc>
              <a:spcBef>
                <a:spcPts val="0"/>
              </a:spcBef>
              <a:spcAft>
                <a:spcPts val="0"/>
              </a:spcAft>
              <a:buSzPts val="2000"/>
              <a:buNone/>
              <a:defRPr sz="2000"/>
            </a:lvl6pPr>
            <a:lvl7pPr lvl="6" algn="ctr" rtl="0">
              <a:lnSpc>
                <a:spcPct val="100000"/>
              </a:lnSpc>
              <a:spcBef>
                <a:spcPts val="0"/>
              </a:spcBef>
              <a:spcAft>
                <a:spcPts val="0"/>
              </a:spcAft>
              <a:buSzPts val="2000"/>
              <a:buNone/>
              <a:defRPr sz="2000"/>
            </a:lvl7pPr>
            <a:lvl8pPr lvl="7" algn="ctr" rtl="0">
              <a:lnSpc>
                <a:spcPct val="100000"/>
              </a:lnSpc>
              <a:spcBef>
                <a:spcPts val="0"/>
              </a:spcBef>
              <a:spcAft>
                <a:spcPts val="0"/>
              </a:spcAft>
              <a:buSzPts val="2000"/>
              <a:buNone/>
              <a:defRPr sz="2000"/>
            </a:lvl8pPr>
            <a:lvl9pPr lvl="8" algn="ctr" rtl="0">
              <a:lnSpc>
                <a:spcPct val="100000"/>
              </a:lnSpc>
              <a:spcBef>
                <a:spcPts val="0"/>
              </a:spcBef>
              <a:spcAft>
                <a:spcPts val="0"/>
              </a:spcAft>
              <a:buSzPts val="2000"/>
              <a:buNone/>
              <a:defRPr sz="2000"/>
            </a:lvl9pPr>
          </a:lstStyle>
          <a:p>
            <a:endParaRPr/>
          </a:p>
        </p:txBody>
      </p:sp>
      <p:sp>
        <p:nvSpPr>
          <p:cNvPr id="3670" name="Google Shape;3670;p11"/>
          <p:cNvSpPr/>
          <p:nvPr/>
        </p:nvSpPr>
        <p:spPr>
          <a:xfrm>
            <a:off x="10419658" y="5583754"/>
            <a:ext cx="1734930" cy="700623"/>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1" name="Google Shape;3671;p11"/>
          <p:cNvSpPr/>
          <p:nvPr/>
        </p:nvSpPr>
        <p:spPr>
          <a:xfrm>
            <a:off x="7756403" y="3762272"/>
            <a:ext cx="2579520" cy="885458"/>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2" name="Google Shape;3672;p11"/>
          <p:cNvSpPr/>
          <p:nvPr/>
        </p:nvSpPr>
        <p:spPr>
          <a:xfrm>
            <a:off x="9105982" y="2108325"/>
            <a:ext cx="431222" cy="174128"/>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3" name="Google Shape;3673;p11"/>
          <p:cNvSpPr/>
          <p:nvPr/>
        </p:nvSpPr>
        <p:spPr>
          <a:xfrm>
            <a:off x="1784107" y="2061669"/>
            <a:ext cx="967836" cy="36525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674" name="Google Shape;3674;p11"/>
          <p:cNvGrpSpPr/>
          <p:nvPr/>
        </p:nvGrpSpPr>
        <p:grpSpPr>
          <a:xfrm>
            <a:off x="10232156" y="5609131"/>
            <a:ext cx="388050" cy="303212"/>
            <a:chOff x="4864725" y="4564050"/>
            <a:chExt cx="337300" cy="334375"/>
          </a:xfrm>
        </p:grpSpPr>
        <p:sp>
          <p:nvSpPr>
            <p:cNvPr id="3675" name="Google Shape;3675;p11"/>
            <p:cNvSpPr/>
            <p:nvPr/>
          </p:nvSpPr>
          <p:spPr>
            <a:xfrm>
              <a:off x="4864725" y="4564050"/>
              <a:ext cx="337300" cy="333600"/>
            </a:xfrm>
            <a:custGeom>
              <a:avLst/>
              <a:gdLst/>
              <a:ahLst/>
              <a:cxnLst/>
              <a:rect l="l" t="t" r="r" b="b"/>
              <a:pathLst>
                <a:path w="13492" h="13344" extrusionOk="0">
                  <a:moveTo>
                    <a:pt x="5708" y="1"/>
                  </a:moveTo>
                  <a:cubicBezTo>
                    <a:pt x="5266" y="1"/>
                    <a:pt x="4832" y="312"/>
                    <a:pt x="4735" y="861"/>
                  </a:cubicBezTo>
                  <a:lnTo>
                    <a:pt x="4261" y="4385"/>
                  </a:lnTo>
                  <a:lnTo>
                    <a:pt x="894" y="5490"/>
                  </a:lnTo>
                  <a:cubicBezTo>
                    <a:pt x="53" y="5753"/>
                    <a:pt x="0" y="6910"/>
                    <a:pt x="789" y="7279"/>
                  </a:cubicBezTo>
                  <a:lnTo>
                    <a:pt x="3998" y="8857"/>
                  </a:lnTo>
                  <a:lnTo>
                    <a:pt x="4051" y="12381"/>
                  </a:lnTo>
                  <a:cubicBezTo>
                    <a:pt x="4051" y="12981"/>
                    <a:pt x="4523" y="13344"/>
                    <a:pt x="5009" y="13344"/>
                  </a:cubicBezTo>
                  <a:cubicBezTo>
                    <a:pt x="5248" y="13344"/>
                    <a:pt x="5491" y="13256"/>
                    <a:pt x="5681" y="13065"/>
                  </a:cubicBezTo>
                  <a:lnTo>
                    <a:pt x="8154" y="10487"/>
                  </a:lnTo>
                  <a:lnTo>
                    <a:pt x="11573" y="11540"/>
                  </a:lnTo>
                  <a:cubicBezTo>
                    <a:pt x="11670" y="11572"/>
                    <a:pt x="11764" y="11587"/>
                    <a:pt x="11856" y="11587"/>
                  </a:cubicBezTo>
                  <a:cubicBezTo>
                    <a:pt x="12514" y="11587"/>
                    <a:pt x="13001" y="10818"/>
                    <a:pt x="12678" y="10172"/>
                  </a:cubicBezTo>
                  <a:lnTo>
                    <a:pt x="10942" y="7016"/>
                  </a:lnTo>
                  <a:lnTo>
                    <a:pt x="12994" y="4122"/>
                  </a:lnTo>
                  <a:cubicBezTo>
                    <a:pt x="13491" y="3426"/>
                    <a:pt x="13001" y="2588"/>
                    <a:pt x="12234" y="2588"/>
                  </a:cubicBezTo>
                  <a:cubicBezTo>
                    <a:pt x="12190" y="2588"/>
                    <a:pt x="12145" y="2591"/>
                    <a:pt x="12099" y="2597"/>
                  </a:cubicBezTo>
                  <a:lnTo>
                    <a:pt x="8575" y="3281"/>
                  </a:lnTo>
                  <a:lnTo>
                    <a:pt x="6471" y="387"/>
                  </a:lnTo>
                  <a:cubicBezTo>
                    <a:pt x="6268" y="123"/>
                    <a:pt x="5986" y="1"/>
                    <a:pt x="570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6" name="Google Shape;3676;p11"/>
            <p:cNvSpPr/>
            <p:nvPr/>
          </p:nvSpPr>
          <p:spPr>
            <a:xfrm>
              <a:off x="5079075" y="4628800"/>
              <a:ext cx="114450" cy="33050"/>
            </a:xfrm>
            <a:custGeom>
              <a:avLst/>
              <a:gdLst/>
              <a:ahLst/>
              <a:cxnLst/>
              <a:rect l="l" t="t" r="r" b="b"/>
              <a:pathLst>
                <a:path w="4578" h="1322" extrusionOk="0">
                  <a:moveTo>
                    <a:pt x="3633" y="0"/>
                  </a:moveTo>
                  <a:cubicBezTo>
                    <a:pt x="3598" y="0"/>
                    <a:pt x="3561" y="2"/>
                    <a:pt x="3525" y="7"/>
                  </a:cubicBezTo>
                  <a:lnTo>
                    <a:pt x="1" y="691"/>
                  </a:lnTo>
                  <a:lnTo>
                    <a:pt x="527" y="1322"/>
                  </a:lnTo>
                  <a:lnTo>
                    <a:pt x="4577" y="585"/>
                  </a:lnTo>
                  <a:cubicBezTo>
                    <a:pt x="4385" y="249"/>
                    <a:pt x="4017" y="0"/>
                    <a:pt x="3633"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77" name="Google Shape;3677;p11"/>
            <p:cNvSpPr/>
            <p:nvPr/>
          </p:nvSpPr>
          <p:spPr>
            <a:xfrm>
              <a:off x="4867350" y="4564050"/>
              <a:ext cx="163100" cy="334375"/>
            </a:xfrm>
            <a:custGeom>
              <a:avLst/>
              <a:gdLst/>
              <a:ahLst/>
              <a:cxnLst/>
              <a:rect l="l" t="t" r="r" b="b"/>
              <a:pathLst>
                <a:path w="6524" h="13375" extrusionOk="0">
                  <a:moveTo>
                    <a:pt x="5606" y="1"/>
                  </a:moveTo>
                  <a:cubicBezTo>
                    <a:pt x="5168" y="1"/>
                    <a:pt x="4747" y="312"/>
                    <a:pt x="4682" y="861"/>
                  </a:cubicBezTo>
                  <a:lnTo>
                    <a:pt x="4209" y="4385"/>
                  </a:lnTo>
                  <a:lnTo>
                    <a:pt x="842" y="5490"/>
                  </a:lnTo>
                  <a:cubicBezTo>
                    <a:pt x="53" y="5753"/>
                    <a:pt x="0" y="6910"/>
                    <a:pt x="737" y="7279"/>
                  </a:cubicBezTo>
                  <a:lnTo>
                    <a:pt x="3946" y="8857"/>
                  </a:lnTo>
                  <a:lnTo>
                    <a:pt x="3998" y="12381"/>
                  </a:lnTo>
                  <a:cubicBezTo>
                    <a:pt x="3998" y="12959"/>
                    <a:pt x="4484" y="13375"/>
                    <a:pt x="4998" y="13375"/>
                  </a:cubicBezTo>
                  <a:cubicBezTo>
                    <a:pt x="5139" y="13375"/>
                    <a:pt x="5283" y="13344"/>
                    <a:pt x="5419" y="13276"/>
                  </a:cubicBezTo>
                  <a:cubicBezTo>
                    <a:pt x="5313" y="13118"/>
                    <a:pt x="5313" y="13012"/>
                    <a:pt x="5313" y="12855"/>
                  </a:cubicBezTo>
                  <a:lnTo>
                    <a:pt x="5261" y="9330"/>
                  </a:lnTo>
                  <a:lnTo>
                    <a:pt x="2052" y="7752"/>
                  </a:lnTo>
                  <a:cubicBezTo>
                    <a:pt x="1263" y="7331"/>
                    <a:pt x="1315" y="6226"/>
                    <a:pt x="2157" y="5963"/>
                  </a:cubicBezTo>
                  <a:lnTo>
                    <a:pt x="5524" y="4859"/>
                  </a:lnTo>
                  <a:lnTo>
                    <a:pt x="5997" y="1282"/>
                  </a:lnTo>
                  <a:cubicBezTo>
                    <a:pt x="6050" y="966"/>
                    <a:pt x="6260" y="703"/>
                    <a:pt x="6523" y="598"/>
                  </a:cubicBezTo>
                  <a:lnTo>
                    <a:pt x="6366" y="387"/>
                  </a:lnTo>
                  <a:cubicBezTo>
                    <a:pt x="6163" y="123"/>
                    <a:pt x="5881" y="1"/>
                    <a:pt x="5606"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78" name="Google Shape;3678;p11"/>
          <p:cNvGrpSpPr/>
          <p:nvPr/>
        </p:nvGrpSpPr>
        <p:grpSpPr>
          <a:xfrm>
            <a:off x="2491306" y="5729029"/>
            <a:ext cx="260645" cy="197546"/>
            <a:chOff x="3689675" y="865975"/>
            <a:chExt cx="288675" cy="277550"/>
          </a:xfrm>
        </p:grpSpPr>
        <p:sp>
          <p:nvSpPr>
            <p:cNvPr id="3679" name="Google Shape;3679;p11"/>
            <p:cNvSpPr/>
            <p:nvPr/>
          </p:nvSpPr>
          <p:spPr>
            <a:xfrm>
              <a:off x="3691350" y="865975"/>
              <a:ext cx="287000" cy="277550"/>
            </a:xfrm>
            <a:custGeom>
              <a:avLst/>
              <a:gdLst/>
              <a:ahLst/>
              <a:cxnLst/>
              <a:rect l="l" t="t" r="r" b="b"/>
              <a:pathLst>
                <a:path w="11480" h="11102" extrusionOk="0">
                  <a:moveTo>
                    <a:pt x="6491" y="0"/>
                  </a:moveTo>
                  <a:cubicBezTo>
                    <a:pt x="6242" y="0"/>
                    <a:pt x="5984" y="106"/>
                    <a:pt x="5798" y="333"/>
                  </a:cubicBezTo>
                  <a:lnTo>
                    <a:pt x="4115" y="2805"/>
                  </a:lnTo>
                  <a:lnTo>
                    <a:pt x="1169" y="2332"/>
                  </a:lnTo>
                  <a:cubicBezTo>
                    <a:pt x="1109" y="2318"/>
                    <a:pt x="1050" y="2311"/>
                    <a:pt x="992" y="2311"/>
                  </a:cubicBezTo>
                  <a:cubicBezTo>
                    <a:pt x="400" y="2311"/>
                    <a:pt x="1" y="3014"/>
                    <a:pt x="432" y="3542"/>
                  </a:cubicBezTo>
                  <a:lnTo>
                    <a:pt x="2274" y="5909"/>
                  </a:lnTo>
                  <a:lnTo>
                    <a:pt x="958" y="8644"/>
                  </a:lnTo>
                  <a:cubicBezTo>
                    <a:pt x="688" y="9186"/>
                    <a:pt x="1113" y="9804"/>
                    <a:pt x="1671" y="9804"/>
                  </a:cubicBezTo>
                  <a:cubicBezTo>
                    <a:pt x="1764" y="9804"/>
                    <a:pt x="1860" y="9787"/>
                    <a:pt x="1958" y="9749"/>
                  </a:cubicBezTo>
                  <a:lnTo>
                    <a:pt x="4746" y="8750"/>
                  </a:lnTo>
                  <a:lnTo>
                    <a:pt x="6850" y="10854"/>
                  </a:lnTo>
                  <a:cubicBezTo>
                    <a:pt x="7021" y="11025"/>
                    <a:pt x="7231" y="11101"/>
                    <a:pt x="7437" y="11101"/>
                  </a:cubicBezTo>
                  <a:cubicBezTo>
                    <a:pt x="7863" y="11101"/>
                    <a:pt x="8271" y="10772"/>
                    <a:pt x="8271" y="10275"/>
                  </a:cubicBezTo>
                  <a:lnTo>
                    <a:pt x="8165" y="7329"/>
                  </a:lnTo>
                  <a:lnTo>
                    <a:pt x="10796" y="5962"/>
                  </a:lnTo>
                  <a:cubicBezTo>
                    <a:pt x="11479" y="5593"/>
                    <a:pt x="11322" y="4699"/>
                    <a:pt x="10690" y="4489"/>
                  </a:cubicBezTo>
                  <a:lnTo>
                    <a:pt x="7797" y="3647"/>
                  </a:lnTo>
                  <a:lnTo>
                    <a:pt x="7271" y="701"/>
                  </a:lnTo>
                  <a:cubicBezTo>
                    <a:pt x="7239" y="254"/>
                    <a:pt x="6877" y="0"/>
                    <a:pt x="6491" y="0"/>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0" name="Google Shape;3680;p11"/>
            <p:cNvSpPr/>
            <p:nvPr/>
          </p:nvSpPr>
          <p:spPr>
            <a:xfrm>
              <a:off x="3884950" y="957150"/>
              <a:ext cx="86825" cy="40775"/>
            </a:xfrm>
            <a:custGeom>
              <a:avLst/>
              <a:gdLst/>
              <a:ahLst/>
              <a:cxnLst/>
              <a:rect l="l" t="t" r="r" b="b"/>
              <a:pathLst>
                <a:path w="3473" h="1631" extrusionOk="0">
                  <a:moveTo>
                    <a:pt x="0" y="0"/>
                  </a:moveTo>
                  <a:lnTo>
                    <a:pt x="158" y="631"/>
                  </a:lnTo>
                  <a:lnTo>
                    <a:pt x="3472" y="1631"/>
                  </a:lnTo>
                  <a:cubicBezTo>
                    <a:pt x="3472" y="1315"/>
                    <a:pt x="3262" y="894"/>
                    <a:pt x="2894" y="842"/>
                  </a:cubicBezTo>
                  <a:lnTo>
                    <a:pt x="0" y="0"/>
                  </a:ln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1" name="Google Shape;3681;p11"/>
            <p:cNvSpPr/>
            <p:nvPr/>
          </p:nvSpPr>
          <p:spPr>
            <a:xfrm>
              <a:off x="3689675" y="867575"/>
              <a:ext cx="183475" cy="246075"/>
            </a:xfrm>
            <a:custGeom>
              <a:avLst/>
              <a:gdLst/>
              <a:ahLst/>
              <a:cxnLst/>
              <a:rect l="l" t="t" r="r" b="b"/>
              <a:pathLst>
                <a:path w="7339" h="9843" extrusionOk="0">
                  <a:moveTo>
                    <a:pt x="6452" y="0"/>
                  </a:moveTo>
                  <a:cubicBezTo>
                    <a:pt x="6207" y="0"/>
                    <a:pt x="5962" y="118"/>
                    <a:pt x="5813" y="374"/>
                  </a:cubicBezTo>
                  <a:lnTo>
                    <a:pt x="4129" y="2794"/>
                  </a:lnTo>
                  <a:lnTo>
                    <a:pt x="1131" y="2320"/>
                  </a:lnTo>
                  <a:cubicBezTo>
                    <a:pt x="1091" y="2314"/>
                    <a:pt x="1052" y="2311"/>
                    <a:pt x="1014" y="2311"/>
                  </a:cubicBezTo>
                  <a:cubicBezTo>
                    <a:pt x="395" y="2311"/>
                    <a:pt x="1" y="3087"/>
                    <a:pt x="447" y="3583"/>
                  </a:cubicBezTo>
                  <a:lnTo>
                    <a:pt x="2288" y="5950"/>
                  </a:lnTo>
                  <a:lnTo>
                    <a:pt x="973" y="8633"/>
                  </a:lnTo>
                  <a:cubicBezTo>
                    <a:pt x="710" y="9212"/>
                    <a:pt x="1078" y="9843"/>
                    <a:pt x="1657" y="9843"/>
                  </a:cubicBezTo>
                  <a:cubicBezTo>
                    <a:pt x="1762" y="9685"/>
                    <a:pt x="1762" y="9633"/>
                    <a:pt x="1815" y="9475"/>
                  </a:cubicBezTo>
                  <a:lnTo>
                    <a:pt x="3130" y="6792"/>
                  </a:lnTo>
                  <a:lnTo>
                    <a:pt x="1288" y="4425"/>
                  </a:lnTo>
                  <a:cubicBezTo>
                    <a:pt x="844" y="3881"/>
                    <a:pt x="1281" y="3153"/>
                    <a:pt x="1858" y="3153"/>
                  </a:cubicBezTo>
                  <a:cubicBezTo>
                    <a:pt x="1896" y="3153"/>
                    <a:pt x="1934" y="3156"/>
                    <a:pt x="1972" y="3162"/>
                  </a:cubicBezTo>
                  <a:lnTo>
                    <a:pt x="4971" y="3636"/>
                  </a:lnTo>
                  <a:lnTo>
                    <a:pt x="6654" y="1216"/>
                  </a:lnTo>
                  <a:cubicBezTo>
                    <a:pt x="6865" y="953"/>
                    <a:pt x="7075" y="900"/>
                    <a:pt x="7338" y="900"/>
                  </a:cubicBezTo>
                  <a:lnTo>
                    <a:pt x="7233" y="690"/>
                  </a:lnTo>
                  <a:cubicBezTo>
                    <a:pt x="7170" y="252"/>
                    <a:pt x="6811" y="0"/>
                    <a:pt x="6452"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82" name="Google Shape;3682;p11"/>
          <p:cNvGrpSpPr/>
          <p:nvPr/>
        </p:nvGrpSpPr>
        <p:grpSpPr>
          <a:xfrm>
            <a:off x="2974650" y="942394"/>
            <a:ext cx="336683" cy="250935"/>
            <a:chOff x="5348675" y="2068175"/>
            <a:chExt cx="292650" cy="276725"/>
          </a:xfrm>
        </p:grpSpPr>
        <p:sp>
          <p:nvSpPr>
            <p:cNvPr id="3683" name="Google Shape;3683;p11"/>
            <p:cNvSpPr/>
            <p:nvPr/>
          </p:nvSpPr>
          <p:spPr>
            <a:xfrm>
              <a:off x="5353950" y="2069650"/>
              <a:ext cx="287375" cy="273500"/>
            </a:xfrm>
            <a:custGeom>
              <a:avLst/>
              <a:gdLst/>
              <a:ahLst/>
              <a:cxnLst/>
              <a:rect l="l" t="t" r="r" b="b"/>
              <a:pathLst>
                <a:path w="11495" h="10940" extrusionOk="0">
                  <a:moveTo>
                    <a:pt x="3407" y="1"/>
                  </a:moveTo>
                  <a:cubicBezTo>
                    <a:pt x="2961" y="1"/>
                    <a:pt x="2567" y="368"/>
                    <a:pt x="2683" y="793"/>
                  </a:cubicBezTo>
                  <a:lnTo>
                    <a:pt x="3104" y="3739"/>
                  </a:lnTo>
                  <a:lnTo>
                    <a:pt x="579" y="5369"/>
                  </a:lnTo>
                  <a:cubicBezTo>
                    <a:pt x="0" y="5790"/>
                    <a:pt x="158" y="6685"/>
                    <a:pt x="842" y="6842"/>
                  </a:cubicBezTo>
                  <a:lnTo>
                    <a:pt x="3840" y="7421"/>
                  </a:lnTo>
                  <a:lnTo>
                    <a:pt x="4629" y="10314"/>
                  </a:lnTo>
                  <a:cubicBezTo>
                    <a:pt x="4688" y="10725"/>
                    <a:pt x="5025" y="10939"/>
                    <a:pt x="5366" y="10939"/>
                  </a:cubicBezTo>
                  <a:cubicBezTo>
                    <a:pt x="5636" y="10939"/>
                    <a:pt x="5910" y="10804"/>
                    <a:pt x="6050" y="10525"/>
                  </a:cubicBezTo>
                  <a:lnTo>
                    <a:pt x="7523" y="7894"/>
                  </a:lnTo>
                  <a:lnTo>
                    <a:pt x="10469" y="8000"/>
                  </a:lnTo>
                  <a:cubicBezTo>
                    <a:pt x="10503" y="8005"/>
                    <a:pt x="10537" y="8008"/>
                    <a:pt x="10570" y="8008"/>
                  </a:cubicBezTo>
                  <a:cubicBezTo>
                    <a:pt x="11143" y="8008"/>
                    <a:pt x="11495" y="7182"/>
                    <a:pt x="11047" y="6685"/>
                  </a:cubicBezTo>
                  <a:lnTo>
                    <a:pt x="8996" y="4528"/>
                  </a:lnTo>
                  <a:lnTo>
                    <a:pt x="10048" y="1740"/>
                  </a:lnTo>
                  <a:cubicBezTo>
                    <a:pt x="10220" y="1181"/>
                    <a:pt x="9829" y="657"/>
                    <a:pt x="9307" y="657"/>
                  </a:cubicBezTo>
                  <a:cubicBezTo>
                    <a:pt x="9191" y="657"/>
                    <a:pt x="9068" y="683"/>
                    <a:pt x="8943" y="740"/>
                  </a:cubicBezTo>
                  <a:lnTo>
                    <a:pt x="6260" y="2003"/>
                  </a:lnTo>
                  <a:lnTo>
                    <a:pt x="3893" y="162"/>
                  </a:lnTo>
                  <a:cubicBezTo>
                    <a:pt x="3739" y="49"/>
                    <a:pt x="3569" y="1"/>
                    <a:pt x="3407"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4" name="Google Shape;3684;p11"/>
            <p:cNvSpPr/>
            <p:nvPr/>
          </p:nvSpPr>
          <p:spPr>
            <a:xfrm>
              <a:off x="5507800" y="2086575"/>
              <a:ext cx="93400" cy="43675"/>
            </a:xfrm>
            <a:custGeom>
              <a:avLst/>
              <a:gdLst/>
              <a:ahLst/>
              <a:cxnLst/>
              <a:rect l="l" t="t" r="r" b="b"/>
              <a:pathLst>
                <a:path w="3736" h="1747" extrusionOk="0">
                  <a:moveTo>
                    <a:pt x="3047" y="0"/>
                  </a:moveTo>
                  <a:cubicBezTo>
                    <a:pt x="2943" y="0"/>
                    <a:pt x="2838" y="20"/>
                    <a:pt x="2736" y="63"/>
                  </a:cubicBezTo>
                  <a:lnTo>
                    <a:pt x="1" y="1326"/>
                  </a:lnTo>
                  <a:lnTo>
                    <a:pt x="632" y="1747"/>
                  </a:lnTo>
                  <a:lnTo>
                    <a:pt x="3736" y="326"/>
                  </a:lnTo>
                  <a:cubicBezTo>
                    <a:pt x="3583" y="136"/>
                    <a:pt x="3320" y="0"/>
                    <a:pt x="3047"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5" name="Google Shape;3685;p11"/>
            <p:cNvSpPr/>
            <p:nvPr/>
          </p:nvSpPr>
          <p:spPr>
            <a:xfrm>
              <a:off x="5348675" y="2068175"/>
              <a:ext cx="148650" cy="276725"/>
            </a:xfrm>
            <a:custGeom>
              <a:avLst/>
              <a:gdLst/>
              <a:ahLst/>
              <a:cxnLst/>
              <a:rect l="l" t="t" r="r" b="b"/>
              <a:pathLst>
                <a:path w="5946" h="11069" extrusionOk="0">
                  <a:moveTo>
                    <a:pt x="3520" y="1"/>
                  </a:moveTo>
                  <a:cubicBezTo>
                    <a:pt x="3056" y="1"/>
                    <a:pt x="2660" y="369"/>
                    <a:pt x="2736" y="904"/>
                  </a:cubicBezTo>
                  <a:lnTo>
                    <a:pt x="3104" y="3850"/>
                  </a:lnTo>
                  <a:lnTo>
                    <a:pt x="632" y="5534"/>
                  </a:lnTo>
                  <a:cubicBezTo>
                    <a:pt x="1" y="5902"/>
                    <a:pt x="211" y="6849"/>
                    <a:pt x="895" y="6954"/>
                  </a:cubicBezTo>
                  <a:lnTo>
                    <a:pt x="3841" y="7533"/>
                  </a:lnTo>
                  <a:lnTo>
                    <a:pt x="4630" y="10478"/>
                  </a:lnTo>
                  <a:cubicBezTo>
                    <a:pt x="4765" y="10849"/>
                    <a:pt x="5093" y="11068"/>
                    <a:pt x="5422" y="11068"/>
                  </a:cubicBezTo>
                  <a:cubicBezTo>
                    <a:pt x="5608" y="11068"/>
                    <a:pt x="5793" y="10998"/>
                    <a:pt x="5945" y="10847"/>
                  </a:cubicBezTo>
                  <a:cubicBezTo>
                    <a:pt x="5945" y="10794"/>
                    <a:pt x="5945" y="10741"/>
                    <a:pt x="5893" y="10584"/>
                  </a:cubicBezTo>
                  <a:lnTo>
                    <a:pt x="5103" y="7690"/>
                  </a:lnTo>
                  <a:lnTo>
                    <a:pt x="2105" y="7112"/>
                  </a:lnTo>
                  <a:cubicBezTo>
                    <a:pt x="1421" y="6954"/>
                    <a:pt x="1263" y="6060"/>
                    <a:pt x="1842" y="5639"/>
                  </a:cubicBezTo>
                  <a:lnTo>
                    <a:pt x="4367" y="4008"/>
                  </a:lnTo>
                  <a:lnTo>
                    <a:pt x="3946" y="1062"/>
                  </a:lnTo>
                  <a:cubicBezTo>
                    <a:pt x="3894" y="799"/>
                    <a:pt x="4051" y="536"/>
                    <a:pt x="4209" y="326"/>
                  </a:cubicBezTo>
                  <a:lnTo>
                    <a:pt x="4051" y="168"/>
                  </a:lnTo>
                  <a:cubicBezTo>
                    <a:pt x="3879" y="53"/>
                    <a:pt x="3694" y="1"/>
                    <a:pt x="3520"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86" name="Google Shape;3686;p11"/>
          <p:cNvGrpSpPr/>
          <p:nvPr/>
        </p:nvGrpSpPr>
        <p:grpSpPr>
          <a:xfrm>
            <a:off x="1189614" y="2235819"/>
            <a:ext cx="260641" cy="176193"/>
            <a:chOff x="1916200" y="1417475"/>
            <a:chExt cx="229350" cy="228000"/>
          </a:xfrm>
        </p:grpSpPr>
        <p:sp>
          <p:nvSpPr>
            <p:cNvPr id="3687" name="Google Shape;3687;p11"/>
            <p:cNvSpPr/>
            <p:nvPr/>
          </p:nvSpPr>
          <p:spPr>
            <a:xfrm>
              <a:off x="1918850" y="1417475"/>
              <a:ext cx="226700" cy="227800"/>
            </a:xfrm>
            <a:custGeom>
              <a:avLst/>
              <a:gdLst/>
              <a:ahLst/>
              <a:cxnLst/>
              <a:rect l="l" t="t" r="r" b="b"/>
              <a:pathLst>
                <a:path w="9068" h="9112" extrusionOk="0">
                  <a:moveTo>
                    <a:pt x="3793" y="1"/>
                  </a:moveTo>
                  <a:cubicBezTo>
                    <a:pt x="3485" y="1"/>
                    <a:pt x="3189" y="218"/>
                    <a:pt x="3156" y="577"/>
                  </a:cubicBezTo>
                  <a:lnTo>
                    <a:pt x="2893" y="2997"/>
                  </a:lnTo>
                  <a:lnTo>
                    <a:pt x="579" y="3786"/>
                  </a:lnTo>
                  <a:cubicBezTo>
                    <a:pt x="53" y="3944"/>
                    <a:pt x="0" y="4733"/>
                    <a:pt x="526" y="4996"/>
                  </a:cubicBezTo>
                  <a:lnTo>
                    <a:pt x="2683" y="6048"/>
                  </a:lnTo>
                  <a:lnTo>
                    <a:pt x="2683" y="8468"/>
                  </a:lnTo>
                  <a:cubicBezTo>
                    <a:pt x="2683" y="8863"/>
                    <a:pt x="3027" y="9111"/>
                    <a:pt x="3362" y="9111"/>
                  </a:cubicBezTo>
                  <a:cubicBezTo>
                    <a:pt x="3517" y="9111"/>
                    <a:pt x="3671" y="9058"/>
                    <a:pt x="3788" y="8942"/>
                  </a:cubicBezTo>
                  <a:lnTo>
                    <a:pt x="5524" y="7153"/>
                  </a:lnTo>
                  <a:lnTo>
                    <a:pt x="7786" y="7889"/>
                  </a:lnTo>
                  <a:cubicBezTo>
                    <a:pt x="7871" y="7918"/>
                    <a:pt x="7953" y="7931"/>
                    <a:pt x="8029" y="7931"/>
                  </a:cubicBezTo>
                  <a:cubicBezTo>
                    <a:pt x="8518" y="7931"/>
                    <a:pt x="8802" y="7397"/>
                    <a:pt x="8575" y="6943"/>
                  </a:cubicBezTo>
                  <a:lnTo>
                    <a:pt x="7417" y="4786"/>
                  </a:lnTo>
                  <a:lnTo>
                    <a:pt x="8785" y="2787"/>
                  </a:lnTo>
                  <a:cubicBezTo>
                    <a:pt x="9067" y="2317"/>
                    <a:pt x="8803" y="1763"/>
                    <a:pt x="8331" y="1763"/>
                  </a:cubicBezTo>
                  <a:cubicBezTo>
                    <a:pt x="8275" y="1763"/>
                    <a:pt x="8215" y="1770"/>
                    <a:pt x="8154" y="1787"/>
                  </a:cubicBezTo>
                  <a:lnTo>
                    <a:pt x="5787" y="2208"/>
                  </a:lnTo>
                  <a:lnTo>
                    <a:pt x="4314" y="262"/>
                  </a:lnTo>
                  <a:cubicBezTo>
                    <a:pt x="4174" y="82"/>
                    <a:pt x="3981" y="1"/>
                    <a:pt x="379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8" name="Google Shape;3688;p11"/>
            <p:cNvSpPr/>
            <p:nvPr/>
          </p:nvSpPr>
          <p:spPr>
            <a:xfrm>
              <a:off x="2063500" y="1463200"/>
              <a:ext cx="76300" cy="21325"/>
            </a:xfrm>
            <a:custGeom>
              <a:avLst/>
              <a:gdLst/>
              <a:ahLst/>
              <a:cxnLst/>
              <a:rect l="l" t="t" r="r" b="b"/>
              <a:pathLst>
                <a:path w="3052" h="853" extrusionOk="0">
                  <a:moveTo>
                    <a:pt x="2487" y="1"/>
                  </a:moveTo>
                  <a:cubicBezTo>
                    <a:pt x="2449" y="1"/>
                    <a:pt x="2409" y="4"/>
                    <a:pt x="2368" y="11"/>
                  </a:cubicBezTo>
                  <a:lnTo>
                    <a:pt x="1" y="484"/>
                  </a:lnTo>
                  <a:lnTo>
                    <a:pt x="316" y="853"/>
                  </a:lnTo>
                  <a:lnTo>
                    <a:pt x="3052" y="379"/>
                  </a:lnTo>
                  <a:cubicBezTo>
                    <a:pt x="2960" y="150"/>
                    <a:pt x="2749" y="1"/>
                    <a:pt x="248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89" name="Google Shape;3689;p11"/>
            <p:cNvSpPr/>
            <p:nvPr/>
          </p:nvSpPr>
          <p:spPr>
            <a:xfrm>
              <a:off x="1916200" y="1417475"/>
              <a:ext cx="113125" cy="228000"/>
            </a:xfrm>
            <a:custGeom>
              <a:avLst/>
              <a:gdLst/>
              <a:ahLst/>
              <a:cxnLst/>
              <a:rect l="l" t="t" r="r" b="b"/>
              <a:pathLst>
                <a:path w="4525" h="9120" extrusionOk="0">
                  <a:moveTo>
                    <a:pt x="3919" y="1"/>
                  </a:moveTo>
                  <a:cubicBezTo>
                    <a:pt x="3604" y="1"/>
                    <a:pt x="3275" y="218"/>
                    <a:pt x="3210" y="577"/>
                  </a:cubicBezTo>
                  <a:lnTo>
                    <a:pt x="2894" y="2997"/>
                  </a:lnTo>
                  <a:lnTo>
                    <a:pt x="580" y="3786"/>
                  </a:lnTo>
                  <a:cubicBezTo>
                    <a:pt x="54" y="3997"/>
                    <a:pt x="1" y="4733"/>
                    <a:pt x="527" y="4996"/>
                  </a:cubicBezTo>
                  <a:lnTo>
                    <a:pt x="2684" y="6048"/>
                  </a:lnTo>
                  <a:lnTo>
                    <a:pt x="2684" y="8468"/>
                  </a:lnTo>
                  <a:cubicBezTo>
                    <a:pt x="2684" y="8871"/>
                    <a:pt x="2992" y="9119"/>
                    <a:pt x="3349" y="9119"/>
                  </a:cubicBezTo>
                  <a:cubicBezTo>
                    <a:pt x="3458" y="9119"/>
                    <a:pt x="3572" y="9096"/>
                    <a:pt x="3683" y="9047"/>
                  </a:cubicBezTo>
                  <a:cubicBezTo>
                    <a:pt x="3631" y="8942"/>
                    <a:pt x="3631" y="8889"/>
                    <a:pt x="3631" y="8784"/>
                  </a:cubicBezTo>
                  <a:lnTo>
                    <a:pt x="3631" y="6364"/>
                  </a:lnTo>
                  <a:lnTo>
                    <a:pt x="1474" y="5312"/>
                  </a:lnTo>
                  <a:cubicBezTo>
                    <a:pt x="948" y="5049"/>
                    <a:pt x="1000" y="4260"/>
                    <a:pt x="1526" y="4154"/>
                  </a:cubicBezTo>
                  <a:lnTo>
                    <a:pt x="3841" y="3365"/>
                  </a:lnTo>
                  <a:lnTo>
                    <a:pt x="4157" y="893"/>
                  </a:lnTo>
                  <a:cubicBezTo>
                    <a:pt x="4157" y="630"/>
                    <a:pt x="4367" y="525"/>
                    <a:pt x="4525" y="367"/>
                  </a:cubicBezTo>
                  <a:lnTo>
                    <a:pt x="4420" y="262"/>
                  </a:lnTo>
                  <a:cubicBezTo>
                    <a:pt x="4300" y="82"/>
                    <a:pt x="4112" y="1"/>
                    <a:pt x="3919"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0" name="Google Shape;3690;p11"/>
          <p:cNvGrpSpPr/>
          <p:nvPr/>
        </p:nvGrpSpPr>
        <p:grpSpPr>
          <a:xfrm>
            <a:off x="7890987" y="1591619"/>
            <a:ext cx="154363" cy="117317"/>
            <a:chOff x="2419900" y="952925"/>
            <a:chExt cx="134175" cy="129375"/>
          </a:xfrm>
        </p:grpSpPr>
        <p:sp>
          <p:nvSpPr>
            <p:cNvPr id="3691" name="Google Shape;3691;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2" name="Google Shape;3692;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3" name="Google Shape;3693;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4" name="Google Shape;3694;p11"/>
          <p:cNvGrpSpPr/>
          <p:nvPr/>
        </p:nvGrpSpPr>
        <p:grpSpPr>
          <a:xfrm>
            <a:off x="1508999" y="3607970"/>
            <a:ext cx="158878" cy="116343"/>
            <a:chOff x="732600" y="1890325"/>
            <a:chExt cx="138100" cy="128300"/>
          </a:xfrm>
        </p:grpSpPr>
        <p:sp>
          <p:nvSpPr>
            <p:cNvPr id="3695" name="Google Shape;369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6" name="Google Shape;369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697" name="Google Shape;369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698" name="Google Shape;3698;p11"/>
          <p:cNvGrpSpPr/>
          <p:nvPr/>
        </p:nvGrpSpPr>
        <p:grpSpPr>
          <a:xfrm flipH="1">
            <a:off x="9240596" y="761383"/>
            <a:ext cx="1554966" cy="947545"/>
            <a:chOff x="6015800" y="923575"/>
            <a:chExt cx="1212225" cy="937075"/>
          </a:xfrm>
        </p:grpSpPr>
        <p:sp>
          <p:nvSpPr>
            <p:cNvPr id="3699" name="Google Shape;3699;p11"/>
            <p:cNvSpPr/>
            <p:nvPr/>
          </p:nvSpPr>
          <p:spPr>
            <a:xfrm>
              <a:off x="6015800" y="923575"/>
              <a:ext cx="375800" cy="361850"/>
            </a:xfrm>
            <a:custGeom>
              <a:avLst/>
              <a:gdLst/>
              <a:ahLst/>
              <a:cxnLst/>
              <a:rect l="l" t="t" r="r" b="b"/>
              <a:pathLst>
                <a:path w="15032" h="14474" extrusionOk="0">
                  <a:moveTo>
                    <a:pt x="8300" y="0"/>
                  </a:moveTo>
                  <a:cubicBezTo>
                    <a:pt x="7968" y="0"/>
                    <a:pt x="7628" y="165"/>
                    <a:pt x="7404" y="501"/>
                  </a:cubicBezTo>
                  <a:lnTo>
                    <a:pt x="5352" y="3815"/>
                  </a:lnTo>
                  <a:lnTo>
                    <a:pt x="1459" y="3447"/>
                  </a:lnTo>
                  <a:cubicBezTo>
                    <a:pt x="1438" y="3446"/>
                    <a:pt x="1416" y="3445"/>
                    <a:pt x="1395" y="3445"/>
                  </a:cubicBezTo>
                  <a:cubicBezTo>
                    <a:pt x="538" y="3445"/>
                    <a:pt x="0" y="4463"/>
                    <a:pt x="565" y="5131"/>
                  </a:cubicBezTo>
                  <a:lnTo>
                    <a:pt x="3038" y="8129"/>
                  </a:lnTo>
                  <a:lnTo>
                    <a:pt x="1459" y="11706"/>
                  </a:lnTo>
                  <a:cubicBezTo>
                    <a:pt x="1145" y="12469"/>
                    <a:pt x="1712" y="13194"/>
                    <a:pt x="2474" y="13194"/>
                  </a:cubicBezTo>
                  <a:cubicBezTo>
                    <a:pt x="2604" y="13194"/>
                    <a:pt x="2741" y="13173"/>
                    <a:pt x="2880" y="13126"/>
                  </a:cubicBezTo>
                  <a:lnTo>
                    <a:pt x="6457" y="11654"/>
                  </a:lnTo>
                  <a:lnTo>
                    <a:pt x="9455" y="14231"/>
                  </a:lnTo>
                  <a:cubicBezTo>
                    <a:pt x="9654" y="14399"/>
                    <a:pt x="9883" y="14474"/>
                    <a:pt x="10107" y="14474"/>
                  </a:cubicBezTo>
                  <a:cubicBezTo>
                    <a:pt x="10656" y="14474"/>
                    <a:pt x="11176" y="14025"/>
                    <a:pt x="11139" y="13390"/>
                  </a:cubicBezTo>
                  <a:lnTo>
                    <a:pt x="10876" y="9497"/>
                  </a:lnTo>
                  <a:lnTo>
                    <a:pt x="14242" y="7498"/>
                  </a:lnTo>
                  <a:cubicBezTo>
                    <a:pt x="15031" y="7077"/>
                    <a:pt x="14874" y="5814"/>
                    <a:pt x="13979" y="5604"/>
                  </a:cubicBezTo>
                  <a:lnTo>
                    <a:pt x="10139" y="4710"/>
                  </a:lnTo>
                  <a:lnTo>
                    <a:pt x="9298" y="870"/>
                  </a:lnTo>
                  <a:cubicBezTo>
                    <a:pt x="9177" y="297"/>
                    <a:pt x="8745" y="0"/>
                    <a:pt x="83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0" name="Google Shape;3700;p11"/>
            <p:cNvSpPr/>
            <p:nvPr/>
          </p:nvSpPr>
          <p:spPr>
            <a:xfrm>
              <a:off x="6024650" y="1009625"/>
              <a:ext cx="124975" cy="27750"/>
            </a:xfrm>
            <a:custGeom>
              <a:avLst/>
              <a:gdLst/>
              <a:ahLst/>
              <a:cxnLst/>
              <a:rect l="l" t="t" r="r" b="b"/>
              <a:pathLst>
                <a:path w="4999" h="1110" extrusionOk="0">
                  <a:moveTo>
                    <a:pt x="1005" y="0"/>
                  </a:moveTo>
                  <a:cubicBezTo>
                    <a:pt x="526" y="0"/>
                    <a:pt x="148" y="348"/>
                    <a:pt x="1" y="742"/>
                  </a:cubicBezTo>
                  <a:lnTo>
                    <a:pt x="4472" y="1110"/>
                  </a:lnTo>
                  <a:lnTo>
                    <a:pt x="4998" y="373"/>
                  </a:lnTo>
                  <a:lnTo>
                    <a:pt x="1105" y="5"/>
                  </a:lnTo>
                  <a:cubicBezTo>
                    <a:pt x="1072" y="2"/>
                    <a:pt x="1038" y="0"/>
                    <a:pt x="1005" y="0"/>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1" name="Google Shape;3701;p11"/>
            <p:cNvSpPr/>
            <p:nvPr/>
          </p:nvSpPr>
          <p:spPr>
            <a:xfrm>
              <a:off x="6195625" y="926500"/>
              <a:ext cx="195975" cy="361150"/>
            </a:xfrm>
            <a:custGeom>
              <a:avLst/>
              <a:gdLst/>
              <a:ahLst/>
              <a:cxnLst/>
              <a:rect l="l" t="t" r="r" b="b"/>
              <a:pathLst>
                <a:path w="7839" h="14446" extrusionOk="0">
                  <a:moveTo>
                    <a:pt x="1045" y="1"/>
                  </a:moveTo>
                  <a:cubicBezTo>
                    <a:pt x="716" y="1"/>
                    <a:pt x="381" y="156"/>
                    <a:pt x="158" y="490"/>
                  </a:cubicBezTo>
                  <a:lnTo>
                    <a:pt x="0" y="753"/>
                  </a:lnTo>
                  <a:cubicBezTo>
                    <a:pt x="316" y="805"/>
                    <a:pt x="579" y="1068"/>
                    <a:pt x="684" y="1489"/>
                  </a:cubicBezTo>
                  <a:lnTo>
                    <a:pt x="1526" y="5277"/>
                  </a:lnTo>
                  <a:lnTo>
                    <a:pt x="5313" y="6223"/>
                  </a:lnTo>
                  <a:cubicBezTo>
                    <a:pt x="6260" y="6434"/>
                    <a:pt x="6366" y="7644"/>
                    <a:pt x="5576" y="8117"/>
                  </a:cubicBezTo>
                  <a:lnTo>
                    <a:pt x="2262" y="10116"/>
                  </a:lnTo>
                  <a:lnTo>
                    <a:pt x="2525" y="13956"/>
                  </a:lnTo>
                  <a:cubicBezTo>
                    <a:pt x="2578" y="14114"/>
                    <a:pt x="2525" y="14167"/>
                    <a:pt x="2420" y="14377"/>
                  </a:cubicBezTo>
                  <a:cubicBezTo>
                    <a:pt x="2541" y="14424"/>
                    <a:pt x="2667" y="14446"/>
                    <a:pt x="2793" y="14446"/>
                  </a:cubicBezTo>
                  <a:cubicBezTo>
                    <a:pt x="3374" y="14446"/>
                    <a:pt x="3936" y="13974"/>
                    <a:pt x="3893" y="13325"/>
                  </a:cubicBezTo>
                  <a:lnTo>
                    <a:pt x="3630" y="9432"/>
                  </a:lnTo>
                  <a:lnTo>
                    <a:pt x="6997" y="7486"/>
                  </a:lnTo>
                  <a:cubicBezTo>
                    <a:pt x="7838" y="7013"/>
                    <a:pt x="7628" y="5750"/>
                    <a:pt x="6734" y="5540"/>
                  </a:cubicBezTo>
                  <a:lnTo>
                    <a:pt x="2894" y="4645"/>
                  </a:lnTo>
                  <a:lnTo>
                    <a:pt x="2052" y="805"/>
                  </a:lnTo>
                  <a:cubicBezTo>
                    <a:pt x="1931" y="289"/>
                    <a:pt x="1494" y="1"/>
                    <a:pt x="1045" y="1"/>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2" name="Google Shape;3702;p11"/>
            <p:cNvSpPr/>
            <p:nvPr/>
          </p:nvSpPr>
          <p:spPr>
            <a:xfrm>
              <a:off x="6473100" y="1159675"/>
              <a:ext cx="701000" cy="453725"/>
            </a:xfrm>
            <a:custGeom>
              <a:avLst/>
              <a:gdLst/>
              <a:ahLst/>
              <a:cxnLst/>
              <a:rect l="l" t="t" r="r" b="b"/>
              <a:pathLst>
                <a:path w="28040" h="18149" fill="none" extrusionOk="0">
                  <a:moveTo>
                    <a:pt x="1" y="0"/>
                  </a:moveTo>
                  <a:cubicBezTo>
                    <a:pt x="11785" y="0"/>
                    <a:pt x="23252" y="7417"/>
                    <a:pt x="28039" y="1814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3" name="Google Shape;3703;p11"/>
            <p:cNvSpPr/>
            <p:nvPr/>
          </p:nvSpPr>
          <p:spPr>
            <a:xfrm>
              <a:off x="6475750" y="1233325"/>
              <a:ext cx="309075" cy="140725"/>
            </a:xfrm>
            <a:custGeom>
              <a:avLst/>
              <a:gdLst/>
              <a:ahLst/>
              <a:cxnLst/>
              <a:rect l="l" t="t" r="r" b="b"/>
              <a:pathLst>
                <a:path w="12363" h="5629" fill="none" extrusionOk="0">
                  <a:moveTo>
                    <a:pt x="0" y="0"/>
                  </a:moveTo>
                  <a:cubicBezTo>
                    <a:pt x="4366" y="1157"/>
                    <a:pt x="8522" y="3051"/>
                    <a:pt x="12362" y="5629"/>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4" name="Google Shape;3704;p11"/>
            <p:cNvSpPr/>
            <p:nvPr/>
          </p:nvSpPr>
          <p:spPr>
            <a:xfrm>
              <a:off x="6858450" y="1473975"/>
              <a:ext cx="84175" cy="90775"/>
            </a:xfrm>
            <a:custGeom>
              <a:avLst/>
              <a:gdLst/>
              <a:ahLst/>
              <a:cxnLst/>
              <a:rect l="l" t="t" r="r" b="b"/>
              <a:pathLst>
                <a:path w="3367" h="3631" fill="none" extrusionOk="0">
                  <a:moveTo>
                    <a:pt x="0" y="1"/>
                  </a:moveTo>
                  <a:cubicBezTo>
                    <a:pt x="1368" y="948"/>
                    <a:pt x="2473" y="2210"/>
                    <a:pt x="3367" y="3630"/>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5" name="Google Shape;3705;p11"/>
            <p:cNvSpPr/>
            <p:nvPr/>
          </p:nvSpPr>
          <p:spPr>
            <a:xfrm>
              <a:off x="6462600" y="1304325"/>
              <a:ext cx="303800" cy="409025"/>
            </a:xfrm>
            <a:custGeom>
              <a:avLst/>
              <a:gdLst/>
              <a:ahLst/>
              <a:cxnLst/>
              <a:rect l="l" t="t" r="r" b="b"/>
              <a:pathLst>
                <a:path w="12152" h="16361" fill="none" extrusionOk="0">
                  <a:moveTo>
                    <a:pt x="0" y="1"/>
                  </a:moveTo>
                  <a:cubicBezTo>
                    <a:pt x="6155" y="3315"/>
                    <a:pt x="10679" y="9522"/>
                    <a:pt x="12152" y="1636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6" name="Google Shape;3706;p11"/>
            <p:cNvSpPr/>
            <p:nvPr/>
          </p:nvSpPr>
          <p:spPr>
            <a:xfrm>
              <a:off x="6799275" y="1797500"/>
              <a:ext cx="15800" cy="63150"/>
            </a:xfrm>
            <a:custGeom>
              <a:avLst/>
              <a:gdLst/>
              <a:ahLst/>
              <a:cxnLst/>
              <a:rect l="l" t="t" r="r" b="b"/>
              <a:pathLst>
                <a:path w="632" h="2526" fill="none" extrusionOk="0">
                  <a:moveTo>
                    <a:pt x="0" y="1"/>
                  </a:moveTo>
                  <a:cubicBezTo>
                    <a:pt x="210" y="842"/>
                    <a:pt x="368" y="1684"/>
                    <a:pt x="631" y="2526"/>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7" name="Google Shape;3707;p11"/>
            <p:cNvSpPr/>
            <p:nvPr/>
          </p:nvSpPr>
          <p:spPr>
            <a:xfrm>
              <a:off x="6486275" y="1049200"/>
              <a:ext cx="498450" cy="86825"/>
            </a:xfrm>
            <a:custGeom>
              <a:avLst/>
              <a:gdLst/>
              <a:ahLst/>
              <a:cxnLst/>
              <a:rect l="l" t="t" r="r" b="b"/>
              <a:pathLst>
                <a:path w="19938" h="3473" fill="none" extrusionOk="0">
                  <a:moveTo>
                    <a:pt x="0" y="1052"/>
                  </a:moveTo>
                  <a:cubicBezTo>
                    <a:pt x="6733" y="0"/>
                    <a:pt x="13677" y="842"/>
                    <a:pt x="19937" y="3472"/>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8" name="Google Shape;3708;p11"/>
            <p:cNvSpPr/>
            <p:nvPr/>
          </p:nvSpPr>
          <p:spPr>
            <a:xfrm>
              <a:off x="7089900" y="1205700"/>
              <a:ext cx="59200" cy="35525"/>
            </a:xfrm>
            <a:custGeom>
              <a:avLst/>
              <a:gdLst/>
              <a:ahLst/>
              <a:cxnLst/>
              <a:rect l="l" t="t" r="r" b="b"/>
              <a:pathLst>
                <a:path w="2368" h="1421" fill="none" extrusionOk="0">
                  <a:moveTo>
                    <a:pt x="1" y="0"/>
                  </a:moveTo>
                  <a:cubicBezTo>
                    <a:pt x="790" y="421"/>
                    <a:pt x="1579" y="895"/>
                    <a:pt x="2368" y="1421"/>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09" name="Google Shape;3709;p11"/>
            <p:cNvSpPr/>
            <p:nvPr/>
          </p:nvSpPr>
          <p:spPr>
            <a:xfrm>
              <a:off x="7216150" y="1312225"/>
              <a:ext cx="11875" cy="9225"/>
            </a:xfrm>
            <a:custGeom>
              <a:avLst/>
              <a:gdLst/>
              <a:ahLst/>
              <a:cxnLst/>
              <a:rect l="l" t="t" r="r" b="b"/>
              <a:pathLst>
                <a:path w="475" h="369" fill="none" extrusionOk="0">
                  <a:moveTo>
                    <a:pt x="1" y="0"/>
                  </a:moveTo>
                  <a:cubicBezTo>
                    <a:pt x="159" y="106"/>
                    <a:pt x="264" y="263"/>
                    <a:pt x="474" y="369"/>
                  </a:cubicBezTo>
                </a:path>
              </a:pathLst>
            </a:custGeom>
            <a:no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0" name="Google Shape;3710;p11"/>
            <p:cNvSpPr/>
            <p:nvPr/>
          </p:nvSpPr>
          <p:spPr>
            <a:xfrm>
              <a:off x="6989950" y="1652825"/>
              <a:ext cx="11875" cy="23700"/>
            </a:xfrm>
            <a:custGeom>
              <a:avLst/>
              <a:gdLst/>
              <a:ahLst/>
              <a:cxnLst/>
              <a:rect l="l" t="t" r="r" b="b"/>
              <a:pathLst>
                <a:path w="475" h="948" fill="none" extrusionOk="0">
                  <a:moveTo>
                    <a:pt x="1" y="1"/>
                  </a:moveTo>
                  <a:cubicBezTo>
                    <a:pt x="106" y="317"/>
                    <a:pt x="316" y="632"/>
                    <a:pt x="474" y="948"/>
                  </a:cubicBezTo>
                </a:path>
              </a:pathLst>
            </a:custGeom>
            <a:solidFill>
              <a:schemeClr val="lt2"/>
            </a:solidFill>
            <a:ln w="19725" cap="rnd" cmpd="sng">
              <a:solidFill>
                <a:srgbClr val="FCC34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1" name="Google Shape;3711;p11"/>
          <p:cNvGrpSpPr/>
          <p:nvPr/>
        </p:nvGrpSpPr>
        <p:grpSpPr>
          <a:xfrm>
            <a:off x="9537193" y="4067094"/>
            <a:ext cx="158878" cy="116343"/>
            <a:chOff x="732600" y="1890325"/>
            <a:chExt cx="138100" cy="128300"/>
          </a:xfrm>
        </p:grpSpPr>
        <p:sp>
          <p:nvSpPr>
            <p:cNvPr id="3712" name="Google Shape;371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3" name="Google Shape;371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4" name="Google Shape;371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AB8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5" name="Google Shape;3715;p11"/>
          <p:cNvGrpSpPr/>
          <p:nvPr/>
        </p:nvGrpSpPr>
        <p:grpSpPr>
          <a:xfrm>
            <a:off x="5338313" y="1120490"/>
            <a:ext cx="154363" cy="117317"/>
            <a:chOff x="2419900" y="952925"/>
            <a:chExt cx="134175" cy="129375"/>
          </a:xfrm>
        </p:grpSpPr>
        <p:sp>
          <p:nvSpPr>
            <p:cNvPr id="3716" name="Google Shape;3716;p11"/>
            <p:cNvSpPr/>
            <p:nvPr/>
          </p:nvSpPr>
          <p:spPr>
            <a:xfrm>
              <a:off x="2421550" y="952925"/>
              <a:ext cx="132525" cy="129375"/>
            </a:xfrm>
            <a:custGeom>
              <a:avLst/>
              <a:gdLst/>
              <a:ahLst/>
              <a:cxnLst/>
              <a:rect l="l" t="t" r="r" b="b"/>
              <a:pathLst>
                <a:path w="5301" h="5175" extrusionOk="0">
                  <a:moveTo>
                    <a:pt x="2854" y="1"/>
                  </a:moveTo>
                  <a:cubicBezTo>
                    <a:pt x="2742" y="1"/>
                    <a:pt x="2640" y="55"/>
                    <a:pt x="2617" y="169"/>
                  </a:cubicBezTo>
                  <a:lnTo>
                    <a:pt x="1881" y="1326"/>
                  </a:lnTo>
                  <a:lnTo>
                    <a:pt x="513" y="1221"/>
                  </a:lnTo>
                  <a:cubicBezTo>
                    <a:pt x="493" y="1218"/>
                    <a:pt x="473" y="1216"/>
                    <a:pt x="453" y="1216"/>
                  </a:cubicBezTo>
                  <a:cubicBezTo>
                    <a:pt x="172" y="1216"/>
                    <a:pt x="1" y="1554"/>
                    <a:pt x="198" y="1800"/>
                  </a:cubicBezTo>
                  <a:lnTo>
                    <a:pt x="1092" y="2852"/>
                  </a:lnTo>
                  <a:lnTo>
                    <a:pt x="566" y="4167"/>
                  </a:lnTo>
                  <a:cubicBezTo>
                    <a:pt x="478" y="4431"/>
                    <a:pt x="647" y="4731"/>
                    <a:pt x="889" y="4731"/>
                  </a:cubicBezTo>
                  <a:cubicBezTo>
                    <a:pt x="937" y="4731"/>
                    <a:pt x="987" y="4719"/>
                    <a:pt x="1039" y="4693"/>
                  </a:cubicBezTo>
                  <a:lnTo>
                    <a:pt x="2354" y="4167"/>
                  </a:lnTo>
                  <a:lnTo>
                    <a:pt x="3407" y="5114"/>
                  </a:lnTo>
                  <a:cubicBezTo>
                    <a:pt x="3462" y="5155"/>
                    <a:pt x="3527" y="5175"/>
                    <a:pt x="3594" y="5175"/>
                  </a:cubicBezTo>
                  <a:cubicBezTo>
                    <a:pt x="3784" y="5175"/>
                    <a:pt x="3985" y="5018"/>
                    <a:pt x="3985" y="4746"/>
                  </a:cubicBezTo>
                  <a:lnTo>
                    <a:pt x="3880" y="3378"/>
                  </a:lnTo>
                  <a:lnTo>
                    <a:pt x="5037" y="2641"/>
                  </a:lnTo>
                  <a:cubicBezTo>
                    <a:pt x="5300" y="2536"/>
                    <a:pt x="5248" y="2063"/>
                    <a:pt x="4932" y="2010"/>
                  </a:cubicBezTo>
                  <a:lnTo>
                    <a:pt x="3512" y="1695"/>
                  </a:lnTo>
                  <a:lnTo>
                    <a:pt x="3196" y="274"/>
                  </a:lnTo>
                  <a:cubicBezTo>
                    <a:pt x="3166" y="95"/>
                    <a:pt x="3001" y="1"/>
                    <a:pt x="2854" y="1"/>
                  </a:cubicBezTo>
                  <a:close/>
                </a:path>
              </a:pathLst>
            </a:custGeom>
            <a:solidFill>
              <a:srgbClr val="FCC3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7" name="Google Shape;3717;p11"/>
            <p:cNvSpPr/>
            <p:nvPr/>
          </p:nvSpPr>
          <p:spPr>
            <a:xfrm>
              <a:off x="2510650" y="995275"/>
              <a:ext cx="40800" cy="17125"/>
            </a:xfrm>
            <a:custGeom>
              <a:avLst/>
              <a:gdLst/>
              <a:ahLst/>
              <a:cxnLst/>
              <a:rect l="l" t="t" r="r" b="b"/>
              <a:pathLst>
                <a:path w="1632" h="685" extrusionOk="0">
                  <a:moveTo>
                    <a:pt x="0" y="1"/>
                  </a:moveTo>
                  <a:lnTo>
                    <a:pt x="53" y="316"/>
                  </a:lnTo>
                  <a:lnTo>
                    <a:pt x="1631" y="684"/>
                  </a:lnTo>
                  <a:cubicBezTo>
                    <a:pt x="1631" y="579"/>
                    <a:pt x="1473" y="369"/>
                    <a:pt x="1368" y="316"/>
                  </a:cubicBezTo>
                  <a:lnTo>
                    <a:pt x="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18" name="Google Shape;3718;p11"/>
            <p:cNvSpPr/>
            <p:nvPr/>
          </p:nvSpPr>
          <p:spPr>
            <a:xfrm>
              <a:off x="2419900" y="952925"/>
              <a:ext cx="81575" cy="117875"/>
            </a:xfrm>
            <a:custGeom>
              <a:avLst/>
              <a:gdLst/>
              <a:ahLst/>
              <a:cxnLst/>
              <a:rect l="l" t="t" r="r" b="b"/>
              <a:pathLst>
                <a:path w="3263" h="4715" extrusionOk="0">
                  <a:moveTo>
                    <a:pt x="2910" y="1"/>
                  </a:moveTo>
                  <a:cubicBezTo>
                    <a:pt x="2791" y="1"/>
                    <a:pt x="2676" y="55"/>
                    <a:pt x="2631" y="169"/>
                  </a:cubicBezTo>
                  <a:lnTo>
                    <a:pt x="1894" y="1326"/>
                  </a:lnTo>
                  <a:lnTo>
                    <a:pt x="527" y="1221"/>
                  </a:lnTo>
                  <a:cubicBezTo>
                    <a:pt x="211" y="1221"/>
                    <a:pt x="1" y="1537"/>
                    <a:pt x="211" y="1800"/>
                  </a:cubicBezTo>
                  <a:lnTo>
                    <a:pt x="444" y="2074"/>
                  </a:lnTo>
                  <a:lnTo>
                    <a:pt x="444" y="2074"/>
                  </a:lnTo>
                  <a:cubicBezTo>
                    <a:pt x="423" y="1876"/>
                    <a:pt x="553" y="1678"/>
                    <a:pt x="745" y="1678"/>
                  </a:cubicBezTo>
                  <a:cubicBezTo>
                    <a:pt x="776" y="1678"/>
                    <a:pt x="808" y="1683"/>
                    <a:pt x="842" y="1695"/>
                  </a:cubicBezTo>
                  <a:lnTo>
                    <a:pt x="2210" y="1800"/>
                  </a:lnTo>
                  <a:lnTo>
                    <a:pt x="2946" y="642"/>
                  </a:lnTo>
                  <a:cubicBezTo>
                    <a:pt x="2999" y="485"/>
                    <a:pt x="3157" y="432"/>
                    <a:pt x="3262" y="432"/>
                  </a:cubicBezTo>
                  <a:lnTo>
                    <a:pt x="3262" y="274"/>
                  </a:lnTo>
                  <a:cubicBezTo>
                    <a:pt x="3232" y="95"/>
                    <a:pt x="3067" y="1"/>
                    <a:pt x="2910" y="1"/>
                  </a:cubicBezTo>
                  <a:close/>
                  <a:moveTo>
                    <a:pt x="444" y="2074"/>
                  </a:moveTo>
                  <a:cubicBezTo>
                    <a:pt x="452" y="2143"/>
                    <a:pt x="478" y="2212"/>
                    <a:pt x="527" y="2273"/>
                  </a:cubicBezTo>
                  <a:lnTo>
                    <a:pt x="1078" y="2921"/>
                  </a:lnTo>
                  <a:lnTo>
                    <a:pt x="1078" y="2921"/>
                  </a:lnTo>
                  <a:lnTo>
                    <a:pt x="1105" y="2852"/>
                  </a:lnTo>
                  <a:lnTo>
                    <a:pt x="444" y="2074"/>
                  </a:lnTo>
                  <a:close/>
                  <a:moveTo>
                    <a:pt x="1078" y="2921"/>
                  </a:moveTo>
                  <a:lnTo>
                    <a:pt x="579" y="4167"/>
                  </a:lnTo>
                  <a:cubicBezTo>
                    <a:pt x="486" y="4401"/>
                    <a:pt x="642" y="4636"/>
                    <a:pt x="864" y="4684"/>
                  </a:cubicBezTo>
                  <a:lnTo>
                    <a:pt x="864" y="4684"/>
                  </a:lnTo>
                  <a:cubicBezTo>
                    <a:pt x="869" y="4671"/>
                    <a:pt x="879" y="4656"/>
                    <a:pt x="895" y="4640"/>
                  </a:cubicBezTo>
                  <a:lnTo>
                    <a:pt x="1421" y="3325"/>
                  </a:lnTo>
                  <a:lnTo>
                    <a:pt x="1078" y="2921"/>
                  </a:lnTo>
                  <a:close/>
                  <a:moveTo>
                    <a:pt x="864" y="4684"/>
                  </a:moveTo>
                  <a:cubicBezTo>
                    <a:pt x="856" y="4702"/>
                    <a:pt x="861" y="4715"/>
                    <a:pt x="881" y="4715"/>
                  </a:cubicBezTo>
                  <a:cubicBezTo>
                    <a:pt x="895" y="4715"/>
                    <a:pt x="917" y="4708"/>
                    <a:pt x="947" y="4693"/>
                  </a:cubicBezTo>
                  <a:cubicBezTo>
                    <a:pt x="919" y="4693"/>
                    <a:pt x="891" y="4690"/>
                    <a:pt x="864" y="4684"/>
                  </a:cubicBezTo>
                  <a:close/>
                </a:path>
              </a:pathLst>
            </a:custGeom>
            <a:solidFill>
              <a:srgbClr val="191919">
                <a:alpha val="7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19" name="Google Shape;3719;p11"/>
          <p:cNvGrpSpPr/>
          <p:nvPr/>
        </p:nvGrpSpPr>
        <p:grpSpPr>
          <a:xfrm>
            <a:off x="-2280" y="-11449"/>
            <a:ext cx="12192214" cy="6882076"/>
            <a:chOff x="-2000" y="-12625"/>
            <a:chExt cx="10692000" cy="7589400"/>
          </a:xfrm>
        </p:grpSpPr>
        <p:sp>
          <p:nvSpPr>
            <p:cNvPr id="3720" name="Google Shape;3720;p11"/>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3721" name="Google Shape;3721;p11"/>
            <p:cNvGrpSpPr/>
            <p:nvPr/>
          </p:nvGrpSpPr>
          <p:grpSpPr>
            <a:xfrm>
              <a:off x="73845" y="61396"/>
              <a:ext cx="10544304" cy="7425379"/>
              <a:chOff x="73845" y="61396"/>
              <a:chExt cx="10544304" cy="7425379"/>
            </a:xfrm>
          </p:grpSpPr>
          <p:grpSp>
            <p:nvGrpSpPr>
              <p:cNvPr id="3722" name="Google Shape;3722;p11"/>
              <p:cNvGrpSpPr/>
              <p:nvPr/>
            </p:nvGrpSpPr>
            <p:grpSpPr>
              <a:xfrm rot="10800000" flipH="1">
                <a:off x="541072" y="7200946"/>
                <a:ext cx="9609875" cy="285829"/>
                <a:chOff x="471460" y="61396"/>
                <a:chExt cx="9609875" cy="285829"/>
              </a:xfrm>
            </p:grpSpPr>
            <p:grpSp>
              <p:nvGrpSpPr>
                <p:cNvPr id="3723" name="Google Shape;3723;p11"/>
                <p:cNvGrpSpPr/>
                <p:nvPr/>
              </p:nvGrpSpPr>
              <p:grpSpPr>
                <a:xfrm>
                  <a:off x="471460" y="61396"/>
                  <a:ext cx="8862425" cy="285829"/>
                  <a:chOff x="395260" y="61396"/>
                  <a:chExt cx="8862425" cy="285829"/>
                </a:xfrm>
              </p:grpSpPr>
              <p:grpSp>
                <p:nvGrpSpPr>
                  <p:cNvPr id="3724" name="Google Shape;3724;p11"/>
                  <p:cNvGrpSpPr/>
                  <p:nvPr/>
                </p:nvGrpSpPr>
                <p:grpSpPr>
                  <a:xfrm rot="5400000">
                    <a:off x="8465008" y="-445452"/>
                    <a:ext cx="278654" cy="1306700"/>
                    <a:chOff x="73845" y="3561500"/>
                    <a:chExt cx="278654" cy="1306700"/>
                  </a:xfrm>
                </p:grpSpPr>
                <p:grpSp>
                  <p:nvGrpSpPr>
                    <p:cNvPr id="3725" name="Google Shape;3725;p11"/>
                    <p:cNvGrpSpPr/>
                    <p:nvPr/>
                  </p:nvGrpSpPr>
                  <p:grpSpPr>
                    <a:xfrm>
                      <a:off x="179620" y="3954300"/>
                      <a:ext cx="139329" cy="128300"/>
                      <a:chOff x="732600" y="1890325"/>
                      <a:chExt cx="138100" cy="128300"/>
                    </a:xfrm>
                  </p:grpSpPr>
                  <p:sp>
                    <p:nvSpPr>
                      <p:cNvPr id="3726" name="Google Shape;37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7" name="Google Shape;37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28" name="Google Shape;37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29" name="Google Shape;3729;p11"/>
                    <p:cNvGrpSpPr/>
                    <p:nvPr/>
                  </p:nvGrpSpPr>
                  <p:grpSpPr>
                    <a:xfrm>
                      <a:off x="116495" y="4347100"/>
                      <a:ext cx="139329" cy="128300"/>
                      <a:chOff x="732600" y="1890325"/>
                      <a:chExt cx="138100" cy="128300"/>
                    </a:xfrm>
                  </p:grpSpPr>
                  <p:sp>
                    <p:nvSpPr>
                      <p:cNvPr id="3730" name="Google Shape;37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1" name="Google Shape;37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2" name="Google Shape;37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3" name="Google Shape;3733;p11"/>
                    <p:cNvGrpSpPr/>
                    <p:nvPr/>
                  </p:nvGrpSpPr>
                  <p:grpSpPr>
                    <a:xfrm>
                      <a:off x="213170" y="4739900"/>
                      <a:ext cx="139329" cy="128300"/>
                      <a:chOff x="732600" y="1890325"/>
                      <a:chExt cx="138100" cy="128300"/>
                    </a:xfrm>
                  </p:grpSpPr>
                  <p:sp>
                    <p:nvSpPr>
                      <p:cNvPr id="3734" name="Google Shape;37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5" name="Google Shape;37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6" name="Google Shape;37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37" name="Google Shape;3737;p11"/>
                    <p:cNvGrpSpPr/>
                    <p:nvPr/>
                  </p:nvGrpSpPr>
                  <p:grpSpPr>
                    <a:xfrm>
                      <a:off x="73845" y="3561500"/>
                      <a:ext cx="139329" cy="128300"/>
                      <a:chOff x="732600" y="1890325"/>
                      <a:chExt cx="138100" cy="128300"/>
                    </a:xfrm>
                  </p:grpSpPr>
                  <p:sp>
                    <p:nvSpPr>
                      <p:cNvPr id="3738" name="Google Shape;37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39" name="Google Shape;37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0" name="Google Shape;37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41" name="Google Shape;3741;p11"/>
                  <p:cNvGrpSpPr/>
                  <p:nvPr/>
                </p:nvGrpSpPr>
                <p:grpSpPr>
                  <a:xfrm rot="5400000">
                    <a:off x="3923120" y="-3466465"/>
                    <a:ext cx="285829" cy="7341550"/>
                    <a:chOff x="73845" y="36500"/>
                    <a:chExt cx="285829" cy="7341550"/>
                  </a:xfrm>
                </p:grpSpPr>
                <p:grpSp>
                  <p:nvGrpSpPr>
                    <p:cNvPr id="3742" name="Google Shape;3742;p11"/>
                    <p:cNvGrpSpPr/>
                    <p:nvPr/>
                  </p:nvGrpSpPr>
                  <p:grpSpPr>
                    <a:xfrm>
                      <a:off x="73845" y="4538300"/>
                      <a:ext cx="285829" cy="2839750"/>
                      <a:chOff x="73845" y="3561500"/>
                      <a:chExt cx="285829" cy="2839750"/>
                    </a:xfrm>
                  </p:grpSpPr>
                  <p:grpSp>
                    <p:nvGrpSpPr>
                      <p:cNvPr id="3743" name="Google Shape;3743;p11"/>
                      <p:cNvGrpSpPr/>
                      <p:nvPr/>
                    </p:nvGrpSpPr>
                    <p:grpSpPr>
                      <a:xfrm>
                        <a:off x="73845" y="3561500"/>
                        <a:ext cx="278654" cy="1306700"/>
                        <a:chOff x="73845" y="3561500"/>
                        <a:chExt cx="278654" cy="1306700"/>
                      </a:xfrm>
                    </p:grpSpPr>
                    <p:grpSp>
                      <p:nvGrpSpPr>
                        <p:cNvPr id="3744" name="Google Shape;3744;p11"/>
                        <p:cNvGrpSpPr/>
                        <p:nvPr/>
                      </p:nvGrpSpPr>
                      <p:grpSpPr>
                        <a:xfrm>
                          <a:off x="179620" y="3954300"/>
                          <a:ext cx="139329" cy="128300"/>
                          <a:chOff x="732600" y="1890325"/>
                          <a:chExt cx="138100" cy="128300"/>
                        </a:xfrm>
                      </p:grpSpPr>
                      <p:sp>
                        <p:nvSpPr>
                          <p:cNvPr id="3745" name="Google Shape;374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6" name="Google Shape;374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47" name="Google Shape;374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48" name="Google Shape;3748;p11"/>
                        <p:cNvGrpSpPr/>
                        <p:nvPr/>
                      </p:nvGrpSpPr>
                      <p:grpSpPr>
                        <a:xfrm>
                          <a:off x="116495" y="4347100"/>
                          <a:ext cx="139329" cy="128300"/>
                          <a:chOff x="732600" y="1890325"/>
                          <a:chExt cx="138100" cy="128300"/>
                        </a:xfrm>
                      </p:grpSpPr>
                      <p:sp>
                        <p:nvSpPr>
                          <p:cNvPr id="3749" name="Google Shape;374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0" name="Google Shape;375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1" name="Google Shape;375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52" name="Google Shape;3752;p11"/>
                        <p:cNvGrpSpPr/>
                        <p:nvPr/>
                      </p:nvGrpSpPr>
                      <p:grpSpPr>
                        <a:xfrm>
                          <a:off x="213170" y="4739900"/>
                          <a:ext cx="139329" cy="128300"/>
                          <a:chOff x="732600" y="1890325"/>
                          <a:chExt cx="138100" cy="128300"/>
                        </a:xfrm>
                      </p:grpSpPr>
                      <p:sp>
                        <p:nvSpPr>
                          <p:cNvPr id="3753" name="Google Shape;375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4" name="Google Shape;375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5" name="Google Shape;375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56" name="Google Shape;3756;p11"/>
                        <p:cNvGrpSpPr/>
                        <p:nvPr/>
                      </p:nvGrpSpPr>
                      <p:grpSpPr>
                        <a:xfrm>
                          <a:off x="73845" y="3561500"/>
                          <a:ext cx="139329" cy="128300"/>
                          <a:chOff x="732600" y="1890325"/>
                          <a:chExt cx="138100" cy="128300"/>
                        </a:xfrm>
                      </p:grpSpPr>
                      <p:sp>
                        <p:nvSpPr>
                          <p:cNvPr id="3757" name="Google Shape;375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8" name="Google Shape;375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59" name="Google Shape;375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60" name="Google Shape;3760;p11"/>
                      <p:cNvGrpSpPr/>
                      <p:nvPr/>
                    </p:nvGrpSpPr>
                    <p:grpSpPr>
                      <a:xfrm>
                        <a:off x="81020" y="5094550"/>
                        <a:ext cx="278654" cy="1306700"/>
                        <a:chOff x="73845" y="3561500"/>
                        <a:chExt cx="278654" cy="1306700"/>
                      </a:xfrm>
                    </p:grpSpPr>
                    <p:grpSp>
                      <p:nvGrpSpPr>
                        <p:cNvPr id="3761" name="Google Shape;3761;p11"/>
                        <p:cNvGrpSpPr/>
                        <p:nvPr/>
                      </p:nvGrpSpPr>
                      <p:grpSpPr>
                        <a:xfrm>
                          <a:off x="179620" y="3954300"/>
                          <a:ext cx="139329" cy="128300"/>
                          <a:chOff x="732600" y="1890325"/>
                          <a:chExt cx="138100" cy="128300"/>
                        </a:xfrm>
                      </p:grpSpPr>
                      <p:sp>
                        <p:nvSpPr>
                          <p:cNvPr id="3762" name="Google Shape;37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3" name="Google Shape;37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4" name="Google Shape;37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65" name="Google Shape;3765;p11"/>
                        <p:cNvGrpSpPr/>
                        <p:nvPr/>
                      </p:nvGrpSpPr>
                      <p:grpSpPr>
                        <a:xfrm>
                          <a:off x="116495" y="4347100"/>
                          <a:ext cx="139329" cy="128300"/>
                          <a:chOff x="732600" y="1890325"/>
                          <a:chExt cx="138100" cy="128300"/>
                        </a:xfrm>
                      </p:grpSpPr>
                      <p:sp>
                        <p:nvSpPr>
                          <p:cNvPr id="3766" name="Google Shape;37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7" name="Google Shape;37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68" name="Google Shape;37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69" name="Google Shape;3769;p11"/>
                        <p:cNvGrpSpPr/>
                        <p:nvPr/>
                      </p:nvGrpSpPr>
                      <p:grpSpPr>
                        <a:xfrm>
                          <a:off x="213170" y="4739900"/>
                          <a:ext cx="139329" cy="128300"/>
                          <a:chOff x="732600" y="1890325"/>
                          <a:chExt cx="138100" cy="128300"/>
                        </a:xfrm>
                      </p:grpSpPr>
                      <p:sp>
                        <p:nvSpPr>
                          <p:cNvPr id="3770" name="Google Shape;37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1" name="Google Shape;37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2" name="Google Shape;37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73" name="Google Shape;3773;p11"/>
                        <p:cNvGrpSpPr/>
                        <p:nvPr/>
                      </p:nvGrpSpPr>
                      <p:grpSpPr>
                        <a:xfrm>
                          <a:off x="73845" y="3561500"/>
                          <a:ext cx="139329" cy="128300"/>
                          <a:chOff x="732600" y="1890325"/>
                          <a:chExt cx="138100" cy="128300"/>
                        </a:xfrm>
                      </p:grpSpPr>
                      <p:sp>
                        <p:nvSpPr>
                          <p:cNvPr id="3774" name="Google Shape;377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5" name="Google Shape;377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76" name="Google Shape;377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777" name="Google Shape;3777;p11"/>
                    <p:cNvGrpSpPr/>
                    <p:nvPr/>
                  </p:nvGrpSpPr>
                  <p:grpSpPr>
                    <a:xfrm>
                      <a:off x="73845" y="1524775"/>
                      <a:ext cx="285829" cy="2839750"/>
                      <a:chOff x="73845" y="3561500"/>
                      <a:chExt cx="285829" cy="2839750"/>
                    </a:xfrm>
                  </p:grpSpPr>
                  <p:grpSp>
                    <p:nvGrpSpPr>
                      <p:cNvPr id="3778" name="Google Shape;3778;p11"/>
                      <p:cNvGrpSpPr/>
                      <p:nvPr/>
                    </p:nvGrpSpPr>
                    <p:grpSpPr>
                      <a:xfrm>
                        <a:off x="73845" y="3561500"/>
                        <a:ext cx="278654" cy="1306700"/>
                        <a:chOff x="73845" y="3561500"/>
                        <a:chExt cx="278654" cy="1306700"/>
                      </a:xfrm>
                    </p:grpSpPr>
                    <p:grpSp>
                      <p:nvGrpSpPr>
                        <p:cNvPr id="3779" name="Google Shape;3779;p11"/>
                        <p:cNvGrpSpPr/>
                        <p:nvPr/>
                      </p:nvGrpSpPr>
                      <p:grpSpPr>
                        <a:xfrm>
                          <a:off x="179620" y="3954300"/>
                          <a:ext cx="139329" cy="128300"/>
                          <a:chOff x="732600" y="1890325"/>
                          <a:chExt cx="138100" cy="128300"/>
                        </a:xfrm>
                      </p:grpSpPr>
                      <p:sp>
                        <p:nvSpPr>
                          <p:cNvPr id="3780" name="Google Shape;378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1" name="Google Shape;378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2" name="Google Shape;378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83" name="Google Shape;3783;p11"/>
                        <p:cNvGrpSpPr/>
                        <p:nvPr/>
                      </p:nvGrpSpPr>
                      <p:grpSpPr>
                        <a:xfrm>
                          <a:off x="116495" y="4347100"/>
                          <a:ext cx="139329" cy="128300"/>
                          <a:chOff x="732600" y="1890325"/>
                          <a:chExt cx="138100" cy="128300"/>
                        </a:xfrm>
                      </p:grpSpPr>
                      <p:sp>
                        <p:nvSpPr>
                          <p:cNvPr id="3784" name="Google Shape;378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5" name="Google Shape;378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6" name="Google Shape;378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87" name="Google Shape;3787;p11"/>
                        <p:cNvGrpSpPr/>
                        <p:nvPr/>
                      </p:nvGrpSpPr>
                      <p:grpSpPr>
                        <a:xfrm>
                          <a:off x="213170" y="4739900"/>
                          <a:ext cx="139329" cy="128300"/>
                          <a:chOff x="732600" y="1890325"/>
                          <a:chExt cx="138100" cy="128300"/>
                        </a:xfrm>
                      </p:grpSpPr>
                      <p:sp>
                        <p:nvSpPr>
                          <p:cNvPr id="3788" name="Google Shape;378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89" name="Google Shape;378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0" name="Google Shape;379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791" name="Google Shape;3791;p11"/>
                        <p:cNvGrpSpPr/>
                        <p:nvPr/>
                      </p:nvGrpSpPr>
                      <p:grpSpPr>
                        <a:xfrm>
                          <a:off x="73845" y="3561500"/>
                          <a:ext cx="139329" cy="128300"/>
                          <a:chOff x="732600" y="1890325"/>
                          <a:chExt cx="138100" cy="128300"/>
                        </a:xfrm>
                      </p:grpSpPr>
                      <p:sp>
                        <p:nvSpPr>
                          <p:cNvPr id="3792" name="Google Shape;379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3" name="Google Shape;379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4" name="Google Shape;379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795" name="Google Shape;3795;p11"/>
                      <p:cNvGrpSpPr/>
                      <p:nvPr/>
                    </p:nvGrpSpPr>
                    <p:grpSpPr>
                      <a:xfrm>
                        <a:off x="81020" y="5094550"/>
                        <a:ext cx="278654" cy="1306700"/>
                        <a:chOff x="73845" y="3561500"/>
                        <a:chExt cx="278654" cy="1306700"/>
                      </a:xfrm>
                    </p:grpSpPr>
                    <p:grpSp>
                      <p:nvGrpSpPr>
                        <p:cNvPr id="3796" name="Google Shape;3796;p11"/>
                        <p:cNvGrpSpPr/>
                        <p:nvPr/>
                      </p:nvGrpSpPr>
                      <p:grpSpPr>
                        <a:xfrm>
                          <a:off x="179620" y="3954300"/>
                          <a:ext cx="139329" cy="128300"/>
                          <a:chOff x="732600" y="1890325"/>
                          <a:chExt cx="138100" cy="128300"/>
                        </a:xfrm>
                      </p:grpSpPr>
                      <p:sp>
                        <p:nvSpPr>
                          <p:cNvPr id="3797" name="Google Shape;37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8" name="Google Shape;37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799" name="Google Shape;37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0" name="Google Shape;3800;p11"/>
                        <p:cNvGrpSpPr/>
                        <p:nvPr/>
                      </p:nvGrpSpPr>
                      <p:grpSpPr>
                        <a:xfrm>
                          <a:off x="116495" y="4347100"/>
                          <a:ext cx="139329" cy="128300"/>
                          <a:chOff x="732600" y="1890325"/>
                          <a:chExt cx="138100" cy="128300"/>
                        </a:xfrm>
                      </p:grpSpPr>
                      <p:sp>
                        <p:nvSpPr>
                          <p:cNvPr id="3801" name="Google Shape;38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2" name="Google Shape;38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3" name="Google Shape;38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4" name="Google Shape;3804;p11"/>
                        <p:cNvGrpSpPr/>
                        <p:nvPr/>
                      </p:nvGrpSpPr>
                      <p:grpSpPr>
                        <a:xfrm>
                          <a:off x="213170" y="4739900"/>
                          <a:ext cx="139329" cy="128300"/>
                          <a:chOff x="732600" y="1890325"/>
                          <a:chExt cx="138100" cy="128300"/>
                        </a:xfrm>
                      </p:grpSpPr>
                      <p:sp>
                        <p:nvSpPr>
                          <p:cNvPr id="3805" name="Google Shape;38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6" name="Google Shape;38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07" name="Google Shape;38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08" name="Google Shape;3808;p11"/>
                        <p:cNvGrpSpPr/>
                        <p:nvPr/>
                      </p:nvGrpSpPr>
                      <p:grpSpPr>
                        <a:xfrm>
                          <a:off x="73845" y="3561500"/>
                          <a:ext cx="139329" cy="128300"/>
                          <a:chOff x="732600" y="1890325"/>
                          <a:chExt cx="138100" cy="128300"/>
                        </a:xfrm>
                      </p:grpSpPr>
                      <p:sp>
                        <p:nvSpPr>
                          <p:cNvPr id="3809" name="Google Shape;380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0" name="Google Shape;381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1" name="Google Shape;381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12" name="Google Shape;3812;p11"/>
                    <p:cNvGrpSpPr/>
                    <p:nvPr/>
                  </p:nvGrpSpPr>
                  <p:grpSpPr>
                    <a:xfrm>
                      <a:off x="81020" y="36500"/>
                      <a:ext cx="278654" cy="1306700"/>
                      <a:chOff x="73845" y="3561500"/>
                      <a:chExt cx="278654" cy="1306700"/>
                    </a:xfrm>
                  </p:grpSpPr>
                  <p:grpSp>
                    <p:nvGrpSpPr>
                      <p:cNvPr id="3813" name="Google Shape;3813;p11"/>
                      <p:cNvGrpSpPr/>
                      <p:nvPr/>
                    </p:nvGrpSpPr>
                    <p:grpSpPr>
                      <a:xfrm>
                        <a:off x="179620" y="3954300"/>
                        <a:ext cx="139329" cy="128300"/>
                        <a:chOff x="732600" y="1890325"/>
                        <a:chExt cx="138100" cy="128300"/>
                      </a:xfrm>
                    </p:grpSpPr>
                    <p:sp>
                      <p:nvSpPr>
                        <p:cNvPr id="3814" name="Google Shape;38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5" name="Google Shape;38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6" name="Google Shape;38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17" name="Google Shape;3817;p11"/>
                      <p:cNvGrpSpPr/>
                      <p:nvPr/>
                    </p:nvGrpSpPr>
                    <p:grpSpPr>
                      <a:xfrm>
                        <a:off x="116495" y="4347100"/>
                        <a:ext cx="139329" cy="128300"/>
                        <a:chOff x="732600" y="1890325"/>
                        <a:chExt cx="138100" cy="128300"/>
                      </a:xfrm>
                    </p:grpSpPr>
                    <p:sp>
                      <p:nvSpPr>
                        <p:cNvPr id="3818" name="Google Shape;38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19" name="Google Shape;38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0" name="Google Shape;38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21" name="Google Shape;3821;p11"/>
                      <p:cNvGrpSpPr/>
                      <p:nvPr/>
                    </p:nvGrpSpPr>
                    <p:grpSpPr>
                      <a:xfrm>
                        <a:off x="213170" y="4739900"/>
                        <a:ext cx="139329" cy="128300"/>
                        <a:chOff x="732600" y="1890325"/>
                        <a:chExt cx="138100" cy="128300"/>
                      </a:xfrm>
                    </p:grpSpPr>
                    <p:sp>
                      <p:nvSpPr>
                        <p:cNvPr id="3822" name="Google Shape;38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3" name="Google Shape;38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4" name="Google Shape;38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25" name="Google Shape;3825;p11"/>
                      <p:cNvGrpSpPr/>
                      <p:nvPr/>
                    </p:nvGrpSpPr>
                    <p:grpSpPr>
                      <a:xfrm>
                        <a:off x="73845" y="3561500"/>
                        <a:ext cx="139329" cy="128300"/>
                        <a:chOff x="732600" y="1890325"/>
                        <a:chExt cx="138100" cy="128300"/>
                      </a:xfrm>
                    </p:grpSpPr>
                    <p:sp>
                      <p:nvSpPr>
                        <p:cNvPr id="3826" name="Google Shape;382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7" name="Google Shape;382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28" name="Google Shape;382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829" name="Google Shape;3829;p11"/>
                <p:cNvGrpSpPr/>
                <p:nvPr/>
              </p:nvGrpSpPr>
              <p:grpSpPr>
                <a:xfrm rot="5400000">
                  <a:off x="9702783" y="-38502"/>
                  <a:ext cx="236004" cy="521100"/>
                  <a:chOff x="116495" y="4347100"/>
                  <a:chExt cx="236004" cy="521100"/>
                </a:xfrm>
              </p:grpSpPr>
              <p:grpSp>
                <p:nvGrpSpPr>
                  <p:cNvPr id="3830" name="Google Shape;3830;p11"/>
                  <p:cNvGrpSpPr/>
                  <p:nvPr/>
                </p:nvGrpSpPr>
                <p:grpSpPr>
                  <a:xfrm>
                    <a:off x="116495" y="4347100"/>
                    <a:ext cx="139329" cy="128300"/>
                    <a:chOff x="732600" y="1890325"/>
                    <a:chExt cx="138100" cy="128300"/>
                  </a:xfrm>
                </p:grpSpPr>
                <p:sp>
                  <p:nvSpPr>
                    <p:cNvPr id="3831" name="Google Shape;38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2" name="Google Shape;38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3" name="Google Shape;38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34" name="Google Shape;3834;p11"/>
                  <p:cNvGrpSpPr/>
                  <p:nvPr/>
                </p:nvGrpSpPr>
                <p:grpSpPr>
                  <a:xfrm>
                    <a:off x="213170" y="4739900"/>
                    <a:ext cx="139329" cy="128300"/>
                    <a:chOff x="732600" y="1890325"/>
                    <a:chExt cx="138100" cy="128300"/>
                  </a:xfrm>
                </p:grpSpPr>
                <p:sp>
                  <p:nvSpPr>
                    <p:cNvPr id="3835" name="Google Shape;38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6" name="Google Shape;38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37" name="Google Shape;38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38" name="Google Shape;3838;p11"/>
              <p:cNvGrpSpPr/>
              <p:nvPr/>
            </p:nvGrpSpPr>
            <p:grpSpPr>
              <a:xfrm>
                <a:off x="471460" y="61396"/>
                <a:ext cx="9609875" cy="285829"/>
                <a:chOff x="471460" y="61396"/>
                <a:chExt cx="9609875" cy="285829"/>
              </a:xfrm>
            </p:grpSpPr>
            <p:grpSp>
              <p:nvGrpSpPr>
                <p:cNvPr id="3839" name="Google Shape;3839;p11"/>
                <p:cNvGrpSpPr/>
                <p:nvPr/>
              </p:nvGrpSpPr>
              <p:grpSpPr>
                <a:xfrm>
                  <a:off x="471460" y="61396"/>
                  <a:ext cx="8862425" cy="285829"/>
                  <a:chOff x="395260" y="61396"/>
                  <a:chExt cx="8862425" cy="285829"/>
                </a:xfrm>
              </p:grpSpPr>
              <p:grpSp>
                <p:nvGrpSpPr>
                  <p:cNvPr id="3840" name="Google Shape;3840;p11"/>
                  <p:cNvGrpSpPr/>
                  <p:nvPr/>
                </p:nvGrpSpPr>
                <p:grpSpPr>
                  <a:xfrm rot="5400000">
                    <a:off x="8465008" y="-445452"/>
                    <a:ext cx="278654" cy="1306700"/>
                    <a:chOff x="73845" y="3561500"/>
                    <a:chExt cx="278654" cy="1306700"/>
                  </a:xfrm>
                </p:grpSpPr>
                <p:grpSp>
                  <p:nvGrpSpPr>
                    <p:cNvPr id="3841" name="Google Shape;3841;p11"/>
                    <p:cNvGrpSpPr/>
                    <p:nvPr/>
                  </p:nvGrpSpPr>
                  <p:grpSpPr>
                    <a:xfrm>
                      <a:off x="179620" y="3954300"/>
                      <a:ext cx="139329" cy="128300"/>
                      <a:chOff x="732600" y="1890325"/>
                      <a:chExt cx="138100" cy="128300"/>
                    </a:xfrm>
                  </p:grpSpPr>
                  <p:sp>
                    <p:nvSpPr>
                      <p:cNvPr id="3842" name="Google Shape;38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3" name="Google Shape;38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4" name="Google Shape;38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45" name="Google Shape;3845;p11"/>
                    <p:cNvGrpSpPr/>
                    <p:nvPr/>
                  </p:nvGrpSpPr>
                  <p:grpSpPr>
                    <a:xfrm>
                      <a:off x="116495" y="4347100"/>
                      <a:ext cx="139329" cy="128300"/>
                      <a:chOff x="732600" y="1890325"/>
                      <a:chExt cx="138100" cy="128300"/>
                    </a:xfrm>
                  </p:grpSpPr>
                  <p:sp>
                    <p:nvSpPr>
                      <p:cNvPr id="3846" name="Google Shape;38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7" name="Google Shape;38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48" name="Google Shape;38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49" name="Google Shape;3849;p11"/>
                    <p:cNvGrpSpPr/>
                    <p:nvPr/>
                  </p:nvGrpSpPr>
                  <p:grpSpPr>
                    <a:xfrm>
                      <a:off x="213170" y="4739900"/>
                      <a:ext cx="139329" cy="128300"/>
                      <a:chOff x="732600" y="1890325"/>
                      <a:chExt cx="138100" cy="128300"/>
                    </a:xfrm>
                  </p:grpSpPr>
                  <p:sp>
                    <p:nvSpPr>
                      <p:cNvPr id="3850" name="Google Shape;38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1" name="Google Shape;38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2" name="Google Shape;38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53" name="Google Shape;3853;p11"/>
                    <p:cNvGrpSpPr/>
                    <p:nvPr/>
                  </p:nvGrpSpPr>
                  <p:grpSpPr>
                    <a:xfrm>
                      <a:off x="73845" y="3561500"/>
                      <a:ext cx="139329" cy="128300"/>
                      <a:chOff x="732600" y="1890325"/>
                      <a:chExt cx="138100" cy="128300"/>
                    </a:xfrm>
                  </p:grpSpPr>
                  <p:sp>
                    <p:nvSpPr>
                      <p:cNvPr id="3854" name="Google Shape;38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5" name="Google Shape;38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56" name="Google Shape;38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857" name="Google Shape;3857;p11"/>
                  <p:cNvGrpSpPr/>
                  <p:nvPr/>
                </p:nvGrpSpPr>
                <p:grpSpPr>
                  <a:xfrm rot="5400000">
                    <a:off x="3923120" y="-3466465"/>
                    <a:ext cx="285829" cy="7341550"/>
                    <a:chOff x="73845" y="36500"/>
                    <a:chExt cx="285829" cy="7341550"/>
                  </a:xfrm>
                </p:grpSpPr>
                <p:grpSp>
                  <p:nvGrpSpPr>
                    <p:cNvPr id="3858" name="Google Shape;3858;p11"/>
                    <p:cNvGrpSpPr/>
                    <p:nvPr/>
                  </p:nvGrpSpPr>
                  <p:grpSpPr>
                    <a:xfrm>
                      <a:off x="73845" y="4538300"/>
                      <a:ext cx="285829" cy="2839750"/>
                      <a:chOff x="73845" y="3561500"/>
                      <a:chExt cx="285829" cy="2839750"/>
                    </a:xfrm>
                  </p:grpSpPr>
                  <p:grpSp>
                    <p:nvGrpSpPr>
                      <p:cNvPr id="3859" name="Google Shape;3859;p11"/>
                      <p:cNvGrpSpPr/>
                      <p:nvPr/>
                    </p:nvGrpSpPr>
                    <p:grpSpPr>
                      <a:xfrm>
                        <a:off x="73845" y="3561500"/>
                        <a:ext cx="278654" cy="1306700"/>
                        <a:chOff x="73845" y="3561500"/>
                        <a:chExt cx="278654" cy="1306700"/>
                      </a:xfrm>
                    </p:grpSpPr>
                    <p:grpSp>
                      <p:nvGrpSpPr>
                        <p:cNvPr id="3860" name="Google Shape;3860;p11"/>
                        <p:cNvGrpSpPr/>
                        <p:nvPr/>
                      </p:nvGrpSpPr>
                      <p:grpSpPr>
                        <a:xfrm>
                          <a:off x="179620" y="3954300"/>
                          <a:ext cx="139329" cy="128300"/>
                          <a:chOff x="732600" y="1890325"/>
                          <a:chExt cx="138100" cy="128300"/>
                        </a:xfrm>
                      </p:grpSpPr>
                      <p:sp>
                        <p:nvSpPr>
                          <p:cNvPr id="3861" name="Google Shape;386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2" name="Google Shape;386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3" name="Google Shape;386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64" name="Google Shape;3864;p11"/>
                        <p:cNvGrpSpPr/>
                        <p:nvPr/>
                      </p:nvGrpSpPr>
                      <p:grpSpPr>
                        <a:xfrm>
                          <a:off x="116495" y="4347100"/>
                          <a:ext cx="139329" cy="128300"/>
                          <a:chOff x="732600" y="1890325"/>
                          <a:chExt cx="138100" cy="128300"/>
                        </a:xfrm>
                      </p:grpSpPr>
                      <p:sp>
                        <p:nvSpPr>
                          <p:cNvPr id="3865" name="Google Shape;386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6" name="Google Shape;386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67" name="Google Shape;386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68" name="Google Shape;3868;p11"/>
                        <p:cNvGrpSpPr/>
                        <p:nvPr/>
                      </p:nvGrpSpPr>
                      <p:grpSpPr>
                        <a:xfrm>
                          <a:off x="213170" y="4739900"/>
                          <a:ext cx="139329" cy="128300"/>
                          <a:chOff x="732600" y="1890325"/>
                          <a:chExt cx="138100" cy="128300"/>
                        </a:xfrm>
                      </p:grpSpPr>
                      <p:sp>
                        <p:nvSpPr>
                          <p:cNvPr id="3869" name="Google Shape;386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0" name="Google Shape;387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1" name="Google Shape;387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72" name="Google Shape;3872;p11"/>
                        <p:cNvGrpSpPr/>
                        <p:nvPr/>
                      </p:nvGrpSpPr>
                      <p:grpSpPr>
                        <a:xfrm>
                          <a:off x="73845" y="3561500"/>
                          <a:ext cx="139329" cy="128300"/>
                          <a:chOff x="732600" y="1890325"/>
                          <a:chExt cx="138100" cy="128300"/>
                        </a:xfrm>
                      </p:grpSpPr>
                      <p:sp>
                        <p:nvSpPr>
                          <p:cNvPr id="3873" name="Google Shape;387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4" name="Google Shape;387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5" name="Google Shape;387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876" name="Google Shape;3876;p11"/>
                      <p:cNvGrpSpPr/>
                      <p:nvPr/>
                    </p:nvGrpSpPr>
                    <p:grpSpPr>
                      <a:xfrm>
                        <a:off x="81020" y="5094550"/>
                        <a:ext cx="278654" cy="1306700"/>
                        <a:chOff x="73845" y="3561500"/>
                        <a:chExt cx="278654" cy="1306700"/>
                      </a:xfrm>
                    </p:grpSpPr>
                    <p:grpSp>
                      <p:nvGrpSpPr>
                        <p:cNvPr id="3877" name="Google Shape;3877;p11"/>
                        <p:cNvGrpSpPr/>
                        <p:nvPr/>
                      </p:nvGrpSpPr>
                      <p:grpSpPr>
                        <a:xfrm>
                          <a:off x="179620" y="3954300"/>
                          <a:ext cx="139329" cy="128300"/>
                          <a:chOff x="732600" y="1890325"/>
                          <a:chExt cx="138100" cy="128300"/>
                        </a:xfrm>
                      </p:grpSpPr>
                      <p:sp>
                        <p:nvSpPr>
                          <p:cNvPr id="3878" name="Google Shape;387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79" name="Google Shape;387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0" name="Google Shape;388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1" name="Google Shape;3881;p11"/>
                        <p:cNvGrpSpPr/>
                        <p:nvPr/>
                      </p:nvGrpSpPr>
                      <p:grpSpPr>
                        <a:xfrm>
                          <a:off x="116495" y="4347100"/>
                          <a:ext cx="139329" cy="128300"/>
                          <a:chOff x="732600" y="1890325"/>
                          <a:chExt cx="138100" cy="128300"/>
                        </a:xfrm>
                      </p:grpSpPr>
                      <p:sp>
                        <p:nvSpPr>
                          <p:cNvPr id="3882" name="Google Shape;388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3" name="Google Shape;388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4" name="Google Shape;388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5" name="Google Shape;3885;p11"/>
                        <p:cNvGrpSpPr/>
                        <p:nvPr/>
                      </p:nvGrpSpPr>
                      <p:grpSpPr>
                        <a:xfrm>
                          <a:off x="213170" y="4739900"/>
                          <a:ext cx="139329" cy="128300"/>
                          <a:chOff x="732600" y="1890325"/>
                          <a:chExt cx="138100" cy="128300"/>
                        </a:xfrm>
                      </p:grpSpPr>
                      <p:sp>
                        <p:nvSpPr>
                          <p:cNvPr id="3886" name="Google Shape;388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7" name="Google Shape;388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88" name="Google Shape;388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89" name="Google Shape;3889;p11"/>
                        <p:cNvGrpSpPr/>
                        <p:nvPr/>
                      </p:nvGrpSpPr>
                      <p:grpSpPr>
                        <a:xfrm>
                          <a:off x="73845" y="3561500"/>
                          <a:ext cx="139329" cy="128300"/>
                          <a:chOff x="732600" y="1890325"/>
                          <a:chExt cx="138100" cy="128300"/>
                        </a:xfrm>
                      </p:grpSpPr>
                      <p:sp>
                        <p:nvSpPr>
                          <p:cNvPr id="3890" name="Google Shape;389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1" name="Google Shape;389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2" name="Google Shape;389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893" name="Google Shape;3893;p11"/>
                    <p:cNvGrpSpPr/>
                    <p:nvPr/>
                  </p:nvGrpSpPr>
                  <p:grpSpPr>
                    <a:xfrm>
                      <a:off x="73845" y="1524775"/>
                      <a:ext cx="285829" cy="2839750"/>
                      <a:chOff x="73845" y="3561500"/>
                      <a:chExt cx="285829" cy="2839750"/>
                    </a:xfrm>
                  </p:grpSpPr>
                  <p:grpSp>
                    <p:nvGrpSpPr>
                      <p:cNvPr id="3894" name="Google Shape;3894;p11"/>
                      <p:cNvGrpSpPr/>
                      <p:nvPr/>
                    </p:nvGrpSpPr>
                    <p:grpSpPr>
                      <a:xfrm>
                        <a:off x="73845" y="3561500"/>
                        <a:ext cx="278654" cy="1306700"/>
                        <a:chOff x="73845" y="3561500"/>
                        <a:chExt cx="278654" cy="1306700"/>
                      </a:xfrm>
                    </p:grpSpPr>
                    <p:grpSp>
                      <p:nvGrpSpPr>
                        <p:cNvPr id="3895" name="Google Shape;3895;p11"/>
                        <p:cNvGrpSpPr/>
                        <p:nvPr/>
                      </p:nvGrpSpPr>
                      <p:grpSpPr>
                        <a:xfrm>
                          <a:off x="179620" y="3954300"/>
                          <a:ext cx="139329" cy="128300"/>
                          <a:chOff x="732600" y="1890325"/>
                          <a:chExt cx="138100" cy="128300"/>
                        </a:xfrm>
                      </p:grpSpPr>
                      <p:sp>
                        <p:nvSpPr>
                          <p:cNvPr id="3896" name="Google Shape;389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7" name="Google Shape;389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898" name="Google Shape;389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899" name="Google Shape;3899;p11"/>
                        <p:cNvGrpSpPr/>
                        <p:nvPr/>
                      </p:nvGrpSpPr>
                      <p:grpSpPr>
                        <a:xfrm>
                          <a:off x="116495" y="4347100"/>
                          <a:ext cx="139329" cy="128300"/>
                          <a:chOff x="732600" y="1890325"/>
                          <a:chExt cx="138100" cy="128300"/>
                        </a:xfrm>
                      </p:grpSpPr>
                      <p:sp>
                        <p:nvSpPr>
                          <p:cNvPr id="3900" name="Google Shape;390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1" name="Google Shape;390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2" name="Google Shape;390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03" name="Google Shape;3903;p11"/>
                        <p:cNvGrpSpPr/>
                        <p:nvPr/>
                      </p:nvGrpSpPr>
                      <p:grpSpPr>
                        <a:xfrm>
                          <a:off x="213170" y="4739900"/>
                          <a:ext cx="139329" cy="128300"/>
                          <a:chOff x="732600" y="1890325"/>
                          <a:chExt cx="138100" cy="128300"/>
                        </a:xfrm>
                      </p:grpSpPr>
                      <p:sp>
                        <p:nvSpPr>
                          <p:cNvPr id="3904" name="Google Shape;390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5" name="Google Shape;390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6" name="Google Shape;390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07" name="Google Shape;3907;p11"/>
                        <p:cNvGrpSpPr/>
                        <p:nvPr/>
                      </p:nvGrpSpPr>
                      <p:grpSpPr>
                        <a:xfrm>
                          <a:off x="73845" y="3561500"/>
                          <a:ext cx="139329" cy="128300"/>
                          <a:chOff x="732600" y="1890325"/>
                          <a:chExt cx="138100" cy="128300"/>
                        </a:xfrm>
                      </p:grpSpPr>
                      <p:sp>
                        <p:nvSpPr>
                          <p:cNvPr id="3908" name="Google Shape;390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09" name="Google Shape;390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0" name="Google Shape;391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911" name="Google Shape;3911;p11"/>
                      <p:cNvGrpSpPr/>
                      <p:nvPr/>
                    </p:nvGrpSpPr>
                    <p:grpSpPr>
                      <a:xfrm>
                        <a:off x="81020" y="5094550"/>
                        <a:ext cx="278654" cy="1306700"/>
                        <a:chOff x="73845" y="3561500"/>
                        <a:chExt cx="278654" cy="1306700"/>
                      </a:xfrm>
                    </p:grpSpPr>
                    <p:grpSp>
                      <p:nvGrpSpPr>
                        <p:cNvPr id="3912" name="Google Shape;3912;p11"/>
                        <p:cNvGrpSpPr/>
                        <p:nvPr/>
                      </p:nvGrpSpPr>
                      <p:grpSpPr>
                        <a:xfrm>
                          <a:off x="179620" y="3954300"/>
                          <a:ext cx="139329" cy="128300"/>
                          <a:chOff x="732600" y="1890325"/>
                          <a:chExt cx="138100" cy="128300"/>
                        </a:xfrm>
                      </p:grpSpPr>
                      <p:sp>
                        <p:nvSpPr>
                          <p:cNvPr id="3913" name="Google Shape;391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4" name="Google Shape;391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5" name="Google Shape;391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16" name="Google Shape;3916;p11"/>
                        <p:cNvGrpSpPr/>
                        <p:nvPr/>
                      </p:nvGrpSpPr>
                      <p:grpSpPr>
                        <a:xfrm>
                          <a:off x="116495" y="4347100"/>
                          <a:ext cx="139329" cy="128300"/>
                          <a:chOff x="732600" y="1890325"/>
                          <a:chExt cx="138100" cy="128300"/>
                        </a:xfrm>
                      </p:grpSpPr>
                      <p:sp>
                        <p:nvSpPr>
                          <p:cNvPr id="3917" name="Google Shape;391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8" name="Google Shape;391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19" name="Google Shape;391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0" name="Google Shape;3920;p11"/>
                        <p:cNvGrpSpPr/>
                        <p:nvPr/>
                      </p:nvGrpSpPr>
                      <p:grpSpPr>
                        <a:xfrm>
                          <a:off x="213170" y="4739900"/>
                          <a:ext cx="139329" cy="128300"/>
                          <a:chOff x="732600" y="1890325"/>
                          <a:chExt cx="138100" cy="128300"/>
                        </a:xfrm>
                      </p:grpSpPr>
                      <p:sp>
                        <p:nvSpPr>
                          <p:cNvPr id="3921" name="Google Shape;392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2" name="Google Shape;392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3" name="Google Shape;392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24" name="Google Shape;3924;p11"/>
                        <p:cNvGrpSpPr/>
                        <p:nvPr/>
                      </p:nvGrpSpPr>
                      <p:grpSpPr>
                        <a:xfrm>
                          <a:off x="73845" y="3561500"/>
                          <a:ext cx="139329" cy="128300"/>
                          <a:chOff x="732600" y="1890325"/>
                          <a:chExt cx="138100" cy="128300"/>
                        </a:xfrm>
                      </p:grpSpPr>
                      <p:sp>
                        <p:nvSpPr>
                          <p:cNvPr id="3925" name="Google Shape;392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6" name="Google Shape;392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27" name="Google Shape;392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28" name="Google Shape;3928;p11"/>
                    <p:cNvGrpSpPr/>
                    <p:nvPr/>
                  </p:nvGrpSpPr>
                  <p:grpSpPr>
                    <a:xfrm>
                      <a:off x="81020" y="36500"/>
                      <a:ext cx="278654" cy="1306700"/>
                      <a:chOff x="73845" y="3561500"/>
                      <a:chExt cx="278654" cy="1306700"/>
                    </a:xfrm>
                  </p:grpSpPr>
                  <p:grpSp>
                    <p:nvGrpSpPr>
                      <p:cNvPr id="3929" name="Google Shape;3929;p11"/>
                      <p:cNvGrpSpPr/>
                      <p:nvPr/>
                    </p:nvGrpSpPr>
                    <p:grpSpPr>
                      <a:xfrm>
                        <a:off x="179620" y="3954300"/>
                        <a:ext cx="139329" cy="128300"/>
                        <a:chOff x="732600" y="1890325"/>
                        <a:chExt cx="138100" cy="128300"/>
                      </a:xfrm>
                    </p:grpSpPr>
                    <p:sp>
                      <p:nvSpPr>
                        <p:cNvPr id="3930" name="Google Shape;393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1" name="Google Shape;393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2" name="Google Shape;393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33" name="Google Shape;3933;p11"/>
                      <p:cNvGrpSpPr/>
                      <p:nvPr/>
                    </p:nvGrpSpPr>
                    <p:grpSpPr>
                      <a:xfrm>
                        <a:off x="116495" y="4347100"/>
                        <a:ext cx="139329" cy="128300"/>
                        <a:chOff x="732600" y="1890325"/>
                        <a:chExt cx="138100" cy="128300"/>
                      </a:xfrm>
                    </p:grpSpPr>
                    <p:sp>
                      <p:nvSpPr>
                        <p:cNvPr id="3934" name="Google Shape;393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5" name="Google Shape;393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6" name="Google Shape;393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37" name="Google Shape;3937;p11"/>
                      <p:cNvGrpSpPr/>
                      <p:nvPr/>
                    </p:nvGrpSpPr>
                    <p:grpSpPr>
                      <a:xfrm>
                        <a:off x="213170" y="4739900"/>
                        <a:ext cx="139329" cy="128300"/>
                        <a:chOff x="732600" y="1890325"/>
                        <a:chExt cx="138100" cy="128300"/>
                      </a:xfrm>
                    </p:grpSpPr>
                    <p:sp>
                      <p:nvSpPr>
                        <p:cNvPr id="3938" name="Google Shape;393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39" name="Google Shape;393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0" name="Google Shape;394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41" name="Google Shape;3941;p11"/>
                      <p:cNvGrpSpPr/>
                      <p:nvPr/>
                    </p:nvGrpSpPr>
                    <p:grpSpPr>
                      <a:xfrm>
                        <a:off x="73845" y="3561500"/>
                        <a:ext cx="139329" cy="128300"/>
                        <a:chOff x="732600" y="1890325"/>
                        <a:chExt cx="138100" cy="128300"/>
                      </a:xfrm>
                    </p:grpSpPr>
                    <p:sp>
                      <p:nvSpPr>
                        <p:cNvPr id="3942" name="Google Shape;394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3" name="Google Shape;394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4" name="Google Shape;394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3945" name="Google Shape;3945;p11"/>
                <p:cNvGrpSpPr/>
                <p:nvPr/>
              </p:nvGrpSpPr>
              <p:grpSpPr>
                <a:xfrm rot="5400000">
                  <a:off x="9702783" y="-38502"/>
                  <a:ext cx="236004" cy="521100"/>
                  <a:chOff x="116495" y="4347100"/>
                  <a:chExt cx="236004" cy="521100"/>
                </a:xfrm>
              </p:grpSpPr>
              <p:grpSp>
                <p:nvGrpSpPr>
                  <p:cNvPr id="3946" name="Google Shape;3946;p11"/>
                  <p:cNvGrpSpPr/>
                  <p:nvPr/>
                </p:nvGrpSpPr>
                <p:grpSpPr>
                  <a:xfrm>
                    <a:off x="116495" y="4347100"/>
                    <a:ext cx="139329" cy="128300"/>
                    <a:chOff x="732600" y="1890325"/>
                    <a:chExt cx="138100" cy="128300"/>
                  </a:xfrm>
                </p:grpSpPr>
                <p:sp>
                  <p:nvSpPr>
                    <p:cNvPr id="3947" name="Google Shape;394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8" name="Google Shape;394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49" name="Google Shape;394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50" name="Google Shape;3950;p11"/>
                  <p:cNvGrpSpPr/>
                  <p:nvPr/>
                </p:nvGrpSpPr>
                <p:grpSpPr>
                  <a:xfrm>
                    <a:off x="213170" y="4739900"/>
                    <a:ext cx="139329" cy="128300"/>
                    <a:chOff x="732600" y="1890325"/>
                    <a:chExt cx="138100" cy="128300"/>
                  </a:xfrm>
                </p:grpSpPr>
                <p:sp>
                  <p:nvSpPr>
                    <p:cNvPr id="3951" name="Google Shape;395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2" name="Google Shape;395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3" name="Google Shape;395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54" name="Google Shape;3954;p11"/>
              <p:cNvGrpSpPr/>
              <p:nvPr/>
            </p:nvGrpSpPr>
            <p:grpSpPr>
              <a:xfrm>
                <a:off x="73845" y="98713"/>
                <a:ext cx="285829" cy="7341550"/>
                <a:chOff x="73845" y="36500"/>
                <a:chExt cx="285829" cy="7341550"/>
              </a:xfrm>
            </p:grpSpPr>
            <p:grpSp>
              <p:nvGrpSpPr>
                <p:cNvPr id="3955" name="Google Shape;3955;p11"/>
                <p:cNvGrpSpPr/>
                <p:nvPr/>
              </p:nvGrpSpPr>
              <p:grpSpPr>
                <a:xfrm>
                  <a:off x="73845" y="4538300"/>
                  <a:ext cx="285829" cy="2839750"/>
                  <a:chOff x="73845" y="3561500"/>
                  <a:chExt cx="285829" cy="2839750"/>
                </a:xfrm>
              </p:grpSpPr>
              <p:grpSp>
                <p:nvGrpSpPr>
                  <p:cNvPr id="3956" name="Google Shape;3956;p11"/>
                  <p:cNvGrpSpPr/>
                  <p:nvPr/>
                </p:nvGrpSpPr>
                <p:grpSpPr>
                  <a:xfrm>
                    <a:off x="73845" y="3561500"/>
                    <a:ext cx="278654" cy="1306700"/>
                    <a:chOff x="73845" y="3561500"/>
                    <a:chExt cx="278654" cy="1306700"/>
                  </a:xfrm>
                </p:grpSpPr>
                <p:grpSp>
                  <p:nvGrpSpPr>
                    <p:cNvPr id="3957" name="Google Shape;3957;p11"/>
                    <p:cNvGrpSpPr/>
                    <p:nvPr/>
                  </p:nvGrpSpPr>
                  <p:grpSpPr>
                    <a:xfrm>
                      <a:off x="179620" y="3954300"/>
                      <a:ext cx="139329" cy="128300"/>
                      <a:chOff x="732600" y="1890325"/>
                      <a:chExt cx="138100" cy="128300"/>
                    </a:xfrm>
                  </p:grpSpPr>
                  <p:sp>
                    <p:nvSpPr>
                      <p:cNvPr id="3958" name="Google Shape;39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59" name="Google Shape;39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0" name="Google Shape;39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1" name="Google Shape;3961;p11"/>
                    <p:cNvGrpSpPr/>
                    <p:nvPr/>
                  </p:nvGrpSpPr>
                  <p:grpSpPr>
                    <a:xfrm>
                      <a:off x="116495" y="4347100"/>
                      <a:ext cx="139329" cy="128300"/>
                      <a:chOff x="732600" y="1890325"/>
                      <a:chExt cx="138100" cy="128300"/>
                    </a:xfrm>
                  </p:grpSpPr>
                  <p:sp>
                    <p:nvSpPr>
                      <p:cNvPr id="3962" name="Google Shape;396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3" name="Google Shape;396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4" name="Google Shape;396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5" name="Google Shape;3965;p11"/>
                    <p:cNvGrpSpPr/>
                    <p:nvPr/>
                  </p:nvGrpSpPr>
                  <p:grpSpPr>
                    <a:xfrm>
                      <a:off x="213170" y="4739900"/>
                      <a:ext cx="139329" cy="128300"/>
                      <a:chOff x="732600" y="1890325"/>
                      <a:chExt cx="138100" cy="128300"/>
                    </a:xfrm>
                  </p:grpSpPr>
                  <p:sp>
                    <p:nvSpPr>
                      <p:cNvPr id="3966" name="Google Shape;396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7" name="Google Shape;396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68" name="Google Shape;396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69" name="Google Shape;3969;p11"/>
                    <p:cNvGrpSpPr/>
                    <p:nvPr/>
                  </p:nvGrpSpPr>
                  <p:grpSpPr>
                    <a:xfrm>
                      <a:off x="73845" y="3561500"/>
                      <a:ext cx="139329" cy="128300"/>
                      <a:chOff x="732600" y="1890325"/>
                      <a:chExt cx="138100" cy="128300"/>
                    </a:xfrm>
                  </p:grpSpPr>
                  <p:sp>
                    <p:nvSpPr>
                      <p:cNvPr id="3970" name="Google Shape;397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1" name="Google Shape;397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2" name="Google Shape;397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3973" name="Google Shape;3973;p11"/>
                  <p:cNvGrpSpPr/>
                  <p:nvPr/>
                </p:nvGrpSpPr>
                <p:grpSpPr>
                  <a:xfrm>
                    <a:off x="81020" y="5094550"/>
                    <a:ext cx="278654" cy="1306700"/>
                    <a:chOff x="73845" y="3561500"/>
                    <a:chExt cx="278654" cy="1306700"/>
                  </a:xfrm>
                </p:grpSpPr>
                <p:grpSp>
                  <p:nvGrpSpPr>
                    <p:cNvPr id="3974" name="Google Shape;3974;p11"/>
                    <p:cNvGrpSpPr/>
                    <p:nvPr/>
                  </p:nvGrpSpPr>
                  <p:grpSpPr>
                    <a:xfrm>
                      <a:off x="179620" y="3954300"/>
                      <a:ext cx="139329" cy="128300"/>
                      <a:chOff x="732600" y="1890325"/>
                      <a:chExt cx="138100" cy="128300"/>
                    </a:xfrm>
                  </p:grpSpPr>
                  <p:sp>
                    <p:nvSpPr>
                      <p:cNvPr id="3975" name="Google Shape;39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6" name="Google Shape;39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77" name="Google Shape;39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78" name="Google Shape;3978;p11"/>
                    <p:cNvGrpSpPr/>
                    <p:nvPr/>
                  </p:nvGrpSpPr>
                  <p:grpSpPr>
                    <a:xfrm>
                      <a:off x="116495" y="4347100"/>
                      <a:ext cx="139329" cy="128300"/>
                      <a:chOff x="732600" y="1890325"/>
                      <a:chExt cx="138100" cy="128300"/>
                    </a:xfrm>
                  </p:grpSpPr>
                  <p:sp>
                    <p:nvSpPr>
                      <p:cNvPr id="3979" name="Google Shape;397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0" name="Google Shape;398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1" name="Google Shape;398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82" name="Google Shape;3982;p11"/>
                    <p:cNvGrpSpPr/>
                    <p:nvPr/>
                  </p:nvGrpSpPr>
                  <p:grpSpPr>
                    <a:xfrm>
                      <a:off x="213170" y="4739900"/>
                      <a:ext cx="139329" cy="128300"/>
                      <a:chOff x="732600" y="1890325"/>
                      <a:chExt cx="138100" cy="128300"/>
                    </a:xfrm>
                  </p:grpSpPr>
                  <p:sp>
                    <p:nvSpPr>
                      <p:cNvPr id="3983" name="Google Shape;398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4" name="Google Shape;398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5" name="Google Shape;398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86" name="Google Shape;3986;p11"/>
                    <p:cNvGrpSpPr/>
                    <p:nvPr/>
                  </p:nvGrpSpPr>
                  <p:grpSpPr>
                    <a:xfrm>
                      <a:off x="73845" y="3561500"/>
                      <a:ext cx="139329" cy="128300"/>
                      <a:chOff x="732600" y="1890325"/>
                      <a:chExt cx="138100" cy="128300"/>
                    </a:xfrm>
                  </p:grpSpPr>
                  <p:sp>
                    <p:nvSpPr>
                      <p:cNvPr id="3987" name="Google Shape;398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8" name="Google Shape;398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89" name="Google Shape;398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3990" name="Google Shape;3990;p11"/>
                <p:cNvGrpSpPr/>
                <p:nvPr/>
              </p:nvGrpSpPr>
              <p:grpSpPr>
                <a:xfrm>
                  <a:off x="73845" y="1524775"/>
                  <a:ext cx="285829" cy="2839750"/>
                  <a:chOff x="73845" y="3561500"/>
                  <a:chExt cx="285829" cy="2839750"/>
                </a:xfrm>
              </p:grpSpPr>
              <p:grpSp>
                <p:nvGrpSpPr>
                  <p:cNvPr id="3991" name="Google Shape;3991;p11"/>
                  <p:cNvGrpSpPr/>
                  <p:nvPr/>
                </p:nvGrpSpPr>
                <p:grpSpPr>
                  <a:xfrm>
                    <a:off x="73845" y="3561500"/>
                    <a:ext cx="278654" cy="1306700"/>
                    <a:chOff x="73845" y="3561500"/>
                    <a:chExt cx="278654" cy="1306700"/>
                  </a:xfrm>
                </p:grpSpPr>
                <p:grpSp>
                  <p:nvGrpSpPr>
                    <p:cNvPr id="3992" name="Google Shape;3992;p11"/>
                    <p:cNvGrpSpPr/>
                    <p:nvPr/>
                  </p:nvGrpSpPr>
                  <p:grpSpPr>
                    <a:xfrm>
                      <a:off x="179620" y="3954300"/>
                      <a:ext cx="139329" cy="128300"/>
                      <a:chOff x="732600" y="1890325"/>
                      <a:chExt cx="138100" cy="128300"/>
                    </a:xfrm>
                  </p:grpSpPr>
                  <p:sp>
                    <p:nvSpPr>
                      <p:cNvPr id="3993" name="Google Shape;39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4" name="Google Shape;39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5" name="Google Shape;39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3996" name="Google Shape;3996;p11"/>
                    <p:cNvGrpSpPr/>
                    <p:nvPr/>
                  </p:nvGrpSpPr>
                  <p:grpSpPr>
                    <a:xfrm>
                      <a:off x="116495" y="4347100"/>
                      <a:ext cx="139329" cy="128300"/>
                      <a:chOff x="732600" y="1890325"/>
                      <a:chExt cx="138100" cy="128300"/>
                    </a:xfrm>
                  </p:grpSpPr>
                  <p:sp>
                    <p:nvSpPr>
                      <p:cNvPr id="3997" name="Google Shape;399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8" name="Google Shape;399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999" name="Google Shape;399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00" name="Google Shape;4000;p11"/>
                    <p:cNvGrpSpPr/>
                    <p:nvPr/>
                  </p:nvGrpSpPr>
                  <p:grpSpPr>
                    <a:xfrm>
                      <a:off x="213170" y="4739900"/>
                      <a:ext cx="139329" cy="128300"/>
                      <a:chOff x="732600" y="1890325"/>
                      <a:chExt cx="138100" cy="128300"/>
                    </a:xfrm>
                  </p:grpSpPr>
                  <p:sp>
                    <p:nvSpPr>
                      <p:cNvPr id="4001" name="Google Shape;400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2" name="Google Shape;400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3" name="Google Shape;400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04" name="Google Shape;4004;p11"/>
                    <p:cNvGrpSpPr/>
                    <p:nvPr/>
                  </p:nvGrpSpPr>
                  <p:grpSpPr>
                    <a:xfrm>
                      <a:off x="73845" y="3561500"/>
                      <a:ext cx="139329" cy="128300"/>
                      <a:chOff x="732600" y="1890325"/>
                      <a:chExt cx="138100" cy="128300"/>
                    </a:xfrm>
                  </p:grpSpPr>
                  <p:sp>
                    <p:nvSpPr>
                      <p:cNvPr id="4005" name="Google Shape;400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6" name="Google Shape;400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07" name="Google Shape;400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08" name="Google Shape;4008;p11"/>
                  <p:cNvGrpSpPr/>
                  <p:nvPr/>
                </p:nvGrpSpPr>
                <p:grpSpPr>
                  <a:xfrm>
                    <a:off x="81020" y="5094550"/>
                    <a:ext cx="278654" cy="1306700"/>
                    <a:chOff x="73845" y="3561500"/>
                    <a:chExt cx="278654" cy="1306700"/>
                  </a:xfrm>
                </p:grpSpPr>
                <p:grpSp>
                  <p:nvGrpSpPr>
                    <p:cNvPr id="4009" name="Google Shape;4009;p11"/>
                    <p:cNvGrpSpPr/>
                    <p:nvPr/>
                  </p:nvGrpSpPr>
                  <p:grpSpPr>
                    <a:xfrm>
                      <a:off x="179620" y="3954300"/>
                      <a:ext cx="139329" cy="128300"/>
                      <a:chOff x="732600" y="1890325"/>
                      <a:chExt cx="138100" cy="128300"/>
                    </a:xfrm>
                  </p:grpSpPr>
                  <p:sp>
                    <p:nvSpPr>
                      <p:cNvPr id="4010" name="Google Shape;40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1" name="Google Shape;40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2" name="Google Shape;40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13" name="Google Shape;4013;p11"/>
                    <p:cNvGrpSpPr/>
                    <p:nvPr/>
                  </p:nvGrpSpPr>
                  <p:grpSpPr>
                    <a:xfrm>
                      <a:off x="116495" y="4347100"/>
                      <a:ext cx="139329" cy="128300"/>
                      <a:chOff x="732600" y="1890325"/>
                      <a:chExt cx="138100" cy="128300"/>
                    </a:xfrm>
                  </p:grpSpPr>
                  <p:sp>
                    <p:nvSpPr>
                      <p:cNvPr id="4014" name="Google Shape;401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5" name="Google Shape;401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6" name="Google Shape;401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17" name="Google Shape;4017;p11"/>
                    <p:cNvGrpSpPr/>
                    <p:nvPr/>
                  </p:nvGrpSpPr>
                  <p:grpSpPr>
                    <a:xfrm>
                      <a:off x="213170" y="4739900"/>
                      <a:ext cx="139329" cy="128300"/>
                      <a:chOff x="732600" y="1890325"/>
                      <a:chExt cx="138100" cy="128300"/>
                    </a:xfrm>
                  </p:grpSpPr>
                  <p:sp>
                    <p:nvSpPr>
                      <p:cNvPr id="4018" name="Google Shape;401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19" name="Google Shape;401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0" name="Google Shape;402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21" name="Google Shape;4021;p11"/>
                    <p:cNvGrpSpPr/>
                    <p:nvPr/>
                  </p:nvGrpSpPr>
                  <p:grpSpPr>
                    <a:xfrm>
                      <a:off x="73845" y="3561500"/>
                      <a:ext cx="139329" cy="128300"/>
                      <a:chOff x="732600" y="1890325"/>
                      <a:chExt cx="138100" cy="128300"/>
                    </a:xfrm>
                  </p:grpSpPr>
                  <p:sp>
                    <p:nvSpPr>
                      <p:cNvPr id="4022" name="Google Shape;402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3" name="Google Shape;402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4" name="Google Shape;402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25" name="Google Shape;4025;p11"/>
                <p:cNvGrpSpPr/>
                <p:nvPr/>
              </p:nvGrpSpPr>
              <p:grpSpPr>
                <a:xfrm>
                  <a:off x="81020" y="36500"/>
                  <a:ext cx="278654" cy="1306700"/>
                  <a:chOff x="73845" y="3561500"/>
                  <a:chExt cx="278654" cy="1306700"/>
                </a:xfrm>
              </p:grpSpPr>
              <p:grpSp>
                <p:nvGrpSpPr>
                  <p:cNvPr id="4026" name="Google Shape;4026;p11"/>
                  <p:cNvGrpSpPr/>
                  <p:nvPr/>
                </p:nvGrpSpPr>
                <p:grpSpPr>
                  <a:xfrm>
                    <a:off x="179620" y="3954300"/>
                    <a:ext cx="139329" cy="128300"/>
                    <a:chOff x="732600" y="1890325"/>
                    <a:chExt cx="138100" cy="128300"/>
                  </a:xfrm>
                </p:grpSpPr>
                <p:sp>
                  <p:nvSpPr>
                    <p:cNvPr id="4027" name="Google Shape;40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8" name="Google Shape;40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29" name="Google Shape;40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0" name="Google Shape;4030;p11"/>
                  <p:cNvGrpSpPr/>
                  <p:nvPr/>
                </p:nvGrpSpPr>
                <p:grpSpPr>
                  <a:xfrm>
                    <a:off x="116495" y="4347100"/>
                    <a:ext cx="139329" cy="128300"/>
                    <a:chOff x="732600" y="1890325"/>
                    <a:chExt cx="138100" cy="128300"/>
                  </a:xfrm>
                </p:grpSpPr>
                <p:sp>
                  <p:nvSpPr>
                    <p:cNvPr id="4031" name="Google Shape;403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2" name="Google Shape;403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3" name="Google Shape;403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4" name="Google Shape;4034;p11"/>
                  <p:cNvGrpSpPr/>
                  <p:nvPr/>
                </p:nvGrpSpPr>
                <p:grpSpPr>
                  <a:xfrm>
                    <a:off x="213170" y="4739900"/>
                    <a:ext cx="139329" cy="128300"/>
                    <a:chOff x="732600" y="1890325"/>
                    <a:chExt cx="138100" cy="128300"/>
                  </a:xfrm>
                </p:grpSpPr>
                <p:sp>
                  <p:nvSpPr>
                    <p:cNvPr id="4035" name="Google Shape;403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6" name="Google Shape;403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37" name="Google Shape;403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38" name="Google Shape;4038;p11"/>
                  <p:cNvGrpSpPr/>
                  <p:nvPr/>
                </p:nvGrpSpPr>
                <p:grpSpPr>
                  <a:xfrm>
                    <a:off x="73845" y="3561500"/>
                    <a:ext cx="139329" cy="128300"/>
                    <a:chOff x="732600" y="1890325"/>
                    <a:chExt cx="138100" cy="128300"/>
                  </a:xfrm>
                </p:grpSpPr>
                <p:sp>
                  <p:nvSpPr>
                    <p:cNvPr id="4039" name="Google Shape;403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0" name="Google Shape;404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1" name="Google Shape;404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42" name="Google Shape;4042;p11"/>
              <p:cNvGrpSpPr/>
              <p:nvPr/>
            </p:nvGrpSpPr>
            <p:grpSpPr>
              <a:xfrm>
                <a:off x="10332320" y="145213"/>
                <a:ext cx="285829" cy="7341550"/>
                <a:chOff x="73845" y="36500"/>
                <a:chExt cx="285829" cy="7341550"/>
              </a:xfrm>
            </p:grpSpPr>
            <p:grpSp>
              <p:nvGrpSpPr>
                <p:cNvPr id="4043" name="Google Shape;4043;p11"/>
                <p:cNvGrpSpPr/>
                <p:nvPr/>
              </p:nvGrpSpPr>
              <p:grpSpPr>
                <a:xfrm>
                  <a:off x="73845" y="4538300"/>
                  <a:ext cx="285829" cy="2839750"/>
                  <a:chOff x="73845" y="3561500"/>
                  <a:chExt cx="285829" cy="2839750"/>
                </a:xfrm>
              </p:grpSpPr>
              <p:grpSp>
                <p:nvGrpSpPr>
                  <p:cNvPr id="4044" name="Google Shape;4044;p11"/>
                  <p:cNvGrpSpPr/>
                  <p:nvPr/>
                </p:nvGrpSpPr>
                <p:grpSpPr>
                  <a:xfrm>
                    <a:off x="73845" y="3561500"/>
                    <a:ext cx="278654" cy="1306700"/>
                    <a:chOff x="73845" y="3561500"/>
                    <a:chExt cx="278654" cy="1306700"/>
                  </a:xfrm>
                </p:grpSpPr>
                <p:grpSp>
                  <p:nvGrpSpPr>
                    <p:cNvPr id="4045" name="Google Shape;4045;p11"/>
                    <p:cNvGrpSpPr/>
                    <p:nvPr/>
                  </p:nvGrpSpPr>
                  <p:grpSpPr>
                    <a:xfrm>
                      <a:off x="179620" y="3954300"/>
                      <a:ext cx="139329" cy="128300"/>
                      <a:chOff x="732600" y="1890325"/>
                      <a:chExt cx="138100" cy="128300"/>
                    </a:xfrm>
                  </p:grpSpPr>
                  <p:sp>
                    <p:nvSpPr>
                      <p:cNvPr id="4046" name="Google Shape;404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7" name="Google Shape;404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48" name="Google Shape;404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49" name="Google Shape;4049;p11"/>
                    <p:cNvGrpSpPr/>
                    <p:nvPr/>
                  </p:nvGrpSpPr>
                  <p:grpSpPr>
                    <a:xfrm>
                      <a:off x="116495" y="4347100"/>
                      <a:ext cx="139329" cy="128300"/>
                      <a:chOff x="732600" y="1890325"/>
                      <a:chExt cx="138100" cy="128300"/>
                    </a:xfrm>
                  </p:grpSpPr>
                  <p:sp>
                    <p:nvSpPr>
                      <p:cNvPr id="4050" name="Google Shape;405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1" name="Google Shape;405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2" name="Google Shape;405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3" name="Google Shape;4053;p11"/>
                    <p:cNvGrpSpPr/>
                    <p:nvPr/>
                  </p:nvGrpSpPr>
                  <p:grpSpPr>
                    <a:xfrm>
                      <a:off x="213170" y="4739900"/>
                      <a:ext cx="139329" cy="128300"/>
                      <a:chOff x="732600" y="1890325"/>
                      <a:chExt cx="138100" cy="128300"/>
                    </a:xfrm>
                  </p:grpSpPr>
                  <p:sp>
                    <p:nvSpPr>
                      <p:cNvPr id="4054" name="Google Shape;4054;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5" name="Google Shape;4055;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6" name="Google Shape;4056;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57" name="Google Shape;4057;p11"/>
                    <p:cNvGrpSpPr/>
                    <p:nvPr/>
                  </p:nvGrpSpPr>
                  <p:grpSpPr>
                    <a:xfrm>
                      <a:off x="73845" y="3561500"/>
                      <a:ext cx="139329" cy="128300"/>
                      <a:chOff x="732600" y="1890325"/>
                      <a:chExt cx="138100" cy="128300"/>
                    </a:xfrm>
                  </p:grpSpPr>
                  <p:sp>
                    <p:nvSpPr>
                      <p:cNvPr id="4058" name="Google Shape;405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59" name="Google Shape;405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0" name="Google Shape;406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61" name="Google Shape;4061;p11"/>
                  <p:cNvGrpSpPr/>
                  <p:nvPr/>
                </p:nvGrpSpPr>
                <p:grpSpPr>
                  <a:xfrm>
                    <a:off x="81020" y="5094550"/>
                    <a:ext cx="278654" cy="1306700"/>
                    <a:chOff x="73845" y="3561500"/>
                    <a:chExt cx="278654" cy="1306700"/>
                  </a:xfrm>
                </p:grpSpPr>
                <p:grpSp>
                  <p:nvGrpSpPr>
                    <p:cNvPr id="4062" name="Google Shape;4062;p11"/>
                    <p:cNvGrpSpPr/>
                    <p:nvPr/>
                  </p:nvGrpSpPr>
                  <p:grpSpPr>
                    <a:xfrm>
                      <a:off x="179620" y="3954300"/>
                      <a:ext cx="139329" cy="128300"/>
                      <a:chOff x="732600" y="1890325"/>
                      <a:chExt cx="138100" cy="128300"/>
                    </a:xfrm>
                  </p:grpSpPr>
                  <p:sp>
                    <p:nvSpPr>
                      <p:cNvPr id="4063" name="Google Shape;406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4" name="Google Shape;406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5" name="Google Shape;406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66" name="Google Shape;4066;p11"/>
                    <p:cNvGrpSpPr/>
                    <p:nvPr/>
                  </p:nvGrpSpPr>
                  <p:grpSpPr>
                    <a:xfrm>
                      <a:off x="116495" y="4347100"/>
                      <a:ext cx="139329" cy="128300"/>
                      <a:chOff x="732600" y="1890325"/>
                      <a:chExt cx="138100" cy="128300"/>
                    </a:xfrm>
                  </p:grpSpPr>
                  <p:sp>
                    <p:nvSpPr>
                      <p:cNvPr id="4067" name="Google Shape;406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8" name="Google Shape;406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69" name="Google Shape;406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70" name="Google Shape;4070;p11"/>
                    <p:cNvGrpSpPr/>
                    <p:nvPr/>
                  </p:nvGrpSpPr>
                  <p:grpSpPr>
                    <a:xfrm>
                      <a:off x="213170" y="4739900"/>
                      <a:ext cx="139329" cy="128300"/>
                      <a:chOff x="732600" y="1890325"/>
                      <a:chExt cx="138100" cy="128300"/>
                    </a:xfrm>
                  </p:grpSpPr>
                  <p:sp>
                    <p:nvSpPr>
                      <p:cNvPr id="4071" name="Google Shape;407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2" name="Google Shape;407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3" name="Google Shape;407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74" name="Google Shape;4074;p11"/>
                    <p:cNvGrpSpPr/>
                    <p:nvPr/>
                  </p:nvGrpSpPr>
                  <p:grpSpPr>
                    <a:xfrm>
                      <a:off x="73845" y="3561500"/>
                      <a:ext cx="139329" cy="128300"/>
                      <a:chOff x="732600" y="1890325"/>
                      <a:chExt cx="138100" cy="128300"/>
                    </a:xfrm>
                  </p:grpSpPr>
                  <p:sp>
                    <p:nvSpPr>
                      <p:cNvPr id="4075" name="Google Shape;407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6" name="Google Shape;407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77" name="Google Shape;407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078" name="Google Shape;4078;p11"/>
                <p:cNvGrpSpPr/>
                <p:nvPr/>
              </p:nvGrpSpPr>
              <p:grpSpPr>
                <a:xfrm>
                  <a:off x="73845" y="1524775"/>
                  <a:ext cx="285829" cy="2839750"/>
                  <a:chOff x="73845" y="3561500"/>
                  <a:chExt cx="285829" cy="2839750"/>
                </a:xfrm>
              </p:grpSpPr>
              <p:grpSp>
                <p:nvGrpSpPr>
                  <p:cNvPr id="4079" name="Google Shape;4079;p11"/>
                  <p:cNvGrpSpPr/>
                  <p:nvPr/>
                </p:nvGrpSpPr>
                <p:grpSpPr>
                  <a:xfrm>
                    <a:off x="73845" y="3561500"/>
                    <a:ext cx="278654" cy="1306700"/>
                    <a:chOff x="73845" y="3561500"/>
                    <a:chExt cx="278654" cy="1306700"/>
                  </a:xfrm>
                </p:grpSpPr>
                <p:grpSp>
                  <p:nvGrpSpPr>
                    <p:cNvPr id="4080" name="Google Shape;4080;p11"/>
                    <p:cNvGrpSpPr/>
                    <p:nvPr/>
                  </p:nvGrpSpPr>
                  <p:grpSpPr>
                    <a:xfrm>
                      <a:off x="179620" y="3954300"/>
                      <a:ext cx="139329" cy="128300"/>
                      <a:chOff x="732600" y="1890325"/>
                      <a:chExt cx="138100" cy="128300"/>
                    </a:xfrm>
                  </p:grpSpPr>
                  <p:sp>
                    <p:nvSpPr>
                      <p:cNvPr id="4081" name="Google Shape;4081;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2" name="Google Shape;4082;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3" name="Google Shape;4083;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84" name="Google Shape;4084;p11"/>
                    <p:cNvGrpSpPr/>
                    <p:nvPr/>
                  </p:nvGrpSpPr>
                  <p:grpSpPr>
                    <a:xfrm>
                      <a:off x="116495" y="4347100"/>
                      <a:ext cx="139329" cy="128300"/>
                      <a:chOff x="732600" y="1890325"/>
                      <a:chExt cx="138100" cy="128300"/>
                    </a:xfrm>
                  </p:grpSpPr>
                  <p:sp>
                    <p:nvSpPr>
                      <p:cNvPr id="4085" name="Google Shape;408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6" name="Google Shape;408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87" name="Google Shape;408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88" name="Google Shape;4088;p11"/>
                    <p:cNvGrpSpPr/>
                    <p:nvPr/>
                  </p:nvGrpSpPr>
                  <p:grpSpPr>
                    <a:xfrm>
                      <a:off x="213170" y="4739900"/>
                      <a:ext cx="139329" cy="128300"/>
                      <a:chOff x="732600" y="1890325"/>
                      <a:chExt cx="138100" cy="128300"/>
                    </a:xfrm>
                  </p:grpSpPr>
                  <p:sp>
                    <p:nvSpPr>
                      <p:cNvPr id="4089" name="Google Shape;408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0" name="Google Shape;409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1" name="Google Shape;409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092" name="Google Shape;4092;p11"/>
                    <p:cNvGrpSpPr/>
                    <p:nvPr/>
                  </p:nvGrpSpPr>
                  <p:grpSpPr>
                    <a:xfrm>
                      <a:off x="73845" y="3561500"/>
                      <a:ext cx="139329" cy="128300"/>
                      <a:chOff x="732600" y="1890325"/>
                      <a:chExt cx="138100" cy="128300"/>
                    </a:xfrm>
                  </p:grpSpPr>
                  <p:sp>
                    <p:nvSpPr>
                      <p:cNvPr id="4093" name="Google Shape;409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4" name="Google Shape;409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5" name="Google Shape;409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4096" name="Google Shape;4096;p11"/>
                  <p:cNvGrpSpPr/>
                  <p:nvPr/>
                </p:nvGrpSpPr>
                <p:grpSpPr>
                  <a:xfrm>
                    <a:off x="81020" y="5094550"/>
                    <a:ext cx="278654" cy="1306700"/>
                    <a:chOff x="73845" y="3561500"/>
                    <a:chExt cx="278654" cy="1306700"/>
                  </a:xfrm>
                </p:grpSpPr>
                <p:grpSp>
                  <p:nvGrpSpPr>
                    <p:cNvPr id="4097" name="Google Shape;4097;p11"/>
                    <p:cNvGrpSpPr/>
                    <p:nvPr/>
                  </p:nvGrpSpPr>
                  <p:grpSpPr>
                    <a:xfrm>
                      <a:off x="179620" y="3954300"/>
                      <a:ext cx="139329" cy="128300"/>
                      <a:chOff x="732600" y="1890325"/>
                      <a:chExt cx="138100" cy="128300"/>
                    </a:xfrm>
                  </p:grpSpPr>
                  <p:sp>
                    <p:nvSpPr>
                      <p:cNvPr id="4098" name="Google Shape;4098;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099" name="Google Shape;4099;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0" name="Google Shape;4100;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1" name="Google Shape;4101;p11"/>
                    <p:cNvGrpSpPr/>
                    <p:nvPr/>
                  </p:nvGrpSpPr>
                  <p:grpSpPr>
                    <a:xfrm>
                      <a:off x="116495" y="4347100"/>
                      <a:ext cx="139329" cy="128300"/>
                      <a:chOff x="732600" y="1890325"/>
                      <a:chExt cx="138100" cy="128300"/>
                    </a:xfrm>
                  </p:grpSpPr>
                  <p:sp>
                    <p:nvSpPr>
                      <p:cNvPr id="4102" name="Google Shape;4102;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3" name="Google Shape;4103;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4" name="Google Shape;4104;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5" name="Google Shape;4105;p11"/>
                    <p:cNvGrpSpPr/>
                    <p:nvPr/>
                  </p:nvGrpSpPr>
                  <p:grpSpPr>
                    <a:xfrm>
                      <a:off x="213170" y="4739900"/>
                      <a:ext cx="139329" cy="128300"/>
                      <a:chOff x="732600" y="1890325"/>
                      <a:chExt cx="138100" cy="128300"/>
                    </a:xfrm>
                  </p:grpSpPr>
                  <p:sp>
                    <p:nvSpPr>
                      <p:cNvPr id="4106" name="Google Shape;4106;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7" name="Google Shape;4107;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08" name="Google Shape;4108;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09" name="Google Shape;4109;p11"/>
                    <p:cNvGrpSpPr/>
                    <p:nvPr/>
                  </p:nvGrpSpPr>
                  <p:grpSpPr>
                    <a:xfrm>
                      <a:off x="73845" y="3561500"/>
                      <a:ext cx="139329" cy="128300"/>
                      <a:chOff x="732600" y="1890325"/>
                      <a:chExt cx="138100" cy="128300"/>
                    </a:xfrm>
                  </p:grpSpPr>
                  <p:sp>
                    <p:nvSpPr>
                      <p:cNvPr id="4110" name="Google Shape;4110;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1" name="Google Shape;4111;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2" name="Google Shape;4112;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4113" name="Google Shape;4113;p11"/>
                <p:cNvGrpSpPr/>
                <p:nvPr/>
              </p:nvGrpSpPr>
              <p:grpSpPr>
                <a:xfrm>
                  <a:off x="81020" y="36500"/>
                  <a:ext cx="278654" cy="1306700"/>
                  <a:chOff x="73845" y="3561500"/>
                  <a:chExt cx="278654" cy="1306700"/>
                </a:xfrm>
              </p:grpSpPr>
              <p:grpSp>
                <p:nvGrpSpPr>
                  <p:cNvPr id="4114" name="Google Shape;4114;p11"/>
                  <p:cNvGrpSpPr/>
                  <p:nvPr/>
                </p:nvGrpSpPr>
                <p:grpSpPr>
                  <a:xfrm>
                    <a:off x="179620" y="3954300"/>
                    <a:ext cx="139329" cy="128300"/>
                    <a:chOff x="732600" y="1890325"/>
                    <a:chExt cx="138100" cy="128300"/>
                  </a:xfrm>
                </p:grpSpPr>
                <p:sp>
                  <p:nvSpPr>
                    <p:cNvPr id="4115" name="Google Shape;4115;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6" name="Google Shape;4116;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17" name="Google Shape;4117;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18" name="Google Shape;4118;p11"/>
                  <p:cNvGrpSpPr/>
                  <p:nvPr/>
                </p:nvGrpSpPr>
                <p:grpSpPr>
                  <a:xfrm>
                    <a:off x="116495" y="4347100"/>
                    <a:ext cx="139329" cy="128300"/>
                    <a:chOff x="732600" y="1890325"/>
                    <a:chExt cx="138100" cy="128300"/>
                  </a:xfrm>
                </p:grpSpPr>
                <p:sp>
                  <p:nvSpPr>
                    <p:cNvPr id="4119" name="Google Shape;4119;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0" name="Google Shape;4120;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1" name="Google Shape;4121;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22" name="Google Shape;4122;p11"/>
                  <p:cNvGrpSpPr/>
                  <p:nvPr/>
                </p:nvGrpSpPr>
                <p:grpSpPr>
                  <a:xfrm>
                    <a:off x="213170" y="4739900"/>
                    <a:ext cx="139329" cy="128300"/>
                    <a:chOff x="732600" y="1890325"/>
                    <a:chExt cx="138100" cy="128300"/>
                  </a:xfrm>
                </p:grpSpPr>
                <p:sp>
                  <p:nvSpPr>
                    <p:cNvPr id="4123" name="Google Shape;4123;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4" name="Google Shape;4124;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5" name="Google Shape;4125;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26" name="Google Shape;4126;p11"/>
                  <p:cNvGrpSpPr/>
                  <p:nvPr/>
                </p:nvGrpSpPr>
                <p:grpSpPr>
                  <a:xfrm>
                    <a:off x="73845" y="3561500"/>
                    <a:ext cx="139329" cy="128300"/>
                    <a:chOff x="732600" y="1890325"/>
                    <a:chExt cx="138100" cy="128300"/>
                  </a:xfrm>
                </p:grpSpPr>
                <p:sp>
                  <p:nvSpPr>
                    <p:cNvPr id="4127" name="Google Shape;4127;p11"/>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8" name="Google Shape;4128;p11"/>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29" name="Google Shape;4129;p11"/>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grpSp>
        <p:nvGrpSpPr>
          <p:cNvPr id="4130" name="Google Shape;4130;p11"/>
          <p:cNvGrpSpPr/>
          <p:nvPr/>
        </p:nvGrpSpPr>
        <p:grpSpPr>
          <a:xfrm rot="-5400000" flipH="1">
            <a:off x="10516353" y="917431"/>
            <a:ext cx="1643764" cy="1837165"/>
            <a:chOff x="2130575" y="4054150"/>
            <a:chExt cx="1526875" cy="1369175"/>
          </a:xfrm>
        </p:grpSpPr>
        <p:sp>
          <p:nvSpPr>
            <p:cNvPr id="4131" name="Google Shape;4131;p11"/>
            <p:cNvSpPr/>
            <p:nvPr/>
          </p:nvSpPr>
          <p:spPr>
            <a:xfrm>
              <a:off x="3123500" y="4200050"/>
              <a:ext cx="422175" cy="528900"/>
            </a:xfrm>
            <a:custGeom>
              <a:avLst/>
              <a:gdLst/>
              <a:ahLst/>
              <a:cxnLst/>
              <a:rect l="l" t="t" r="r" b="b"/>
              <a:pathLst>
                <a:path w="16887" h="21156" extrusionOk="0">
                  <a:moveTo>
                    <a:pt x="13715" y="0"/>
                  </a:moveTo>
                  <a:cubicBezTo>
                    <a:pt x="13650" y="0"/>
                    <a:pt x="13585" y="3"/>
                    <a:pt x="13520" y="8"/>
                  </a:cubicBezTo>
                  <a:cubicBezTo>
                    <a:pt x="12152" y="60"/>
                    <a:pt x="11100" y="1323"/>
                    <a:pt x="11258" y="2690"/>
                  </a:cubicBezTo>
                  <a:cubicBezTo>
                    <a:pt x="11310" y="2743"/>
                    <a:pt x="11626" y="8477"/>
                    <a:pt x="8996" y="11528"/>
                  </a:cubicBezTo>
                  <a:cubicBezTo>
                    <a:pt x="7312" y="13422"/>
                    <a:pt x="3262" y="15421"/>
                    <a:pt x="1841" y="15999"/>
                  </a:cubicBezTo>
                  <a:cubicBezTo>
                    <a:pt x="579" y="16525"/>
                    <a:pt x="0" y="18051"/>
                    <a:pt x="526" y="19366"/>
                  </a:cubicBezTo>
                  <a:cubicBezTo>
                    <a:pt x="944" y="20410"/>
                    <a:pt x="2024" y="21156"/>
                    <a:pt x="3084" y="21156"/>
                  </a:cubicBezTo>
                  <a:cubicBezTo>
                    <a:pt x="3359" y="21156"/>
                    <a:pt x="3633" y="21105"/>
                    <a:pt x="3893" y="20997"/>
                  </a:cubicBezTo>
                  <a:cubicBezTo>
                    <a:pt x="4524" y="20734"/>
                    <a:pt x="10100" y="18156"/>
                    <a:pt x="12836" y="15000"/>
                  </a:cubicBezTo>
                  <a:cubicBezTo>
                    <a:pt x="16886" y="10318"/>
                    <a:pt x="16255" y="2638"/>
                    <a:pt x="16255" y="2322"/>
                  </a:cubicBezTo>
                  <a:cubicBezTo>
                    <a:pt x="16105" y="1018"/>
                    <a:pt x="15045" y="0"/>
                    <a:pt x="137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2" name="Google Shape;4132;p11"/>
            <p:cNvSpPr/>
            <p:nvPr/>
          </p:nvSpPr>
          <p:spPr>
            <a:xfrm>
              <a:off x="2130575" y="4693650"/>
              <a:ext cx="614175" cy="277850"/>
            </a:xfrm>
            <a:custGeom>
              <a:avLst/>
              <a:gdLst/>
              <a:ahLst/>
              <a:cxnLst/>
              <a:rect l="l" t="t" r="r" b="b"/>
              <a:pathLst>
                <a:path w="24567" h="11114" extrusionOk="0">
                  <a:moveTo>
                    <a:pt x="2841" y="1"/>
                  </a:moveTo>
                  <a:cubicBezTo>
                    <a:pt x="2308" y="1"/>
                    <a:pt x="1772" y="169"/>
                    <a:pt x="1316" y="516"/>
                  </a:cubicBezTo>
                  <a:cubicBezTo>
                    <a:pt x="211" y="1358"/>
                    <a:pt x="1" y="2936"/>
                    <a:pt x="842" y="3988"/>
                  </a:cubicBezTo>
                  <a:cubicBezTo>
                    <a:pt x="1053" y="4251"/>
                    <a:pt x="5787" y="10301"/>
                    <a:pt x="11889" y="11037"/>
                  </a:cubicBezTo>
                  <a:cubicBezTo>
                    <a:pt x="12371" y="11090"/>
                    <a:pt x="12872" y="11113"/>
                    <a:pt x="13381" y="11113"/>
                  </a:cubicBezTo>
                  <a:cubicBezTo>
                    <a:pt x="17482" y="11113"/>
                    <a:pt x="22164" y="9594"/>
                    <a:pt x="22726" y="9407"/>
                  </a:cubicBezTo>
                  <a:cubicBezTo>
                    <a:pt x="23988" y="8881"/>
                    <a:pt x="24567" y="7197"/>
                    <a:pt x="24094" y="5987"/>
                  </a:cubicBezTo>
                  <a:cubicBezTo>
                    <a:pt x="23760" y="4944"/>
                    <a:pt x="22731" y="4265"/>
                    <a:pt x="21663" y="4265"/>
                  </a:cubicBezTo>
                  <a:cubicBezTo>
                    <a:pt x="21385" y="4265"/>
                    <a:pt x="21104" y="4311"/>
                    <a:pt x="20832" y="4409"/>
                  </a:cubicBezTo>
                  <a:cubicBezTo>
                    <a:pt x="19561" y="4880"/>
                    <a:pt x="15972" y="5983"/>
                    <a:pt x="13346" y="5983"/>
                  </a:cubicBezTo>
                  <a:cubicBezTo>
                    <a:pt x="13038" y="5983"/>
                    <a:pt x="12744" y="5968"/>
                    <a:pt x="12468" y="5935"/>
                  </a:cubicBezTo>
                  <a:cubicBezTo>
                    <a:pt x="8470" y="5461"/>
                    <a:pt x="4945" y="990"/>
                    <a:pt x="4840" y="990"/>
                  </a:cubicBezTo>
                  <a:cubicBezTo>
                    <a:pt x="4346" y="341"/>
                    <a:pt x="3598" y="1"/>
                    <a:pt x="28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3" name="Google Shape;4133;p11"/>
            <p:cNvSpPr/>
            <p:nvPr/>
          </p:nvSpPr>
          <p:spPr>
            <a:xfrm>
              <a:off x="2409375" y="4054150"/>
              <a:ext cx="1248075" cy="1369175"/>
            </a:xfrm>
            <a:custGeom>
              <a:avLst/>
              <a:gdLst/>
              <a:ahLst/>
              <a:cxnLst/>
              <a:rect l="l" t="t" r="r" b="b"/>
              <a:pathLst>
                <a:path w="49923" h="54767" extrusionOk="0">
                  <a:moveTo>
                    <a:pt x="15118" y="1"/>
                  </a:moveTo>
                  <a:cubicBezTo>
                    <a:pt x="13475" y="1"/>
                    <a:pt x="11831" y="258"/>
                    <a:pt x="10259" y="793"/>
                  </a:cubicBezTo>
                  <a:cubicBezTo>
                    <a:pt x="2789" y="3371"/>
                    <a:pt x="1" y="12314"/>
                    <a:pt x="1579" y="19310"/>
                  </a:cubicBezTo>
                  <a:cubicBezTo>
                    <a:pt x="4314" y="29253"/>
                    <a:pt x="8628" y="45192"/>
                    <a:pt x="12205" y="54766"/>
                  </a:cubicBezTo>
                  <a:lnTo>
                    <a:pt x="49923" y="54766"/>
                  </a:lnTo>
                  <a:cubicBezTo>
                    <a:pt x="49923" y="54766"/>
                    <a:pt x="48345" y="50189"/>
                    <a:pt x="46398" y="45245"/>
                  </a:cubicBezTo>
                  <a:cubicBezTo>
                    <a:pt x="41296" y="32672"/>
                    <a:pt x="35404" y="20573"/>
                    <a:pt x="29196" y="8632"/>
                  </a:cubicBezTo>
                  <a:cubicBezTo>
                    <a:pt x="26657" y="3184"/>
                    <a:pt x="20896" y="1"/>
                    <a:pt x="151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4" name="Google Shape;4134;p11"/>
            <p:cNvSpPr/>
            <p:nvPr/>
          </p:nvSpPr>
          <p:spPr>
            <a:xfrm>
              <a:off x="2611900" y="4605225"/>
              <a:ext cx="641825" cy="388175"/>
            </a:xfrm>
            <a:custGeom>
              <a:avLst/>
              <a:gdLst/>
              <a:ahLst/>
              <a:cxnLst/>
              <a:rect l="l" t="t" r="r" b="b"/>
              <a:pathLst>
                <a:path w="25673" h="15527" extrusionOk="0">
                  <a:moveTo>
                    <a:pt x="21690" y="1"/>
                  </a:moveTo>
                  <a:cubicBezTo>
                    <a:pt x="19235" y="1"/>
                    <a:pt x="15521" y="1871"/>
                    <a:pt x="11784" y="3317"/>
                  </a:cubicBezTo>
                  <a:cubicBezTo>
                    <a:pt x="6208" y="5474"/>
                    <a:pt x="1" y="6947"/>
                    <a:pt x="1369" y="10524"/>
                  </a:cubicBezTo>
                  <a:cubicBezTo>
                    <a:pt x="2450" y="13208"/>
                    <a:pt x="7285" y="15526"/>
                    <a:pt x="11992" y="15526"/>
                  </a:cubicBezTo>
                  <a:cubicBezTo>
                    <a:pt x="13465" y="15526"/>
                    <a:pt x="14926" y="15299"/>
                    <a:pt x="16256" y="14785"/>
                  </a:cubicBezTo>
                  <a:cubicBezTo>
                    <a:pt x="21779" y="12628"/>
                    <a:pt x="25672" y="5158"/>
                    <a:pt x="24252" y="1634"/>
                  </a:cubicBezTo>
                  <a:cubicBezTo>
                    <a:pt x="23801" y="454"/>
                    <a:pt x="22898" y="1"/>
                    <a:pt x="21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5" name="Google Shape;4135;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6" name="Google Shape;4136;p11"/>
            <p:cNvSpPr/>
            <p:nvPr/>
          </p:nvSpPr>
          <p:spPr>
            <a:xfrm>
              <a:off x="2554050" y="4192525"/>
              <a:ext cx="483975" cy="427075"/>
            </a:xfrm>
            <a:custGeom>
              <a:avLst/>
              <a:gdLst/>
              <a:ahLst/>
              <a:cxnLst/>
              <a:rect l="l" t="t" r="r" b="b"/>
              <a:pathLst>
                <a:path w="19359" h="17083" extrusionOk="0">
                  <a:moveTo>
                    <a:pt x="9663" y="0"/>
                  </a:moveTo>
                  <a:cubicBezTo>
                    <a:pt x="8637" y="0"/>
                    <a:pt x="7592" y="184"/>
                    <a:pt x="6576" y="572"/>
                  </a:cubicBezTo>
                  <a:cubicBezTo>
                    <a:pt x="2157" y="2308"/>
                    <a:pt x="0" y="7200"/>
                    <a:pt x="1736" y="11619"/>
                  </a:cubicBezTo>
                  <a:cubicBezTo>
                    <a:pt x="3032" y="15021"/>
                    <a:pt x="6262" y="17082"/>
                    <a:pt x="9696" y="17082"/>
                  </a:cubicBezTo>
                  <a:cubicBezTo>
                    <a:pt x="10722" y="17082"/>
                    <a:pt x="11767" y="16898"/>
                    <a:pt x="12783" y="16511"/>
                  </a:cubicBezTo>
                  <a:cubicBezTo>
                    <a:pt x="17202" y="14775"/>
                    <a:pt x="19359" y="9830"/>
                    <a:pt x="17623" y="5464"/>
                  </a:cubicBezTo>
                  <a:cubicBezTo>
                    <a:pt x="16327" y="2062"/>
                    <a:pt x="13097" y="0"/>
                    <a:pt x="96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7" name="Google Shape;4137;p11"/>
            <p:cNvSpPr/>
            <p:nvPr/>
          </p:nvSpPr>
          <p:spPr>
            <a:xfrm>
              <a:off x="2575075" y="4317275"/>
              <a:ext cx="441925" cy="302325"/>
            </a:xfrm>
            <a:custGeom>
              <a:avLst/>
              <a:gdLst/>
              <a:ahLst/>
              <a:cxnLst/>
              <a:rect l="l" t="t" r="r" b="b"/>
              <a:pathLst>
                <a:path w="17677" h="12093" extrusionOk="0">
                  <a:moveTo>
                    <a:pt x="1106" y="0"/>
                  </a:moveTo>
                  <a:lnTo>
                    <a:pt x="1106" y="0"/>
                  </a:lnTo>
                  <a:cubicBezTo>
                    <a:pt x="159" y="2052"/>
                    <a:pt x="1" y="4419"/>
                    <a:pt x="895" y="6629"/>
                  </a:cubicBezTo>
                  <a:cubicBezTo>
                    <a:pt x="2191" y="10031"/>
                    <a:pt x="5421" y="12092"/>
                    <a:pt x="8855" y="12092"/>
                  </a:cubicBezTo>
                  <a:cubicBezTo>
                    <a:pt x="9881" y="12092"/>
                    <a:pt x="10926" y="11908"/>
                    <a:pt x="11942" y="11521"/>
                  </a:cubicBezTo>
                  <a:cubicBezTo>
                    <a:pt x="15572" y="10101"/>
                    <a:pt x="17676" y="6418"/>
                    <a:pt x="17308" y="2736"/>
                  </a:cubicBezTo>
                  <a:lnTo>
                    <a:pt x="17308" y="2736"/>
                  </a:lnTo>
                  <a:cubicBezTo>
                    <a:pt x="16887" y="5103"/>
                    <a:pt x="15309" y="7260"/>
                    <a:pt x="12311" y="8470"/>
                  </a:cubicBezTo>
                  <a:cubicBezTo>
                    <a:pt x="11202" y="8911"/>
                    <a:pt x="10140" y="9110"/>
                    <a:pt x="9142" y="9110"/>
                  </a:cubicBezTo>
                  <a:cubicBezTo>
                    <a:pt x="4312" y="9110"/>
                    <a:pt x="975" y="4447"/>
                    <a:pt x="1106"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8" name="Google Shape;4138;p11"/>
            <p:cNvSpPr/>
            <p:nvPr/>
          </p:nvSpPr>
          <p:spPr>
            <a:xfrm>
              <a:off x="2697400" y="4319950"/>
              <a:ext cx="195975" cy="172200"/>
            </a:xfrm>
            <a:custGeom>
              <a:avLst/>
              <a:gdLst/>
              <a:ahLst/>
              <a:cxnLst/>
              <a:rect l="l" t="t" r="r" b="b"/>
              <a:pathLst>
                <a:path w="7839" h="6888" extrusionOk="0">
                  <a:moveTo>
                    <a:pt x="3895" y="1"/>
                  </a:moveTo>
                  <a:cubicBezTo>
                    <a:pt x="3492" y="1"/>
                    <a:pt x="3082" y="68"/>
                    <a:pt x="2683" y="209"/>
                  </a:cubicBezTo>
                  <a:cubicBezTo>
                    <a:pt x="947" y="945"/>
                    <a:pt x="0" y="2892"/>
                    <a:pt x="737" y="4680"/>
                  </a:cubicBezTo>
                  <a:cubicBezTo>
                    <a:pt x="1268" y="6070"/>
                    <a:pt x="2593" y="6888"/>
                    <a:pt x="3996" y="6888"/>
                  </a:cubicBezTo>
                  <a:cubicBezTo>
                    <a:pt x="4399" y="6888"/>
                    <a:pt x="4809" y="6820"/>
                    <a:pt x="5208" y="6679"/>
                  </a:cubicBezTo>
                  <a:cubicBezTo>
                    <a:pt x="6944" y="5943"/>
                    <a:pt x="7838" y="3944"/>
                    <a:pt x="7155" y="2208"/>
                  </a:cubicBezTo>
                  <a:cubicBezTo>
                    <a:pt x="6623" y="819"/>
                    <a:pt x="5298" y="1"/>
                    <a:pt x="3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39" name="Google Shape;4139;p11"/>
            <p:cNvSpPr/>
            <p:nvPr/>
          </p:nvSpPr>
          <p:spPr>
            <a:xfrm>
              <a:off x="2703975" y="4703925"/>
              <a:ext cx="168350" cy="100600"/>
            </a:xfrm>
            <a:custGeom>
              <a:avLst/>
              <a:gdLst/>
              <a:ahLst/>
              <a:cxnLst/>
              <a:rect l="l" t="t" r="r" b="b"/>
              <a:pathLst>
                <a:path w="6734" h="4024" extrusionOk="0">
                  <a:moveTo>
                    <a:pt x="6471" y="0"/>
                  </a:moveTo>
                  <a:lnTo>
                    <a:pt x="6471" y="0"/>
                  </a:lnTo>
                  <a:cubicBezTo>
                    <a:pt x="4103" y="842"/>
                    <a:pt x="1736" y="1684"/>
                    <a:pt x="0" y="2630"/>
                  </a:cubicBezTo>
                  <a:cubicBezTo>
                    <a:pt x="723" y="3506"/>
                    <a:pt x="1805" y="4023"/>
                    <a:pt x="2925" y="4023"/>
                  </a:cubicBezTo>
                  <a:cubicBezTo>
                    <a:pt x="3353" y="4023"/>
                    <a:pt x="3787" y="3948"/>
                    <a:pt x="4209" y="3788"/>
                  </a:cubicBezTo>
                  <a:cubicBezTo>
                    <a:pt x="5787" y="3209"/>
                    <a:pt x="6734" y="1578"/>
                    <a:pt x="647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0" name="Google Shape;4140;p11"/>
            <p:cNvSpPr/>
            <p:nvPr/>
          </p:nvSpPr>
          <p:spPr>
            <a:xfrm>
              <a:off x="2945950" y="4613175"/>
              <a:ext cx="165725" cy="97925"/>
            </a:xfrm>
            <a:custGeom>
              <a:avLst/>
              <a:gdLst/>
              <a:ahLst/>
              <a:cxnLst/>
              <a:rect l="l" t="t" r="r" b="b"/>
              <a:pathLst>
                <a:path w="6629" h="3917" extrusionOk="0">
                  <a:moveTo>
                    <a:pt x="6524" y="0"/>
                  </a:moveTo>
                  <a:lnTo>
                    <a:pt x="6524" y="0"/>
                  </a:lnTo>
                  <a:cubicBezTo>
                    <a:pt x="4577" y="474"/>
                    <a:pt x="2368" y="1421"/>
                    <a:pt x="1" y="2420"/>
                  </a:cubicBezTo>
                  <a:cubicBezTo>
                    <a:pt x="651" y="3377"/>
                    <a:pt x="1747" y="3916"/>
                    <a:pt x="2904" y="3916"/>
                  </a:cubicBezTo>
                  <a:cubicBezTo>
                    <a:pt x="3337" y="3916"/>
                    <a:pt x="3779" y="3840"/>
                    <a:pt x="4209" y="3683"/>
                  </a:cubicBezTo>
                  <a:cubicBezTo>
                    <a:pt x="5735" y="3104"/>
                    <a:pt x="6629" y="1526"/>
                    <a:pt x="6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1" name="Google Shape;4141;p11"/>
            <p:cNvSpPr/>
            <p:nvPr/>
          </p:nvSpPr>
          <p:spPr>
            <a:xfrm>
              <a:off x="2840750" y="4831125"/>
              <a:ext cx="316950" cy="162000"/>
            </a:xfrm>
            <a:custGeom>
              <a:avLst/>
              <a:gdLst/>
              <a:ahLst/>
              <a:cxnLst/>
              <a:rect l="l" t="t" r="r" b="b"/>
              <a:pathLst>
                <a:path w="12678" h="6480" extrusionOk="0">
                  <a:moveTo>
                    <a:pt x="8155" y="0"/>
                  </a:moveTo>
                  <a:cubicBezTo>
                    <a:pt x="7135" y="0"/>
                    <a:pt x="6099" y="187"/>
                    <a:pt x="5103" y="594"/>
                  </a:cubicBezTo>
                  <a:cubicBezTo>
                    <a:pt x="2525" y="1593"/>
                    <a:pt x="737" y="3750"/>
                    <a:pt x="0" y="6222"/>
                  </a:cubicBezTo>
                  <a:cubicBezTo>
                    <a:pt x="930" y="6388"/>
                    <a:pt x="1877" y="6480"/>
                    <a:pt x="2820" y="6480"/>
                  </a:cubicBezTo>
                  <a:cubicBezTo>
                    <a:pt x="4278" y="6480"/>
                    <a:pt x="5729" y="6260"/>
                    <a:pt x="7102" y="5749"/>
                  </a:cubicBezTo>
                  <a:cubicBezTo>
                    <a:pt x="9259" y="4907"/>
                    <a:pt x="11152" y="3224"/>
                    <a:pt x="12678" y="1277"/>
                  </a:cubicBezTo>
                  <a:cubicBezTo>
                    <a:pt x="11355" y="471"/>
                    <a:pt x="9774" y="0"/>
                    <a:pt x="815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4142" name="Google Shape;4142;p11"/>
          <p:cNvGrpSpPr/>
          <p:nvPr/>
        </p:nvGrpSpPr>
        <p:grpSpPr>
          <a:xfrm rot="5400000" flipH="1">
            <a:off x="348474" y="3406753"/>
            <a:ext cx="1825300" cy="2579460"/>
            <a:chOff x="598450" y="4075425"/>
            <a:chExt cx="1178375" cy="1336050"/>
          </a:xfrm>
        </p:grpSpPr>
        <p:sp>
          <p:nvSpPr>
            <p:cNvPr id="4143" name="Google Shape;4143;p11"/>
            <p:cNvSpPr/>
            <p:nvPr/>
          </p:nvSpPr>
          <p:spPr>
            <a:xfrm>
              <a:off x="670800" y="4420925"/>
              <a:ext cx="330100" cy="413750"/>
            </a:xfrm>
            <a:custGeom>
              <a:avLst/>
              <a:gdLst/>
              <a:ahLst/>
              <a:cxnLst/>
              <a:rect l="l" t="t" r="r" b="b"/>
              <a:pathLst>
                <a:path w="13204" h="16550" extrusionOk="0">
                  <a:moveTo>
                    <a:pt x="2441" y="1"/>
                  </a:moveTo>
                  <a:cubicBezTo>
                    <a:pt x="1461" y="1"/>
                    <a:pt x="576" y="757"/>
                    <a:pt x="526" y="1746"/>
                  </a:cubicBezTo>
                  <a:cubicBezTo>
                    <a:pt x="526" y="2009"/>
                    <a:pt x="0" y="8006"/>
                    <a:pt x="3209" y="11688"/>
                  </a:cubicBezTo>
                  <a:cubicBezTo>
                    <a:pt x="5313" y="14161"/>
                    <a:pt x="9679" y="16212"/>
                    <a:pt x="10205" y="16423"/>
                  </a:cubicBezTo>
                  <a:cubicBezTo>
                    <a:pt x="10400" y="16509"/>
                    <a:pt x="10608" y="16549"/>
                    <a:pt x="10819" y="16549"/>
                  </a:cubicBezTo>
                  <a:cubicBezTo>
                    <a:pt x="11636" y="16549"/>
                    <a:pt x="12501" y="15954"/>
                    <a:pt x="12836" y="15160"/>
                  </a:cubicBezTo>
                  <a:cubicBezTo>
                    <a:pt x="13204" y="14213"/>
                    <a:pt x="12730" y="12951"/>
                    <a:pt x="11784" y="12530"/>
                  </a:cubicBezTo>
                  <a:cubicBezTo>
                    <a:pt x="10626" y="12109"/>
                    <a:pt x="7470" y="10584"/>
                    <a:pt x="6155" y="9006"/>
                  </a:cubicBezTo>
                  <a:cubicBezTo>
                    <a:pt x="4051" y="6638"/>
                    <a:pt x="4366" y="2167"/>
                    <a:pt x="4366" y="2114"/>
                  </a:cubicBezTo>
                  <a:cubicBezTo>
                    <a:pt x="4471" y="1062"/>
                    <a:pt x="3682" y="63"/>
                    <a:pt x="2630" y="10"/>
                  </a:cubicBezTo>
                  <a:cubicBezTo>
                    <a:pt x="2567" y="4"/>
                    <a:pt x="2504" y="1"/>
                    <a:pt x="244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4" name="Google Shape;4144;p11"/>
            <p:cNvSpPr/>
            <p:nvPr/>
          </p:nvSpPr>
          <p:spPr>
            <a:xfrm>
              <a:off x="1296775" y="4806325"/>
              <a:ext cx="480050" cy="218650"/>
            </a:xfrm>
            <a:custGeom>
              <a:avLst/>
              <a:gdLst/>
              <a:ahLst/>
              <a:cxnLst/>
              <a:rect l="l" t="t" r="r" b="b"/>
              <a:pathLst>
                <a:path w="19202" h="8746" extrusionOk="0">
                  <a:moveTo>
                    <a:pt x="16988" y="0"/>
                  </a:moveTo>
                  <a:cubicBezTo>
                    <a:pt x="16405" y="0"/>
                    <a:pt x="15831" y="258"/>
                    <a:pt x="15467" y="744"/>
                  </a:cubicBezTo>
                  <a:cubicBezTo>
                    <a:pt x="15414" y="796"/>
                    <a:pt x="12626" y="4321"/>
                    <a:pt x="9470" y="4637"/>
                  </a:cubicBezTo>
                  <a:cubicBezTo>
                    <a:pt x="9258" y="4665"/>
                    <a:pt x="9029" y="4678"/>
                    <a:pt x="8787" y="4678"/>
                  </a:cubicBezTo>
                  <a:cubicBezTo>
                    <a:pt x="6807" y="4678"/>
                    <a:pt x="3978" y="3802"/>
                    <a:pt x="2947" y="3427"/>
                  </a:cubicBezTo>
                  <a:cubicBezTo>
                    <a:pt x="2761" y="3354"/>
                    <a:pt x="2565" y="3321"/>
                    <a:pt x="2367" y="3321"/>
                  </a:cubicBezTo>
                  <a:cubicBezTo>
                    <a:pt x="1557" y="3321"/>
                    <a:pt x="718" y="3886"/>
                    <a:pt x="422" y="4689"/>
                  </a:cubicBezTo>
                  <a:cubicBezTo>
                    <a:pt x="1" y="5689"/>
                    <a:pt x="474" y="7004"/>
                    <a:pt x="1421" y="7372"/>
                  </a:cubicBezTo>
                  <a:cubicBezTo>
                    <a:pt x="1936" y="7559"/>
                    <a:pt x="5616" y="8746"/>
                    <a:pt x="8756" y="8746"/>
                  </a:cubicBezTo>
                  <a:cubicBezTo>
                    <a:pt x="9145" y="8746"/>
                    <a:pt x="9525" y="8728"/>
                    <a:pt x="9891" y="8687"/>
                  </a:cubicBezTo>
                  <a:cubicBezTo>
                    <a:pt x="14678" y="8109"/>
                    <a:pt x="18413" y="3374"/>
                    <a:pt x="18571" y="3164"/>
                  </a:cubicBezTo>
                  <a:cubicBezTo>
                    <a:pt x="19202" y="2322"/>
                    <a:pt x="19097" y="1059"/>
                    <a:pt x="18202" y="428"/>
                  </a:cubicBezTo>
                  <a:cubicBezTo>
                    <a:pt x="17846" y="139"/>
                    <a:pt x="17415" y="0"/>
                    <a:pt x="169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5" name="Google Shape;4145;p11"/>
            <p:cNvSpPr/>
            <p:nvPr/>
          </p:nvSpPr>
          <p:spPr>
            <a:xfrm>
              <a:off x="598450" y="4434950"/>
              <a:ext cx="920625" cy="976525"/>
            </a:xfrm>
            <a:custGeom>
              <a:avLst/>
              <a:gdLst/>
              <a:ahLst/>
              <a:cxnLst/>
              <a:rect l="l" t="t" r="r" b="b"/>
              <a:pathLst>
                <a:path w="36825" h="39061" extrusionOk="0">
                  <a:moveTo>
                    <a:pt x="24563" y="1"/>
                  </a:moveTo>
                  <a:cubicBezTo>
                    <a:pt x="20645" y="1"/>
                    <a:pt x="17062" y="2146"/>
                    <a:pt x="13941" y="6866"/>
                  </a:cubicBezTo>
                  <a:cubicBezTo>
                    <a:pt x="9733" y="13705"/>
                    <a:pt x="7365" y="18492"/>
                    <a:pt x="3525" y="29013"/>
                  </a:cubicBezTo>
                  <a:cubicBezTo>
                    <a:pt x="1895" y="33484"/>
                    <a:pt x="369" y="37693"/>
                    <a:pt x="1" y="39061"/>
                  </a:cubicBezTo>
                  <a:lnTo>
                    <a:pt x="28355" y="39061"/>
                  </a:lnTo>
                  <a:cubicBezTo>
                    <a:pt x="28618" y="38482"/>
                    <a:pt x="30827" y="31854"/>
                    <a:pt x="31038" y="31275"/>
                  </a:cubicBezTo>
                  <a:cubicBezTo>
                    <a:pt x="33247" y="25068"/>
                    <a:pt x="33668" y="22437"/>
                    <a:pt x="35562" y="15283"/>
                  </a:cubicBezTo>
                  <a:cubicBezTo>
                    <a:pt x="36824" y="9760"/>
                    <a:pt x="34615" y="2763"/>
                    <a:pt x="28776" y="764"/>
                  </a:cubicBezTo>
                  <a:cubicBezTo>
                    <a:pt x="27335" y="261"/>
                    <a:pt x="25929" y="1"/>
                    <a:pt x="245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6" name="Google Shape;4146;p11"/>
            <p:cNvSpPr/>
            <p:nvPr/>
          </p:nvSpPr>
          <p:spPr>
            <a:xfrm>
              <a:off x="898300" y="4737900"/>
              <a:ext cx="503725" cy="303450"/>
            </a:xfrm>
            <a:custGeom>
              <a:avLst/>
              <a:gdLst/>
              <a:ahLst/>
              <a:cxnLst/>
              <a:rect l="l" t="t" r="r" b="b"/>
              <a:pathLst>
                <a:path w="20149" h="12138" extrusionOk="0">
                  <a:moveTo>
                    <a:pt x="3061" y="1"/>
                  </a:moveTo>
                  <a:cubicBezTo>
                    <a:pt x="2109" y="1"/>
                    <a:pt x="1399" y="355"/>
                    <a:pt x="1053" y="1271"/>
                  </a:cubicBezTo>
                  <a:cubicBezTo>
                    <a:pt x="1" y="4007"/>
                    <a:pt x="3052" y="9846"/>
                    <a:pt x="7365" y="11582"/>
                  </a:cubicBezTo>
                  <a:cubicBezTo>
                    <a:pt x="8408" y="11967"/>
                    <a:pt x="9550" y="12138"/>
                    <a:pt x="10701" y="12138"/>
                  </a:cubicBezTo>
                  <a:cubicBezTo>
                    <a:pt x="14427" y="12138"/>
                    <a:pt x="18240" y="10345"/>
                    <a:pt x="19044" y="8215"/>
                  </a:cubicBezTo>
                  <a:cubicBezTo>
                    <a:pt x="20148" y="5427"/>
                    <a:pt x="15309" y="4323"/>
                    <a:pt x="10890" y="2639"/>
                  </a:cubicBezTo>
                  <a:cubicBezTo>
                    <a:pt x="7960" y="1474"/>
                    <a:pt x="5005" y="1"/>
                    <a:pt x="30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7" name="Google Shape;4147;p11"/>
            <p:cNvSpPr/>
            <p:nvPr/>
          </p:nvSpPr>
          <p:spPr>
            <a:xfrm>
              <a:off x="1232350" y="4075425"/>
              <a:ext cx="401125" cy="364875"/>
            </a:xfrm>
            <a:custGeom>
              <a:avLst/>
              <a:gdLst/>
              <a:ahLst/>
              <a:cxnLst/>
              <a:rect l="l" t="t" r="r" b="b"/>
              <a:pathLst>
                <a:path w="16045" h="14595" extrusionOk="0">
                  <a:moveTo>
                    <a:pt x="8008" y="0"/>
                  </a:moveTo>
                  <a:cubicBezTo>
                    <a:pt x="4696" y="0"/>
                    <a:pt x="1710" y="2256"/>
                    <a:pt x="947" y="5624"/>
                  </a:cubicBezTo>
                  <a:cubicBezTo>
                    <a:pt x="0" y="9517"/>
                    <a:pt x="2420" y="13462"/>
                    <a:pt x="6366" y="14409"/>
                  </a:cubicBezTo>
                  <a:cubicBezTo>
                    <a:pt x="6912" y="14534"/>
                    <a:pt x="7460" y="14595"/>
                    <a:pt x="8000" y="14595"/>
                  </a:cubicBezTo>
                  <a:cubicBezTo>
                    <a:pt x="11307" y="14595"/>
                    <a:pt x="14337" y="12337"/>
                    <a:pt x="15151" y="8991"/>
                  </a:cubicBezTo>
                  <a:cubicBezTo>
                    <a:pt x="16045" y="5045"/>
                    <a:pt x="13625" y="1100"/>
                    <a:pt x="9732" y="206"/>
                  </a:cubicBezTo>
                  <a:cubicBezTo>
                    <a:pt x="9154" y="67"/>
                    <a:pt x="8576" y="0"/>
                    <a:pt x="80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8" name="Google Shape;4148;p11"/>
            <p:cNvSpPr/>
            <p:nvPr/>
          </p:nvSpPr>
          <p:spPr>
            <a:xfrm>
              <a:off x="1011400" y="4744675"/>
              <a:ext cx="128900" cy="76425"/>
            </a:xfrm>
            <a:custGeom>
              <a:avLst/>
              <a:gdLst/>
              <a:ahLst/>
              <a:cxnLst/>
              <a:rect l="l" t="t" r="r" b="b"/>
              <a:pathLst>
                <a:path w="5156" h="3057" extrusionOk="0">
                  <a:moveTo>
                    <a:pt x="106" y="1"/>
                  </a:moveTo>
                  <a:lnTo>
                    <a:pt x="106" y="1"/>
                  </a:lnTo>
                  <a:cubicBezTo>
                    <a:pt x="1" y="1158"/>
                    <a:pt x="632" y="2368"/>
                    <a:pt x="1894" y="2894"/>
                  </a:cubicBezTo>
                  <a:cubicBezTo>
                    <a:pt x="2224" y="3004"/>
                    <a:pt x="2556" y="3056"/>
                    <a:pt x="2880" y="3056"/>
                  </a:cubicBezTo>
                  <a:cubicBezTo>
                    <a:pt x="3800" y="3056"/>
                    <a:pt x="4650" y="2634"/>
                    <a:pt x="5156" y="1895"/>
                  </a:cubicBezTo>
                  <a:cubicBezTo>
                    <a:pt x="3315" y="1106"/>
                    <a:pt x="1579" y="369"/>
                    <a:pt x="1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49" name="Google Shape;4149;p11"/>
            <p:cNvSpPr/>
            <p:nvPr/>
          </p:nvSpPr>
          <p:spPr>
            <a:xfrm>
              <a:off x="1270475" y="4369375"/>
              <a:ext cx="130225" cy="231225"/>
            </a:xfrm>
            <a:custGeom>
              <a:avLst/>
              <a:gdLst/>
              <a:ahLst/>
              <a:cxnLst/>
              <a:rect l="l" t="t" r="r" b="b"/>
              <a:pathLst>
                <a:path w="5209" h="9249" extrusionOk="0">
                  <a:moveTo>
                    <a:pt x="4070" y="1"/>
                  </a:moveTo>
                  <a:cubicBezTo>
                    <a:pt x="3868" y="1"/>
                    <a:pt x="3662" y="69"/>
                    <a:pt x="3473" y="231"/>
                  </a:cubicBezTo>
                  <a:cubicBezTo>
                    <a:pt x="2315" y="1125"/>
                    <a:pt x="1789" y="2493"/>
                    <a:pt x="1158" y="3808"/>
                  </a:cubicBezTo>
                  <a:cubicBezTo>
                    <a:pt x="580" y="5228"/>
                    <a:pt x="1" y="6649"/>
                    <a:pt x="211" y="8174"/>
                  </a:cubicBezTo>
                  <a:cubicBezTo>
                    <a:pt x="248" y="8724"/>
                    <a:pt x="770" y="9249"/>
                    <a:pt x="1315" y="9249"/>
                  </a:cubicBezTo>
                  <a:cubicBezTo>
                    <a:pt x="1552" y="9249"/>
                    <a:pt x="1793" y="9150"/>
                    <a:pt x="2000" y="8911"/>
                  </a:cubicBezTo>
                  <a:cubicBezTo>
                    <a:pt x="2894" y="7859"/>
                    <a:pt x="3368" y="6544"/>
                    <a:pt x="3894" y="5228"/>
                  </a:cubicBezTo>
                  <a:cubicBezTo>
                    <a:pt x="4420" y="3913"/>
                    <a:pt x="5209" y="2598"/>
                    <a:pt x="5209" y="1125"/>
                  </a:cubicBezTo>
                  <a:cubicBezTo>
                    <a:pt x="5209" y="578"/>
                    <a:pt x="4656" y="1"/>
                    <a:pt x="40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0" name="Google Shape;4150;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1" name="Google Shape;4151;p11"/>
            <p:cNvSpPr/>
            <p:nvPr/>
          </p:nvSpPr>
          <p:spPr>
            <a:xfrm>
              <a:off x="1290200" y="4132675"/>
              <a:ext cx="286725" cy="252175"/>
            </a:xfrm>
            <a:custGeom>
              <a:avLst/>
              <a:gdLst/>
              <a:ahLst/>
              <a:cxnLst/>
              <a:rect l="l" t="t" r="r" b="b"/>
              <a:pathLst>
                <a:path w="11469" h="10087" extrusionOk="0">
                  <a:moveTo>
                    <a:pt x="5702" y="0"/>
                  </a:moveTo>
                  <a:cubicBezTo>
                    <a:pt x="3687" y="0"/>
                    <a:pt x="1732" y="1238"/>
                    <a:pt x="1000" y="3229"/>
                  </a:cubicBezTo>
                  <a:cubicBezTo>
                    <a:pt x="1" y="5806"/>
                    <a:pt x="1316" y="8752"/>
                    <a:pt x="3894" y="9752"/>
                  </a:cubicBezTo>
                  <a:cubicBezTo>
                    <a:pt x="4481" y="9979"/>
                    <a:pt x="5087" y="10087"/>
                    <a:pt x="5684" y="10087"/>
                  </a:cubicBezTo>
                  <a:cubicBezTo>
                    <a:pt x="7712" y="10087"/>
                    <a:pt x="9645" y="8849"/>
                    <a:pt x="10417" y="6858"/>
                  </a:cubicBezTo>
                  <a:cubicBezTo>
                    <a:pt x="11469" y="4228"/>
                    <a:pt x="10154" y="1335"/>
                    <a:pt x="7471" y="335"/>
                  </a:cubicBezTo>
                  <a:cubicBezTo>
                    <a:pt x="6896" y="108"/>
                    <a:pt x="6296" y="0"/>
                    <a:pt x="57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2" name="Google Shape;4152;p11"/>
            <p:cNvSpPr/>
            <p:nvPr/>
          </p:nvSpPr>
          <p:spPr>
            <a:xfrm>
              <a:off x="1302050" y="4205475"/>
              <a:ext cx="260425" cy="177700"/>
            </a:xfrm>
            <a:custGeom>
              <a:avLst/>
              <a:gdLst/>
              <a:ahLst/>
              <a:cxnLst/>
              <a:rect l="l" t="t" r="r" b="b"/>
              <a:pathLst>
                <a:path w="10417" h="7108" extrusionOk="0">
                  <a:moveTo>
                    <a:pt x="9785" y="1"/>
                  </a:moveTo>
                  <a:lnTo>
                    <a:pt x="9785" y="1"/>
                  </a:lnTo>
                  <a:cubicBezTo>
                    <a:pt x="9829" y="2617"/>
                    <a:pt x="7885" y="5377"/>
                    <a:pt x="5032" y="5377"/>
                  </a:cubicBezTo>
                  <a:cubicBezTo>
                    <a:pt x="4442" y="5377"/>
                    <a:pt x="3814" y="5260"/>
                    <a:pt x="3157" y="4998"/>
                  </a:cubicBezTo>
                  <a:cubicBezTo>
                    <a:pt x="1368" y="4315"/>
                    <a:pt x="474" y="2999"/>
                    <a:pt x="211" y="1632"/>
                  </a:cubicBezTo>
                  <a:lnTo>
                    <a:pt x="211" y="1632"/>
                  </a:lnTo>
                  <a:cubicBezTo>
                    <a:pt x="0" y="3789"/>
                    <a:pt x="1210" y="5998"/>
                    <a:pt x="3367" y="6787"/>
                  </a:cubicBezTo>
                  <a:cubicBezTo>
                    <a:pt x="3944" y="7003"/>
                    <a:pt x="4545" y="7107"/>
                    <a:pt x="5141" y="7107"/>
                  </a:cubicBezTo>
                  <a:cubicBezTo>
                    <a:pt x="7155" y="7107"/>
                    <a:pt x="9107" y="5923"/>
                    <a:pt x="9838" y="3894"/>
                  </a:cubicBezTo>
                  <a:cubicBezTo>
                    <a:pt x="10416" y="2631"/>
                    <a:pt x="10364" y="1158"/>
                    <a:pt x="9785" y="1"/>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3" name="Google Shape;4153;p11"/>
            <p:cNvSpPr/>
            <p:nvPr/>
          </p:nvSpPr>
          <p:spPr>
            <a:xfrm>
              <a:off x="1375700" y="4207125"/>
              <a:ext cx="115750" cy="101975"/>
            </a:xfrm>
            <a:custGeom>
              <a:avLst/>
              <a:gdLst/>
              <a:ahLst/>
              <a:cxnLst/>
              <a:rect l="l" t="t" r="r" b="b"/>
              <a:pathLst>
                <a:path w="4630" h="4079" extrusionOk="0">
                  <a:moveTo>
                    <a:pt x="2298" y="0"/>
                  </a:moveTo>
                  <a:cubicBezTo>
                    <a:pt x="1478" y="0"/>
                    <a:pt x="703" y="497"/>
                    <a:pt x="421" y="1303"/>
                  </a:cubicBezTo>
                  <a:cubicBezTo>
                    <a:pt x="0" y="2355"/>
                    <a:pt x="526" y="3565"/>
                    <a:pt x="1578" y="3933"/>
                  </a:cubicBezTo>
                  <a:cubicBezTo>
                    <a:pt x="1825" y="4032"/>
                    <a:pt x="2080" y="4078"/>
                    <a:pt x="2332" y="4078"/>
                  </a:cubicBezTo>
                  <a:cubicBezTo>
                    <a:pt x="3152" y="4078"/>
                    <a:pt x="3927" y="3581"/>
                    <a:pt x="4209" y="2776"/>
                  </a:cubicBezTo>
                  <a:cubicBezTo>
                    <a:pt x="4630" y="1724"/>
                    <a:pt x="4103" y="514"/>
                    <a:pt x="3051" y="145"/>
                  </a:cubicBezTo>
                  <a:cubicBezTo>
                    <a:pt x="2805" y="47"/>
                    <a:pt x="2549" y="0"/>
                    <a:pt x="22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4" name="Google Shape;4154;p11"/>
            <p:cNvSpPr/>
            <p:nvPr/>
          </p:nvSpPr>
          <p:spPr>
            <a:xfrm>
              <a:off x="1198150" y="4815700"/>
              <a:ext cx="131550" cy="78525"/>
            </a:xfrm>
            <a:custGeom>
              <a:avLst/>
              <a:gdLst/>
              <a:ahLst/>
              <a:cxnLst/>
              <a:rect l="l" t="t" r="r" b="b"/>
              <a:pathLst>
                <a:path w="5262" h="3141" extrusionOk="0">
                  <a:moveTo>
                    <a:pt x="211" y="1"/>
                  </a:moveTo>
                  <a:lnTo>
                    <a:pt x="211" y="1"/>
                  </a:lnTo>
                  <a:cubicBezTo>
                    <a:pt x="1" y="1211"/>
                    <a:pt x="737" y="2473"/>
                    <a:pt x="2000" y="2946"/>
                  </a:cubicBezTo>
                  <a:cubicBezTo>
                    <a:pt x="2322" y="3078"/>
                    <a:pt x="2656" y="3141"/>
                    <a:pt x="2988" y="3141"/>
                  </a:cubicBezTo>
                  <a:cubicBezTo>
                    <a:pt x="3848" y="3141"/>
                    <a:pt x="4692" y="2721"/>
                    <a:pt x="5261" y="2000"/>
                  </a:cubicBezTo>
                  <a:cubicBezTo>
                    <a:pt x="3946" y="1316"/>
                    <a:pt x="2105" y="632"/>
                    <a:pt x="2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155" name="Google Shape;4155;p11"/>
            <p:cNvSpPr/>
            <p:nvPr/>
          </p:nvSpPr>
          <p:spPr>
            <a:xfrm>
              <a:off x="975900" y="4916025"/>
              <a:ext cx="248575" cy="125950"/>
            </a:xfrm>
            <a:custGeom>
              <a:avLst/>
              <a:gdLst/>
              <a:ahLst/>
              <a:cxnLst/>
              <a:rect l="l" t="t" r="r" b="b"/>
              <a:pathLst>
                <a:path w="9943" h="5038" extrusionOk="0">
                  <a:moveTo>
                    <a:pt x="3500" y="0"/>
                  </a:moveTo>
                  <a:cubicBezTo>
                    <a:pt x="2257" y="0"/>
                    <a:pt x="1052" y="348"/>
                    <a:pt x="0" y="985"/>
                  </a:cubicBezTo>
                  <a:cubicBezTo>
                    <a:pt x="1158" y="2458"/>
                    <a:pt x="2631" y="3773"/>
                    <a:pt x="4367" y="4457"/>
                  </a:cubicBezTo>
                  <a:cubicBezTo>
                    <a:pt x="5409" y="4848"/>
                    <a:pt x="6572" y="5037"/>
                    <a:pt x="7757" y="5037"/>
                  </a:cubicBezTo>
                  <a:cubicBezTo>
                    <a:pt x="8485" y="5037"/>
                    <a:pt x="9221" y="4965"/>
                    <a:pt x="9943" y="4825"/>
                  </a:cubicBezTo>
                  <a:cubicBezTo>
                    <a:pt x="9364" y="2879"/>
                    <a:pt x="7891" y="1248"/>
                    <a:pt x="5945" y="459"/>
                  </a:cubicBezTo>
                  <a:cubicBezTo>
                    <a:pt x="5135" y="148"/>
                    <a:pt x="4310" y="0"/>
                    <a:pt x="35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sp>
        <p:nvSpPr>
          <p:cNvPr id="4156" name="Google Shape;4156;p11"/>
          <p:cNvSpPr/>
          <p:nvPr/>
        </p:nvSpPr>
        <p:spPr>
          <a:xfrm>
            <a:off x="1189659" y="5654951"/>
            <a:ext cx="1479138" cy="558223"/>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Tree>
    <p:extLst>
      <p:ext uri="{BB962C8B-B14F-4D97-AF65-F5344CB8AC3E}">
        <p14:creationId xmlns:p14="http://schemas.microsoft.com/office/powerpoint/2010/main" val="27295010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157"/>
        <p:cNvGrpSpPr/>
        <p:nvPr/>
      </p:nvGrpSpPr>
      <p:grpSpPr>
        <a:xfrm>
          <a:off x="0" y="0"/>
          <a:ext cx="0" cy="0"/>
          <a:chOff x="0" y="0"/>
          <a:chExt cx="0" cy="0"/>
        </a:xfrm>
      </p:grpSpPr>
    </p:spTree>
    <p:extLst>
      <p:ext uri="{BB962C8B-B14F-4D97-AF65-F5344CB8AC3E}">
        <p14:creationId xmlns:p14="http://schemas.microsoft.com/office/powerpoint/2010/main" val="62070646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6538"/>
        <p:cNvGrpSpPr/>
        <p:nvPr/>
      </p:nvGrpSpPr>
      <p:grpSpPr>
        <a:xfrm>
          <a:off x="0" y="0"/>
          <a:ext cx="0" cy="0"/>
          <a:chOff x="0" y="0"/>
          <a:chExt cx="0" cy="0"/>
        </a:xfrm>
      </p:grpSpPr>
      <p:grpSp>
        <p:nvGrpSpPr>
          <p:cNvPr id="6539" name="Google Shape;6539;p42"/>
          <p:cNvGrpSpPr/>
          <p:nvPr/>
        </p:nvGrpSpPr>
        <p:grpSpPr>
          <a:xfrm>
            <a:off x="-351269" y="889414"/>
            <a:ext cx="10445629" cy="5028609"/>
            <a:chOff x="-308047" y="980825"/>
            <a:chExt cx="9160327" cy="5545438"/>
          </a:xfrm>
        </p:grpSpPr>
        <p:sp>
          <p:nvSpPr>
            <p:cNvPr id="6540" name="Google Shape;6540;p42"/>
            <p:cNvSpPr/>
            <p:nvPr/>
          </p:nvSpPr>
          <p:spPr>
            <a:xfrm flipH="1">
              <a:off x="-308047" y="5549800"/>
              <a:ext cx="2262118" cy="976463"/>
            </a:xfrm>
            <a:custGeom>
              <a:avLst/>
              <a:gdLst/>
              <a:ahLst/>
              <a:cxnLst/>
              <a:rect l="l" t="t" r="r" b="b"/>
              <a:pathLst>
                <a:path w="29249" h="12738" extrusionOk="0">
                  <a:moveTo>
                    <a:pt x="10913" y="0"/>
                  </a:moveTo>
                  <a:cubicBezTo>
                    <a:pt x="10819" y="0"/>
                    <a:pt x="10723" y="3"/>
                    <a:pt x="10626" y="7"/>
                  </a:cubicBezTo>
                  <a:cubicBezTo>
                    <a:pt x="9890" y="7"/>
                    <a:pt x="9153" y="217"/>
                    <a:pt x="8417" y="638"/>
                  </a:cubicBezTo>
                  <a:cubicBezTo>
                    <a:pt x="7680" y="901"/>
                    <a:pt x="7102" y="1322"/>
                    <a:pt x="6576" y="1953"/>
                  </a:cubicBezTo>
                  <a:cubicBezTo>
                    <a:pt x="5997" y="2532"/>
                    <a:pt x="5576" y="3269"/>
                    <a:pt x="5366" y="4058"/>
                  </a:cubicBezTo>
                  <a:cubicBezTo>
                    <a:pt x="5050" y="4847"/>
                    <a:pt x="4945" y="5636"/>
                    <a:pt x="4945" y="6477"/>
                  </a:cubicBezTo>
                  <a:cubicBezTo>
                    <a:pt x="4998" y="7003"/>
                    <a:pt x="5103" y="7530"/>
                    <a:pt x="5208" y="8056"/>
                  </a:cubicBezTo>
                  <a:lnTo>
                    <a:pt x="5208" y="8108"/>
                  </a:lnTo>
                  <a:cubicBezTo>
                    <a:pt x="4261" y="8161"/>
                    <a:pt x="3262" y="8529"/>
                    <a:pt x="2473" y="9055"/>
                  </a:cubicBezTo>
                  <a:cubicBezTo>
                    <a:pt x="1631" y="9634"/>
                    <a:pt x="1000" y="10370"/>
                    <a:pt x="526" y="11264"/>
                  </a:cubicBezTo>
                  <a:cubicBezTo>
                    <a:pt x="263" y="11738"/>
                    <a:pt x="105" y="12211"/>
                    <a:pt x="0" y="12737"/>
                  </a:cubicBezTo>
                  <a:lnTo>
                    <a:pt x="29248" y="12737"/>
                  </a:lnTo>
                  <a:lnTo>
                    <a:pt x="29248" y="12580"/>
                  </a:lnTo>
                  <a:cubicBezTo>
                    <a:pt x="29038" y="12317"/>
                    <a:pt x="28880" y="12106"/>
                    <a:pt x="28670" y="11948"/>
                  </a:cubicBezTo>
                  <a:cubicBezTo>
                    <a:pt x="28302" y="11580"/>
                    <a:pt x="27828" y="11264"/>
                    <a:pt x="27407" y="11001"/>
                  </a:cubicBezTo>
                  <a:cubicBezTo>
                    <a:pt x="26492" y="10520"/>
                    <a:pt x="25620" y="10258"/>
                    <a:pt x="24631" y="10258"/>
                  </a:cubicBezTo>
                  <a:cubicBezTo>
                    <a:pt x="24540" y="10258"/>
                    <a:pt x="24449" y="10261"/>
                    <a:pt x="24356" y="10265"/>
                  </a:cubicBezTo>
                  <a:cubicBezTo>
                    <a:pt x="23567" y="10265"/>
                    <a:pt x="22831" y="10475"/>
                    <a:pt x="22147" y="10896"/>
                  </a:cubicBezTo>
                  <a:cubicBezTo>
                    <a:pt x="22042" y="10949"/>
                    <a:pt x="21884" y="10949"/>
                    <a:pt x="21831" y="11001"/>
                  </a:cubicBezTo>
                  <a:cubicBezTo>
                    <a:pt x="21515" y="10212"/>
                    <a:pt x="21042" y="9581"/>
                    <a:pt x="20463" y="8950"/>
                  </a:cubicBezTo>
                  <a:cubicBezTo>
                    <a:pt x="20043" y="8634"/>
                    <a:pt x="19569" y="8319"/>
                    <a:pt x="19201" y="8056"/>
                  </a:cubicBezTo>
                  <a:cubicBezTo>
                    <a:pt x="18412" y="7582"/>
                    <a:pt x="17623" y="7372"/>
                    <a:pt x="16781" y="7319"/>
                  </a:cubicBezTo>
                  <a:cubicBezTo>
                    <a:pt x="16834" y="6846"/>
                    <a:pt x="16886" y="6425"/>
                    <a:pt x="16834" y="5951"/>
                  </a:cubicBezTo>
                  <a:cubicBezTo>
                    <a:pt x="16781" y="5425"/>
                    <a:pt x="16623" y="4899"/>
                    <a:pt x="16571" y="4373"/>
                  </a:cubicBezTo>
                  <a:cubicBezTo>
                    <a:pt x="16255" y="3321"/>
                    <a:pt x="15729" y="2479"/>
                    <a:pt x="14992" y="1690"/>
                  </a:cubicBezTo>
                  <a:cubicBezTo>
                    <a:pt x="14572" y="1322"/>
                    <a:pt x="14151" y="1007"/>
                    <a:pt x="13730" y="743"/>
                  </a:cubicBezTo>
                  <a:cubicBezTo>
                    <a:pt x="12814" y="262"/>
                    <a:pt x="11943" y="0"/>
                    <a:pt x="109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1" name="Google Shape;6541;p42"/>
            <p:cNvSpPr/>
            <p:nvPr/>
          </p:nvSpPr>
          <p:spPr>
            <a:xfrm>
              <a:off x="8474119" y="980825"/>
              <a:ext cx="378161" cy="192025"/>
            </a:xfrm>
            <a:custGeom>
              <a:avLst/>
              <a:gdLst/>
              <a:ahLst/>
              <a:cxnLst/>
              <a:rect l="l" t="t" r="r" b="b"/>
              <a:pathLst>
                <a:path w="14993" h="7681" extrusionOk="0">
                  <a:moveTo>
                    <a:pt x="6313" y="0"/>
                  </a:moveTo>
                  <a:cubicBezTo>
                    <a:pt x="5734" y="0"/>
                    <a:pt x="5208" y="105"/>
                    <a:pt x="4682" y="421"/>
                  </a:cubicBezTo>
                  <a:cubicBezTo>
                    <a:pt x="4156" y="631"/>
                    <a:pt x="3682" y="947"/>
                    <a:pt x="3314" y="1368"/>
                  </a:cubicBezTo>
                  <a:cubicBezTo>
                    <a:pt x="2841" y="1736"/>
                    <a:pt x="2578" y="2262"/>
                    <a:pt x="2420" y="2893"/>
                  </a:cubicBezTo>
                  <a:cubicBezTo>
                    <a:pt x="2157" y="3419"/>
                    <a:pt x="2052" y="3998"/>
                    <a:pt x="2104" y="4577"/>
                  </a:cubicBezTo>
                  <a:cubicBezTo>
                    <a:pt x="2104" y="4734"/>
                    <a:pt x="2157" y="4892"/>
                    <a:pt x="2157" y="5050"/>
                  </a:cubicBezTo>
                  <a:cubicBezTo>
                    <a:pt x="2104" y="5103"/>
                    <a:pt x="2052" y="5103"/>
                    <a:pt x="1894" y="5155"/>
                  </a:cubicBezTo>
                  <a:cubicBezTo>
                    <a:pt x="1526" y="5313"/>
                    <a:pt x="1105" y="5576"/>
                    <a:pt x="842" y="5892"/>
                  </a:cubicBezTo>
                  <a:cubicBezTo>
                    <a:pt x="526" y="6207"/>
                    <a:pt x="316" y="6628"/>
                    <a:pt x="211" y="6996"/>
                  </a:cubicBezTo>
                  <a:cubicBezTo>
                    <a:pt x="53" y="7207"/>
                    <a:pt x="0" y="7470"/>
                    <a:pt x="0" y="7680"/>
                  </a:cubicBezTo>
                  <a:lnTo>
                    <a:pt x="14993" y="7680"/>
                  </a:lnTo>
                  <a:lnTo>
                    <a:pt x="14993" y="7628"/>
                  </a:lnTo>
                  <a:cubicBezTo>
                    <a:pt x="14993" y="7417"/>
                    <a:pt x="14940" y="7259"/>
                    <a:pt x="14940" y="7102"/>
                  </a:cubicBezTo>
                  <a:cubicBezTo>
                    <a:pt x="14677" y="6365"/>
                    <a:pt x="14309" y="5681"/>
                    <a:pt x="13783" y="5155"/>
                  </a:cubicBezTo>
                  <a:cubicBezTo>
                    <a:pt x="13414" y="4997"/>
                    <a:pt x="13099" y="4734"/>
                    <a:pt x="12836" y="4524"/>
                  </a:cubicBezTo>
                  <a:cubicBezTo>
                    <a:pt x="12257" y="4208"/>
                    <a:pt x="11573" y="3998"/>
                    <a:pt x="10942" y="3998"/>
                  </a:cubicBezTo>
                  <a:cubicBezTo>
                    <a:pt x="10889" y="3682"/>
                    <a:pt x="10784" y="3314"/>
                    <a:pt x="10732" y="3051"/>
                  </a:cubicBezTo>
                  <a:cubicBezTo>
                    <a:pt x="10468" y="2367"/>
                    <a:pt x="10100" y="1683"/>
                    <a:pt x="9522" y="1157"/>
                  </a:cubicBezTo>
                  <a:cubicBezTo>
                    <a:pt x="9206" y="947"/>
                    <a:pt x="8943" y="684"/>
                    <a:pt x="8627" y="473"/>
                  </a:cubicBezTo>
                  <a:cubicBezTo>
                    <a:pt x="7891" y="105"/>
                    <a:pt x="7154" y="0"/>
                    <a:pt x="6313"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42" name="Google Shape;6542;p42"/>
            <p:cNvSpPr/>
            <p:nvPr/>
          </p:nvSpPr>
          <p:spPr>
            <a:xfrm>
              <a:off x="7352178" y="3183975"/>
              <a:ext cx="848747" cy="402790"/>
            </a:xfrm>
            <a:custGeom>
              <a:avLst/>
              <a:gdLst/>
              <a:ahLst/>
              <a:cxnLst/>
              <a:rect l="l" t="t" r="r" b="b"/>
              <a:pathLst>
                <a:path w="24725" h="10627" extrusionOk="0">
                  <a:moveTo>
                    <a:pt x="7312" y="0"/>
                  </a:moveTo>
                  <a:cubicBezTo>
                    <a:pt x="6681" y="0"/>
                    <a:pt x="6050" y="210"/>
                    <a:pt x="5471" y="473"/>
                  </a:cubicBezTo>
                  <a:cubicBezTo>
                    <a:pt x="4892" y="631"/>
                    <a:pt x="4366" y="1052"/>
                    <a:pt x="3893" y="1526"/>
                  </a:cubicBezTo>
                  <a:cubicBezTo>
                    <a:pt x="3420" y="1946"/>
                    <a:pt x="3104" y="2578"/>
                    <a:pt x="2894" y="3156"/>
                  </a:cubicBezTo>
                  <a:cubicBezTo>
                    <a:pt x="2630" y="3735"/>
                    <a:pt x="2525" y="4419"/>
                    <a:pt x="2578" y="5050"/>
                  </a:cubicBezTo>
                  <a:cubicBezTo>
                    <a:pt x="2630" y="5471"/>
                    <a:pt x="2736" y="5892"/>
                    <a:pt x="2788" y="6313"/>
                  </a:cubicBezTo>
                  <a:cubicBezTo>
                    <a:pt x="2999" y="6891"/>
                    <a:pt x="3262" y="7417"/>
                    <a:pt x="3630" y="7891"/>
                  </a:cubicBezTo>
                  <a:cubicBezTo>
                    <a:pt x="3157" y="7943"/>
                    <a:pt x="2736" y="8101"/>
                    <a:pt x="2262" y="8259"/>
                  </a:cubicBezTo>
                  <a:cubicBezTo>
                    <a:pt x="1736" y="8469"/>
                    <a:pt x="1263" y="8785"/>
                    <a:pt x="895" y="9258"/>
                  </a:cubicBezTo>
                  <a:cubicBezTo>
                    <a:pt x="474" y="9679"/>
                    <a:pt x="211" y="10100"/>
                    <a:pt x="0" y="10626"/>
                  </a:cubicBezTo>
                  <a:lnTo>
                    <a:pt x="24725" y="10626"/>
                  </a:lnTo>
                  <a:cubicBezTo>
                    <a:pt x="24462" y="10048"/>
                    <a:pt x="24093" y="9521"/>
                    <a:pt x="23620" y="9048"/>
                  </a:cubicBezTo>
                  <a:cubicBezTo>
                    <a:pt x="23304" y="8785"/>
                    <a:pt x="22883" y="8522"/>
                    <a:pt x="22568" y="8364"/>
                  </a:cubicBezTo>
                  <a:cubicBezTo>
                    <a:pt x="21779" y="7943"/>
                    <a:pt x="20937" y="7733"/>
                    <a:pt x="19990" y="7733"/>
                  </a:cubicBezTo>
                  <a:cubicBezTo>
                    <a:pt x="19622" y="7733"/>
                    <a:pt x="19201" y="7838"/>
                    <a:pt x="18885" y="7943"/>
                  </a:cubicBezTo>
                  <a:cubicBezTo>
                    <a:pt x="18833" y="7680"/>
                    <a:pt x="18833" y="7417"/>
                    <a:pt x="18780" y="7154"/>
                  </a:cubicBezTo>
                  <a:cubicBezTo>
                    <a:pt x="18517" y="6365"/>
                    <a:pt x="18096" y="5629"/>
                    <a:pt x="17465" y="5103"/>
                  </a:cubicBezTo>
                  <a:cubicBezTo>
                    <a:pt x="17097" y="4840"/>
                    <a:pt x="16781" y="4682"/>
                    <a:pt x="16466" y="4419"/>
                  </a:cubicBezTo>
                  <a:cubicBezTo>
                    <a:pt x="15677" y="3998"/>
                    <a:pt x="14887" y="3788"/>
                    <a:pt x="13941" y="3788"/>
                  </a:cubicBezTo>
                  <a:cubicBezTo>
                    <a:pt x="13362" y="3788"/>
                    <a:pt x="12888" y="3945"/>
                    <a:pt x="12362" y="4156"/>
                  </a:cubicBezTo>
                  <a:cubicBezTo>
                    <a:pt x="12310" y="3893"/>
                    <a:pt x="12310" y="3682"/>
                    <a:pt x="12257" y="3419"/>
                  </a:cubicBezTo>
                  <a:cubicBezTo>
                    <a:pt x="11994" y="2630"/>
                    <a:pt x="11521" y="1894"/>
                    <a:pt x="10942" y="1315"/>
                  </a:cubicBezTo>
                  <a:cubicBezTo>
                    <a:pt x="10626" y="1052"/>
                    <a:pt x="10258" y="789"/>
                    <a:pt x="9890" y="579"/>
                  </a:cubicBezTo>
                  <a:cubicBezTo>
                    <a:pt x="9101" y="210"/>
                    <a:pt x="8259" y="0"/>
                    <a:pt x="7312" y="0"/>
                  </a:cubicBezTo>
                  <a:close/>
                </a:path>
              </a:pathLst>
            </a:custGeom>
            <a:solidFill>
              <a:srgbClr val="7BB8EF">
                <a:alpha val="340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43" name="Google Shape;6543;p42"/>
          <p:cNvGrpSpPr/>
          <p:nvPr/>
        </p:nvGrpSpPr>
        <p:grpSpPr>
          <a:xfrm>
            <a:off x="-2280" y="-11449"/>
            <a:ext cx="12192214" cy="6882076"/>
            <a:chOff x="-2000" y="-12625"/>
            <a:chExt cx="10692000" cy="7589400"/>
          </a:xfrm>
        </p:grpSpPr>
        <p:sp>
          <p:nvSpPr>
            <p:cNvPr id="6544" name="Google Shape;6544;p42"/>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6545" name="Google Shape;6545;p42"/>
            <p:cNvGrpSpPr/>
            <p:nvPr/>
          </p:nvGrpSpPr>
          <p:grpSpPr>
            <a:xfrm rot="10800000" flipH="1">
              <a:off x="541072" y="7200946"/>
              <a:ext cx="9609875" cy="285829"/>
              <a:chOff x="471460" y="61396"/>
              <a:chExt cx="9609875" cy="285829"/>
            </a:xfrm>
          </p:grpSpPr>
          <p:grpSp>
            <p:nvGrpSpPr>
              <p:cNvPr id="6546" name="Google Shape;6546;p42"/>
              <p:cNvGrpSpPr/>
              <p:nvPr/>
            </p:nvGrpSpPr>
            <p:grpSpPr>
              <a:xfrm>
                <a:off x="471460" y="61396"/>
                <a:ext cx="8862425" cy="285829"/>
                <a:chOff x="395260" y="61396"/>
                <a:chExt cx="8862425" cy="285829"/>
              </a:xfrm>
            </p:grpSpPr>
            <p:grpSp>
              <p:nvGrpSpPr>
                <p:cNvPr id="6547" name="Google Shape;6547;p42"/>
                <p:cNvGrpSpPr/>
                <p:nvPr/>
              </p:nvGrpSpPr>
              <p:grpSpPr>
                <a:xfrm rot="5400000">
                  <a:off x="8465008" y="-445452"/>
                  <a:ext cx="278654" cy="1306700"/>
                  <a:chOff x="73845" y="3561500"/>
                  <a:chExt cx="278654" cy="1306700"/>
                </a:xfrm>
              </p:grpSpPr>
              <p:grpSp>
                <p:nvGrpSpPr>
                  <p:cNvPr id="6548" name="Google Shape;6548;p42"/>
                  <p:cNvGrpSpPr/>
                  <p:nvPr/>
                </p:nvGrpSpPr>
                <p:grpSpPr>
                  <a:xfrm>
                    <a:off x="179620" y="3954300"/>
                    <a:ext cx="139329" cy="128300"/>
                    <a:chOff x="732600" y="1890325"/>
                    <a:chExt cx="138100" cy="128300"/>
                  </a:xfrm>
                </p:grpSpPr>
                <p:sp>
                  <p:nvSpPr>
                    <p:cNvPr id="6549" name="Google Shape;65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0" name="Google Shape;65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1" name="Google Shape;65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52" name="Google Shape;6552;p42"/>
                  <p:cNvGrpSpPr/>
                  <p:nvPr/>
                </p:nvGrpSpPr>
                <p:grpSpPr>
                  <a:xfrm>
                    <a:off x="116495" y="4347100"/>
                    <a:ext cx="139329" cy="128300"/>
                    <a:chOff x="732600" y="1890325"/>
                    <a:chExt cx="138100" cy="128300"/>
                  </a:xfrm>
                </p:grpSpPr>
                <p:sp>
                  <p:nvSpPr>
                    <p:cNvPr id="6553" name="Google Shape;65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4" name="Google Shape;65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5" name="Google Shape;65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56" name="Google Shape;6556;p42"/>
                  <p:cNvGrpSpPr/>
                  <p:nvPr/>
                </p:nvGrpSpPr>
                <p:grpSpPr>
                  <a:xfrm>
                    <a:off x="213170" y="4739900"/>
                    <a:ext cx="139329" cy="128300"/>
                    <a:chOff x="732600" y="1890325"/>
                    <a:chExt cx="138100" cy="128300"/>
                  </a:xfrm>
                </p:grpSpPr>
                <p:sp>
                  <p:nvSpPr>
                    <p:cNvPr id="6557" name="Google Shape;65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8" name="Google Shape;65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59" name="Google Shape;65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60" name="Google Shape;6560;p42"/>
                  <p:cNvGrpSpPr/>
                  <p:nvPr/>
                </p:nvGrpSpPr>
                <p:grpSpPr>
                  <a:xfrm>
                    <a:off x="73845" y="3561500"/>
                    <a:ext cx="139329" cy="128300"/>
                    <a:chOff x="732600" y="1890325"/>
                    <a:chExt cx="138100" cy="128300"/>
                  </a:xfrm>
                </p:grpSpPr>
                <p:sp>
                  <p:nvSpPr>
                    <p:cNvPr id="6561" name="Google Shape;65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2" name="Google Shape;65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3" name="Google Shape;65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564" name="Google Shape;6564;p42"/>
                <p:cNvGrpSpPr/>
                <p:nvPr/>
              </p:nvGrpSpPr>
              <p:grpSpPr>
                <a:xfrm rot="5400000">
                  <a:off x="3923120" y="-3466465"/>
                  <a:ext cx="285829" cy="7341550"/>
                  <a:chOff x="73845" y="36500"/>
                  <a:chExt cx="285829" cy="7341550"/>
                </a:xfrm>
              </p:grpSpPr>
              <p:grpSp>
                <p:nvGrpSpPr>
                  <p:cNvPr id="6565" name="Google Shape;6565;p42"/>
                  <p:cNvGrpSpPr/>
                  <p:nvPr/>
                </p:nvGrpSpPr>
                <p:grpSpPr>
                  <a:xfrm>
                    <a:off x="73845" y="4538300"/>
                    <a:ext cx="285829" cy="2839750"/>
                    <a:chOff x="73845" y="3561500"/>
                    <a:chExt cx="285829" cy="2839750"/>
                  </a:xfrm>
                </p:grpSpPr>
                <p:grpSp>
                  <p:nvGrpSpPr>
                    <p:cNvPr id="6566" name="Google Shape;6566;p42"/>
                    <p:cNvGrpSpPr/>
                    <p:nvPr/>
                  </p:nvGrpSpPr>
                  <p:grpSpPr>
                    <a:xfrm>
                      <a:off x="73845" y="3561500"/>
                      <a:ext cx="278654" cy="1306700"/>
                      <a:chOff x="73845" y="3561500"/>
                      <a:chExt cx="278654" cy="1306700"/>
                    </a:xfrm>
                  </p:grpSpPr>
                  <p:grpSp>
                    <p:nvGrpSpPr>
                      <p:cNvPr id="6567" name="Google Shape;6567;p42"/>
                      <p:cNvGrpSpPr/>
                      <p:nvPr/>
                    </p:nvGrpSpPr>
                    <p:grpSpPr>
                      <a:xfrm>
                        <a:off x="179620" y="3954300"/>
                        <a:ext cx="139329" cy="128300"/>
                        <a:chOff x="732600" y="1890325"/>
                        <a:chExt cx="138100" cy="128300"/>
                      </a:xfrm>
                    </p:grpSpPr>
                    <p:sp>
                      <p:nvSpPr>
                        <p:cNvPr id="6568" name="Google Shape;656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69" name="Google Shape;656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0" name="Google Shape;657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1" name="Google Shape;6571;p42"/>
                      <p:cNvGrpSpPr/>
                      <p:nvPr/>
                    </p:nvGrpSpPr>
                    <p:grpSpPr>
                      <a:xfrm>
                        <a:off x="116495" y="4347100"/>
                        <a:ext cx="139329" cy="128300"/>
                        <a:chOff x="732600" y="1890325"/>
                        <a:chExt cx="138100" cy="128300"/>
                      </a:xfrm>
                    </p:grpSpPr>
                    <p:sp>
                      <p:nvSpPr>
                        <p:cNvPr id="6572" name="Google Shape;657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3" name="Google Shape;657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4" name="Google Shape;657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5" name="Google Shape;6575;p42"/>
                      <p:cNvGrpSpPr/>
                      <p:nvPr/>
                    </p:nvGrpSpPr>
                    <p:grpSpPr>
                      <a:xfrm>
                        <a:off x="213170" y="4739900"/>
                        <a:ext cx="139329" cy="128300"/>
                        <a:chOff x="732600" y="1890325"/>
                        <a:chExt cx="138100" cy="128300"/>
                      </a:xfrm>
                    </p:grpSpPr>
                    <p:sp>
                      <p:nvSpPr>
                        <p:cNvPr id="6576" name="Google Shape;657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7" name="Google Shape;657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78" name="Google Shape;657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79" name="Google Shape;6579;p42"/>
                      <p:cNvGrpSpPr/>
                      <p:nvPr/>
                    </p:nvGrpSpPr>
                    <p:grpSpPr>
                      <a:xfrm>
                        <a:off x="73845" y="3561500"/>
                        <a:ext cx="139329" cy="128300"/>
                        <a:chOff x="732600" y="1890325"/>
                        <a:chExt cx="138100" cy="128300"/>
                      </a:xfrm>
                    </p:grpSpPr>
                    <p:sp>
                      <p:nvSpPr>
                        <p:cNvPr id="6580" name="Google Shape;658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1" name="Google Shape;658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2" name="Google Shape;658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583" name="Google Shape;6583;p42"/>
                    <p:cNvGrpSpPr/>
                    <p:nvPr/>
                  </p:nvGrpSpPr>
                  <p:grpSpPr>
                    <a:xfrm>
                      <a:off x="81020" y="5094550"/>
                      <a:ext cx="278654" cy="1306700"/>
                      <a:chOff x="73845" y="3561500"/>
                      <a:chExt cx="278654" cy="1306700"/>
                    </a:xfrm>
                  </p:grpSpPr>
                  <p:grpSp>
                    <p:nvGrpSpPr>
                      <p:cNvPr id="6584" name="Google Shape;6584;p42"/>
                      <p:cNvGrpSpPr/>
                      <p:nvPr/>
                    </p:nvGrpSpPr>
                    <p:grpSpPr>
                      <a:xfrm>
                        <a:off x="179620" y="3954300"/>
                        <a:ext cx="139329" cy="128300"/>
                        <a:chOff x="732600" y="1890325"/>
                        <a:chExt cx="138100" cy="128300"/>
                      </a:xfrm>
                    </p:grpSpPr>
                    <p:sp>
                      <p:nvSpPr>
                        <p:cNvPr id="6585" name="Google Shape;65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6" name="Google Shape;65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87" name="Google Shape;65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88" name="Google Shape;6588;p42"/>
                      <p:cNvGrpSpPr/>
                      <p:nvPr/>
                    </p:nvGrpSpPr>
                    <p:grpSpPr>
                      <a:xfrm>
                        <a:off x="116495" y="4347100"/>
                        <a:ext cx="139329" cy="128300"/>
                        <a:chOff x="732600" y="1890325"/>
                        <a:chExt cx="138100" cy="128300"/>
                      </a:xfrm>
                    </p:grpSpPr>
                    <p:sp>
                      <p:nvSpPr>
                        <p:cNvPr id="6589" name="Google Shape;65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0" name="Google Shape;65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1" name="Google Shape;65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92" name="Google Shape;6592;p42"/>
                      <p:cNvGrpSpPr/>
                      <p:nvPr/>
                    </p:nvGrpSpPr>
                    <p:grpSpPr>
                      <a:xfrm>
                        <a:off x="213170" y="4739900"/>
                        <a:ext cx="139329" cy="128300"/>
                        <a:chOff x="732600" y="1890325"/>
                        <a:chExt cx="138100" cy="128300"/>
                      </a:xfrm>
                    </p:grpSpPr>
                    <p:sp>
                      <p:nvSpPr>
                        <p:cNvPr id="6593" name="Google Shape;65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4" name="Google Shape;65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5" name="Google Shape;65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596" name="Google Shape;6596;p42"/>
                      <p:cNvGrpSpPr/>
                      <p:nvPr/>
                    </p:nvGrpSpPr>
                    <p:grpSpPr>
                      <a:xfrm>
                        <a:off x="73845" y="3561500"/>
                        <a:ext cx="139329" cy="128300"/>
                        <a:chOff x="732600" y="1890325"/>
                        <a:chExt cx="138100" cy="128300"/>
                      </a:xfrm>
                    </p:grpSpPr>
                    <p:sp>
                      <p:nvSpPr>
                        <p:cNvPr id="6597" name="Google Shape;659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8" name="Google Shape;659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99" name="Google Shape;659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00" name="Google Shape;6600;p42"/>
                  <p:cNvGrpSpPr/>
                  <p:nvPr/>
                </p:nvGrpSpPr>
                <p:grpSpPr>
                  <a:xfrm>
                    <a:off x="73845" y="1524775"/>
                    <a:ext cx="285829" cy="2839750"/>
                    <a:chOff x="73845" y="3561500"/>
                    <a:chExt cx="285829" cy="2839750"/>
                  </a:xfrm>
                </p:grpSpPr>
                <p:grpSp>
                  <p:nvGrpSpPr>
                    <p:cNvPr id="6601" name="Google Shape;6601;p42"/>
                    <p:cNvGrpSpPr/>
                    <p:nvPr/>
                  </p:nvGrpSpPr>
                  <p:grpSpPr>
                    <a:xfrm>
                      <a:off x="73845" y="3561500"/>
                      <a:ext cx="278654" cy="1306700"/>
                      <a:chOff x="73845" y="3561500"/>
                      <a:chExt cx="278654" cy="1306700"/>
                    </a:xfrm>
                  </p:grpSpPr>
                  <p:grpSp>
                    <p:nvGrpSpPr>
                      <p:cNvPr id="6602" name="Google Shape;6602;p42"/>
                      <p:cNvGrpSpPr/>
                      <p:nvPr/>
                    </p:nvGrpSpPr>
                    <p:grpSpPr>
                      <a:xfrm>
                        <a:off x="179620" y="3954300"/>
                        <a:ext cx="139329" cy="128300"/>
                        <a:chOff x="732600" y="1890325"/>
                        <a:chExt cx="138100" cy="128300"/>
                      </a:xfrm>
                    </p:grpSpPr>
                    <p:sp>
                      <p:nvSpPr>
                        <p:cNvPr id="6603" name="Google Shape;660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4" name="Google Shape;660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5" name="Google Shape;660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06" name="Google Shape;6606;p42"/>
                      <p:cNvGrpSpPr/>
                      <p:nvPr/>
                    </p:nvGrpSpPr>
                    <p:grpSpPr>
                      <a:xfrm>
                        <a:off x="116495" y="4347100"/>
                        <a:ext cx="139329" cy="128300"/>
                        <a:chOff x="732600" y="1890325"/>
                        <a:chExt cx="138100" cy="128300"/>
                      </a:xfrm>
                    </p:grpSpPr>
                    <p:sp>
                      <p:nvSpPr>
                        <p:cNvPr id="6607" name="Google Shape;660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8" name="Google Shape;660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09" name="Google Shape;660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10" name="Google Shape;6610;p42"/>
                      <p:cNvGrpSpPr/>
                      <p:nvPr/>
                    </p:nvGrpSpPr>
                    <p:grpSpPr>
                      <a:xfrm>
                        <a:off x="213170" y="4739900"/>
                        <a:ext cx="139329" cy="128300"/>
                        <a:chOff x="732600" y="1890325"/>
                        <a:chExt cx="138100" cy="128300"/>
                      </a:xfrm>
                    </p:grpSpPr>
                    <p:sp>
                      <p:nvSpPr>
                        <p:cNvPr id="6611" name="Google Shape;661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2" name="Google Shape;661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3" name="Google Shape;661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14" name="Google Shape;6614;p42"/>
                      <p:cNvGrpSpPr/>
                      <p:nvPr/>
                    </p:nvGrpSpPr>
                    <p:grpSpPr>
                      <a:xfrm>
                        <a:off x="73845" y="3561500"/>
                        <a:ext cx="139329" cy="128300"/>
                        <a:chOff x="732600" y="1890325"/>
                        <a:chExt cx="138100" cy="128300"/>
                      </a:xfrm>
                    </p:grpSpPr>
                    <p:sp>
                      <p:nvSpPr>
                        <p:cNvPr id="6615" name="Google Shape;661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6" name="Google Shape;661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17" name="Google Shape;661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18" name="Google Shape;6618;p42"/>
                    <p:cNvGrpSpPr/>
                    <p:nvPr/>
                  </p:nvGrpSpPr>
                  <p:grpSpPr>
                    <a:xfrm>
                      <a:off x="81020" y="5094550"/>
                      <a:ext cx="278654" cy="1306700"/>
                      <a:chOff x="73845" y="3561500"/>
                      <a:chExt cx="278654" cy="1306700"/>
                    </a:xfrm>
                  </p:grpSpPr>
                  <p:grpSp>
                    <p:nvGrpSpPr>
                      <p:cNvPr id="6619" name="Google Shape;6619;p42"/>
                      <p:cNvGrpSpPr/>
                      <p:nvPr/>
                    </p:nvGrpSpPr>
                    <p:grpSpPr>
                      <a:xfrm>
                        <a:off x="179620" y="3954300"/>
                        <a:ext cx="139329" cy="128300"/>
                        <a:chOff x="732600" y="1890325"/>
                        <a:chExt cx="138100" cy="128300"/>
                      </a:xfrm>
                    </p:grpSpPr>
                    <p:sp>
                      <p:nvSpPr>
                        <p:cNvPr id="6620" name="Google Shape;66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1" name="Google Shape;66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2" name="Google Shape;66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3" name="Google Shape;6623;p42"/>
                      <p:cNvGrpSpPr/>
                      <p:nvPr/>
                    </p:nvGrpSpPr>
                    <p:grpSpPr>
                      <a:xfrm>
                        <a:off x="116495" y="4347100"/>
                        <a:ext cx="139329" cy="128300"/>
                        <a:chOff x="732600" y="1890325"/>
                        <a:chExt cx="138100" cy="128300"/>
                      </a:xfrm>
                    </p:grpSpPr>
                    <p:sp>
                      <p:nvSpPr>
                        <p:cNvPr id="6624" name="Google Shape;66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5" name="Google Shape;66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6" name="Google Shape;66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27" name="Google Shape;6627;p42"/>
                      <p:cNvGrpSpPr/>
                      <p:nvPr/>
                    </p:nvGrpSpPr>
                    <p:grpSpPr>
                      <a:xfrm>
                        <a:off x="213170" y="4739900"/>
                        <a:ext cx="139329" cy="128300"/>
                        <a:chOff x="732600" y="1890325"/>
                        <a:chExt cx="138100" cy="128300"/>
                      </a:xfrm>
                    </p:grpSpPr>
                    <p:sp>
                      <p:nvSpPr>
                        <p:cNvPr id="6628" name="Google Shape;66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29" name="Google Shape;66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0" name="Google Shape;66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31" name="Google Shape;6631;p42"/>
                      <p:cNvGrpSpPr/>
                      <p:nvPr/>
                    </p:nvGrpSpPr>
                    <p:grpSpPr>
                      <a:xfrm>
                        <a:off x="73845" y="3561500"/>
                        <a:ext cx="139329" cy="128300"/>
                        <a:chOff x="732600" y="1890325"/>
                        <a:chExt cx="138100" cy="128300"/>
                      </a:xfrm>
                    </p:grpSpPr>
                    <p:sp>
                      <p:nvSpPr>
                        <p:cNvPr id="6632" name="Google Shape;663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3" name="Google Shape;663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4" name="Google Shape;663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35" name="Google Shape;6635;p42"/>
                  <p:cNvGrpSpPr/>
                  <p:nvPr/>
                </p:nvGrpSpPr>
                <p:grpSpPr>
                  <a:xfrm>
                    <a:off x="81020" y="36500"/>
                    <a:ext cx="278654" cy="1306700"/>
                    <a:chOff x="73845" y="3561500"/>
                    <a:chExt cx="278654" cy="1306700"/>
                  </a:xfrm>
                </p:grpSpPr>
                <p:grpSp>
                  <p:nvGrpSpPr>
                    <p:cNvPr id="6636" name="Google Shape;6636;p42"/>
                    <p:cNvGrpSpPr/>
                    <p:nvPr/>
                  </p:nvGrpSpPr>
                  <p:grpSpPr>
                    <a:xfrm>
                      <a:off x="179620" y="3954300"/>
                      <a:ext cx="139329" cy="128300"/>
                      <a:chOff x="732600" y="1890325"/>
                      <a:chExt cx="138100" cy="128300"/>
                    </a:xfrm>
                  </p:grpSpPr>
                  <p:sp>
                    <p:nvSpPr>
                      <p:cNvPr id="6637" name="Google Shape;66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8" name="Google Shape;66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39" name="Google Shape;66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0" name="Google Shape;6640;p42"/>
                    <p:cNvGrpSpPr/>
                    <p:nvPr/>
                  </p:nvGrpSpPr>
                  <p:grpSpPr>
                    <a:xfrm>
                      <a:off x="116495" y="4347100"/>
                      <a:ext cx="139329" cy="128300"/>
                      <a:chOff x="732600" y="1890325"/>
                      <a:chExt cx="138100" cy="128300"/>
                    </a:xfrm>
                  </p:grpSpPr>
                  <p:sp>
                    <p:nvSpPr>
                      <p:cNvPr id="6641" name="Google Shape;66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2" name="Google Shape;66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3" name="Google Shape;66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4" name="Google Shape;6644;p42"/>
                    <p:cNvGrpSpPr/>
                    <p:nvPr/>
                  </p:nvGrpSpPr>
                  <p:grpSpPr>
                    <a:xfrm>
                      <a:off x="213170" y="4739900"/>
                      <a:ext cx="139329" cy="128300"/>
                      <a:chOff x="732600" y="1890325"/>
                      <a:chExt cx="138100" cy="128300"/>
                    </a:xfrm>
                  </p:grpSpPr>
                  <p:sp>
                    <p:nvSpPr>
                      <p:cNvPr id="6645" name="Google Shape;66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6" name="Google Shape;66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47" name="Google Shape;66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48" name="Google Shape;6648;p42"/>
                    <p:cNvGrpSpPr/>
                    <p:nvPr/>
                  </p:nvGrpSpPr>
                  <p:grpSpPr>
                    <a:xfrm>
                      <a:off x="73845" y="3561500"/>
                      <a:ext cx="139329" cy="128300"/>
                      <a:chOff x="732600" y="1890325"/>
                      <a:chExt cx="138100" cy="128300"/>
                    </a:xfrm>
                  </p:grpSpPr>
                  <p:sp>
                    <p:nvSpPr>
                      <p:cNvPr id="6649" name="Google Shape;664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0" name="Google Shape;665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1" name="Google Shape;665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652" name="Google Shape;6652;p42"/>
              <p:cNvGrpSpPr/>
              <p:nvPr/>
            </p:nvGrpSpPr>
            <p:grpSpPr>
              <a:xfrm rot="5400000">
                <a:off x="9702783" y="-38502"/>
                <a:ext cx="236004" cy="521100"/>
                <a:chOff x="116495" y="4347100"/>
                <a:chExt cx="236004" cy="521100"/>
              </a:xfrm>
            </p:grpSpPr>
            <p:grpSp>
              <p:nvGrpSpPr>
                <p:cNvPr id="6653" name="Google Shape;6653;p42"/>
                <p:cNvGrpSpPr/>
                <p:nvPr/>
              </p:nvGrpSpPr>
              <p:grpSpPr>
                <a:xfrm>
                  <a:off x="116495" y="4347100"/>
                  <a:ext cx="139329" cy="128300"/>
                  <a:chOff x="732600" y="1890325"/>
                  <a:chExt cx="138100" cy="128300"/>
                </a:xfrm>
              </p:grpSpPr>
              <p:sp>
                <p:nvSpPr>
                  <p:cNvPr id="6654" name="Google Shape;66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5" name="Google Shape;66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6" name="Google Shape;66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57" name="Google Shape;6657;p42"/>
                <p:cNvGrpSpPr/>
                <p:nvPr/>
              </p:nvGrpSpPr>
              <p:grpSpPr>
                <a:xfrm>
                  <a:off x="213170" y="4739900"/>
                  <a:ext cx="139329" cy="128300"/>
                  <a:chOff x="732600" y="1890325"/>
                  <a:chExt cx="138100" cy="128300"/>
                </a:xfrm>
              </p:grpSpPr>
              <p:sp>
                <p:nvSpPr>
                  <p:cNvPr id="6658" name="Google Shape;66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59" name="Google Shape;66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0" name="Google Shape;66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661" name="Google Shape;6661;p42"/>
            <p:cNvGrpSpPr/>
            <p:nvPr/>
          </p:nvGrpSpPr>
          <p:grpSpPr>
            <a:xfrm>
              <a:off x="471460" y="61396"/>
              <a:ext cx="9609875" cy="285829"/>
              <a:chOff x="471460" y="61396"/>
              <a:chExt cx="9609875" cy="285829"/>
            </a:xfrm>
          </p:grpSpPr>
          <p:grpSp>
            <p:nvGrpSpPr>
              <p:cNvPr id="6662" name="Google Shape;6662;p42"/>
              <p:cNvGrpSpPr/>
              <p:nvPr/>
            </p:nvGrpSpPr>
            <p:grpSpPr>
              <a:xfrm>
                <a:off x="471460" y="61396"/>
                <a:ext cx="8862425" cy="285829"/>
                <a:chOff x="395260" y="61396"/>
                <a:chExt cx="8862425" cy="285829"/>
              </a:xfrm>
            </p:grpSpPr>
            <p:grpSp>
              <p:nvGrpSpPr>
                <p:cNvPr id="6663" name="Google Shape;6663;p42"/>
                <p:cNvGrpSpPr/>
                <p:nvPr/>
              </p:nvGrpSpPr>
              <p:grpSpPr>
                <a:xfrm rot="5400000">
                  <a:off x="8465008" y="-445452"/>
                  <a:ext cx="278654" cy="1306700"/>
                  <a:chOff x="73845" y="3561500"/>
                  <a:chExt cx="278654" cy="1306700"/>
                </a:xfrm>
              </p:grpSpPr>
              <p:grpSp>
                <p:nvGrpSpPr>
                  <p:cNvPr id="6664" name="Google Shape;6664;p42"/>
                  <p:cNvGrpSpPr/>
                  <p:nvPr/>
                </p:nvGrpSpPr>
                <p:grpSpPr>
                  <a:xfrm>
                    <a:off x="179620" y="3954300"/>
                    <a:ext cx="139329" cy="128300"/>
                    <a:chOff x="732600" y="1890325"/>
                    <a:chExt cx="138100" cy="128300"/>
                  </a:xfrm>
                </p:grpSpPr>
                <p:sp>
                  <p:nvSpPr>
                    <p:cNvPr id="6665" name="Google Shape;66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6" name="Google Shape;66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67" name="Google Shape;66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68" name="Google Shape;6668;p42"/>
                  <p:cNvGrpSpPr/>
                  <p:nvPr/>
                </p:nvGrpSpPr>
                <p:grpSpPr>
                  <a:xfrm>
                    <a:off x="116495" y="4347100"/>
                    <a:ext cx="139329" cy="128300"/>
                    <a:chOff x="732600" y="1890325"/>
                    <a:chExt cx="138100" cy="128300"/>
                  </a:xfrm>
                </p:grpSpPr>
                <p:sp>
                  <p:nvSpPr>
                    <p:cNvPr id="6669" name="Google Shape;66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0" name="Google Shape;66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1" name="Google Shape;66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72" name="Google Shape;6672;p42"/>
                  <p:cNvGrpSpPr/>
                  <p:nvPr/>
                </p:nvGrpSpPr>
                <p:grpSpPr>
                  <a:xfrm>
                    <a:off x="213170" y="4739900"/>
                    <a:ext cx="139329" cy="128300"/>
                    <a:chOff x="732600" y="1890325"/>
                    <a:chExt cx="138100" cy="128300"/>
                  </a:xfrm>
                </p:grpSpPr>
                <p:sp>
                  <p:nvSpPr>
                    <p:cNvPr id="6673" name="Google Shape;66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4" name="Google Shape;66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5" name="Google Shape;66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76" name="Google Shape;6676;p42"/>
                  <p:cNvGrpSpPr/>
                  <p:nvPr/>
                </p:nvGrpSpPr>
                <p:grpSpPr>
                  <a:xfrm>
                    <a:off x="73845" y="3561500"/>
                    <a:ext cx="139329" cy="128300"/>
                    <a:chOff x="732600" y="1890325"/>
                    <a:chExt cx="138100" cy="128300"/>
                  </a:xfrm>
                </p:grpSpPr>
                <p:sp>
                  <p:nvSpPr>
                    <p:cNvPr id="6677" name="Google Shape;66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8" name="Google Shape;66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79" name="Google Shape;66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80" name="Google Shape;6680;p42"/>
                <p:cNvGrpSpPr/>
                <p:nvPr/>
              </p:nvGrpSpPr>
              <p:grpSpPr>
                <a:xfrm rot="5400000">
                  <a:off x="3923120" y="-3466465"/>
                  <a:ext cx="285829" cy="7341550"/>
                  <a:chOff x="73845" y="36500"/>
                  <a:chExt cx="285829" cy="7341550"/>
                </a:xfrm>
              </p:grpSpPr>
              <p:grpSp>
                <p:nvGrpSpPr>
                  <p:cNvPr id="6681" name="Google Shape;6681;p42"/>
                  <p:cNvGrpSpPr/>
                  <p:nvPr/>
                </p:nvGrpSpPr>
                <p:grpSpPr>
                  <a:xfrm>
                    <a:off x="73845" y="4538300"/>
                    <a:ext cx="285829" cy="2839750"/>
                    <a:chOff x="73845" y="3561500"/>
                    <a:chExt cx="285829" cy="2839750"/>
                  </a:xfrm>
                </p:grpSpPr>
                <p:grpSp>
                  <p:nvGrpSpPr>
                    <p:cNvPr id="6682" name="Google Shape;6682;p42"/>
                    <p:cNvGrpSpPr/>
                    <p:nvPr/>
                  </p:nvGrpSpPr>
                  <p:grpSpPr>
                    <a:xfrm>
                      <a:off x="73845" y="3561500"/>
                      <a:ext cx="278654" cy="1306700"/>
                      <a:chOff x="73845" y="3561500"/>
                      <a:chExt cx="278654" cy="1306700"/>
                    </a:xfrm>
                  </p:grpSpPr>
                  <p:grpSp>
                    <p:nvGrpSpPr>
                      <p:cNvPr id="6683" name="Google Shape;6683;p42"/>
                      <p:cNvGrpSpPr/>
                      <p:nvPr/>
                    </p:nvGrpSpPr>
                    <p:grpSpPr>
                      <a:xfrm>
                        <a:off x="179620" y="3954300"/>
                        <a:ext cx="139329" cy="128300"/>
                        <a:chOff x="732600" y="1890325"/>
                        <a:chExt cx="138100" cy="128300"/>
                      </a:xfrm>
                    </p:grpSpPr>
                    <p:sp>
                      <p:nvSpPr>
                        <p:cNvPr id="6684" name="Google Shape;668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5" name="Google Shape;668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6" name="Google Shape;668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87" name="Google Shape;6687;p42"/>
                      <p:cNvGrpSpPr/>
                      <p:nvPr/>
                    </p:nvGrpSpPr>
                    <p:grpSpPr>
                      <a:xfrm>
                        <a:off x="116495" y="4347100"/>
                        <a:ext cx="139329" cy="128300"/>
                        <a:chOff x="732600" y="1890325"/>
                        <a:chExt cx="138100" cy="128300"/>
                      </a:xfrm>
                    </p:grpSpPr>
                    <p:sp>
                      <p:nvSpPr>
                        <p:cNvPr id="6688" name="Google Shape;668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89" name="Google Shape;668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0" name="Google Shape;669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91" name="Google Shape;6691;p42"/>
                      <p:cNvGrpSpPr/>
                      <p:nvPr/>
                    </p:nvGrpSpPr>
                    <p:grpSpPr>
                      <a:xfrm>
                        <a:off x="213170" y="4739900"/>
                        <a:ext cx="139329" cy="128300"/>
                        <a:chOff x="732600" y="1890325"/>
                        <a:chExt cx="138100" cy="128300"/>
                      </a:xfrm>
                    </p:grpSpPr>
                    <p:sp>
                      <p:nvSpPr>
                        <p:cNvPr id="6692" name="Google Shape;669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3" name="Google Shape;669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4" name="Google Shape;669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695" name="Google Shape;6695;p42"/>
                      <p:cNvGrpSpPr/>
                      <p:nvPr/>
                    </p:nvGrpSpPr>
                    <p:grpSpPr>
                      <a:xfrm>
                        <a:off x="73845" y="3561500"/>
                        <a:ext cx="139329" cy="128300"/>
                        <a:chOff x="732600" y="1890325"/>
                        <a:chExt cx="138100" cy="128300"/>
                      </a:xfrm>
                    </p:grpSpPr>
                    <p:sp>
                      <p:nvSpPr>
                        <p:cNvPr id="6696" name="Google Shape;669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7" name="Google Shape;669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98" name="Google Shape;669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699" name="Google Shape;6699;p42"/>
                    <p:cNvGrpSpPr/>
                    <p:nvPr/>
                  </p:nvGrpSpPr>
                  <p:grpSpPr>
                    <a:xfrm>
                      <a:off x="81020" y="5094550"/>
                      <a:ext cx="278654" cy="1306700"/>
                      <a:chOff x="73845" y="3561500"/>
                      <a:chExt cx="278654" cy="1306700"/>
                    </a:xfrm>
                  </p:grpSpPr>
                  <p:grpSp>
                    <p:nvGrpSpPr>
                      <p:cNvPr id="6700" name="Google Shape;6700;p42"/>
                      <p:cNvGrpSpPr/>
                      <p:nvPr/>
                    </p:nvGrpSpPr>
                    <p:grpSpPr>
                      <a:xfrm>
                        <a:off x="179620" y="3954300"/>
                        <a:ext cx="139329" cy="128300"/>
                        <a:chOff x="732600" y="1890325"/>
                        <a:chExt cx="138100" cy="128300"/>
                      </a:xfrm>
                    </p:grpSpPr>
                    <p:sp>
                      <p:nvSpPr>
                        <p:cNvPr id="6701" name="Google Shape;670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2" name="Google Shape;670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3" name="Google Shape;670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4" name="Google Shape;6704;p42"/>
                      <p:cNvGrpSpPr/>
                      <p:nvPr/>
                    </p:nvGrpSpPr>
                    <p:grpSpPr>
                      <a:xfrm>
                        <a:off x="116495" y="4347100"/>
                        <a:ext cx="139329" cy="128300"/>
                        <a:chOff x="732600" y="1890325"/>
                        <a:chExt cx="138100" cy="128300"/>
                      </a:xfrm>
                    </p:grpSpPr>
                    <p:sp>
                      <p:nvSpPr>
                        <p:cNvPr id="6705" name="Google Shape;670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6" name="Google Shape;670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07" name="Google Shape;670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08" name="Google Shape;6708;p42"/>
                      <p:cNvGrpSpPr/>
                      <p:nvPr/>
                    </p:nvGrpSpPr>
                    <p:grpSpPr>
                      <a:xfrm>
                        <a:off x="213170" y="4739900"/>
                        <a:ext cx="139329" cy="128300"/>
                        <a:chOff x="732600" y="1890325"/>
                        <a:chExt cx="138100" cy="128300"/>
                      </a:xfrm>
                    </p:grpSpPr>
                    <p:sp>
                      <p:nvSpPr>
                        <p:cNvPr id="6709" name="Google Shape;670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0" name="Google Shape;671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1" name="Google Shape;671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12" name="Google Shape;6712;p42"/>
                      <p:cNvGrpSpPr/>
                      <p:nvPr/>
                    </p:nvGrpSpPr>
                    <p:grpSpPr>
                      <a:xfrm>
                        <a:off x="73845" y="3561500"/>
                        <a:ext cx="139329" cy="128300"/>
                        <a:chOff x="732600" y="1890325"/>
                        <a:chExt cx="138100" cy="128300"/>
                      </a:xfrm>
                    </p:grpSpPr>
                    <p:sp>
                      <p:nvSpPr>
                        <p:cNvPr id="6713" name="Google Shape;671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4" name="Google Shape;671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15" name="Google Shape;671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16" name="Google Shape;6716;p42"/>
                  <p:cNvGrpSpPr/>
                  <p:nvPr/>
                </p:nvGrpSpPr>
                <p:grpSpPr>
                  <a:xfrm>
                    <a:off x="73845" y="1524775"/>
                    <a:ext cx="285829" cy="2839750"/>
                    <a:chOff x="73845" y="3561500"/>
                    <a:chExt cx="285829" cy="2839750"/>
                  </a:xfrm>
                </p:grpSpPr>
                <p:grpSp>
                  <p:nvGrpSpPr>
                    <p:cNvPr id="6717" name="Google Shape;6717;p42"/>
                    <p:cNvGrpSpPr/>
                    <p:nvPr/>
                  </p:nvGrpSpPr>
                  <p:grpSpPr>
                    <a:xfrm>
                      <a:off x="73845" y="3561500"/>
                      <a:ext cx="278654" cy="1306700"/>
                      <a:chOff x="73845" y="3561500"/>
                      <a:chExt cx="278654" cy="1306700"/>
                    </a:xfrm>
                  </p:grpSpPr>
                  <p:grpSp>
                    <p:nvGrpSpPr>
                      <p:cNvPr id="6718" name="Google Shape;6718;p42"/>
                      <p:cNvGrpSpPr/>
                      <p:nvPr/>
                    </p:nvGrpSpPr>
                    <p:grpSpPr>
                      <a:xfrm>
                        <a:off x="179620" y="3954300"/>
                        <a:ext cx="139329" cy="128300"/>
                        <a:chOff x="732600" y="1890325"/>
                        <a:chExt cx="138100" cy="128300"/>
                      </a:xfrm>
                    </p:grpSpPr>
                    <p:sp>
                      <p:nvSpPr>
                        <p:cNvPr id="6719" name="Google Shape;671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0" name="Google Shape;672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1" name="Google Shape;672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22" name="Google Shape;6722;p42"/>
                      <p:cNvGrpSpPr/>
                      <p:nvPr/>
                    </p:nvGrpSpPr>
                    <p:grpSpPr>
                      <a:xfrm>
                        <a:off x="116495" y="4347100"/>
                        <a:ext cx="139329" cy="128300"/>
                        <a:chOff x="732600" y="1890325"/>
                        <a:chExt cx="138100" cy="128300"/>
                      </a:xfrm>
                    </p:grpSpPr>
                    <p:sp>
                      <p:nvSpPr>
                        <p:cNvPr id="6723" name="Google Shape;672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4" name="Google Shape;672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5" name="Google Shape;672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26" name="Google Shape;6726;p42"/>
                      <p:cNvGrpSpPr/>
                      <p:nvPr/>
                    </p:nvGrpSpPr>
                    <p:grpSpPr>
                      <a:xfrm>
                        <a:off x="213170" y="4739900"/>
                        <a:ext cx="139329" cy="128300"/>
                        <a:chOff x="732600" y="1890325"/>
                        <a:chExt cx="138100" cy="128300"/>
                      </a:xfrm>
                    </p:grpSpPr>
                    <p:sp>
                      <p:nvSpPr>
                        <p:cNvPr id="6727" name="Google Shape;672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8" name="Google Shape;672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29" name="Google Shape;672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30" name="Google Shape;6730;p42"/>
                      <p:cNvGrpSpPr/>
                      <p:nvPr/>
                    </p:nvGrpSpPr>
                    <p:grpSpPr>
                      <a:xfrm>
                        <a:off x="73845" y="3561500"/>
                        <a:ext cx="139329" cy="128300"/>
                        <a:chOff x="732600" y="1890325"/>
                        <a:chExt cx="138100" cy="128300"/>
                      </a:xfrm>
                    </p:grpSpPr>
                    <p:sp>
                      <p:nvSpPr>
                        <p:cNvPr id="6731" name="Google Shape;673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2" name="Google Shape;673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3" name="Google Shape;673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734" name="Google Shape;6734;p42"/>
                    <p:cNvGrpSpPr/>
                    <p:nvPr/>
                  </p:nvGrpSpPr>
                  <p:grpSpPr>
                    <a:xfrm>
                      <a:off x="81020" y="5094550"/>
                      <a:ext cx="278654" cy="1306700"/>
                      <a:chOff x="73845" y="3561500"/>
                      <a:chExt cx="278654" cy="1306700"/>
                    </a:xfrm>
                  </p:grpSpPr>
                  <p:grpSp>
                    <p:nvGrpSpPr>
                      <p:cNvPr id="6735" name="Google Shape;6735;p42"/>
                      <p:cNvGrpSpPr/>
                      <p:nvPr/>
                    </p:nvGrpSpPr>
                    <p:grpSpPr>
                      <a:xfrm>
                        <a:off x="179620" y="3954300"/>
                        <a:ext cx="139329" cy="128300"/>
                        <a:chOff x="732600" y="1890325"/>
                        <a:chExt cx="138100" cy="128300"/>
                      </a:xfrm>
                    </p:grpSpPr>
                    <p:sp>
                      <p:nvSpPr>
                        <p:cNvPr id="6736" name="Google Shape;673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7" name="Google Shape;673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38" name="Google Shape;673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39" name="Google Shape;6739;p42"/>
                      <p:cNvGrpSpPr/>
                      <p:nvPr/>
                    </p:nvGrpSpPr>
                    <p:grpSpPr>
                      <a:xfrm>
                        <a:off x="116495" y="4347100"/>
                        <a:ext cx="139329" cy="128300"/>
                        <a:chOff x="732600" y="1890325"/>
                        <a:chExt cx="138100" cy="128300"/>
                      </a:xfrm>
                    </p:grpSpPr>
                    <p:sp>
                      <p:nvSpPr>
                        <p:cNvPr id="6740" name="Google Shape;674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1" name="Google Shape;674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2" name="Google Shape;674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43" name="Google Shape;6743;p42"/>
                      <p:cNvGrpSpPr/>
                      <p:nvPr/>
                    </p:nvGrpSpPr>
                    <p:grpSpPr>
                      <a:xfrm>
                        <a:off x="213170" y="4739900"/>
                        <a:ext cx="139329" cy="128300"/>
                        <a:chOff x="732600" y="1890325"/>
                        <a:chExt cx="138100" cy="128300"/>
                      </a:xfrm>
                    </p:grpSpPr>
                    <p:sp>
                      <p:nvSpPr>
                        <p:cNvPr id="6744" name="Google Shape;674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5" name="Google Shape;674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6" name="Google Shape;674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47" name="Google Shape;6747;p42"/>
                      <p:cNvGrpSpPr/>
                      <p:nvPr/>
                    </p:nvGrpSpPr>
                    <p:grpSpPr>
                      <a:xfrm>
                        <a:off x="73845" y="3561500"/>
                        <a:ext cx="139329" cy="128300"/>
                        <a:chOff x="732600" y="1890325"/>
                        <a:chExt cx="138100" cy="128300"/>
                      </a:xfrm>
                    </p:grpSpPr>
                    <p:sp>
                      <p:nvSpPr>
                        <p:cNvPr id="6748" name="Google Shape;674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49" name="Google Shape;674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0" name="Google Shape;675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51" name="Google Shape;6751;p42"/>
                  <p:cNvGrpSpPr/>
                  <p:nvPr/>
                </p:nvGrpSpPr>
                <p:grpSpPr>
                  <a:xfrm>
                    <a:off x="81020" y="36500"/>
                    <a:ext cx="278654" cy="1306700"/>
                    <a:chOff x="73845" y="3561500"/>
                    <a:chExt cx="278654" cy="1306700"/>
                  </a:xfrm>
                </p:grpSpPr>
                <p:grpSp>
                  <p:nvGrpSpPr>
                    <p:cNvPr id="6752" name="Google Shape;6752;p42"/>
                    <p:cNvGrpSpPr/>
                    <p:nvPr/>
                  </p:nvGrpSpPr>
                  <p:grpSpPr>
                    <a:xfrm>
                      <a:off x="179620" y="3954300"/>
                      <a:ext cx="139329" cy="128300"/>
                      <a:chOff x="732600" y="1890325"/>
                      <a:chExt cx="138100" cy="128300"/>
                    </a:xfrm>
                  </p:grpSpPr>
                  <p:sp>
                    <p:nvSpPr>
                      <p:cNvPr id="6753" name="Google Shape;675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4" name="Google Shape;675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5" name="Google Shape;675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56" name="Google Shape;6756;p42"/>
                    <p:cNvGrpSpPr/>
                    <p:nvPr/>
                  </p:nvGrpSpPr>
                  <p:grpSpPr>
                    <a:xfrm>
                      <a:off x="116495" y="4347100"/>
                      <a:ext cx="139329" cy="128300"/>
                      <a:chOff x="732600" y="1890325"/>
                      <a:chExt cx="138100" cy="128300"/>
                    </a:xfrm>
                  </p:grpSpPr>
                  <p:sp>
                    <p:nvSpPr>
                      <p:cNvPr id="6757" name="Google Shape;675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8" name="Google Shape;675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59" name="Google Shape;675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60" name="Google Shape;6760;p42"/>
                    <p:cNvGrpSpPr/>
                    <p:nvPr/>
                  </p:nvGrpSpPr>
                  <p:grpSpPr>
                    <a:xfrm>
                      <a:off x="213170" y="4739900"/>
                      <a:ext cx="139329" cy="128300"/>
                      <a:chOff x="732600" y="1890325"/>
                      <a:chExt cx="138100" cy="128300"/>
                    </a:xfrm>
                  </p:grpSpPr>
                  <p:sp>
                    <p:nvSpPr>
                      <p:cNvPr id="6761" name="Google Shape;676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2" name="Google Shape;676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3" name="Google Shape;676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64" name="Google Shape;6764;p42"/>
                    <p:cNvGrpSpPr/>
                    <p:nvPr/>
                  </p:nvGrpSpPr>
                  <p:grpSpPr>
                    <a:xfrm>
                      <a:off x="73845" y="3561500"/>
                      <a:ext cx="139329" cy="128300"/>
                      <a:chOff x="732600" y="1890325"/>
                      <a:chExt cx="138100" cy="128300"/>
                    </a:xfrm>
                  </p:grpSpPr>
                  <p:sp>
                    <p:nvSpPr>
                      <p:cNvPr id="6765" name="Google Shape;676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6" name="Google Shape;676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67" name="Google Shape;676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6768" name="Google Shape;6768;p42"/>
              <p:cNvGrpSpPr/>
              <p:nvPr/>
            </p:nvGrpSpPr>
            <p:grpSpPr>
              <a:xfrm rot="5400000">
                <a:off x="9702783" y="-38502"/>
                <a:ext cx="236004" cy="521100"/>
                <a:chOff x="116495" y="4347100"/>
                <a:chExt cx="236004" cy="521100"/>
              </a:xfrm>
            </p:grpSpPr>
            <p:grpSp>
              <p:nvGrpSpPr>
                <p:cNvPr id="6769" name="Google Shape;6769;p42"/>
                <p:cNvGrpSpPr/>
                <p:nvPr/>
              </p:nvGrpSpPr>
              <p:grpSpPr>
                <a:xfrm>
                  <a:off x="116495" y="4347100"/>
                  <a:ext cx="139329" cy="128300"/>
                  <a:chOff x="732600" y="1890325"/>
                  <a:chExt cx="138100" cy="128300"/>
                </a:xfrm>
              </p:grpSpPr>
              <p:sp>
                <p:nvSpPr>
                  <p:cNvPr id="6770" name="Google Shape;677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1" name="Google Shape;677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2" name="Google Shape;677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73" name="Google Shape;6773;p42"/>
                <p:cNvGrpSpPr/>
                <p:nvPr/>
              </p:nvGrpSpPr>
              <p:grpSpPr>
                <a:xfrm>
                  <a:off x="213170" y="4739900"/>
                  <a:ext cx="139329" cy="128300"/>
                  <a:chOff x="732600" y="1890325"/>
                  <a:chExt cx="138100" cy="128300"/>
                </a:xfrm>
              </p:grpSpPr>
              <p:sp>
                <p:nvSpPr>
                  <p:cNvPr id="6774" name="Google Shape;677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5" name="Google Shape;677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76" name="Google Shape;677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777" name="Google Shape;6777;p42"/>
            <p:cNvGrpSpPr/>
            <p:nvPr/>
          </p:nvGrpSpPr>
          <p:grpSpPr>
            <a:xfrm>
              <a:off x="73845" y="98713"/>
              <a:ext cx="285829" cy="7341550"/>
              <a:chOff x="73845" y="36500"/>
              <a:chExt cx="285829" cy="7341550"/>
            </a:xfrm>
          </p:grpSpPr>
          <p:grpSp>
            <p:nvGrpSpPr>
              <p:cNvPr id="6778" name="Google Shape;6778;p42"/>
              <p:cNvGrpSpPr/>
              <p:nvPr/>
            </p:nvGrpSpPr>
            <p:grpSpPr>
              <a:xfrm>
                <a:off x="73845" y="4538300"/>
                <a:ext cx="285829" cy="2839750"/>
                <a:chOff x="73845" y="3561500"/>
                <a:chExt cx="285829" cy="2839750"/>
              </a:xfrm>
            </p:grpSpPr>
            <p:grpSp>
              <p:nvGrpSpPr>
                <p:cNvPr id="6779" name="Google Shape;6779;p42"/>
                <p:cNvGrpSpPr/>
                <p:nvPr/>
              </p:nvGrpSpPr>
              <p:grpSpPr>
                <a:xfrm>
                  <a:off x="73845" y="3561500"/>
                  <a:ext cx="278654" cy="1306700"/>
                  <a:chOff x="73845" y="3561500"/>
                  <a:chExt cx="278654" cy="1306700"/>
                </a:xfrm>
              </p:grpSpPr>
              <p:grpSp>
                <p:nvGrpSpPr>
                  <p:cNvPr id="6780" name="Google Shape;6780;p42"/>
                  <p:cNvGrpSpPr/>
                  <p:nvPr/>
                </p:nvGrpSpPr>
                <p:grpSpPr>
                  <a:xfrm>
                    <a:off x="179620" y="3954300"/>
                    <a:ext cx="139329" cy="128300"/>
                    <a:chOff x="732600" y="1890325"/>
                    <a:chExt cx="138100" cy="128300"/>
                  </a:xfrm>
                </p:grpSpPr>
                <p:sp>
                  <p:nvSpPr>
                    <p:cNvPr id="6781" name="Google Shape;67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2" name="Google Shape;67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3" name="Google Shape;67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84" name="Google Shape;6784;p42"/>
                  <p:cNvGrpSpPr/>
                  <p:nvPr/>
                </p:nvGrpSpPr>
                <p:grpSpPr>
                  <a:xfrm>
                    <a:off x="116495" y="4347100"/>
                    <a:ext cx="139329" cy="128300"/>
                    <a:chOff x="732600" y="1890325"/>
                    <a:chExt cx="138100" cy="128300"/>
                  </a:xfrm>
                </p:grpSpPr>
                <p:sp>
                  <p:nvSpPr>
                    <p:cNvPr id="6785" name="Google Shape;678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6" name="Google Shape;678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87" name="Google Shape;678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88" name="Google Shape;6788;p42"/>
                  <p:cNvGrpSpPr/>
                  <p:nvPr/>
                </p:nvGrpSpPr>
                <p:grpSpPr>
                  <a:xfrm>
                    <a:off x="213170" y="4739900"/>
                    <a:ext cx="139329" cy="128300"/>
                    <a:chOff x="732600" y="1890325"/>
                    <a:chExt cx="138100" cy="128300"/>
                  </a:xfrm>
                </p:grpSpPr>
                <p:sp>
                  <p:nvSpPr>
                    <p:cNvPr id="6789" name="Google Shape;678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0" name="Google Shape;679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1" name="Google Shape;679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792" name="Google Shape;6792;p42"/>
                  <p:cNvGrpSpPr/>
                  <p:nvPr/>
                </p:nvGrpSpPr>
                <p:grpSpPr>
                  <a:xfrm>
                    <a:off x="73845" y="3561500"/>
                    <a:ext cx="139329" cy="128300"/>
                    <a:chOff x="732600" y="1890325"/>
                    <a:chExt cx="138100" cy="128300"/>
                  </a:xfrm>
                </p:grpSpPr>
                <p:sp>
                  <p:nvSpPr>
                    <p:cNvPr id="6793" name="Google Shape;679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4" name="Google Shape;679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5" name="Google Shape;679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796" name="Google Shape;6796;p42"/>
                <p:cNvGrpSpPr/>
                <p:nvPr/>
              </p:nvGrpSpPr>
              <p:grpSpPr>
                <a:xfrm>
                  <a:off x="81020" y="5094550"/>
                  <a:ext cx="278654" cy="1306700"/>
                  <a:chOff x="73845" y="3561500"/>
                  <a:chExt cx="278654" cy="1306700"/>
                </a:xfrm>
              </p:grpSpPr>
              <p:grpSp>
                <p:nvGrpSpPr>
                  <p:cNvPr id="6797" name="Google Shape;6797;p42"/>
                  <p:cNvGrpSpPr/>
                  <p:nvPr/>
                </p:nvGrpSpPr>
                <p:grpSpPr>
                  <a:xfrm>
                    <a:off x="179620" y="3954300"/>
                    <a:ext cx="139329" cy="128300"/>
                    <a:chOff x="732600" y="1890325"/>
                    <a:chExt cx="138100" cy="128300"/>
                  </a:xfrm>
                </p:grpSpPr>
                <p:sp>
                  <p:nvSpPr>
                    <p:cNvPr id="6798" name="Google Shape;67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799" name="Google Shape;67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0" name="Google Shape;68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1" name="Google Shape;6801;p42"/>
                  <p:cNvGrpSpPr/>
                  <p:nvPr/>
                </p:nvGrpSpPr>
                <p:grpSpPr>
                  <a:xfrm>
                    <a:off x="116495" y="4347100"/>
                    <a:ext cx="139329" cy="128300"/>
                    <a:chOff x="732600" y="1890325"/>
                    <a:chExt cx="138100" cy="128300"/>
                  </a:xfrm>
                </p:grpSpPr>
                <p:sp>
                  <p:nvSpPr>
                    <p:cNvPr id="6802" name="Google Shape;680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3" name="Google Shape;680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4" name="Google Shape;680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5" name="Google Shape;6805;p42"/>
                  <p:cNvGrpSpPr/>
                  <p:nvPr/>
                </p:nvGrpSpPr>
                <p:grpSpPr>
                  <a:xfrm>
                    <a:off x="213170" y="4739900"/>
                    <a:ext cx="139329" cy="128300"/>
                    <a:chOff x="732600" y="1890325"/>
                    <a:chExt cx="138100" cy="128300"/>
                  </a:xfrm>
                </p:grpSpPr>
                <p:sp>
                  <p:nvSpPr>
                    <p:cNvPr id="6806" name="Google Shape;680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7" name="Google Shape;680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08" name="Google Shape;680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09" name="Google Shape;6809;p42"/>
                  <p:cNvGrpSpPr/>
                  <p:nvPr/>
                </p:nvGrpSpPr>
                <p:grpSpPr>
                  <a:xfrm>
                    <a:off x="73845" y="3561500"/>
                    <a:ext cx="139329" cy="128300"/>
                    <a:chOff x="732600" y="1890325"/>
                    <a:chExt cx="138100" cy="128300"/>
                  </a:xfrm>
                </p:grpSpPr>
                <p:sp>
                  <p:nvSpPr>
                    <p:cNvPr id="6810" name="Google Shape;681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1" name="Google Shape;681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2" name="Google Shape;681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13" name="Google Shape;6813;p42"/>
              <p:cNvGrpSpPr/>
              <p:nvPr/>
            </p:nvGrpSpPr>
            <p:grpSpPr>
              <a:xfrm>
                <a:off x="73845" y="1524775"/>
                <a:ext cx="285829" cy="2839750"/>
                <a:chOff x="73845" y="3561500"/>
                <a:chExt cx="285829" cy="2839750"/>
              </a:xfrm>
            </p:grpSpPr>
            <p:grpSp>
              <p:nvGrpSpPr>
                <p:cNvPr id="6814" name="Google Shape;6814;p42"/>
                <p:cNvGrpSpPr/>
                <p:nvPr/>
              </p:nvGrpSpPr>
              <p:grpSpPr>
                <a:xfrm>
                  <a:off x="73845" y="3561500"/>
                  <a:ext cx="278654" cy="1306700"/>
                  <a:chOff x="73845" y="3561500"/>
                  <a:chExt cx="278654" cy="1306700"/>
                </a:xfrm>
              </p:grpSpPr>
              <p:grpSp>
                <p:nvGrpSpPr>
                  <p:cNvPr id="6815" name="Google Shape;6815;p42"/>
                  <p:cNvGrpSpPr/>
                  <p:nvPr/>
                </p:nvGrpSpPr>
                <p:grpSpPr>
                  <a:xfrm>
                    <a:off x="179620" y="3954300"/>
                    <a:ext cx="139329" cy="128300"/>
                    <a:chOff x="732600" y="1890325"/>
                    <a:chExt cx="138100" cy="128300"/>
                  </a:xfrm>
                </p:grpSpPr>
                <p:sp>
                  <p:nvSpPr>
                    <p:cNvPr id="6816" name="Google Shape;68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7" name="Google Shape;68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18" name="Google Shape;68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19" name="Google Shape;6819;p42"/>
                  <p:cNvGrpSpPr/>
                  <p:nvPr/>
                </p:nvGrpSpPr>
                <p:grpSpPr>
                  <a:xfrm>
                    <a:off x="116495" y="4347100"/>
                    <a:ext cx="139329" cy="128300"/>
                    <a:chOff x="732600" y="1890325"/>
                    <a:chExt cx="138100" cy="128300"/>
                  </a:xfrm>
                </p:grpSpPr>
                <p:sp>
                  <p:nvSpPr>
                    <p:cNvPr id="6820" name="Google Shape;682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1" name="Google Shape;682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2" name="Google Shape;682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23" name="Google Shape;6823;p42"/>
                  <p:cNvGrpSpPr/>
                  <p:nvPr/>
                </p:nvGrpSpPr>
                <p:grpSpPr>
                  <a:xfrm>
                    <a:off x="213170" y="4739900"/>
                    <a:ext cx="139329" cy="128300"/>
                    <a:chOff x="732600" y="1890325"/>
                    <a:chExt cx="138100" cy="128300"/>
                  </a:xfrm>
                </p:grpSpPr>
                <p:sp>
                  <p:nvSpPr>
                    <p:cNvPr id="6824" name="Google Shape;682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5" name="Google Shape;682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6" name="Google Shape;682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27" name="Google Shape;6827;p42"/>
                  <p:cNvGrpSpPr/>
                  <p:nvPr/>
                </p:nvGrpSpPr>
                <p:grpSpPr>
                  <a:xfrm>
                    <a:off x="73845" y="3561500"/>
                    <a:ext cx="139329" cy="128300"/>
                    <a:chOff x="732600" y="1890325"/>
                    <a:chExt cx="138100" cy="128300"/>
                  </a:xfrm>
                </p:grpSpPr>
                <p:sp>
                  <p:nvSpPr>
                    <p:cNvPr id="6828" name="Google Shape;682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29" name="Google Shape;682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0" name="Google Shape;683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831" name="Google Shape;6831;p42"/>
                <p:cNvGrpSpPr/>
                <p:nvPr/>
              </p:nvGrpSpPr>
              <p:grpSpPr>
                <a:xfrm>
                  <a:off x="81020" y="5094550"/>
                  <a:ext cx="278654" cy="1306700"/>
                  <a:chOff x="73845" y="3561500"/>
                  <a:chExt cx="278654" cy="1306700"/>
                </a:xfrm>
              </p:grpSpPr>
              <p:grpSp>
                <p:nvGrpSpPr>
                  <p:cNvPr id="6832" name="Google Shape;6832;p42"/>
                  <p:cNvGrpSpPr/>
                  <p:nvPr/>
                </p:nvGrpSpPr>
                <p:grpSpPr>
                  <a:xfrm>
                    <a:off x="179620" y="3954300"/>
                    <a:ext cx="139329" cy="128300"/>
                    <a:chOff x="732600" y="1890325"/>
                    <a:chExt cx="138100" cy="128300"/>
                  </a:xfrm>
                </p:grpSpPr>
                <p:sp>
                  <p:nvSpPr>
                    <p:cNvPr id="6833" name="Google Shape;68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4" name="Google Shape;68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5" name="Google Shape;68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36" name="Google Shape;6836;p42"/>
                  <p:cNvGrpSpPr/>
                  <p:nvPr/>
                </p:nvGrpSpPr>
                <p:grpSpPr>
                  <a:xfrm>
                    <a:off x="116495" y="4347100"/>
                    <a:ext cx="139329" cy="128300"/>
                    <a:chOff x="732600" y="1890325"/>
                    <a:chExt cx="138100" cy="128300"/>
                  </a:xfrm>
                </p:grpSpPr>
                <p:sp>
                  <p:nvSpPr>
                    <p:cNvPr id="6837" name="Google Shape;683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8" name="Google Shape;683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39" name="Google Shape;683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40" name="Google Shape;6840;p42"/>
                  <p:cNvGrpSpPr/>
                  <p:nvPr/>
                </p:nvGrpSpPr>
                <p:grpSpPr>
                  <a:xfrm>
                    <a:off x="213170" y="4739900"/>
                    <a:ext cx="139329" cy="128300"/>
                    <a:chOff x="732600" y="1890325"/>
                    <a:chExt cx="138100" cy="128300"/>
                  </a:xfrm>
                </p:grpSpPr>
                <p:sp>
                  <p:nvSpPr>
                    <p:cNvPr id="6841" name="Google Shape;684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2" name="Google Shape;684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3" name="Google Shape;684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44" name="Google Shape;6844;p42"/>
                  <p:cNvGrpSpPr/>
                  <p:nvPr/>
                </p:nvGrpSpPr>
                <p:grpSpPr>
                  <a:xfrm>
                    <a:off x="73845" y="3561500"/>
                    <a:ext cx="139329" cy="128300"/>
                    <a:chOff x="732600" y="1890325"/>
                    <a:chExt cx="138100" cy="128300"/>
                  </a:xfrm>
                </p:grpSpPr>
                <p:sp>
                  <p:nvSpPr>
                    <p:cNvPr id="6845" name="Google Shape;684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6" name="Google Shape;684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47" name="Google Shape;684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48" name="Google Shape;6848;p42"/>
              <p:cNvGrpSpPr/>
              <p:nvPr/>
            </p:nvGrpSpPr>
            <p:grpSpPr>
              <a:xfrm>
                <a:off x="81020" y="36500"/>
                <a:ext cx="278654" cy="1306700"/>
                <a:chOff x="73845" y="3561500"/>
                <a:chExt cx="278654" cy="1306700"/>
              </a:xfrm>
            </p:grpSpPr>
            <p:grpSp>
              <p:nvGrpSpPr>
                <p:cNvPr id="6849" name="Google Shape;6849;p42"/>
                <p:cNvGrpSpPr/>
                <p:nvPr/>
              </p:nvGrpSpPr>
              <p:grpSpPr>
                <a:xfrm>
                  <a:off x="179620" y="3954300"/>
                  <a:ext cx="139329" cy="128300"/>
                  <a:chOff x="732600" y="1890325"/>
                  <a:chExt cx="138100" cy="128300"/>
                </a:xfrm>
              </p:grpSpPr>
              <p:sp>
                <p:nvSpPr>
                  <p:cNvPr id="6850" name="Google Shape;68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1" name="Google Shape;68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2" name="Google Shape;68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53" name="Google Shape;6853;p42"/>
                <p:cNvGrpSpPr/>
                <p:nvPr/>
              </p:nvGrpSpPr>
              <p:grpSpPr>
                <a:xfrm>
                  <a:off x="116495" y="4347100"/>
                  <a:ext cx="139329" cy="128300"/>
                  <a:chOff x="732600" y="1890325"/>
                  <a:chExt cx="138100" cy="128300"/>
                </a:xfrm>
              </p:grpSpPr>
              <p:sp>
                <p:nvSpPr>
                  <p:cNvPr id="6854" name="Google Shape;685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5" name="Google Shape;685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6" name="Google Shape;685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57" name="Google Shape;6857;p42"/>
                <p:cNvGrpSpPr/>
                <p:nvPr/>
              </p:nvGrpSpPr>
              <p:grpSpPr>
                <a:xfrm>
                  <a:off x="213170" y="4739900"/>
                  <a:ext cx="139329" cy="128300"/>
                  <a:chOff x="732600" y="1890325"/>
                  <a:chExt cx="138100" cy="128300"/>
                </a:xfrm>
              </p:grpSpPr>
              <p:sp>
                <p:nvSpPr>
                  <p:cNvPr id="6858" name="Google Shape;685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59" name="Google Shape;685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0" name="Google Shape;686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61" name="Google Shape;6861;p42"/>
                <p:cNvGrpSpPr/>
                <p:nvPr/>
              </p:nvGrpSpPr>
              <p:grpSpPr>
                <a:xfrm>
                  <a:off x="73845" y="3561500"/>
                  <a:ext cx="139329" cy="128300"/>
                  <a:chOff x="732600" y="1890325"/>
                  <a:chExt cx="138100" cy="128300"/>
                </a:xfrm>
              </p:grpSpPr>
              <p:sp>
                <p:nvSpPr>
                  <p:cNvPr id="6862" name="Google Shape;686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3" name="Google Shape;686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64" name="Google Shape;686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865" name="Google Shape;6865;p42"/>
            <p:cNvGrpSpPr/>
            <p:nvPr/>
          </p:nvGrpSpPr>
          <p:grpSpPr>
            <a:xfrm>
              <a:off x="10332320" y="145213"/>
              <a:ext cx="285829" cy="7341550"/>
              <a:chOff x="73845" y="36500"/>
              <a:chExt cx="285829" cy="7341550"/>
            </a:xfrm>
          </p:grpSpPr>
          <p:grpSp>
            <p:nvGrpSpPr>
              <p:cNvPr id="6866" name="Google Shape;6866;p42"/>
              <p:cNvGrpSpPr/>
              <p:nvPr/>
            </p:nvGrpSpPr>
            <p:grpSpPr>
              <a:xfrm>
                <a:off x="73845" y="4538300"/>
                <a:ext cx="285829" cy="2839750"/>
                <a:chOff x="73845" y="3561500"/>
                <a:chExt cx="285829" cy="2839750"/>
              </a:xfrm>
            </p:grpSpPr>
            <p:grpSp>
              <p:nvGrpSpPr>
                <p:cNvPr id="6867" name="Google Shape;6867;p42"/>
                <p:cNvGrpSpPr/>
                <p:nvPr/>
              </p:nvGrpSpPr>
              <p:grpSpPr>
                <a:xfrm>
                  <a:off x="73845" y="3561500"/>
                  <a:ext cx="278654" cy="1306700"/>
                  <a:chOff x="73845" y="3561500"/>
                  <a:chExt cx="278654" cy="1306700"/>
                </a:xfrm>
              </p:grpSpPr>
              <p:grpSp>
                <p:nvGrpSpPr>
                  <p:cNvPr id="6868" name="Google Shape;6868;p42"/>
                  <p:cNvGrpSpPr/>
                  <p:nvPr/>
                </p:nvGrpSpPr>
                <p:grpSpPr>
                  <a:xfrm>
                    <a:off x="179620" y="3954300"/>
                    <a:ext cx="139329" cy="128300"/>
                    <a:chOff x="732600" y="1890325"/>
                    <a:chExt cx="138100" cy="128300"/>
                  </a:xfrm>
                </p:grpSpPr>
                <p:sp>
                  <p:nvSpPr>
                    <p:cNvPr id="6869" name="Google Shape;686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0" name="Google Shape;687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1" name="Google Shape;687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72" name="Google Shape;6872;p42"/>
                  <p:cNvGrpSpPr/>
                  <p:nvPr/>
                </p:nvGrpSpPr>
                <p:grpSpPr>
                  <a:xfrm>
                    <a:off x="116495" y="4347100"/>
                    <a:ext cx="139329" cy="128300"/>
                    <a:chOff x="732600" y="1890325"/>
                    <a:chExt cx="138100" cy="128300"/>
                  </a:xfrm>
                </p:grpSpPr>
                <p:sp>
                  <p:nvSpPr>
                    <p:cNvPr id="6873" name="Google Shape;687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4" name="Google Shape;687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5" name="Google Shape;687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76" name="Google Shape;6876;p42"/>
                  <p:cNvGrpSpPr/>
                  <p:nvPr/>
                </p:nvGrpSpPr>
                <p:grpSpPr>
                  <a:xfrm>
                    <a:off x="213170" y="4739900"/>
                    <a:ext cx="139329" cy="128300"/>
                    <a:chOff x="732600" y="1890325"/>
                    <a:chExt cx="138100" cy="128300"/>
                  </a:xfrm>
                </p:grpSpPr>
                <p:sp>
                  <p:nvSpPr>
                    <p:cNvPr id="6877" name="Google Shape;6877;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8" name="Google Shape;6878;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79" name="Google Shape;6879;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80" name="Google Shape;6880;p42"/>
                  <p:cNvGrpSpPr/>
                  <p:nvPr/>
                </p:nvGrpSpPr>
                <p:grpSpPr>
                  <a:xfrm>
                    <a:off x="73845" y="3561500"/>
                    <a:ext cx="139329" cy="128300"/>
                    <a:chOff x="732600" y="1890325"/>
                    <a:chExt cx="138100" cy="128300"/>
                  </a:xfrm>
                </p:grpSpPr>
                <p:sp>
                  <p:nvSpPr>
                    <p:cNvPr id="6881" name="Google Shape;688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2" name="Google Shape;688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3" name="Google Shape;688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884" name="Google Shape;6884;p42"/>
                <p:cNvGrpSpPr/>
                <p:nvPr/>
              </p:nvGrpSpPr>
              <p:grpSpPr>
                <a:xfrm>
                  <a:off x="81020" y="5094550"/>
                  <a:ext cx="278654" cy="1306700"/>
                  <a:chOff x="73845" y="3561500"/>
                  <a:chExt cx="278654" cy="1306700"/>
                </a:xfrm>
              </p:grpSpPr>
              <p:grpSp>
                <p:nvGrpSpPr>
                  <p:cNvPr id="6885" name="Google Shape;6885;p42"/>
                  <p:cNvGrpSpPr/>
                  <p:nvPr/>
                </p:nvGrpSpPr>
                <p:grpSpPr>
                  <a:xfrm>
                    <a:off x="179620" y="3954300"/>
                    <a:ext cx="139329" cy="128300"/>
                    <a:chOff x="732600" y="1890325"/>
                    <a:chExt cx="138100" cy="128300"/>
                  </a:xfrm>
                </p:grpSpPr>
                <p:sp>
                  <p:nvSpPr>
                    <p:cNvPr id="6886" name="Google Shape;688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7" name="Google Shape;688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88" name="Google Shape;688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89" name="Google Shape;6889;p42"/>
                  <p:cNvGrpSpPr/>
                  <p:nvPr/>
                </p:nvGrpSpPr>
                <p:grpSpPr>
                  <a:xfrm>
                    <a:off x="116495" y="4347100"/>
                    <a:ext cx="139329" cy="128300"/>
                    <a:chOff x="732600" y="1890325"/>
                    <a:chExt cx="138100" cy="128300"/>
                  </a:xfrm>
                </p:grpSpPr>
                <p:sp>
                  <p:nvSpPr>
                    <p:cNvPr id="6890" name="Google Shape;689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1" name="Google Shape;689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2" name="Google Shape;689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93" name="Google Shape;6893;p42"/>
                  <p:cNvGrpSpPr/>
                  <p:nvPr/>
                </p:nvGrpSpPr>
                <p:grpSpPr>
                  <a:xfrm>
                    <a:off x="213170" y="4739900"/>
                    <a:ext cx="139329" cy="128300"/>
                    <a:chOff x="732600" y="1890325"/>
                    <a:chExt cx="138100" cy="128300"/>
                  </a:xfrm>
                </p:grpSpPr>
                <p:sp>
                  <p:nvSpPr>
                    <p:cNvPr id="6894" name="Google Shape;689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5" name="Google Shape;689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6" name="Google Shape;689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897" name="Google Shape;6897;p42"/>
                  <p:cNvGrpSpPr/>
                  <p:nvPr/>
                </p:nvGrpSpPr>
                <p:grpSpPr>
                  <a:xfrm>
                    <a:off x="73845" y="3561500"/>
                    <a:ext cx="139329" cy="128300"/>
                    <a:chOff x="732600" y="1890325"/>
                    <a:chExt cx="138100" cy="128300"/>
                  </a:xfrm>
                </p:grpSpPr>
                <p:sp>
                  <p:nvSpPr>
                    <p:cNvPr id="6898" name="Google Shape;689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899" name="Google Shape;689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0" name="Google Shape;690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901" name="Google Shape;6901;p42"/>
              <p:cNvGrpSpPr/>
              <p:nvPr/>
            </p:nvGrpSpPr>
            <p:grpSpPr>
              <a:xfrm>
                <a:off x="73845" y="1524775"/>
                <a:ext cx="285829" cy="2839750"/>
                <a:chOff x="73845" y="3561500"/>
                <a:chExt cx="285829" cy="2839750"/>
              </a:xfrm>
            </p:grpSpPr>
            <p:grpSp>
              <p:nvGrpSpPr>
                <p:cNvPr id="6902" name="Google Shape;6902;p42"/>
                <p:cNvGrpSpPr/>
                <p:nvPr/>
              </p:nvGrpSpPr>
              <p:grpSpPr>
                <a:xfrm>
                  <a:off x="73845" y="3561500"/>
                  <a:ext cx="278654" cy="1306700"/>
                  <a:chOff x="73845" y="3561500"/>
                  <a:chExt cx="278654" cy="1306700"/>
                </a:xfrm>
              </p:grpSpPr>
              <p:grpSp>
                <p:nvGrpSpPr>
                  <p:cNvPr id="6903" name="Google Shape;6903;p42"/>
                  <p:cNvGrpSpPr/>
                  <p:nvPr/>
                </p:nvGrpSpPr>
                <p:grpSpPr>
                  <a:xfrm>
                    <a:off x="179620" y="3954300"/>
                    <a:ext cx="139329" cy="128300"/>
                    <a:chOff x="732600" y="1890325"/>
                    <a:chExt cx="138100" cy="128300"/>
                  </a:xfrm>
                </p:grpSpPr>
                <p:sp>
                  <p:nvSpPr>
                    <p:cNvPr id="6904" name="Google Shape;6904;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5" name="Google Shape;6905;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6" name="Google Shape;6906;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07" name="Google Shape;6907;p42"/>
                  <p:cNvGrpSpPr/>
                  <p:nvPr/>
                </p:nvGrpSpPr>
                <p:grpSpPr>
                  <a:xfrm>
                    <a:off x="116495" y="4347100"/>
                    <a:ext cx="139329" cy="128300"/>
                    <a:chOff x="732600" y="1890325"/>
                    <a:chExt cx="138100" cy="128300"/>
                  </a:xfrm>
                </p:grpSpPr>
                <p:sp>
                  <p:nvSpPr>
                    <p:cNvPr id="6908" name="Google Shape;690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09" name="Google Shape;690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0" name="Google Shape;691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11" name="Google Shape;6911;p42"/>
                  <p:cNvGrpSpPr/>
                  <p:nvPr/>
                </p:nvGrpSpPr>
                <p:grpSpPr>
                  <a:xfrm>
                    <a:off x="213170" y="4739900"/>
                    <a:ext cx="139329" cy="128300"/>
                    <a:chOff x="732600" y="1890325"/>
                    <a:chExt cx="138100" cy="128300"/>
                  </a:xfrm>
                </p:grpSpPr>
                <p:sp>
                  <p:nvSpPr>
                    <p:cNvPr id="6912" name="Google Shape;691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3" name="Google Shape;691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4" name="Google Shape;691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15" name="Google Shape;6915;p42"/>
                  <p:cNvGrpSpPr/>
                  <p:nvPr/>
                </p:nvGrpSpPr>
                <p:grpSpPr>
                  <a:xfrm>
                    <a:off x="73845" y="3561500"/>
                    <a:ext cx="139329" cy="128300"/>
                    <a:chOff x="732600" y="1890325"/>
                    <a:chExt cx="138100" cy="128300"/>
                  </a:xfrm>
                </p:grpSpPr>
                <p:sp>
                  <p:nvSpPr>
                    <p:cNvPr id="6916" name="Google Shape;691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7" name="Google Shape;691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18" name="Google Shape;691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6919" name="Google Shape;6919;p42"/>
                <p:cNvGrpSpPr/>
                <p:nvPr/>
              </p:nvGrpSpPr>
              <p:grpSpPr>
                <a:xfrm>
                  <a:off x="81020" y="5094550"/>
                  <a:ext cx="278654" cy="1306700"/>
                  <a:chOff x="73845" y="3561500"/>
                  <a:chExt cx="278654" cy="1306700"/>
                </a:xfrm>
              </p:grpSpPr>
              <p:grpSp>
                <p:nvGrpSpPr>
                  <p:cNvPr id="6920" name="Google Shape;6920;p42"/>
                  <p:cNvGrpSpPr/>
                  <p:nvPr/>
                </p:nvGrpSpPr>
                <p:grpSpPr>
                  <a:xfrm>
                    <a:off x="179620" y="3954300"/>
                    <a:ext cx="139329" cy="128300"/>
                    <a:chOff x="732600" y="1890325"/>
                    <a:chExt cx="138100" cy="128300"/>
                  </a:xfrm>
                </p:grpSpPr>
                <p:sp>
                  <p:nvSpPr>
                    <p:cNvPr id="6921" name="Google Shape;6921;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2" name="Google Shape;6922;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3" name="Google Shape;6923;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24" name="Google Shape;6924;p42"/>
                  <p:cNvGrpSpPr/>
                  <p:nvPr/>
                </p:nvGrpSpPr>
                <p:grpSpPr>
                  <a:xfrm>
                    <a:off x="116495" y="4347100"/>
                    <a:ext cx="139329" cy="128300"/>
                    <a:chOff x="732600" y="1890325"/>
                    <a:chExt cx="138100" cy="128300"/>
                  </a:xfrm>
                </p:grpSpPr>
                <p:sp>
                  <p:nvSpPr>
                    <p:cNvPr id="6925" name="Google Shape;6925;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6" name="Google Shape;6926;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27" name="Google Shape;6927;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28" name="Google Shape;6928;p42"/>
                  <p:cNvGrpSpPr/>
                  <p:nvPr/>
                </p:nvGrpSpPr>
                <p:grpSpPr>
                  <a:xfrm>
                    <a:off x="213170" y="4739900"/>
                    <a:ext cx="139329" cy="128300"/>
                    <a:chOff x="732600" y="1890325"/>
                    <a:chExt cx="138100" cy="128300"/>
                  </a:xfrm>
                </p:grpSpPr>
                <p:sp>
                  <p:nvSpPr>
                    <p:cNvPr id="6929" name="Google Shape;6929;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0" name="Google Shape;6930;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1" name="Google Shape;6931;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32" name="Google Shape;6932;p42"/>
                  <p:cNvGrpSpPr/>
                  <p:nvPr/>
                </p:nvGrpSpPr>
                <p:grpSpPr>
                  <a:xfrm>
                    <a:off x="73845" y="3561500"/>
                    <a:ext cx="139329" cy="128300"/>
                    <a:chOff x="732600" y="1890325"/>
                    <a:chExt cx="138100" cy="128300"/>
                  </a:xfrm>
                </p:grpSpPr>
                <p:sp>
                  <p:nvSpPr>
                    <p:cNvPr id="6933" name="Google Shape;6933;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4" name="Google Shape;6934;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5" name="Google Shape;6935;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6936" name="Google Shape;6936;p42"/>
              <p:cNvGrpSpPr/>
              <p:nvPr/>
            </p:nvGrpSpPr>
            <p:grpSpPr>
              <a:xfrm>
                <a:off x="81020" y="36500"/>
                <a:ext cx="278654" cy="1306700"/>
                <a:chOff x="73845" y="3561500"/>
                <a:chExt cx="278654" cy="1306700"/>
              </a:xfrm>
            </p:grpSpPr>
            <p:grpSp>
              <p:nvGrpSpPr>
                <p:cNvPr id="6937" name="Google Shape;6937;p42"/>
                <p:cNvGrpSpPr/>
                <p:nvPr/>
              </p:nvGrpSpPr>
              <p:grpSpPr>
                <a:xfrm>
                  <a:off x="179620" y="3954300"/>
                  <a:ext cx="139329" cy="128300"/>
                  <a:chOff x="732600" y="1890325"/>
                  <a:chExt cx="138100" cy="128300"/>
                </a:xfrm>
              </p:grpSpPr>
              <p:sp>
                <p:nvSpPr>
                  <p:cNvPr id="6938" name="Google Shape;6938;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39" name="Google Shape;6939;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0" name="Google Shape;6940;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1" name="Google Shape;6941;p42"/>
                <p:cNvGrpSpPr/>
                <p:nvPr/>
              </p:nvGrpSpPr>
              <p:grpSpPr>
                <a:xfrm>
                  <a:off x="116495" y="4347100"/>
                  <a:ext cx="139329" cy="128300"/>
                  <a:chOff x="732600" y="1890325"/>
                  <a:chExt cx="138100" cy="128300"/>
                </a:xfrm>
              </p:grpSpPr>
              <p:sp>
                <p:nvSpPr>
                  <p:cNvPr id="6942" name="Google Shape;6942;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3" name="Google Shape;6943;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4" name="Google Shape;6944;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5" name="Google Shape;6945;p42"/>
                <p:cNvGrpSpPr/>
                <p:nvPr/>
              </p:nvGrpSpPr>
              <p:grpSpPr>
                <a:xfrm>
                  <a:off x="213170" y="4739900"/>
                  <a:ext cx="139329" cy="128300"/>
                  <a:chOff x="732600" y="1890325"/>
                  <a:chExt cx="138100" cy="128300"/>
                </a:xfrm>
              </p:grpSpPr>
              <p:sp>
                <p:nvSpPr>
                  <p:cNvPr id="6946" name="Google Shape;6946;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7" name="Google Shape;6947;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48" name="Google Shape;6948;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6949" name="Google Shape;6949;p42"/>
                <p:cNvGrpSpPr/>
                <p:nvPr/>
              </p:nvGrpSpPr>
              <p:grpSpPr>
                <a:xfrm>
                  <a:off x="73845" y="3561500"/>
                  <a:ext cx="139329" cy="128300"/>
                  <a:chOff x="732600" y="1890325"/>
                  <a:chExt cx="138100" cy="128300"/>
                </a:xfrm>
              </p:grpSpPr>
              <p:sp>
                <p:nvSpPr>
                  <p:cNvPr id="6950" name="Google Shape;6950;p42"/>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1" name="Google Shape;6951;p42"/>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952" name="Google Shape;6952;p42"/>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
        <p:nvSpPr>
          <p:cNvPr id="6953" name="Google Shape;6953;p42"/>
          <p:cNvSpPr txBox="1">
            <a:spLocks noGrp="1"/>
          </p:cNvSpPr>
          <p:nvPr>
            <p:ph type="subTitle" idx="1"/>
          </p:nvPr>
        </p:nvSpPr>
        <p:spPr>
          <a:xfrm>
            <a:off x="960029" y="1616533"/>
            <a:ext cx="7838731" cy="3519657"/>
          </a:xfrm>
          <a:prstGeom prst="rect">
            <a:avLst/>
          </a:prstGeom>
        </p:spPr>
        <p:txBody>
          <a:bodyPr spcFirstLastPara="1" wrap="square" lIns="114525" tIns="114525" rIns="114525" bIns="114525" anchor="ctr" anchorCtr="0">
            <a:noAutofit/>
          </a:bodyPr>
          <a:lstStyle>
            <a:lvl1pPr lvl="0" algn="ctr" rtl="0">
              <a:lnSpc>
                <a:spcPct val="100000"/>
              </a:lnSpc>
              <a:spcBef>
                <a:spcPts val="0"/>
              </a:spcBef>
              <a:spcAft>
                <a:spcPts val="0"/>
              </a:spcAft>
              <a:buClr>
                <a:schemeClr val="lt2"/>
              </a:buClr>
              <a:buSzPts val="1800"/>
              <a:buChar char="●"/>
              <a:defRPr/>
            </a:lvl1pPr>
            <a:lvl2pPr lvl="1" algn="ctr" rtl="0">
              <a:lnSpc>
                <a:spcPct val="100000"/>
              </a:lnSpc>
              <a:spcBef>
                <a:spcPts val="0"/>
              </a:spcBef>
              <a:spcAft>
                <a:spcPts val="0"/>
              </a:spcAft>
              <a:buSzPts val="1800"/>
              <a:buChar char="○"/>
              <a:defRPr/>
            </a:lvl2pPr>
            <a:lvl3pPr lvl="2" algn="ctr" rtl="0">
              <a:lnSpc>
                <a:spcPct val="100000"/>
              </a:lnSpc>
              <a:spcBef>
                <a:spcPts val="0"/>
              </a:spcBef>
              <a:spcAft>
                <a:spcPts val="0"/>
              </a:spcAft>
              <a:buSzPts val="1800"/>
              <a:buChar char="■"/>
              <a:defRPr/>
            </a:lvl3pPr>
            <a:lvl4pPr lvl="3" algn="ctr" rtl="0">
              <a:lnSpc>
                <a:spcPct val="100000"/>
              </a:lnSpc>
              <a:spcBef>
                <a:spcPts val="0"/>
              </a:spcBef>
              <a:spcAft>
                <a:spcPts val="0"/>
              </a:spcAft>
              <a:buSzPts val="1800"/>
              <a:buChar char="●"/>
              <a:defRPr/>
            </a:lvl4pPr>
            <a:lvl5pPr lvl="4" algn="ctr" rtl="0">
              <a:lnSpc>
                <a:spcPct val="100000"/>
              </a:lnSpc>
              <a:spcBef>
                <a:spcPts val="0"/>
              </a:spcBef>
              <a:spcAft>
                <a:spcPts val="0"/>
              </a:spcAft>
              <a:buSzPts val="1800"/>
              <a:buChar char="○"/>
              <a:defRPr/>
            </a:lvl5pPr>
            <a:lvl6pPr lvl="5" algn="ctr" rtl="0">
              <a:lnSpc>
                <a:spcPct val="100000"/>
              </a:lnSpc>
              <a:spcBef>
                <a:spcPts val="0"/>
              </a:spcBef>
              <a:spcAft>
                <a:spcPts val="0"/>
              </a:spcAft>
              <a:buSzPts val="1800"/>
              <a:buChar char="■"/>
              <a:defRPr/>
            </a:lvl6pPr>
            <a:lvl7pPr lvl="6" algn="ctr" rtl="0">
              <a:lnSpc>
                <a:spcPct val="100000"/>
              </a:lnSpc>
              <a:spcBef>
                <a:spcPts val="0"/>
              </a:spcBef>
              <a:spcAft>
                <a:spcPts val="0"/>
              </a:spcAft>
              <a:buSzPts val="1800"/>
              <a:buChar char="●"/>
              <a:defRPr/>
            </a:lvl7pPr>
            <a:lvl8pPr lvl="7" algn="ctr" rtl="0">
              <a:lnSpc>
                <a:spcPct val="100000"/>
              </a:lnSpc>
              <a:spcBef>
                <a:spcPts val="0"/>
              </a:spcBef>
              <a:spcAft>
                <a:spcPts val="0"/>
              </a:spcAft>
              <a:buSzPts val="1800"/>
              <a:buChar char="○"/>
              <a:defRPr/>
            </a:lvl8pPr>
            <a:lvl9pPr lvl="8" algn="ctr" rtl="0">
              <a:lnSpc>
                <a:spcPct val="100000"/>
              </a:lnSpc>
              <a:spcBef>
                <a:spcPts val="0"/>
              </a:spcBef>
              <a:spcAft>
                <a:spcPts val="0"/>
              </a:spcAft>
              <a:buSzPts val="1800"/>
              <a:buChar char="■"/>
              <a:defRPr/>
            </a:lvl9pPr>
          </a:lstStyle>
          <a:p>
            <a:endParaRPr/>
          </a:p>
        </p:txBody>
      </p:sp>
      <p:sp>
        <p:nvSpPr>
          <p:cNvPr id="6954" name="Google Shape;6954;p42"/>
          <p:cNvSpPr txBox="1">
            <a:spLocks noGrp="1"/>
          </p:cNvSpPr>
          <p:nvPr>
            <p:ph type="title"/>
          </p:nvPr>
        </p:nvSpPr>
        <p:spPr>
          <a:xfrm>
            <a:off x="960017" y="713095"/>
            <a:ext cx="10272042" cy="763617"/>
          </a:xfrm>
          <a:prstGeom prst="rect">
            <a:avLst/>
          </a:prstGeom>
        </p:spPr>
        <p:txBody>
          <a:bodyPr spcFirstLastPara="1" wrap="square" lIns="114525" tIns="114525" rIns="114525" bIns="114525" anchor="ctr" anchorCtr="0">
            <a:noAutofit/>
          </a:bodyPr>
          <a:lstStyle>
            <a:lvl1pPr lvl="0" rtl="0">
              <a:spcBef>
                <a:spcPts val="0"/>
              </a:spcBef>
              <a:spcAft>
                <a:spcPts val="0"/>
              </a:spcAft>
              <a:buSzPts val="4800"/>
              <a:buNone/>
              <a:defRPr/>
            </a:lvl1pPr>
            <a:lvl2pPr lvl="1" rtl="0">
              <a:spcBef>
                <a:spcPts val="0"/>
              </a:spcBef>
              <a:spcAft>
                <a:spcPts val="0"/>
              </a:spcAft>
              <a:buSzPts val="4400"/>
              <a:buNone/>
              <a:defRPr/>
            </a:lvl2pPr>
            <a:lvl3pPr lvl="2" rtl="0">
              <a:spcBef>
                <a:spcPts val="0"/>
              </a:spcBef>
              <a:spcAft>
                <a:spcPts val="0"/>
              </a:spcAft>
              <a:buSzPts val="4400"/>
              <a:buNone/>
              <a:defRPr/>
            </a:lvl3pPr>
            <a:lvl4pPr lvl="3" rtl="0">
              <a:spcBef>
                <a:spcPts val="0"/>
              </a:spcBef>
              <a:spcAft>
                <a:spcPts val="0"/>
              </a:spcAft>
              <a:buSzPts val="4400"/>
              <a:buNone/>
              <a:defRPr/>
            </a:lvl4pPr>
            <a:lvl5pPr lvl="4" rtl="0">
              <a:spcBef>
                <a:spcPts val="0"/>
              </a:spcBef>
              <a:spcAft>
                <a:spcPts val="0"/>
              </a:spcAft>
              <a:buSzPts val="4400"/>
              <a:buNone/>
              <a:defRPr/>
            </a:lvl5pPr>
            <a:lvl6pPr lvl="5" rtl="0">
              <a:spcBef>
                <a:spcPts val="0"/>
              </a:spcBef>
              <a:spcAft>
                <a:spcPts val="0"/>
              </a:spcAft>
              <a:buSzPts val="4400"/>
              <a:buNone/>
              <a:defRPr/>
            </a:lvl6pPr>
            <a:lvl7pPr lvl="6" rtl="0">
              <a:spcBef>
                <a:spcPts val="0"/>
              </a:spcBef>
              <a:spcAft>
                <a:spcPts val="0"/>
              </a:spcAft>
              <a:buSzPts val="4400"/>
              <a:buNone/>
              <a:defRPr/>
            </a:lvl7pPr>
            <a:lvl8pPr lvl="7" rtl="0">
              <a:spcBef>
                <a:spcPts val="0"/>
              </a:spcBef>
              <a:spcAft>
                <a:spcPts val="0"/>
              </a:spcAft>
              <a:buSzPts val="4400"/>
              <a:buNone/>
              <a:defRPr/>
            </a:lvl8pPr>
            <a:lvl9pPr lvl="8" rtl="0">
              <a:spcBef>
                <a:spcPts val="0"/>
              </a:spcBef>
              <a:spcAft>
                <a:spcPts val="0"/>
              </a:spcAft>
              <a:buSzPts val="4400"/>
              <a:buNone/>
              <a:defRPr/>
            </a:lvl9pPr>
          </a:lstStyle>
          <a:p>
            <a:endParaRPr/>
          </a:p>
        </p:txBody>
      </p:sp>
    </p:spTree>
    <p:extLst>
      <p:ext uri="{BB962C8B-B14F-4D97-AF65-F5344CB8AC3E}">
        <p14:creationId xmlns:p14="http://schemas.microsoft.com/office/powerpoint/2010/main" val="41923030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7877"/>
        <p:cNvGrpSpPr/>
        <p:nvPr/>
      </p:nvGrpSpPr>
      <p:grpSpPr>
        <a:xfrm>
          <a:off x="0" y="0"/>
          <a:ext cx="0" cy="0"/>
          <a:chOff x="0" y="0"/>
          <a:chExt cx="0" cy="0"/>
        </a:xfrm>
      </p:grpSpPr>
      <p:grpSp>
        <p:nvGrpSpPr>
          <p:cNvPr id="7878" name="Google Shape;7878;p45"/>
          <p:cNvGrpSpPr/>
          <p:nvPr/>
        </p:nvGrpSpPr>
        <p:grpSpPr>
          <a:xfrm>
            <a:off x="-2280" y="-11449"/>
            <a:ext cx="12192214" cy="6882076"/>
            <a:chOff x="-2000" y="-12625"/>
            <a:chExt cx="10692000" cy="7589400"/>
          </a:xfrm>
        </p:grpSpPr>
        <p:sp>
          <p:nvSpPr>
            <p:cNvPr id="7879" name="Google Shape;7879;p45"/>
            <p:cNvSpPr/>
            <p:nvPr/>
          </p:nvSpPr>
          <p:spPr>
            <a:xfrm>
              <a:off x="-2000" y="-12625"/>
              <a:ext cx="10692000" cy="7589400"/>
            </a:xfrm>
            <a:prstGeom prst="frame">
              <a:avLst>
                <a:gd name="adj1" fmla="val 5431"/>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7880" name="Google Shape;7880;p45"/>
            <p:cNvGrpSpPr/>
            <p:nvPr/>
          </p:nvGrpSpPr>
          <p:grpSpPr>
            <a:xfrm>
              <a:off x="73845" y="61396"/>
              <a:ext cx="10544304" cy="7425379"/>
              <a:chOff x="73845" y="61396"/>
              <a:chExt cx="10544304" cy="7425379"/>
            </a:xfrm>
          </p:grpSpPr>
          <p:grpSp>
            <p:nvGrpSpPr>
              <p:cNvPr id="7881" name="Google Shape;7881;p45"/>
              <p:cNvGrpSpPr/>
              <p:nvPr/>
            </p:nvGrpSpPr>
            <p:grpSpPr>
              <a:xfrm rot="10800000" flipH="1">
                <a:off x="541072" y="7200946"/>
                <a:ext cx="9609875" cy="285829"/>
                <a:chOff x="471460" y="61396"/>
                <a:chExt cx="9609875" cy="285829"/>
              </a:xfrm>
            </p:grpSpPr>
            <p:grpSp>
              <p:nvGrpSpPr>
                <p:cNvPr id="7882" name="Google Shape;7882;p45"/>
                <p:cNvGrpSpPr/>
                <p:nvPr/>
              </p:nvGrpSpPr>
              <p:grpSpPr>
                <a:xfrm>
                  <a:off x="471460" y="61396"/>
                  <a:ext cx="8862425" cy="285829"/>
                  <a:chOff x="395260" y="61396"/>
                  <a:chExt cx="8862425" cy="285829"/>
                </a:xfrm>
              </p:grpSpPr>
              <p:grpSp>
                <p:nvGrpSpPr>
                  <p:cNvPr id="7883" name="Google Shape;7883;p45"/>
                  <p:cNvGrpSpPr/>
                  <p:nvPr/>
                </p:nvGrpSpPr>
                <p:grpSpPr>
                  <a:xfrm rot="5400000">
                    <a:off x="8465008" y="-445452"/>
                    <a:ext cx="278654" cy="1306700"/>
                    <a:chOff x="73845" y="3561500"/>
                    <a:chExt cx="278654" cy="1306700"/>
                  </a:xfrm>
                </p:grpSpPr>
                <p:grpSp>
                  <p:nvGrpSpPr>
                    <p:cNvPr id="7884" name="Google Shape;7884;p45"/>
                    <p:cNvGrpSpPr/>
                    <p:nvPr/>
                  </p:nvGrpSpPr>
                  <p:grpSpPr>
                    <a:xfrm>
                      <a:off x="179620" y="3954300"/>
                      <a:ext cx="139329" cy="128300"/>
                      <a:chOff x="732600" y="1890325"/>
                      <a:chExt cx="138100" cy="128300"/>
                    </a:xfrm>
                  </p:grpSpPr>
                  <p:sp>
                    <p:nvSpPr>
                      <p:cNvPr id="7885" name="Google Shape;78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6" name="Google Shape;78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87" name="Google Shape;78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88" name="Google Shape;7888;p45"/>
                    <p:cNvGrpSpPr/>
                    <p:nvPr/>
                  </p:nvGrpSpPr>
                  <p:grpSpPr>
                    <a:xfrm>
                      <a:off x="116495" y="4347100"/>
                      <a:ext cx="139329" cy="128300"/>
                      <a:chOff x="732600" y="1890325"/>
                      <a:chExt cx="138100" cy="128300"/>
                    </a:xfrm>
                  </p:grpSpPr>
                  <p:sp>
                    <p:nvSpPr>
                      <p:cNvPr id="7889" name="Google Shape;78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0" name="Google Shape;78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1" name="Google Shape;78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92" name="Google Shape;7892;p45"/>
                    <p:cNvGrpSpPr/>
                    <p:nvPr/>
                  </p:nvGrpSpPr>
                  <p:grpSpPr>
                    <a:xfrm>
                      <a:off x="213170" y="4739900"/>
                      <a:ext cx="139329" cy="128300"/>
                      <a:chOff x="732600" y="1890325"/>
                      <a:chExt cx="138100" cy="128300"/>
                    </a:xfrm>
                  </p:grpSpPr>
                  <p:sp>
                    <p:nvSpPr>
                      <p:cNvPr id="7893" name="Google Shape;78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4" name="Google Shape;78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5" name="Google Shape;78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896" name="Google Shape;7896;p45"/>
                    <p:cNvGrpSpPr/>
                    <p:nvPr/>
                  </p:nvGrpSpPr>
                  <p:grpSpPr>
                    <a:xfrm>
                      <a:off x="73845" y="3561500"/>
                      <a:ext cx="139329" cy="128300"/>
                      <a:chOff x="732600" y="1890325"/>
                      <a:chExt cx="138100" cy="128300"/>
                    </a:xfrm>
                  </p:grpSpPr>
                  <p:sp>
                    <p:nvSpPr>
                      <p:cNvPr id="7897" name="Google Shape;78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8" name="Google Shape;78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99" name="Google Shape;78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00" name="Google Shape;7900;p45"/>
                  <p:cNvGrpSpPr/>
                  <p:nvPr/>
                </p:nvGrpSpPr>
                <p:grpSpPr>
                  <a:xfrm rot="5400000">
                    <a:off x="3923120" y="-3466465"/>
                    <a:ext cx="285829" cy="7341550"/>
                    <a:chOff x="73845" y="36500"/>
                    <a:chExt cx="285829" cy="7341550"/>
                  </a:xfrm>
                </p:grpSpPr>
                <p:grpSp>
                  <p:nvGrpSpPr>
                    <p:cNvPr id="7901" name="Google Shape;7901;p45"/>
                    <p:cNvGrpSpPr/>
                    <p:nvPr/>
                  </p:nvGrpSpPr>
                  <p:grpSpPr>
                    <a:xfrm>
                      <a:off x="73845" y="4538300"/>
                      <a:ext cx="285829" cy="2839750"/>
                      <a:chOff x="73845" y="3561500"/>
                      <a:chExt cx="285829" cy="2839750"/>
                    </a:xfrm>
                  </p:grpSpPr>
                  <p:grpSp>
                    <p:nvGrpSpPr>
                      <p:cNvPr id="7902" name="Google Shape;7902;p45"/>
                      <p:cNvGrpSpPr/>
                      <p:nvPr/>
                    </p:nvGrpSpPr>
                    <p:grpSpPr>
                      <a:xfrm>
                        <a:off x="73845" y="3561500"/>
                        <a:ext cx="278654" cy="1306700"/>
                        <a:chOff x="73845" y="3561500"/>
                        <a:chExt cx="278654" cy="1306700"/>
                      </a:xfrm>
                    </p:grpSpPr>
                    <p:grpSp>
                      <p:nvGrpSpPr>
                        <p:cNvPr id="7903" name="Google Shape;7903;p45"/>
                        <p:cNvGrpSpPr/>
                        <p:nvPr/>
                      </p:nvGrpSpPr>
                      <p:grpSpPr>
                        <a:xfrm>
                          <a:off x="179620" y="3954300"/>
                          <a:ext cx="139329" cy="128300"/>
                          <a:chOff x="732600" y="1890325"/>
                          <a:chExt cx="138100" cy="128300"/>
                        </a:xfrm>
                      </p:grpSpPr>
                      <p:sp>
                        <p:nvSpPr>
                          <p:cNvPr id="7904" name="Google Shape;790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5" name="Google Shape;790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6" name="Google Shape;790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07" name="Google Shape;7907;p45"/>
                        <p:cNvGrpSpPr/>
                        <p:nvPr/>
                      </p:nvGrpSpPr>
                      <p:grpSpPr>
                        <a:xfrm>
                          <a:off x="116495" y="4347100"/>
                          <a:ext cx="139329" cy="128300"/>
                          <a:chOff x="732600" y="1890325"/>
                          <a:chExt cx="138100" cy="128300"/>
                        </a:xfrm>
                      </p:grpSpPr>
                      <p:sp>
                        <p:nvSpPr>
                          <p:cNvPr id="7908" name="Google Shape;790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09" name="Google Shape;790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0" name="Google Shape;791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11" name="Google Shape;7911;p45"/>
                        <p:cNvGrpSpPr/>
                        <p:nvPr/>
                      </p:nvGrpSpPr>
                      <p:grpSpPr>
                        <a:xfrm>
                          <a:off x="213170" y="4739900"/>
                          <a:ext cx="139329" cy="128300"/>
                          <a:chOff x="732600" y="1890325"/>
                          <a:chExt cx="138100" cy="128300"/>
                        </a:xfrm>
                      </p:grpSpPr>
                      <p:sp>
                        <p:nvSpPr>
                          <p:cNvPr id="7912" name="Google Shape;791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3" name="Google Shape;791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4" name="Google Shape;791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15" name="Google Shape;7915;p45"/>
                        <p:cNvGrpSpPr/>
                        <p:nvPr/>
                      </p:nvGrpSpPr>
                      <p:grpSpPr>
                        <a:xfrm>
                          <a:off x="73845" y="3561500"/>
                          <a:ext cx="139329" cy="128300"/>
                          <a:chOff x="732600" y="1890325"/>
                          <a:chExt cx="138100" cy="128300"/>
                        </a:xfrm>
                      </p:grpSpPr>
                      <p:sp>
                        <p:nvSpPr>
                          <p:cNvPr id="7916" name="Google Shape;791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7" name="Google Shape;791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18" name="Google Shape;791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19" name="Google Shape;7919;p45"/>
                      <p:cNvGrpSpPr/>
                      <p:nvPr/>
                    </p:nvGrpSpPr>
                    <p:grpSpPr>
                      <a:xfrm>
                        <a:off x="81020" y="5094550"/>
                        <a:ext cx="278654" cy="1306700"/>
                        <a:chOff x="73845" y="3561500"/>
                        <a:chExt cx="278654" cy="1306700"/>
                      </a:xfrm>
                    </p:grpSpPr>
                    <p:grpSp>
                      <p:nvGrpSpPr>
                        <p:cNvPr id="7920" name="Google Shape;7920;p45"/>
                        <p:cNvGrpSpPr/>
                        <p:nvPr/>
                      </p:nvGrpSpPr>
                      <p:grpSpPr>
                        <a:xfrm>
                          <a:off x="179620" y="3954300"/>
                          <a:ext cx="139329" cy="128300"/>
                          <a:chOff x="732600" y="1890325"/>
                          <a:chExt cx="138100" cy="128300"/>
                        </a:xfrm>
                      </p:grpSpPr>
                      <p:sp>
                        <p:nvSpPr>
                          <p:cNvPr id="7921" name="Google Shape;79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2" name="Google Shape;79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3" name="Google Shape;79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24" name="Google Shape;7924;p45"/>
                        <p:cNvGrpSpPr/>
                        <p:nvPr/>
                      </p:nvGrpSpPr>
                      <p:grpSpPr>
                        <a:xfrm>
                          <a:off x="116495" y="4347100"/>
                          <a:ext cx="139329" cy="128300"/>
                          <a:chOff x="732600" y="1890325"/>
                          <a:chExt cx="138100" cy="128300"/>
                        </a:xfrm>
                      </p:grpSpPr>
                      <p:sp>
                        <p:nvSpPr>
                          <p:cNvPr id="7925" name="Google Shape;79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6" name="Google Shape;79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27" name="Google Shape;79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28" name="Google Shape;7928;p45"/>
                        <p:cNvGrpSpPr/>
                        <p:nvPr/>
                      </p:nvGrpSpPr>
                      <p:grpSpPr>
                        <a:xfrm>
                          <a:off x="213170" y="4739900"/>
                          <a:ext cx="139329" cy="128300"/>
                          <a:chOff x="732600" y="1890325"/>
                          <a:chExt cx="138100" cy="128300"/>
                        </a:xfrm>
                      </p:grpSpPr>
                      <p:sp>
                        <p:nvSpPr>
                          <p:cNvPr id="7929" name="Google Shape;79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0" name="Google Shape;79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1" name="Google Shape;79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32" name="Google Shape;7932;p45"/>
                        <p:cNvGrpSpPr/>
                        <p:nvPr/>
                      </p:nvGrpSpPr>
                      <p:grpSpPr>
                        <a:xfrm>
                          <a:off x="73845" y="3561500"/>
                          <a:ext cx="139329" cy="128300"/>
                          <a:chOff x="732600" y="1890325"/>
                          <a:chExt cx="138100" cy="128300"/>
                        </a:xfrm>
                      </p:grpSpPr>
                      <p:sp>
                        <p:nvSpPr>
                          <p:cNvPr id="7933" name="Google Shape;793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4" name="Google Shape;793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35" name="Google Shape;793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36" name="Google Shape;7936;p45"/>
                    <p:cNvGrpSpPr/>
                    <p:nvPr/>
                  </p:nvGrpSpPr>
                  <p:grpSpPr>
                    <a:xfrm>
                      <a:off x="73845" y="1524775"/>
                      <a:ext cx="285829" cy="2839750"/>
                      <a:chOff x="73845" y="3561500"/>
                      <a:chExt cx="285829" cy="2839750"/>
                    </a:xfrm>
                  </p:grpSpPr>
                  <p:grpSp>
                    <p:nvGrpSpPr>
                      <p:cNvPr id="7937" name="Google Shape;7937;p45"/>
                      <p:cNvGrpSpPr/>
                      <p:nvPr/>
                    </p:nvGrpSpPr>
                    <p:grpSpPr>
                      <a:xfrm>
                        <a:off x="73845" y="3561500"/>
                        <a:ext cx="278654" cy="1306700"/>
                        <a:chOff x="73845" y="3561500"/>
                        <a:chExt cx="278654" cy="1306700"/>
                      </a:xfrm>
                    </p:grpSpPr>
                    <p:grpSp>
                      <p:nvGrpSpPr>
                        <p:cNvPr id="7938" name="Google Shape;7938;p45"/>
                        <p:cNvGrpSpPr/>
                        <p:nvPr/>
                      </p:nvGrpSpPr>
                      <p:grpSpPr>
                        <a:xfrm>
                          <a:off x="179620" y="3954300"/>
                          <a:ext cx="139329" cy="128300"/>
                          <a:chOff x="732600" y="1890325"/>
                          <a:chExt cx="138100" cy="128300"/>
                        </a:xfrm>
                      </p:grpSpPr>
                      <p:sp>
                        <p:nvSpPr>
                          <p:cNvPr id="7939" name="Google Shape;793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0" name="Google Shape;794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1" name="Google Shape;794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42" name="Google Shape;7942;p45"/>
                        <p:cNvGrpSpPr/>
                        <p:nvPr/>
                      </p:nvGrpSpPr>
                      <p:grpSpPr>
                        <a:xfrm>
                          <a:off x="116495" y="4347100"/>
                          <a:ext cx="139329" cy="128300"/>
                          <a:chOff x="732600" y="1890325"/>
                          <a:chExt cx="138100" cy="128300"/>
                        </a:xfrm>
                      </p:grpSpPr>
                      <p:sp>
                        <p:nvSpPr>
                          <p:cNvPr id="7943" name="Google Shape;794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4" name="Google Shape;794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5" name="Google Shape;794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46" name="Google Shape;7946;p45"/>
                        <p:cNvGrpSpPr/>
                        <p:nvPr/>
                      </p:nvGrpSpPr>
                      <p:grpSpPr>
                        <a:xfrm>
                          <a:off x="213170" y="4739900"/>
                          <a:ext cx="139329" cy="128300"/>
                          <a:chOff x="732600" y="1890325"/>
                          <a:chExt cx="138100" cy="128300"/>
                        </a:xfrm>
                      </p:grpSpPr>
                      <p:sp>
                        <p:nvSpPr>
                          <p:cNvPr id="7947" name="Google Shape;794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8" name="Google Shape;794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49" name="Google Shape;794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0" name="Google Shape;7950;p45"/>
                        <p:cNvGrpSpPr/>
                        <p:nvPr/>
                      </p:nvGrpSpPr>
                      <p:grpSpPr>
                        <a:xfrm>
                          <a:off x="73845" y="3561500"/>
                          <a:ext cx="139329" cy="128300"/>
                          <a:chOff x="732600" y="1890325"/>
                          <a:chExt cx="138100" cy="128300"/>
                        </a:xfrm>
                      </p:grpSpPr>
                      <p:sp>
                        <p:nvSpPr>
                          <p:cNvPr id="7951" name="Google Shape;795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2" name="Google Shape;795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3" name="Google Shape;795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7954" name="Google Shape;7954;p45"/>
                      <p:cNvGrpSpPr/>
                      <p:nvPr/>
                    </p:nvGrpSpPr>
                    <p:grpSpPr>
                      <a:xfrm>
                        <a:off x="81020" y="5094550"/>
                        <a:ext cx="278654" cy="1306700"/>
                        <a:chOff x="73845" y="3561500"/>
                        <a:chExt cx="278654" cy="1306700"/>
                      </a:xfrm>
                    </p:grpSpPr>
                    <p:grpSp>
                      <p:nvGrpSpPr>
                        <p:cNvPr id="7955" name="Google Shape;7955;p45"/>
                        <p:cNvGrpSpPr/>
                        <p:nvPr/>
                      </p:nvGrpSpPr>
                      <p:grpSpPr>
                        <a:xfrm>
                          <a:off x="179620" y="3954300"/>
                          <a:ext cx="139329" cy="128300"/>
                          <a:chOff x="732600" y="1890325"/>
                          <a:chExt cx="138100" cy="128300"/>
                        </a:xfrm>
                      </p:grpSpPr>
                      <p:sp>
                        <p:nvSpPr>
                          <p:cNvPr id="7956" name="Google Shape;79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7" name="Google Shape;79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58" name="Google Shape;79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59" name="Google Shape;7959;p45"/>
                        <p:cNvGrpSpPr/>
                        <p:nvPr/>
                      </p:nvGrpSpPr>
                      <p:grpSpPr>
                        <a:xfrm>
                          <a:off x="116495" y="4347100"/>
                          <a:ext cx="139329" cy="128300"/>
                          <a:chOff x="732600" y="1890325"/>
                          <a:chExt cx="138100" cy="128300"/>
                        </a:xfrm>
                      </p:grpSpPr>
                      <p:sp>
                        <p:nvSpPr>
                          <p:cNvPr id="7960" name="Google Shape;79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1" name="Google Shape;79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2" name="Google Shape;79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63" name="Google Shape;7963;p45"/>
                        <p:cNvGrpSpPr/>
                        <p:nvPr/>
                      </p:nvGrpSpPr>
                      <p:grpSpPr>
                        <a:xfrm>
                          <a:off x="213170" y="4739900"/>
                          <a:ext cx="139329" cy="128300"/>
                          <a:chOff x="732600" y="1890325"/>
                          <a:chExt cx="138100" cy="128300"/>
                        </a:xfrm>
                      </p:grpSpPr>
                      <p:sp>
                        <p:nvSpPr>
                          <p:cNvPr id="7964" name="Google Shape;79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5" name="Google Shape;79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6" name="Google Shape;79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67" name="Google Shape;7967;p45"/>
                        <p:cNvGrpSpPr/>
                        <p:nvPr/>
                      </p:nvGrpSpPr>
                      <p:grpSpPr>
                        <a:xfrm>
                          <a:off x="73845" y="3561500"/>
                          <a:ext cx="139329" cy="128300"/>
                          <a:chOff x="732600" y="1890325"/>
                          <a:chExt cx="138100" cy="128300"/>
                        </a:xfrm>
                      </p:grpSpPr>
                      <p:sp>
                        <p:nvSpPr>
                          <p:cNvPr id="7968" name="Google Shape;796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69" name="Google Shape;796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0" name="Google Shape;797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71" name="Google Shape;7971;p45"/>
                    <p:cNvGrpSpPr/>
                    <p:nvPr/>
                  </p:nvGrpSpPr>
                  <p:grpSpPr>
                    <a:xfrm>
                      <a:off x="81020" y="36500"/>
                      <a:ext cx="278654" cy="1306700"/>
                      <a:chOff x="73845" y="3561500"/>
                      <a:chExt cx="278654" cy="1306700"/>
                    </a:xfrm>
                  </p:grpSpPr>
                  <p:grpSp>
                    <p:nvGrpSpPr>
                      <p:cNvPr id="7972" name="Google Shape;7972;p45"/>
                      <p:cNvGrpSpPr/>
                      <p:nvPr/>
                    </p:nvGrpSpPr>
                    <p:grpSpPr>
                      <a:xfrm>
                        <a:off x="179620" y="3954300"/>
                        <a:ext cx="139329" cy="128300"/>
                        <a:chOff x="732600" y="1890325"/>
                        <a:chExt cx="138100" cy="128300"/>
                      </a:xfrm>
                    </p:grpSpPr>
                    <p:sp>
                      <p:nvSpPr>
                        <p:cNvPr id="7973" name="Google Shape;79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4" name="Google Shape;79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5" name="Google Shape;79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76" name="Google Shape;7976;p45"/>
                      <p:cNvGrpSpPr/>
                      <p:nvPr/>
                    </p:nvGrpSpPr>
                    <p:grpSpPr>
                      <a:xfrm>
                        <a:off x="116495" y="4347100"/>
                        <a:ext cx="139329" cy="128300"/>
                        <a:chOff x="732600" y="1890325"/>
                        <a:chExt cx="138100" cy="128300"/>
                      </a:xfrm>
                    </p:grpSpPr>
                    <p:sp>
                      <p:nvSpPr>
                        <p:cNvPr id="7977" name="Google Shape;79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8" name="Google Shape;79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79" name="Google Shape;79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80" name="Google Shape;7980;p45"/>
                      <p:cNvGrpSpPr/>
                      <p:nvPr/>
                    </p:nvGrpSpPr>
                    <p:grpSpPr>
                      <a:xfrm>
                        <a:off x="213170" y="4739900"/>
                        <a:ext cx="139329" cy="128300"/>
                        <a:chOff x="732600" y="1890325"/>
                        <a:chExt cx="138100" cy="128300"/>
                      </a:xfrm>
                    </p:grpSpPr>
                    <p:sp>
                      <p:nvSpPr>
                        <p:cNvPr id="7981" name="Google Shape;79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2" name="Google Shape;79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3" name="Google Shape;79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84" name="Google Shape;7984;p45"/>
                      <p:cNvGrpSpPr/>
                      <p:nvPr/>
                    </p:nvGrpSpPr>
                    <p:grpSpPr>
                      <a:xfrm>
                        <a:off x="73845" y="3561500"/>
                        <a:ext cx="139329" cy="128300"/>
                        <a:chOff x="732600" y="1890325"/>
                        <a:chExt cx="138100" cy="128300"/>
                      </a:xfrm>
                    </p:grpSpPr>
                    <p:sp>
                      <p:nvSpPr>
                        <p:cNvPr id="7985" name="Google Shape;798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6" name="Google Shape;798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87" name="Google Shape;798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7988" name="Google Shape;7988;p45"/>
                <p:cNvGrpSpPr/>
                <p:nvPr/>
              </p:nvGrpSpPr>
              <p:grpSpPr>
                <a:xfrm rot="5400000">
                  <a:off x="9702783" y="-38502"/>
                  <a:ext cx="236004" cy="521100"/>
                  <a:chOff x="116495" y="4347100"/>
                  <a:chExt cx="236004" cy="521100"/>
                </a:xfrm>
              </p:grpSpPr>
              <p:grpSp>
                <p:nvGrpSpPr>
                  <p:cNvPr id="7989" name="Google Shape;7989;p45"/>
                  <p:cNvGrpSpPr/>
                  <p:nvPr/>
                </p:nvGrpSpPr>
                <p:grpSpPr>
                  <a:xfrm>
                    <a:off x="116495" y="4347100"/>
                    <a:ext cx="139329" cy="128300"/>
                    <a:chOff x="732600" y="1890325"/>
                    <a:chExt cx="138100" cy="128300"/>
                  </a:xfrm>
                </p:grpSpPr>
                <p:sp>
                  <p:nvSpPr>
                    <p:cNvPr id="7990" name="Google Shape;79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1" name="Google Shape;79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2" name="Google Shape;79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7993" name="Google Shape;7993;p45"/>
                  <p:cNvGrpSpPr/>
                  <p:nvPr/>
                </p:nvGrpSpPr>
                <p:grpSpPr>
                  <a:xfrm>
                    <a:off x="213170" y="4739900"/>
                    <a:ext cx="139329" cy="128300"/>
                    <a:chOff x="732600" y="1890325"/>
                    <a:chExt cx="138100" cy="128300"/>
                  </a:xfrm>
                </p:grpSpPr>
                <p:sp>
                  <p:nvSpPr>
                    <p:cNvPr id="7994" name="Google Shape;79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5" name="Google Shape;79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96" name="Google Shape;79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7997" name="Google Shape;7997;p45"/>
              <p:cNvGrpSpPr/>
              <p:nvPr/>
            </p:nvGrpSpPr>
            <p:grpSpPr>
              <a:xfrm>
                <a:off x="471460" y="61396"/>
                <a:ext cx="9609875" cy="285829"/>
                <a:chOff x="471460" y="61396"/>
                <a:chExt cx="9609875" cy="285829"/>
              </a:xfrm>
            </p:grpSpPr>
            <p:grpSp>
              <p:nvGrpSpPr>
                <p:cNvPr id="7998" name="Google Shape;7998;p45"/>
                <p:cNvGrpSpPr/>
                <p:nvPr/>
              </p:nvGrpSpPr>
              <p:grpSpPr>
                <a:xfrm>
                  <a:off x="471460" y="61396"/>
                  <a:ext cx="8862425" cy="285829"/>
                  <a:chOff x="395260" y="61396"/>
                  <a:chExt cx="8862425" cy="285829"/>
                </a:xfrm>
              </p:grpSpPr>
              <p:grpSp>
                <p:nvGrpSpPr>
                  <p:cNvPr id="7999" name="Google Shape;7999;p45"/>
                  <p:cNvGrpSpPr/>
                  <p:nvPr/>
                </p:nvGrpSpPr>
                <p:grpSpPr>
                  <a:xfrm rot="5400000">
                    <a:off x="8465008" y="-445452"/>
                    <a:ext cx="278654" cy="1306700"/>
                    <a:chOff x="73845" y="3561500"/>
                    <a:chExt cx="278654" cy="1306700"/>
                  </a:xfrm>
                </p:grpSpPr>
                <p:grpSp>
                  <p:nvGrpSpPr>
                    <p:cNvPr id="8000" name="Google Shape;8000;p45"/>
                    <p:cNvGrpSpPr/>
                    <p:nvPr/>
                  </p:nvGrpSpPr>
                  <p:grpSpPr>
                    <a:xfrm>
                      <a:off x="179620" y="3954300"/>
                      <a:ext cx="139329" cy="128300"/>
                      <a:chOff x="732600" y="1890325"/>
                      <a:chExt cx="138100" cy="128300"/>
                    </a:xfrm>
                  </p:grpSpPr>
                  <p:sp>
                    <p:nvSpPr>
                      <p:cNvPr id="8001" name="Google Shape;80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2" name="Google Shape;80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3" name="Google Shape;80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04" name="Google Shape;8004;p45"/>
                    <p:cNvGrpSpPr/>
                    <p:nvPr/>
                  </p:nvGrpSpPr>
                  <p:grpSpPr>
                    <a:xfrm>
                      <a:off x="116495" y="4347100"/>
                      <a:ext cx="139329" cy="128300"/>
                      <a:chOff x="732600" y="1890325"/>
                      <a:chExt cx="138100" cy="128300"/>
                    </a:xfrm>
                  </p:grpSpPr>
                  <p:sp>
                    <p:nvSpPr>
                      <p:cNvPr id="8005" name="Google Shape;80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6" name="Google Shape;80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07" name="Google Shape;80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08" name="Google Shape;8008;p45"/>
                    <p:cNvGrpSpPr/>
                    <p:nvPr/>
                  </p:nvGrpSpPr>
                  <p:grpSpPr>
                    <a:xfrm>
                      <a:off x="213170" y="4739900"/>
                      <a:ext cx="139329" cy="128300"/>
                      <a:chOff x="732600" y="1890325"/>
                      <a:chExt cx="138100" cy="128300"/>
                    </a:xfrm>
                  </p:grpSpPr>
                  <p:sp>
                    <p:nvSpPr>
                      <p:cNvPr id="8009" name="Google Shape;80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0" name="Google Shape;80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1" name="Google Shape;80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12" name="Google Shape;8012;p45"/>
                    <p:cNvGrpSpPr/>
                    <p:nvPr/>
                  </p:nvGrpSpPr>
                  <p:grpSpPr>
                    <a:xfrm>
                      <a:off x="73845" y="3561500"/>
                      <a:ext cx="139329" cy="128300"/>
                      <a:chOff x="732600" y="1890325"/>
                      <a:chExt cx="138100" cy="128300"/>
                    </a:xfrm>
                  </p:grpSpPr>
                  <p:sp>
                    <p:nvSpPr>
                      <p:cNvPr id="8013" name="Google Shape;80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4" name="Google Shape;80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15" name="Google Shape;80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16" name="Google Shape;8016;p45"/>
                  <p:cNvGrpSpPr/>
                  <p:nvPr/>
                </p:nvGrpSpPr>
                <p:grpSpPr>
                  <a:xfrm rot="5400000">
                    <a:off x="3923120" y="-3466465"/>
                    <a:ext cx="285829" cy="7341550"/>
                    <a:chOff x="73845" y="36500"/>
                    <a:chExt cx="285829" cy="7341550"/>
                  </a:xfrm>
                </p:grpSpPr>
                <p:grpSp>
                  <p:nvGrpSpPr>
                    <p:cNvPr id="8017" name="Google Shape;8017;p45"/>
                    <p:cNvGrpSpPr/>
                    <p:nvPr/>
                  </p:nvGrpSpPr>
                  <p:grpSpPr>
                    <a:xfrm>
                      <a:off x="73845" y="4538300"/>
                      <a:ext cx="285829" cy="2839750"/>
                      <a:chOff x="73845" y="3561500"/>
                      <a:chExt cx="285829" cy="2839750"/>
                    </a:xfrm>
                  </p:grpSpPr>
                  <p:grpSp>
                    <p:nvGrpSpPr>
                      <p:cNvPr id="8018" name="Google Shape;8018;p45"/>
                      <p:cNvGrpSpPr/>
                      <p:nvPr/>
                    </p:nvGrpSpPr>
                    <p:grpSpPr>
                      <a:xfrm>
                        <a:off x="73845" y="3561500"/>
                        <a:ext cx="278654" cy="1306700"/>
                        <a:chOff x="73845" y="3561500"/>
                        <a:chExt cx="278654" cy="1306700"/>
                      </a:xfrm>
                    </p:grpSpPr>
                    <p:grpSp>
                      <p:nvGrpSpPr>
                        <p:cNvPr id="8019" name="Google Shape;8019;p45"/>
                        <p:cNvGrpSpPr/>
                        <p:nvPr/>
                      </p:nvGrpSpPr>
                      <p:grpSpPr>
                        <a:xfrm>
                          <a:off x="179620" y="3954300"/>
                          <a:ext cx="139329" cy="128300"/>
                          <a:chOff x="732600" y="1890325"/>
                          <a:chExt cx="138100" cy="128300"/>
                        </a:xfrm>
                      </p:grpSpPr>
                      <p:sp>
                        <p:nvSpPr>
                          <p:cNvPr id="8020" name="Google Shape;802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1" name="Google Shape;802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2" name="Google Shape;802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23" name="Google Shape;8023;p45"/>
                        <p:cNvGrpSpPr/>
                        <p:nvPr/>
                      </p:nvGrpSpPr>
                      <p:grpSpPr>
                        <a:xfrm>
                          <a:off x="116495" y="4347100"/>
                          <a:ext cx="139329" cy="128300"/>
                          <a:chOff x="732600" y="1890325"/>
                          <a:chExt cx="138100" cy="128300"/>
                        </a:xfrm>
                      </p:grpSpPr>
                      <p:sp>
                        <p:nvSpPr>
                          <p:cNvPr id="8024" name="Google Shape;802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5" name="Google Shape;802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6" name="Google Shape;802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27" name="Google Shape;8027;p45"/>
                        <p:cNvGrpSpPr/>
                        <p:nvPr/>
                      </p:nvGrpSpPr>
                      <p:grpSpPr>
                        <a:xfrm>
                          <a:off x="213170" y="4739900"/>
                          <a:ext cx="139329" cy="128300"/>
                          <a:chOff x="732600" y="1890325"/>
                          <a:chExt cx="138100" cy="128300"/>
                        </a:xfrm>
                      </p:grpSpPr>
                      <p:sp>
                        <p:nvSpPr>
                          <p:cNvPr id="8028" name="Google Shape;802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29" name="Google Shape;802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0" name="Google Shape;803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31" name="Google Shape;8031;p45"/>
                        <p:cNvGrpSpPr/>
                        <p:nvPr/>
                      </p:nvGrpSpPr>
                      <p:grpSpPr>
                        <a:xfrm>
                          <a:off x="73845" y="3561500"/>
                          <a:ext cx="139329" cy="128300"/>
                          <a:chOff x="732600" y="1890325"/>
                          <a:chExt cx="138100" cy="128300"/>
                        </a:xfrm>
                      </p:grpSpPr>
                      <p:sp>
                        <p:nvSpPr>
                          <p:cNvPr id="8032" name="Google Shape;803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3" name="Google Shape;803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4" name="Google Shape;803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35" name="Google Shape;8035;p45"/>
                      <p:cNvGrpSpPr/>
                      <p:nvPr/>
                    </p:nvGrpSpPr>
                    <p:grpSpPr>
                      <a:xfrm>
                        <a:off x="81020" y="5094550"/>
                        <a:ext cx="278654" cy="1306700"/>
                        <a:chOff x="73845" y="3561500"/>
                        <a:chExt cx="278654" cy="1306700"/>
                      </a:xfrm>
                    </p:grpSpPr>
                    <p:grpSp>
                      <p:nvGrpSpPr>
                        <p:cNvPr id="8036" name="Google Shape;8036;p45"/>
                        <p:cNvGrpSpPr/>
                        <p:nvPr/>
                      </p:nvGrpSpPr>
                      <p:grpSpPr>
                        <a:xfrm>
                          <a:off x="179620" y="3954300"/>
                          <a:ext cx="139329" cy="128300"/>
                          <a:chOff x="732600" y="1890325"/>
                          <a:chExt cx="138100" cy="128300"/>
                        </a:xfrm>
                      </p:grpSpPr>
                      <p:sp>
                        <p:nvSpPr>
                          <p:cNvPr id="8037" name="Google Shape;803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8" name="Google Shape;803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39" name="Google Shape;803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0" name="Google Shape;8040;p45"/>
                        <p:cNvGrpSpPr/>
                        <p:nvPr/>
                      </p:nvGrpSpPr>
                      <p:grpSpPr>
                        <a:xfrm>
                          <a:off x="116495" y="4347100"/>
                          <a:ext cx="139329" cy="128300"/>
                          <a:chOff x="732600" y="1890325"/>
                          <a:chExt cx="138100" cy="128300"/>
                        </a:xfrm>
                      </p:grpSpPr>
                      <p:sp>
                        <p:nvSpPr>
                          <p:cNvPr id="8041" name="Google Shape;804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2" name="Google Shape;804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3" name="Google Shape;804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4" name="Google Shape;8044;p45"/>
                        <p:cNvGrpSpPr/>
                        <p:nvPr/>
                      </p:nvGrpSpPr>
                      <p:grpSpPr>
                        <a:xfrm>
                          <a:off x="213170" y="4739900"/>
                          <a:ext cx="139329" cy="128300"/>
                          <a:chOff x="732600" y="1890325"/>
                          <a:chExt cx="138100" cy="128300"/>
                        </a:xfrm>
                      </p:grpSpPr>
                      <p:sp>
                        <p:nvSpPr>
                          <p:cNvPr id="8045" name="Google Shape;804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6" name="Google Shape;804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47" name="Google Shape;804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48" name="Google Shape;8048;p45"/>
                        <p:cNvGrpSpPr/>
                        <p:nvPr/>
                      </p:nvGrpSpPr>
                      <p:grpSpPr>
                        <a:xfrm>
                          <a:off x="73845" y="3561500"/>
                          <a:ext cx="139329" cy="128300"/>
                          <a:chOff x="732600" y="1890325"/>
                          <a:chExt cx="138100" cy="128300"/>
                        </a:xfrm>
                      </p:grpSpPr>
                      <p:sp>
                        <p:nvSpPr>
                          <p:cNvPr id="8049" name="Google Shape;804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0" name="Google Shape;805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1" name="Google Shape;805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052" name="Google Shape;8052;p45"/>
                    <p:cNvGrpSpPr/>
                    <p:nvPr/>
                  </p:nvGrpSpPr>
                  <p:grpSpPr>
                    <a:xfrm>
                      <a:off x="73845" y="1524775"/>
                      <a:ext cx="285829" cy="2839750"/>
                      <a:chOff x="73845" y="3561500"/>
                      <a:chExt cx="285829" cy="2839750"/>
                    </a:xfrm>
                  </p:grpSpPr>
                  <p:grpSp>
                    <p:nvGrpSpPr>
                      <p:cNvPr id="8053" name="Google Shape;8053;p45"/>
                      <p:cNvGrpSpPr/>
                      <p:nvPr/>
                    </p:nvGrpSpPr>
                    <p:grpSpPr>
                      <a:xfrm>
                        <a:off x="73845" y="3561500"/>
                        <a:ext cx="278654" cy="1306700"/>
                        <a:chOff x="73845" y="3561500"/>
                        <a:chExt cx="278654" cy="1306700"/>
                      </a:xfrm>
                    </p:grpSpPr>
                    <p:grpSp>
                      <p:nvGrpSpPr>
                        <p:cNvPr id="8054" name="Google Shape;8054;p45"/>
                        <p:cNvGrpSpPr/>
                        <p:nvPr/>
                      </p:nvGrpSpPr>
                      <p:grpSpPr>
                        <a:xfrm>
                          <a:off x="179620" y="3954300"/>
                          <a:ext cx="139329" cy="128300"/>
                          <a:chOff x="732600" y="1890325"/>
                          <a:chExt cx="138100" cy="128300"/>
                        </a:xfrm>
                      </p:grpSpPr>
                      <p:sp>
                        <p:nvSpPr>
                          <p:cNvPr id="8055" name="Google Shape;805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6" name="Google Shape;805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57" name="Google Shape;805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58" name="Google Shape;8058;p45"/>
                        <p:cNvGrpSpPr/>
                        <p:nvPr/>
                      </p:nvGrpSpPr>
                      <p:grpSpPr>
                        <a:xfrm>
                          <a:off x="116495" y="4347100"/>
                          <a:ext cx="139329" cy="128300"/>
                          <a:chOff x="732600" y="1890325"/>
                          <a:chExt cx="138100" cy="128300"/>
                        </a:xfrm>
                      </p:grpSpPr>
                      <p:sp>
                        <p:nvSpPr>
                          <p:cNvPr id="8059" name="Google Shape;805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0" name="Google Shape;806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1" name="Google Shape;806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2" name="Google Shape;8062;p45"/>
                        <p:cNvGrpSpPr/>
                        <p:nvPr/>
                      </p:nvGrpSpPr>
                      <p:grpSpPr>
                        <a:xfrm>
                          <a:off x="213170" y="4739900"/>
                          <a:ext cx="139329" cy="128300"/>
                          <a:chOff x="732600" y="1890325"/>
                          <a:chExt cx="138100" cy="128300"/>
                        </a:xfrm>
                      </p:grpSpPr>
                      <p:sp>
                        <p:nvSpPr>
                          <p:cNvPr id="8063" name="Google Shape;806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4" name="Google Shape;806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5" name="Google Shape;806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66" name="Google Shape;8066;p45"/>
                        <p:cNvGrpSpPr/>
                        <p:nvPr/>
                      </p:nvGrpSpPr>
                      <p:grpSpPr>
                        <a:xfrm>
                          <a:off x="73845" y="3561500"/>
                          <a:ext cx="139329" cy="128300"/>
                          <a:chOff x="732600" y="1890325"/>
                          <a:chExt cx="138100" cy="128300"/>
                        </a:xfrm>
                      </p:grpSpPr>
                      <p:sp>
                        <p:nvSpPr>
                          <p:cNvPr id="8067" name="Google Shape;806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8" name="Google Shape;806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69" name="Google Shape;806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070" name="Google Shape;8070;p45"/>
                      <p:cNvGrpSpPr/>
                      <p:nvPr/>
                    </p:nvGrpSpPr>
                    <p:grpSpPr>
                      <a:xfrm>
                        <a:off x="81020" y="5094550"/>
                        <a:ext cx="278654" cy="1306700"/>
                        <a:chOff x="73845" y="3561500"/>
                        <a:chExt cx="278654" cy="1306700"/>
                      </a:xfrm>
                    </p:grpSpPr>
                    <p:grpSp>
                      <p:nvGrpSpPr>
                        <p:cNvPr id="8071" name="Google Shape;8071;p45"/>
                        <p:cNvGrpSpPr/>
                        <p:nvPr/>
                      </p:nvGrpSpPr>
                      <p:grpSpPr>
                        <a:xfrm>
                          <a:off x="179620" y="3954300"/>
                          <a:ext cx="139329" cy="128300"/>
                          <a:chOff x="732600" y="1890325"/>
                          <a:chExt cx="138100" cy="128300"/>
                        </a:xfrm>
                      </p:grpSpPr>
                      <p:sp>
                        <p:nvSpPr>
                          <p:cNvPr id="8072" name="Google Shape;807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3" name="Google Shape;807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4" name="Google Shape;807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75" name="Google Shape;8075;p45"/>
                        <p:cNvGrpSpPr/>
                        <p:nvPr/>
                      </p:nvGrpSpPr>
                      <p:grpSpPr>
                        <a:xfrm>
                          <a:off x="116495" y="4347100"/>
                          <a:ext cx="139329" cy="128300"/>
                          <a:chOff x="732600" y="1890325"/>
                          <a:chExt cx="138100" cy="128300"/>
                        </a:xfrm>
                      </p:grpSpPr>
                      <p:sp>
                        <p:nvSpPr>
                          <p:cNvPr id="8076" name="Google Shape;807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7" name="Google Shape;807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78" name="Google Shape;807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79" name="Google Shape;8079;p45"/>
                        <p:cNvGrpSpPr/>
                        <p:nvPr/>
                      </p:nvGrpSpPr>
                      <p:grpSpPr>
                        <a:xfrm>
                          <a:off x="213170" y="4739900"/>
                          <a:ext cx="139329" cy="128300"/>
                          <a:chOff x="732600" y="1890325"/>
                          <a:chExt cx="138100" cy="128300"/>
                        </a:xfrm>
                      </p:grpSpPr>
                      <p:sp>
                        <p:nvSpPr>
                          <p:cNvPr id="8080" name="Google Shape;808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1" name="Google Shape;808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2" name="Google Shape;808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83" name="Google Shape;8083;p45"/>
                        <p:cNvGrpSpPr/>
                        <p:nvPr/>
                      </p:nvGrpSpPr>
                      <p:grpSpPr>
                        <a:xfrm>
                          <a:off x="73845" y="3561500"/>
                          <a:ext cx="139329" cy="128300"/>
                          <a:chOff x="732600" y="1890325"/>
                          <a:chExt cx="138100" cy="128300"/>
                        </a:xfrm>
                      </p:grpSpPr>
                      <p:sp>
                        <p:nvSpPr>
                          <p:cNvPr id="8084" name="Google Shape;808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5" name="Google Shape;808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86" name="Google Shape;808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087" name="Google Shape;8087;p45"/>
                    <p:cNvGrpSpPr/>
                    <p:nvPr/>
                  </p:nvGrpSpPr>
                  <p:grpSpPr>
                    <a:xfrm>
                      <a:off x="81020" y="36500"/>
                      <a:ext cx="278654" cy="1306700"/>
                      <a:chOff x="73845" y="3561500"/>
                      <a:chExt cx="278654" cy="1306700"/>
                    </a:xfrm>
                  </p:grpSpPr>
                  <p:grpSp>
                    <p:nvGrpSpPr>
                      <p:cNvPr id="8088" name="Google Shape;8088;p45"/>
                      <p:cNvGrpSpPr/>
                      <p:nvPr/>
                    </p:nvGrpSpPr>
                    <p:grpSpPr>
                      <a:xfrm>
                        <a:off x="179620" y="3954300"/>
                        <a:ext cx="139329" cy="128300"/>
                        <a:chOff x="732600" y="1890325"/>
                        <a:chExt cx="138100" cy="128300"/>
                      </a:xfrm>
                    </p:grpSpPr>
                    <p:sp>
                      <p:nvSpPr>
                        <p:cNvPr id="8089" name="Google Shape;808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0" name="Google Shape;809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1" name="Google Shape;809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92" name="Google Shape;8092;p45"/>
                      <p:cNvGrpSpPr/>
                      <p:nvPr/>
                    </p:nvGrpSpPr>
                    <p:grpSpPr>
                      <a:xfrm>
                        <a:off x="116495" y="4347100"/>
                        <a:ext cx="139329" cy="128300"/>
                        <a:chOff x="732600" y="1890325"/>
                        <a:chExt cx="138100" cy="128300"/>
                      </a:xfrm>
                    </p:grpSpPr>
                    <p:sp>
                      <p:nvSpPr>
                        <p:cNvPr id="8093" name="Google Shape;809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4" name="Google Shape;809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5" name="Google Shape;809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096" name="Google Shape;8096;p45"/>
                      <p:cNvGrpSpPr/>
                      <p:nvPr/>
                    </p:nvGrpSpPr>
                    <p:grpSpPr>
                      <a:xfrm>
                        <a:off x="213170" y="4739900"/>
                        <a:ext cx="139329" cy="128300"/>
                        <a:chOff x="732600" y="1890325"/>
                        <a:chExt cx="138100" cy="128300"/>
                      </a:xfrm>
                    </p:grpSpPr>
                    <p:sp>
                      <p:nvSpPr>
                        <p:cNvPr id="8097" name="Google Shape;809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8" name="Google Shape;809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99" name="Google Shape;809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0" name="Google Shape;8100;p45"/>
                      <p:cNvGrpSpPr/>
                      <p:nvPr/>
                    </p:nvGrpSpPr>
                    <p:grpSpPr>
                      <a:xfrm>
                        <a:off x="73845" y="3561500"/>
                        <a:ext cx="139329" cy="128300"/>
                        <a:chOff x="732600" y="1890325"/>
                        <a:chExt cx="138100" cy="128300"/>
                      </a:xfrm>
                    </p:grpSpPr>
                    <p:sp>
                      <p:nvSpPr>
                        <p:cNvPr id="8101" name="Google Shape;810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2" name="Google Shape;810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3" name="Google Shape;810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104" name="Google Shape;8104;p45"/>
                <p:cNvGrpSpPr/>
                <p:nvPr/>
              </p:nvGrpSpPr>
              <p:grpSpPr>
                <a:xfrm rot="5400000">
                  <a:off x="9702783" y="-38502"/>
                  <a:ext cx="236004" cy="521100"/>
                  <a:chOff x="116495" y="4347100"/>
                  <a:chExt cx="236004" cy="521100"/>
                </a:xfrm>
              </p:grpSpPr>
              <p:grpSp>
                <p:nvGrpSpPr>
                  <p:cNvPr id="8105" name="Google Shape;8105;p45"/>
                  <p:cNvGrpSpPr/>
                  <p:nvPr/>
                </p:nvGrpSpPr>
                <p:grpSpPr>
                  <a:xfrm>
                    <a:off x="116495" y="4347100"/>
                    <a:ext cx="139329" cy="128300"/>
                    <a:chOff x="732600" y="1890325"/>
                    <a:chExt cx="138100" cy="128300"/>
                  </a:xfrm>
                </p:grpSpPr>
                <p:sp>
                  <p:nvSpPr>
                    <p:cNvPr id="8106" name="Google Shape;810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7" name="Google Shape;810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08" name="Google Shape;810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09" name="Google Shape;8109;p45"/>
                  <p:cNvGrpSpPr/>
                  <p:nvPr/>
                </p:nvGrpSpPr>
                <p:grpSpPr>
                  <a:xfrm>
                    <a:off x="213170" y="4739900"/>
                    <a:ext cx="139329" cy="128300"/>
                    <a:chOff x="732600" y="1890325"/>
                    <a:chExt cx="138100" cy="128300"/>
                  </a:xfrm>
                </p:grpSpPr>
                <p:sp>
                  <p:nvSpPr>
                    <p:cNvPr id="8110" name="Google Shape;811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1" name="Google Shape;811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2" name="Google Shape;811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13" name="Google Shape;8113;p45"/>
              <p:cNvGrpSpPr/>
              <p:nvPr/>
            </p:nvGrpSpPr>
            <p:grpSpPr>
              <a:xfrm>
                <a:off x="73845" y="98713"/>
                <a:ext cx="285829" cy="7341550"/>
                <a:chOff x="73845" y="36500"/>
                <a:chExt cx="285829" cy="7341550"/>
              </a:xfrm>
            </p:grpSpPr>
            <p:grpSp>
              <p:nvGrpSpPr>
                <p:cNvPr id="8114" name="Google Shape;8114;p45"/>
                <p:cNvGrpSpPr/>
                <p:nvPr/>
              </p:nvGrpSpPr>
              <p:grpSpPr>
                <a:xfrm>
                  <a:off x="73845" y="4538300"/>
                  <a:ext cx="285829" cy="2839750"/>
                  <a:chOff x="73845" y="3561500"/>
                  <a:chExt cx="285829" cy="2839750"/>
                </a:xfrm>
              </p:grpSpPr>
              <p:grpSp>
                <p:nvGrpSpPr>
                  <p:cNvPr id="8115" name="Google Shape;8115;p45"/>
                  <p:cNvGrpSpPr/>
                  <p:nvPr/>
                </p:nvGrpSpPr>
                <p:grpSpPr>
                  <a:xfrm>
                    <a:off x="73845" y="3561500"/>
                    <a:ext cx="278654" cy="1306700"/>
                    <a:chOff x="73845" y="3561500"/>
                    <a:chExt cx="278654" cy="1306700"/>
                  </a:xfrm>
                </p:grpSpPr>
                <p:grpSp>
                  <p:nvGrpSpPr>
                    <p:cNvPr id="8116" name="Google Shape;8116;p45"/>
                    <p:cNvGrpSpPr/>
                    <p:nvPr/>
                  </p:nvGrpSpPr>
                  <p:grpSpPr>
                    <a:xfrm>
                      <a:off x="179620" y="3954300"/>
                      <a:ext cx="139329" cy="128300"/>
                      <a:chOff x="732600" y="1890325"/>
                      <a:chExt cx="138100" cy="128300"/>
                    </a:xfrm>
                  </p:grpSpPr>
                  <p:sp>
                    <p:nvSpPr>
                      <p:cNvPr id="8117" name="Google Shape;81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8" name="Google Shape;81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19" name="Google Shape;81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0" name="Google Shape;8120;p45"/>
                    <p:cNvGrpSpPr/>
                    <p:nvPr/>
                  </p:nvGrpSpPr>
                  <p:grpSpPr>
                    <a:xfrm>
                      <a:off x="116495" y="4347100"/>
                      <a:ext cx="139329" cy="128300"/>
                      <a:chOff x="732600" y="1890325"/>
                      <a:chExt cx="138100" cy="128300"/>
                    </a:xfrm>
                  </p:grpSpPr>
                  <p:sp>
                    <p:nvSpPr>
                      <p:cNvPr id="8121" name="Google Shape;812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2" name="Google Shape;812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3" name="Google Shape;812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4" name="Google Shape;8124;p45"/>
                    <p:cNvGrpSpPr/>
                    <p:nvPr/>
                  </p:nvGrpSpPr>
                  <p:grpSpPr>
                    <a:xfrm>
                      <a:off x="213170" y="4739900"/>
                      <a:ext cx="139329" cy="128300"/>
                      <a:chOff x="732600" y="1890325"/>
                      <a:chExt cx="138100" cy="128300"/>
                    </a:xfrm>
                  </p:grpSpPr>
                  <p:sp>
                    <p:nvSpPr>
                      <p:cNvPr id="8125" name="Google Shape;812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6" name="Google Shape;812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27" name="Google Shape;812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28" name="Google Shape;8128;p45"/>
                    <p:cNvGrpSpPr/>
                    <p:nvPr/>
                  </p:nvGrpSpPr>
                  <p:grpSpPr>
                    <a:xfrm>
                      <a:off x="73845" y="3561500"/>
                      <a:ext cx="139329" cy="128300"/>
                      <a:chOff x="732600" y="1890325"/>
                      <a:chExt cx="138100" cy="128300"/>
                    </a:xfrm>
                  </p:grpSpPr>
                  <p:sp>
                    <p:nvSpPr>
                      <p:cNvPr id="8129" name="Google Shape;812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0" name="Google Shape;813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1" name="Google Shape;813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32" name="Google Shape;8132;p45"/>
                  <p:cNvGrpSpPr/>
                  <p:nvPr/>
                </p:nvGrpSpPr>
                <p:grpSpPr>
                  <a:xfrm>
                    <a:off x="81020" y="5094550"/>
                    <a:ext cx="278654" cy="1306700"/>
                    <a:chOff x="73845" y="3561500"/>
                    <a:chExt cx="278654" cy="1306700"/>
                  </a:xfrm>
                </p:grpSpPr>
                <p:grpSp>
                  <p:nvGrpSpPr>
                    <p:cNvPr id="8133" name="Google Shape;8133;p45"/>
                    <p:cNvGrpSpPr/>
                    <p:nvPr/>
                  </p:nvGrpSpPr>
                  <p:grpSpPr>
                    <a:xfrm>
                      <a:off x="179620" y="3954300"/>
                      <a:ext cx="139329" cy="128300"/>
                      <a:chOff x="732600" y="1890325"/>
                      <a:chExt cx="138100" cy="128300"/>
                    </a:xfrm>
                  </p:grpSpPr>
                  <p:sp>
                    <p:nvSpPr>
                      <p:cNvPr id="8134" name="Google Shape;81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5" name="Google Shape;81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6" name="Google Shape;81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37" name="Google Shape;8137;p45"/>
                    <p:cNvGrpSpPr/>
                    <p:nvPr/>
                  </p:nvGrpSpPr>
                  <p:grpSpPr>
                    <a:xfrm>
                      <a:off x="116495" y="4347100"/>
                      <a:ext cx="139329" cy="128300"/>
                      <a:chOff x="732600" y="1890325"/>
                      <a:chExt cx="138100" cy="128300"/>
                    </a:xfrm>
                  </p:grpSpPr>
                  <p:sp>
                    <p:nvSpPr>
                      <p:cNvPr id="8138" name="Google Shape;813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39" name="Google Shape;813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0" name="Google Shape;814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1" name="Google Shape;8141;p45"/>
                    <p:cNvGrpSpPr/>
                    <p:nvPr/>
                  </p:nvGrpSpPr>
                  <p:grpSpPr>
                    <a:xfrm>
                      <a:off x="213170" y="4739900"/>
                      <a:ext cx="139329" cy="128300"/>
                      <a:chOff x="732600" y="1890325"/>
                      <a:chExt cx="138100" cy="128300"/>
                    </a:xfrm>
                  </p:grpSpPr>
                  <p:sp>
                    <p:nvSpPr>
                      <p:cNvPr id="8142" name="Google Shape;814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3" name="Google Shape;814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4" name="Google Shape;814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45" name="Google Shape;8145;p45"/>
                    <p:cNvGrpSpPr/>
                    <p:nvPr/>
                  </p:nvGrpSpPr>
                  <p:grpSpPr>
                    <a:xfrm>
                      <a:off x="73845" y="3561500"/>
                      <a:ext cx="139329" cy="128300"/>
                      <a:chOff x="732600" y="1890325"/>
                      <a:chExt cx="138100" cy="128300"/>
                    </a:xfrm>
                  </p:grpSpPr>
                  <p:sp>
                    <p:nvSpPr>
                      <p:cNvPr id="8146" name="Google Shape;814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7" name="Google Shape;814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48" name="Google Shape;814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49" name="Google Shape;8149;p45"/>
                <p:cNvGrpSpPr/>
                <p:nvPr/>
              </p:nvGrpSpPr>
              <p:grpSpPr>
                <a:xfrm>
                  <a:off x="73845" y="1524775"/>
                  <a:ext cx="285829" cy="2839750"/>
                  <a:chOff x="73845" y="3561500"/>
                  <a:chExt cx="285829" cy="2839750"/>
                </a:xfrm>
              </p:grpSpPr>
              <p:grpSp>
                <p:nvGrpSpPr>
                  <p:cNvPr id="8150" name="Google Shape;8150;p45"/>
                  <p:cNvGrpSpPr/>
                  <p:nvPr/>
                </p:nvGrpSpPr>
                <p:grpSpPr>
                  <a:xfrm>
                    <a:off x="73845" y="3561500"/>
                    <a:ext cx="278654" cy="1306700"/>
                    <a:chOff x="73845" y="3561500"/>
                    <a:chExt cx="278654" cy="1306700"/>
                  </a:xfrm>
                </p:grpSpPr>
                <p:grpSp>
                  <p:nvGrpSpPr>
                    <p:cNvPr id="8151" name="Google Shape;8151;p45"/>
                    <p:cNvGrpSpPr/>
                    <p:nvPr/>
                  </p:nvGrpSpPr>
                  <p:grpSpPr>
                    <a:xfrm>
                      <a:off x="179620" y="3954300"/>
                      <a:ext cx="139329" cy="128300"/>
                      <a:chOff x="732600" y="1890325"/>
                      <a:chExt cx="138100" cy="128300"/>
                    </a:xfrm>
                  </p:grpSpPr>
                  <p:sp>
                    <p:nvSpPr>
                      <p:cNvPr id="8152" name="Google Shape;81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3" name="Google Shape;81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4" name="Google Shape;81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55" name="Google Shape;8155;p45"/>
                    <p:cNvGrpSpPr/>
                    <p:nvPr/>
                  </p:nvGrpSpPr>
                  <p:grpSpPr>
                    <a:xfrm>
                      <a:off x="116495" y="4347100"/>
                      <a:ext cx="139329" cy="128300"/>
                      <a:chOff x="732600" y="1890325"/>
                      <a:chExt cx="138100" cy="128300"/>
                    </a:xfrm>
                  </p:grpSpPr>
                  <p:sp>
                    <p:nvSpPr>
                      <p:cNvPr id="8156" name="Google Shape;815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7" name="Google Shape;815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58" name="Google Shape;815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59" name="Google Shape;8159;p45"/>
                    <p:cNvGrpSpPr/>
                    <p:nvPr/>
                  </p:nvGrpSpPr>
                  <p:grpSpPr>
                    <a:xfrm>
                      <a:off x="213170" y="4739900"/>
                      <a:ext cx="139329" cy="128300"/>
                      <a:chOff x="732600" y="1890325"/>
                      <a:chExt cx="138100" cy="128300"/>
                    </a:xfrm>
                  </p:grpSpPr>
                  <p:sp>
                    <p:nvSpPr>
                      <p:cNvPr id="8160" name="Google Shape;816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1" name="Google Shape;816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2" name="Google Shape;816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63" name="Google Shape;8163;p45"/>
                    <p:cNvGrpSpPr/>
                    <p:nvPr/>
                  </p:nvGrpSpPr>
                  <p:grpSpPr>
                    <a:xfrm>
                      <a:off x="73845" y="3561500"/>
                      <a:ext cx="139329" cy="128300"/>
                      <a:chOff x="732600" y="1890325"/>
                      <a:chExt cx="138100" cy="128300"/>
                    </a:xfrm>
                  </p:grpSpPr>
                  <p:sp>
                    <p:nvSpPr>
                      <p:cNvPr id="8164" name="Google Shape;816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5" name="Google Shape;816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66" name="Google Shape;816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167" name="Google Shape;8167;p45"/>
                  <p:cNvGrpSpPr/>
                  <p:nvPr/>
                </p:nvGrpSpPr>
                <p:grpSpPr>
                  <a:xfrm>
                    <a:off x="81020" y="5094550"/>
                    <a:ext cx="278654" cy="1306700"/>
                    <a:chOff x="73845" y="3561500"/>
                    <a:chExt cx="278654" cy="1306700"/>
                  </a:xfrm>
                </p:grpSpPr>
                <p:grpSp>
                  <p:nvGrpSpPr>
                    <p:cNvPr id="8168" name="Google Shape;8168;p45"/>
                    <p:cNvGrpSpPr/>
                    <p:nvPr/>
                  </p:nvGrpSpPr>
                  <p:grpSpPr>
                    <a:xfrm>
                      <a:off x="179620" y="3954300"/>
                      <a:ext cx="139329" cy="128300"/>
                      <a:chOff x="732600" y="1890325"/>
                      <a:chExt cx="138100" cy="128300"/>
                    </a:xfrm>
                  </p:grpSpPr>
                  <p:sp>
                    <p:nvSpPr>
                      <p:cNvPr id="8169" name="Google Shape;81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0" name="Google Shape;81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1" name="Google Shape;81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72" name="Google Shape;8172;p45"/>
                    <p:cNvGrpSpPr/>
                    <p:nvPr/>
                  </p:nvGrpSpPr>
                  <p:grpSpPr>
                    <a:xfrm>
                      <a:off x="116495" y="4347100"/>
                      <a:ext cx="139329" cy="128300"/>
                      <a:chOff x="732600" y="1890325"/>
                      <a:chExt cx="138100" cy="128300"/>
                    </a:xfrm>
                  </p:grpSpPr>
                  <p:sp>
                    <p:nvSpPr>
                      <p:cNvPr id="8173" name="Google Shape;817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4" name="Google Shape;817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5" name="Google Shape;817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76" name="Google Shape;8176;p45"/>
                    <p:cNvGrpSpPr/>
                    <p:nvPr/>
                  </p:nvGrpSpPr>
                  <p:grpSpPr>
                    <a:xfrm>
                      <a:off x="213170" y="4739900"/>
                      <a:ext cx="139329" cy="128300"/>
                      <a:chOff x="732600" y="1890325"/>
                      <a:chExt cx="138100" cy="128300"/>
                    </a:xfrm>
                  </p:grpSpPr>
                  <p:sp>
                    <p:nvSpPr>
                      <p:cNvPr id="8177" name="Google Shape;817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8" name="Google Shape;817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79" name="Google Shape;817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80" name="Google Shape;8180;p45"/>
                    <p:cNvGrpSpPr/>
                    <p:nvPr/>
                  </p:nvGrpSpPr>
                  <p:grpSpPr>
                    <a:xfrm>
                      <a:off x="73845" y="3561500"/>
                      <a:ext cx="139329" cy="128300"/>
                      <a:chOff x="732600" y="1890325"/>
                      <a:chExt cx="138100" cy="128300"/>
                    </a:xfrm>
                  </p:grpSpPr>
                  <p:sp>
                    <p:nvSpPr>
                      <p:cNvPr id="8181" name="Google Shape;818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2" name="Google Shape;818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3" name="Google Shape;818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184" name="Google Shape;8184;p45"/>
                <p:cNvGrpSpPr/>
                <p:nvPr/>
              </p:nvGrpSpPr>
              <p:grpSpPr>
                <a:xfrm>
                  <a:off x="81020" y="36500"/>
                  <a:ext cx="278654" cy="1306700"/>
                  <a:chOff x="73845" y="3561500"/>
                  <a:chExt cx="278654" cy="1306700"/>
                </a:xfrm>
              </p:grpSpPr>
              <p:grpSp>
                <p:nvGrpSpPr>
                  <p:cNvPr id="8185" name="Google Shape;8185;p45"/>
                  <p:cNvGrpSpPr/>
                  <p:nvPr/>
                </p:nvGrpSpPr>
                <p:grpSpPr>
                  <a:xfrm>
                    <a:off x="179620" y="3954300"/>
                    <a:ext cx="139329" cy="128300"/>
                    <a:chOff x="732600" y="1890325"/>
                    <a:chExt cx="138100" cy="128300"/>
                  </a:xfrm>
                </p:grpSpPr>
                <p:sp>
                  <p:nvSpPr>
                    <p:cNvPr id="8186" name="Google Shape;81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7" name="Google Shape;81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88" name="Google Shape;81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89" name="Google Shape;8189;p45"/>
                  <p:cNvGrpSpPr/>
                  <p:nvPr/>
                </p:nvGrpSpPr>
                <p:grpSpPr>
                  <a:xfrm>
                    <a:off x="116495" y="4347100"/>
                    <a:ext cx="139329" cy="128300"/>
                    <a:chOff x="732600" y="1890325"/>
                    <a:chExt cx="138100" cy="128300"/>
                  </a:xfrm>
                </p:grpSpPr>
                <p:sp>
                  <p:nvSpPr>
                    <p:cNvPr id="8190" name="Google Shape;819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1" name="Google Shape;819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2" name="Google Shape;819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93" name="Google Shape;8193;p45"/>
                  <p:cNvGrpSpPr/>
                  <p:nvPr/>
                </p:nvGrpSpPr>
                <p:grpSpPr>
                  <a:xfrm>
                    <a:off x="213170" y="4739900"/>
                    <a:ext cx="139329" cy="128300"/>
                    <a:chOff x="732600" y="1890325"/>
                    <a:chExt cx="138100" cy="128300"/>
                  </a:xfrm>
                </p:grpSpPr>
                <p:sp>
                  <p:nvSpPr>
                    <p:cNvPr id="8194" name="Google Shape;819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5" name="Google Shape;819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6" name="Google Shape;819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197" name="Google Shape;8197;p45"/>
                  <p:cNvGrpSpPr/>
                  <p:nvPr/>
                </p:nvGrpSpPr>
                <p:grpSpPr>
                  <a:xfrm>
                    <a:off x="73845" y="3561500"/>
                    <a:ext cx="139329" cy="128300"/>
                    <a:chOff x="732600" y="1890325"/>
                    <a:chExt cx="138100" cy="128300"/>
                  </a:xfrm>
                </p:grpSpPr>
                <p:sp>
                  <p:nvSpPr>
                    <p:cNvPr id="8198" name="Google Shape;819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199" name="Google Shape;819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0" name="Google Shape;820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01" name="Google Shape;8201;p45"/>
              <p:cNvGrpSpPr/>
              <p:nvPr/>
            </p:nvGrpSpPr>
            <p:grpSpPr>
              <a:xfrm>
                <a:off x="10332320" y="145213"/>
                <a:ext cx="285829" cy="7341550"/>
                <a:chOff x="73845" y="36500"/>
                <a:chExt cx="285829" cy="7341550"/>
              </a:xfrm>
            </p:grpSpPr>
            <p:grpSp>
              <p:nvGrpSpPr>
                <p:cNvPr id="8202" name="Google Shape;8202;p45"/>
                <p:cNvGrpSpPr/>
                <p:nvPr/>
              </p:nvGrpSpPr>
              <p:grpSpPr>
                <a:xfrm>
                  <a:off x="73845" y="4538300"/>
                  <a:ext cx="285829" cy="2839750"/>
                  <a:chOff x="73845" y="3561500"/>
                  <a:chExt cx="285829" cy="2839750"/>
                </a:xfrm>
              </p:grpSpPr>
              <p:grpSp>
                <p:nvGrpSpPr>
                  <p:cNvPr id="8203" name="Google Shape;8203;p45"/>
                  <p:cNvGrpSpPr/>
                  <p:nvPr/>
                </p:nvGrpSpPr>
                <p:grpSpPr>
                  <a:xfrm>
                    <a:off x="73845" y="3561500"/>
                    <a:ext cx="278654" cy="1306700"/>
                    <a:chOff x="73845" y="3561500"/>
                    <a:chExt cx="278654" cy="1306700"/>
                  </a:xfrm>
                </p:grpSpPr>
                <p:grpSp>
                  <p:nvGrpSpPr>
                    <p:cNvPr id="8204" name="Google Shape;8204;p45"/>
                    <p:cNvGrpSpPr/>
                    <p:nvPr/>
                  </p:nvGrpSpPr>
                  <p:grpSpPr>
                    <a:xfrm>
                      <a:off x="179620" y="3954300"/>
                      <a:ext cx="139329" cy="128300"/>
                      <a:chOff x="732600" y="1890325"/>
                      <a:chExt cx="138100" cy="128300"/>
                    </a:xfrm>
                  </p:grpSpPr>
                  <p:sp>
                    <p:nvSpPr>
                      <p:cNvPr id="8205" name="Google Shape;820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6" name="Google Shape;820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07" name="Google Shape;820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08" name="Google Shape;8208;p45"/>
                    <p:cNvGrpSpPr/>
                    <p:nvPr/>
                  </p:nvGrpSpPr>
                  <p:grpSpPr>
                    <a:xfrm>
                      <a:off x="116495" y="4347100"/>
                      <a:ext cx="139329" cy="128300"/>
                      <a:chOff x="732600" y="1890325"/>
                      <a:chExt cx="138100" cy="128300"/>
                    </a:xfrm>
                  </p:grpSpPr>
                  <p:sp>
                    <p:nvSpPr>
                      <p:cNvPr id="8209" name="Google Shape;820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0" name="Google Shape;821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1" name="Google Shape;821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12" name="Google Shape;8212;p45"/>
                    <p:cNvGrpSpPr/>
                    <p:nvPr/>
                  </p:nvGrpSpPr>
                  <p:grpSpPr>
                    <a:xfrm>
                      <a:off x="213170" y="4739900"/>
                      <a:ext cx="139329" cy="128300"/>
                      <a:chOff x="732600" y="1890325"/>
                      <a:chExt cx="138100" cy="128300"/>
                    </a:xfrm>
                  </p:grpSpPr>
                  <p:sp>
                    <p:nvSpPr>
                      <p:cNvPr id="8213" name="Google Shape;8213;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4" name="Google Shape;8214;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5" name="Google Shape;8215;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16" name="Google Shape;8216;p45"/>
                    <p:cNvGrpSpPr/>
                    <p:nvPr/>
                  </p:nvGrpSpPr>
                  <p:grpSpPr>
                    <a:xfrm>
                      <a:off x="73845" y="3561500"/>
                      <a:ext cx="139329" cy="128300"/>
                      <a:chOff x="732600" y="1890325"/>
                      <a:chExt cx="138100" cy="128300"/>
                    </a:xfrm>
                  </p:grpSpPr>
                  <p:sp>
                    <p:nvSpPr>
                      <p:cNvPr id="8217" name="Google Shape;821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8" name="Google Shape;821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19" name="Google Shape;821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220" name="Google Shape;8220;p45"/>
                  <p:cNvGrpSpPr/>
                  <p:nvPr/>
                </p:nvGrpSpPr>
                <p:grpSpPr>
                  <a:xfrm>
                    <a:off x="81020" y="5094550"/>
                    <a:ext cx="278654" cy="1306700"/>
                    <a:chOff x="73845" y="3561500"/>
                    <a:chExt cx="278654" cy="1306700"/>
                  </a:xfrm>
                </p:grpSpPr>
                <p:grpSp>
                  <p:nvGrpSpPr>
                    <p:cNvPr id="8221" name="Google Shape;8221;p45"/>
                    <p:cNvGrpSpPr/>
                    <p:nvPr/>
                  </p:nvGrpSpPr>
                  <p:grpSpPr>
                    <a:xfrm>
                      <a:off x="179620" y="3954300"/>
                      <a:ext cx="139329" cy="128300"/>
                      <a:chOff x="732600" y="1890325"/>
                      <a:chExt cx="138100" cy="128300"/>
                    </a:xfrm>
                  </p:grpSpPr>
                  <p:sp>
                    <p:nvSpPr>
                      <p:cNvPr id="8222" name="Google Shape;822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3" name="Google Shape;822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4" name="Google Shape;822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25" name="Google Shape;8225;p45"/>
                    <p:cNvGrpSpPr/>
                    <p:nvPr/>
                  </p:nvGrpSpPr>
                  <p:grpSpPr>
                    <a:xfrm>
                      <a:off x="116495" y="4347100"/>
                      <a:ext cx="139329" cy="128300"/>
                      <a:chOff x="732600" y="1890325"/>
                      <a:chExt cx="138100" cy="128300"/>
                    </a:xfrm>
                  </p:grpSpPr>
                  <p:sp>
                    <p:nvSpPr>
                      <p:cNvPr id="8226" name="Google Shape;822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7" name="Google Shape;822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28" name="Google Shape;822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29" name="Google Shape;8229;p45"/>
                    <p:cNvGrpSpPr/>
                    <p:nvPr/>
                  </p:nvGrpSpPr>
                  <p:grpSpPr>
                    <a:xfrm>
                      <a:off x="213170" y="4739900"/>
                      <a:ext cx="139329" cy="128300"/>
                      <a:chOff x="732600" y="1890325"/>
                      <a:chExt cx="138100" cy="128300"/>
                    </a:xfrm>
                  </p:grpSpPr>
                  <p:sp>
                    <p:nvSpPr>
                      <p:cNvPr id="8230" name="Google Shape;823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1" name="Google Shape;823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2" name="Google Shape;823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33" name="Google Shape;8233;p45"/>
                    <p:cNvGrpSpPr/>
                    <p:nvPr/>
                  </p:nvGrpSpPr>
                  <p:grpSpPr>
                    <a:xfrm>
                      <a:off x="73845" y="3561500"/>
                      <a:ext cx="139329" cy="128300"/>
                      <a:chOff x="732600" y="1890325"/>
                      <a:chExt cx="138100" cy="128300"/>
                    </a:xfrm>
                  </p:grpSpPr>
                  <p:sp>
                    <p:nvSpPr>
                      <p:cNvPr id="8234" name="Google Shape;823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5" name="Google Shape;823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36" name="Google Shape;823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37" name="Google Shape;8237;p45"/>
                <p:cNvGrpSpPr/>
                <p:nvPr/>
              </p:nvGrpSpPr>
              <p:grpSpPr>
                <a:xfrm>
                  <a:off x="73845" y="1524775"/>
                  <a:ext cx="285829" cy="2839750"/>
                  <a:chOff x="73845" y="3561500"/>
                  <a:chExt cx="285829" cy="2839750"/>
                </a:xfrm>
              </p:grpSpPr>
              <p:grpSp>
                <p:nvGrpSpPr>
                  <p:cNvPr id="8238" name="Google Shape;8238;p45"/>
                  <p:cNvGrpSpPr/>
                  <p:nvPr/>
                </p:nvGrpSpPr>
                <p:grpSpPr>
                  <a:xfrm>
                    <a:off x="73845" y="3561500"/>
                    <a:ext cx="278654" cy="1306700"/>
                    <a:chOff x="73845" y="3561500"/>
                    <a:chExt cx="278654" cy="1306700"/>
                  </a:xfrm>
                </p:grpSpPr>
                <p:grpSp>
                  <p:nvGrpSpPr>
                    <p:cNvPr id="8239" name="Google Shape;8239;p45"/>
                    <p:cNvGrpSpPr/>
                    <p:nvPr/>
                  </p:nvGrpSpPr>
                  <p:grpSpPr>
                    <a:xfrm>
                      <a:off x="179620" y="3954300"/>
                      <a:ext cx="139329" cy="128300"/>
                      <a:chOff x="732600" y="1890325"/>
                      <a:chExt cx="138100" cy="128300"/>
                    </a:xfrm>
                  </p:grpSpPr>
                  <p:sp>
                    <p:nvSpPr>
                      <p:cNvPr id="8240" name="Google Shape;8240;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1" name="Google Shape;8241;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2" name="Google Shape;8242;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43" name="Google Shape;8243;p45"/>
                    <p:cNvGrpSpPr/>
                    <p:nvPr/>
                  </p:nvGrpSpPr>
                  <p:grpSpPr>
                    <a:xfrm>
                      <a:off x="116495" y="4347100"/>
                      <a:ext cx="139329" cy="128300"/>
                      <a:chOff x="732600" y="1890325"/>
                      <a:chExt cx="138100" cy="128300"/>
                    </a:xfrm>
                  </p:grpSpPr>
                  <p:sp>
                    <p:nvSpPr>
                      <p:cNvPr id="8244" name="Google Shape;824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5" name="Google Shape;824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6" name="Google Shape;824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47" name="Google Shape;8247;p45"/>
                    <p:cNvGrpSpPr/>
                    <p:nvPr/>
                  </p:nvGrpSpPr>
                  <p:grpSpPr>
                    <a:xfrm>
                      <a:off x="213170" y="4739900"/>
                      <a:ext cx="139329" cy="128300"/>
                      <a:chOff x="732600" y="1890325"/>
                      <a:chExt cx="138100" cy="128300"/>
                    </a:xfrm>
                  </p:grpSpPr>
                  <p:sp>
                    <p:nvSpPr>
                      <p:cNvPr id="8248" name="Google Shape;824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49" name="Google Shape;824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0" name="Google Shape;825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51" name="Google Shape;8251;p45"/>
                    <p:cNvGrpSpPr/>
                    <p:nvPr/>
                  </p:nvGrpSpPr>
                  <p:grpSpPr>
                    <a:xfrm>
                      <a:off x="73845" y="3561500"/>
                      <a:ext cx="139329" cy="128300"/>
                      <a:chOff x="732600" y="1890325"/>
                      <a:chExt cx="138100" cy="128300"/>
                    </a:xfrm>
                  </p:grpSpPr>
                  <p:sp>
                    <p:nvSpPr>
                      <p:cNvPr id="8252" name="Google Shape;825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3" name="Google Shape;825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4" name="Google Shape;825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255" name="Google Shape;8255;p45"/>
                  <p:cNvGrpSpPr/>
                  <p:nvPr/>
                </p:nvGrpSpPr>
                <p:grpSpPr>
                  <a:xfrm>
                    <a:off x="81020" y="5094550"/>
                    <a:ext cx="278654" cy="1306700"/>
                    <a:chOff x="73845" y="3561500"/>
                    <a:chExt cx="278654" cy="1306700"/>
                  </a:xfrm>
                </p:grpSpPr>
                <p:grpSp>
                  <p:nvGrpSpPr>
                    <p:cNvPr id="8256" name="Google Shape;8256;p45"/>
                    <p:cNvGrpSpPr/>
                    <p:nvPr/>
                  </p:nvGrpSpPr>
                  <p:grpSpPr>
                    <a:xfrm>
                      <a:off x="179620" y="3954300"/>
                      <a:ext cx="139329" cy="128300"/>
                      <a:chOff x="732600" y="1890325"/>
                      <a:chExt cx="138100" cy="128300"/>
                    </a:xfrm>
                  </p:grpSpPr>
                  <p:sp>
                    <p:nvSpPr>
                      <p:cNvPr id="8257" name="Google Shape;8257;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8" name="Google Shape;8258;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59" name="Google Shape;8259;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0" name="Google Shape;8260;p45"/>
                    <p:cNvGrpSpPr/>
                    <p:nvPr/>
                  </p:nvGrpSpPr>
                  <p:grpSpPr>
                    <a:xfrm>
                      <a:off x="116495" y="4347100"/>
                      <a:ext cx="139329" cy="128300"/>
                      <a:chOff x="732600" y="1890325"/>
                      <a:chExt cx="138100" cy="128300"/>
                    </a:xfrm>
                  </p:grpSpPr>
                  <p:sp>
                    <p:nvSpPr>
                      <p:cNvPr id="8261" name="Google Shape;8261;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2" name="Google Shape;8262;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3" name="Google Shape;8263;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4" name="Google Shape;8264;p45"/>
                    <p:cNvGrpSpPr/>
                    <p:nvPr/>
                  </p:nvGrpSpPr>
                  <p:grpSpPr>
                    <a:xfrm>
                      <a:off x="213170" y="4739900"/>
                      <a:ext cx="139329" cy="128300"/>
                      <a:chOff x="732600" y="1890325"/>
                      <a:chExt cx="138100" cy="128300"/>
                    </a:xfrm>
                  </p:grpSpPr>
                  <p:sp>
                    <p:nvSpPr>
                      <p:cNvPr id="8265" name="Google Shape;8265;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6" name="Google Shape;8266;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67" name="Google Shape;8267;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68" name="Google Shape;8268;p45"/>
                    <p:cNvGrpSpPr/>
                    <p:nvPr/>
                  </p:nvGrpSpPr>
                  <p:grpSpPr>
                    <a:xfrm>
                      <a:off x="73845" y="3561500"/>
                      <a:ext cx="139329" cy="128300"/>
                      <a:chOff x="732600" y="1890325"/>
                      <a:chExt cx="138100" cy="128300"/>
                    </a:xfrm>
                  </p:grpSpPr>
                  <p:sp>
                    <p:nvSpPr>
                      <p:cNvPr id="8269" name="Google Shape;8269;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0" name="Google Shape;8270;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1" name="Google Shape;8271;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272" name="Google Shape;8272;p45"/>
                <p:cNvGrpSpPr/>
                <p:nvPr/>
              </p:nvGrpSpPr>
              <p:grpSpPr>
                <a:xfrm>
                  <a:off x="81020" y="36500"/>
                  <a:ext cx="278654" cy="1306700"/>
                  <a:chOff x="73845" y="3561500"/>
                  <a:chExt cx="278654" cy="1306700"/>
                </a:xfrm>
              </p:grpSpPr>
              <p:grpSp>
                <p:nvGrpSpPr>
                  <p:cNvPr id="8273" name="Google Shape;8273;p45"/>
                  <p:cNvGrpSpPr/>
                  <p:nvPr/>
                </p:nvGrpSpPr>
                <p:grpSpPr>
                  <a:xfrm>
                    <a:off x="179620" y="3954300"/>
                    <a:ext cx="139329" cy="128300"/>
                    <a:chOff x="732600" y="1890325"/>
                    <a:chExt cx="138100" cy="128300"/>
                  </a:xfrm>
                </p:grpSpPr>
                <p:sp>
                  <p:nvSpPr>
                    <p:cNvPr id="8274" name="Google Shape;8274;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5" name="Google Shape;8275;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6" name="Google Shape;8276;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77" name="Google Shape;8277;p45"/>
                  <p:cNvGrpSpPr/>
                  <p:nvPr/>
                </p:nvGrpSpPr>
                <p:grpSpPr>
                  <a:xfrm>
                    <a:off x="116495" y="4347100"/>
                    <a:ext cx="139329" cy="128300"/>
                    <a:chOff x="732600" y="1890325"/>
                    <a:chExt cx="138100" cy="128300"/>
                  </a:xfrm>
                </p:grpSpPr>
                <p:sp>
                  <p:nvSpPr>
                    <p:cNvPr id="8278" name="Google Shape;8278;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79" name="Google Shape;8279;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0" name="Google Shape;8280;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81" name="Google Shape;8281;p45"/>
                  <p:cNvGrpSpPr/>
                  <p:nvPr/>
                </p:nvGrpSpPr>
                <p:grpSpPr>
                  <a:xfrm>
                    <a:off x="213170" y="4739900"/>
                    <a:ext cx="139329" cy="128300"/>
                    <a:chOff x="732600" y="1890325"/>
                    <a:chExt cx="138100" cy="128300"/>
                  </a:xfrm>
                </p:grpSpPr>
                <p:sp>
                  <p:nvSpPr>
                    <p:cNvPr id="8282" name="Google Shape;8282;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3" name="Google Shape;8283;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4" name="Google Shape;8284;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85" name="Google Shape;8285;p45"/>
                  <p:cNvGrpSpPr/>
                  <p:nvPr/>
                </p:nvGrpSpPr>
                <p:grpSpPr>
                  <a:xfrm>
                    <a:off x="73845" y="3561500"/>
                    <a:ext cx="139329" cy="128300"/>
                    <a:chOff x="732600" y="1890325"/>
                    <a:chExt cx="138100" cy="128300"/>
                  </a:xfrm>
                </p:grpSpPr>
                <p:sp>
                  <p:nvSpPr>
                    <p:cNvPr id="8286" name="Google Shape;8286;p45"/>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7" name="Google Shape;8287;p45"/>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88" name="Google Shape;8288;p45"/>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spTree>
    <p:extLst>
      <p:ext uri="{BB962C8B-B14F-4D97-AF65-F5344CB8AC3E}">
        <p14:creationId xmlns:p14="http://schemas.microsoft.com/office/powerpoint/2010/main" val="10174099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8289"/>
        <p:cNvGrpSpPr/>
        <p:nvPr/>
      </p:nvGrpSpPr>
      <p:grpSpPr>
        <a:xfrm>
          <a:off x="0" y="0"/>
          <a:ext cx="0" cy="0"/>
          <a:chOff x="0" y="0"/>
          <a:chExt cx="0" cy="0"/>
        </a:xfrm>
      </p:grpSpPr>
      <p:grpSp>
        <p:nvGrpSpPr>
          <p:cNvPr id="8290" name="Google Shape;8290;p46"/>
          <p:cNvGrpSpPr/>
          <p:nvPr/>
        </p:nvGrpSpPr>
        <p:grpSpPr>
          <a:xfrm>
            <a:off x="-2280" y="-11449"/>
            <a:ext cx="12192214" cy="6882076"/>
            <a:chOff x="-2000" y="-12625"/>
            <a:chExt cx="10692000" cy="7589400"/>
          </a:xfrm>
        </p:grpSpPr>
        <p:sp>
          <p:nvSpPr>
            <p:cNvPr id="8291" name="Google Shape;8291;p46"/>
            <p:cNvSpPr/>
            <p:nvPr/>
          </p:nvSpPr>
          <p:spPr>
            <a:xfrm>
              <a:off x="-2000" y="-12625"/>
              <a:ext cx="10692000" cy="7589400"/>
            </a:xfrm>
            <a:prstGeom prst="frame">
              <a:avLst>
                <a:gd name="adj1" fmla="val 5431"/>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292" name="Google Shape;8292;p46"/>
            <p:cNvGrpSpPr/>
            <p:nvPr/>
          </p:nvGrpSpPr>
          <p:grpSpPr>
            <a:xfrm rot="10800000" flipH="1">
              <a:off x="541072" y="7200946"/>
              <a:ext cx="9609875" cy="285829"/>
              <a:chOff x="471460" y="61396"/>
              <a:chExt cx="9609875" cy="285829"/>
            </a:xfrm>
          </p:grpSpPr>
          <p:grpSp>
            <p:nvGrpSpPr>
              <p:cNvPr id="8293" name="Google Shape;8293;p46"/>
              <p:cNvGrpSpPr/>
              <p:nvPr/>
            </p:nvGrpSpPr>
            <p:grpSpPr>
              <a:xfrm>
                <a:off x="471460" y="61396"/>
                <a:ext cx="8862425" cy="285829"/>
                <a:chOff x="395260" y="61396"/>
                <a:chExt cx="8862425" cy="285829"/>
              </a:xfrm>
            </p:grpSpPr>
            <p:grpSp>
              <p:nvGrpSpPr>
                <p:cNvPr id="8294" name="Google Shape;8294;p46"/>
                <p:cNvGrpSpPr/>
                <p:nvPr/>
              </p:nvGrpSpPr>
              <p:grpSpPr>
                <a:xfrm rot="5400000">
                  <a:off x="8465008" y="-445452"/>
                  <a:ext cx="278654" cy="1306700"/>
                  <a:chOff x="73845" y="3561500"/>
                  <a:chExt cx="278654" cy="1306700"/>
                </a:xfrm>
              </p:grpSpPr>
              <p:grpSp>
                <p:nvGrpSpPr>
                  <p:cNvPr id="8295" name="Google Shape;8295;p46"/>
                  <p:cNvGrpSpPr/>
                  <p:nvPr/>
                </p:nvGrpSpPr>
                <p:grpSpPr>
                  <a:xfrm>
                    <a:off x="179620" y="3954300"/>
                    <a:ext cx="139329" cy="128300"/>
                    <a:chOff x="732600" y="1890325"/>
                    <a:chExt cx="138100" cy="128300"/>
                  </a:xfrm>
                </p:grpSpPr>
                <p:sp>
                  <p:nvSpPr>
                    <p:cNvPr id="8296" name="Google Shape;82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7" name="Google Shape;82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298" name="Google Shape;82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299" name="Google Shape;8299;p46"/>
                  <p:cNvGrpSpPr/>
                  <p:nvPr/>
                </p:nvGrpSpPr>
                <p:grpSpPr>
                  <a:xfrm>
                    <a:off x="116495" y="4347100"/>
                    <a:ext cx="139329" cy="128300"/>
                    <a:chOff x="732600" y="1890325"/>
                    <a:chExt cx="138100" cy="128300"/>
                  </a:xfrm>
                </p:grpSpPr>
                <p:sp>
                  <p:nvSpPr>
                    <p:cNvPr id="8300" name="Google Shape;83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1" name="Google Shape;83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2" name="Google Shape;83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03" name="Google Shape;8303;p46"/>
                  <p:cNvGrpSpPr/>
                  <p:nvPr/>
                </p:nvGrpSpPr>
                <p:grpSpPr>
                  <a:xfrm>
                    <a:off x="213170" y="4739900"/>
                    <a:ext cx="139329" cy="128300"/>
                    <a:chOff x="732600" y="1890325"/>
                    <a:chExt cx="138100" cy="128300"/>
                  </a:xfrm>
                </p:grpSpPr>
                <p:sp>
                  <p:nvSpPr>
                    <p:cNvPr id="8304" name="Google Shape;83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5" name="Google Shape;83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6" name="Google Shape;83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07" name="Google Shape;8307;p46"/>
                  <p:cNvGrpSpPr/>
                  <p:nvPr/>
                </p:nvGrpSpPr>
                <p:grpSpPr>
                  <a:xfrm>
                    <a:off x="73845" y="3561500"/>
                    <a:ext cx="139329" cy="128300"/>
                    <a:chOff x="732600" y="1890325"/>
                    <a:chExt cx="138100" cy="128300"/>
                  </a:xfrm>
                </p:grpSpPr>
                <p:sp>
                  <p:nvSpPr>
                    <p:cNvPr id="8308" name="Google Shape;83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09" name="Google Shape;83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0" name="Google Shape;83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11" name="Google Shape;8311;p46"/>
                <p:cNvGrpSpPr/>
                <p:nvPr/>
              </p:nvGrpSpPr>
              <p:grpSpPr>
                <a:xfrm rot="5400000">
                  <a:off x="3923120" y="-3466465"/>
                  <a:ext cx="285829" cy="7341550"/>
                  <a:chOff x="73845" y="36500"/>
                  <a:chExt cx="285829" cy="7341550"/>
                </a:xfrm>
              </p:grpSpPr>
              <p:grpSp>
                <p:nvGrpSpPr>
                  <p:cNvPr id="8312" name="Google Shape;8312;p46"/>
                  <p:cNvGrpSpPr/>
                  <p:nvPr/>
                </p:nvGrpSpPr>
                <p:grpSpPr>
                  <a:xfrm>
                    <a:off x="73845" y="4538300"/>
                    <a:ext cx="285829" cy="2839750"/>
                    <a:chOff x="73845" y="3561500"/>
                    <a:chExt cx="285829" cy="2839750"/>
                  </a:xfrm>
                </p:grpSpPr>
                <p:grpSp>
                  <p:nvGrpSpPr>
                    <p:cNvPr id="8313" name="Google Shape;8313;p46"/>
                    <p:cNvGrpSpPr/>
                    <p:nvPr/>
                  </p:nvGrpSpPr>
                  <p:grpSpPr>
                    <a:xfrm>
                      <a:off x="73845" y="3561500"/>
                      <a:ext cx="278654" cy="1306700"/>
                      <a:chOff x="73845" y="3561500"/>
                      <a:chExt cx="278654" cy="1306700"/>
                    </a:xfrm>
                  </p:grpSpPr>
                  <p:grpSp>
                    <p:nvGrpSpPr>
                      <p:cNvPr id="8314" name="Google Shape;8314;p46"/>
                      <p:cNvGrpSpPr/>
                      <p:nvPr/>
                    </p:nvGrpSpPr>
                    <p:grpSpPr>
                      <a:xfrm>
                        <a:off x="179620" y="3954300"/>
                        <a:ext cx="139329" cy="128300"/>
                        <a:chOff x="732600" y="1890325"/>
                        <a:chExt cx="138100" cy="128300"/>
                      </a:xfrm>
                    </p:grpSpPr>
                    <p:sp>
                      <p:nvSpPr>
                        <p:cNvPr id="8315" name="Google Shape;831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6" name="Google Shape;831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17" name="Google Shape;831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18" name="Google Shape;8318;p46"/>
                      <p:cNvGrpSpPr/>
                      <p:nvPr/>
                    </p:nvGrpSpPr>
                    <p:grpSpPr>
                      <a:xfrm>
                        <a:off x="116495" y="4347100"/>
                        <a:ext cx="139329" cy="128300"/>
                        <a:chOff x="732600" y="1890325"/>
                        <a:chExt cx="138100" cy="128300"/>
                      </a:xfrm>
                    </p:grpSpPr>
                    <p:sp>
                      <p:nvSpPr>
                        <p:cNvPr id="8319" name="Google Shape;831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0" name="Google Shape;832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1" name="Google Shape;832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22" name="Google Shape;8322;p46"/>
                      <p:cNvGrpSpPr/>
                      <p:nvPr/>
                    </p:nvGrpSpPr>
                    <p:grpSpPr>
                      <a:xfrm>
                        <a:off x="213170" y="4739900"/>
                        <a:ext cx="139329" cy="128300"/>
                        <a:chOff x="732600" y="1890325"/>
                        <a:chExt cx="138100" cy="128300"/>
                      </a:xfrm>
                    </p:grpSpPr>
                    <p:sp>
                      <p:nvSpPr>
                        <p:cNvPr id="8323" name="Google Shape;832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4" name="Google Shape;832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5" name="Google Shape;832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26" name="Google Shape;8326;p46"/>
                      <p:cNvGrpSpPr/>
                      <p:nvPr/>
                    </p:nvGrpSpPr>
                    <p:grpSpPr>
                      <a:xfrm>
                        <a:off x="73845" y="3561500"/>
                        <a:ext cx="139329" cy="128300"/>
                        <a:chOff x="732600" y="1890325"/>
                        <a:chExt cx="138100" cy="128300"/>
                      </a:xfrm>
                    </p:grpSpPr>
                    <p:sp>
                      <p:nvSpPr>
                        <p:cNvPr id="8327" name="Google Shape;832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8" name="Google Shape;832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29" name="Google Shape;832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30" name="Google Shape;8330;p46"/>
                    <p:cNvGrpSpPr/>
                    <p:nvPr/>
                  </p:nvGrpSpPr>
                  <p:grpSpPr>
                    <a:xfrm>
                      <a:off x="81020" y="5094550"/>
                      <a:ext cx="278654" cy="1306700"/>
                      <a:chOff x="73845" y="3561500"/>
                      <a:chExt cx="278654" cy="1306700"/>
                    </a:xfrm>
                  </p:grpSpPr>
                  <p:grpSp>
                    <p:nvGrpSpPr>
                      <p:cNvPr id="8331" name="Google Shape;8331;p46"/>
                      <p:cNvGrpSpPr/>
                      <p:nvPr/>
                    </p:nvGrpSpPr>
                    <p:grpSpPr>
                      <a:xfrm>
                        <a:off x="179620" y="3954300"/>
                        <a:ext cx="139329" cy="128300"/>
                        <a:chOff x="732600" y="1890325"/>
                        <a:chExt cx="138100" cy="128300"/>
                      </a:xfrm>
                    </p:grpSpPr>
                    <p:sp>
                      <p:nvSpPr>
                        <p:cNvPr id="8332" name="Google Shape;83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3" name="Google Shape;83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4" name="Google Shape;83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35" name="Google Shape;8335;p46"/>
                      <p:cNvGrpSpPr/>
                      <p:nvPr/>
                    </p:nvGrpSpPr>
                    <p:grpSpPr>
                      <a:xfrm>
                        <a:off x="116495" y="4347100"/>
                        <a:ext cx="139329" cy="128300"/>
                        <a:chOff x="732600" y="1890325"/>
                        <a:chExt cx="138100" cy="128300"/>
                      </a:xfrm>
                    </p:grpSpPr>
                    <p:sp>
                      <p:nvSpPr>
                        <p:cNvPr id="8336" name="Google Shape;83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7" name="Google Shape;83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38" name="Google Shape;83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39" name="Google Shape;8339;p46"/>
                      <p:cNvGrpSpPr/>
                      <p:nvPr/>
                    </p:nvGrpSpPr>
                    <p:grpSpPr>
                      <a:xfrm>
                        <a:off x="213170" y="4739900"/>
                        <a:ext cx="139329" cy="128300"/>
                        <a:chOff x="732600" y="1890325"/>
                        <a:chExt cx="138100" cy="128300"/>
                      </a:xfrm>
                    </p:grpSpPr>
                    <p:sp>
                      <p:nvSpPr>
                        <p:cNvPr id="8340" name="Google Shape;83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1" name="Google Shape;83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2" name="Google Shape;83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43" name="Google Shape;8343;p46"/>
                      <p:cNvGrpSpPr/>
                      <p:nvPr/>
                    </p:nvGrpSpPr>
                    <p:grpSpPr>
                      <a:xfrm>
                        <a:off x="73845" y="3561500"/>
                        <a:ext cx="139329" cy="128300"/>
                        <a:chOff x="732600" y="1890325"/>
                        <a:chExt cx="138100" cy="128300"/>
                      </a:xfrm>
                    </p:grpSpPr>
                    <p:sp>
                      <p:nvSpPr>
                        <p:cNvPr id="8344" name="Google Shape;834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5" name="Google Shape;834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46" name="Google Shape;834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47" name="Google Shape;8347;p46"/>
                  <p:cNvGrpSpPr/>
                  <p:nvPr/>
                </p:nvGrpSpPr>
                <p:grpSpPr>
                  <a:xfrm>
                    <a:off x="73845" y="1524775"/>
                    <a:ext cx="285829" cy="2839750"/>
                    <a:chOff x="73845" y="3561500"/>
                    <a:chExt cx="285829" cy="2839750"/>
                  </a:xfrm>
                </p:grpSpPr>
                <p:grpSp>
                  <p:nvGrpSpPr>
                    <p:cNvPr id="8348" name="Google Shape;8348;p46"/>
                    <p:cNvGrpSpPr/>
                    <p:nvPr/>
                  </p:nvGrpSpPr>
                  <p:grpSpPr>
                    <a:xfrm>
                      <a:off x="73845" y="3561500"/>
                      <a:ext cx="278654" cy="1306700"/>
                      <a:chOff x="73845" y="3561500"/>
                      <a:chExt cx="278654" cy="1306700"/>
                    </a:xfrm>
                  </p:grpSpPr>
                  <p:grpSp>
                    <p:nvGrpSpPr>
                      <p:cNvPr id="8349" name="Google Shape;8349;p46"/>
                      <p:cNvGrpSpPr/>
                      <p:nvPr/>
                    </p:nvGrpSpPr>
                    <p:grpSpPr>
                      <a:xfrm>
                        <a:off x="179620" y="3954300"/>
                        <a:ext cx="139329" cy="128300"/>
                        <a:chOff x="732600" y="1890325"/>
                        <a:chExt cx="138100" cy="128300"/>
                      </a:xfrm>
                    </p:grpSpPr>
                    <p:sp>
                      <p:nvSpPr>
                        <p:cNvPr id="8350" name="Google Shape;835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1" name="Google Shape;835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2" name="Google Shape;835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53" name="Google Shape;8353;p46"/>
                      <p:cNvGrpSpPr/>
                      <p:nvPr/>
                    </p:nvGrpSpPr>
                    <p:grpSpPr>
                      <a:xfrm>
                        <a:off x="116495" y="4347100"/>
                        <a:ext cx="139329" cy="128300"/>
                        <a:chOff x="732600" y="1890325"/>
                        <a:chExt cx="138100" cy="128300"/>
                      </a:xfrm>
                    </p:grpSpPr>
                    <p:sp>
                      <p:nvSpPr>
                        <p:cNvPr id="8354" name="Google Shape;835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5" name="Google Shape;835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6" name="Google Shape;835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57" name="Google Shape;8357;p46"/>
                      <p:cNvGrpSpPr/>
                      <p:nvPr/>
                    </p:nvGrpSpPr>
                    <p:grpSpPr>
                      <a:xfrm>
                        <a:off x="213170" y="4739900"/>
                        <a:ext cx="139329" cy="128300"/>
                        <a:chOff x="732600" y="1890325"/>
                        <a:chExt cx="138100" cy="128300"/>
                      </a:xfrm>
                    </p:grpSpPr>
                    <p:sp>
                      <p:nvSpPr>
                        <p:cNvPr id="8358" name="Google Shape;835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59" name="Google Shape;835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0" name="Google Shape;836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61" name="Google Shape;8361;p46"/>
                      <p:cNvGrpSpPr/>
                      <p:nvPr/>
                    </p:nvGrpSpPr>
                    <p:grpSpPr>
                      <a:xfrm>
                        <a:off x="73845" y="3561500"/>
                        <a:ext cx="139329" cy="128300"/>
                        <a:chOff x="732600" y="1890325"/>
                        <a:chExt cx="138100" cy="128300"/>
                      </a:xfrm>
                    </p:grpSpPr>
                    <p:sp>
                      <p:nvSpPr>
                        <p:cNvPr id="8362" name="Google Shape;836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3" name="Google Shape;836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4" name="Google Shape;836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365" name="Google Shape;8365;p46"/>
                    <p:cNvGrpSpPr/>
                    <p:nvPr/>
                  </p:nvGrpSpPr>
                  <p:grpSpPr>
                    <a:xfrm>
                      <a:off x="81020" y="5094550"/>
                      <a:ext cx="278654" cy="1306700"/>
                      <a:chOff x="73845" y="3561500"/>
                      <a:chExt cx="278654" cy="1306700"/>
                    </a:xfrm>
                  </p:grpSpPr>
                  <p:grpSp>
                    <p:nvGrpSpPr>
                      <p:cNvPr id="8366" name="Google Shape;8366;p46"/>
                      <p:cNvGrpSpPr/>
                      <p:nvPr/>
                    </p:nvGrpSpPr>
                    <p:grpSpPr>
                      <a:xfrm>
                        <a:off x="179620" y="3954300"/>
                        <a:ext cx="139329" cy="128300"/>
                        <a:chOff x="732600" y="1890325"/>
                        <a:chExt cx="138100" cy="128300"/>
                      </a:xfrm>
                    </p:grpSpPr>
                    <p:sp>
                      <p:nvSpPr>
                        <p:cNvPr id="8367" name="Google Shape;83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8" name="Google Shape;83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69" name="Google Shape;83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0" name="Google Shape;8370;p46"/>
                      <p:cNvGrpSpPr/>
                      <p:nvPr/>
                    </p:nvGrpSpPr>
                    <p:grpSpPr>
                      <a:xfrm>
                        <a:off x="116495" y="4347100"/>
                        <a:ext cx="139329" cy="128300"/>
                        <a:chOff x="732600" y="1890325"/>
                        <a:chExt cx="138100" cy="128300"/>
                      </a:xfrm>
                    </p:grpSpPr>
                    <p:sp>
                      <p:nvSpPr>
                        <p:cNvPr id="8371" name="Google Shape;83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2" name="Google Shape;83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3" name="Google Shape;83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4" name="Google Shape;8374;p46"/>
                      <p:cNvGrpSpPr/>
                      <p:nvPr/>
                    </p:nvGrpSpPr>
                    <p:grpSpPr>
                      <a:xfrm>
                        <a:off x="213170" y="4739900"/>
                        <a:ext cx="139329" cy="128300"/>
                        <a:chOff x="732600" y="1890325"/>
                        <a:chExt cx="138100" cy="128300"/>
                      </a:xfrm>
                    </p:grpSpPr>
                    <p:sp>
                      <p:nvSpPr>
                        <p:cNvPr id="8375" name="Google Shape;83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6" name="Google Shape;83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77" name="Google Shape;83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78" name="Google Shape;8378;p46"/>
                      <p:cNvGrpSpPr/>
                      <p:nvPr/>
                    </p:nvGrpSpPr>
                    <p:grpSpPr>
                      <a:xfrm>
                        <a:off x="73845" y="3561500"/>
                        <a:ext cx="139329" cy="128300"/>
                        <a:chOff x="732600" y="1890325"/>
                        <a:chExt cx="138100" cy="128300"/>
                      </a:xfrm>
                    </p:grpSpPr>
                    <p:sp>
                      <p:nvSpPr>
                        <p:cNvPr id="8379" name="Google Shape;837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0" name="Google Shape;838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1" name="Google Shape;838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382" name="Google Shape;8382;p46"/>
                  <p:cNvGrpSpPr/>
                  <p:nvPr/>
                </p:nvGrpSpPr>
                <p:grpSpPr>
                  <a:xfrm>
                    <a:off x="81020" y="36500"/>
                    <a:ext cx="278654" cy="1306700"/>
                    <a:chOff x="73845" y="3561500"/>
                    <a:chExt cx="278654" cy="1306700"/>
                  </a:xfrm>
                </p:grpSpPr>
                <p:grpSp>
                  <p:nvGrpSpPr>
                    <p:cNvPr id="8383" name="Google Shape;8383;p46"/>
                    <p:cNvGrpSpPr/>
                    <p:nvPr/>
                  </p:nvGrpSpPr>
                  <p:grpSpPr>
                    <a:xfrm>
                      <a:off x="179620" y="3954300"/>
                      <a:ext cx="139329" cy="128300"/>
                      <a:chOff x="732600" y="1890325"/>
                      <a:chExt cx="138100" cy="128300"/>
                    </a:xfrm>
                  </p:grpSpPr>
                  <p:sp>
                    <p:nvSpPr>
                      <p:cNvPr id="8384" name="Google Shape;83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5" name="Google Shape;83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6" name="Google Shape;83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87" name="Google Shape;8387;p46"/>
                    <p:cNvGrpSpPr/>
                    <p:nvPr/>
                  </p:nvGrpSpPr>
                  <p:grpSpPr>
                    <a:xfrm>
                      <a:off x="116495" y="4347100"/>
                      <a:ext cx="139329" cy="128300"/>
                      <a:chOff x="732600" y="1890325"/>
                      <a:chExt cx="138100" cy="128300"/>
                    </a:xfrm>
                  </p:grpSpPr>
                  <p:sp>
                    <p:nvSpPr>
                      <p:cNvPr id="8388" name="Google Shape;83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89" name="Google Shape;83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0" name="Google Shape;83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91" name="Google Shape;8391;p46"/>
                    <p:cNvGrpSpPr/>
                    <p:nvPr/>
                  </p:nvGrpSpPr>
                  <p:grpSpPr>
                    <a:xfrm>
                      <a:off x="213170" y="4739900"/>
                      <a:ext cx="139329" cy="128300"/>
                      <a:chOff x="732600" y="1890325"/>
                      <a:chExt cx="138100" cy="128300"/>
                    </a:xfrm>
                  </p:grpSpPr>
                  <p:sp>
                    <p:nvSpPr>
                      <p:cNvPr id="8392" name="Google Shape;83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3" name="Google Shape;83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4" name="Google Shape;83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395" name="Google Shape;8395;p46"/>
                    <p:cNvGrpSpPr/>
                    <p:nvPr/>
                  </p:nvGrpSpPr>
                  <p:grpSpPr>
                    <a:xfrm>
                      <a:off x="73845" y="3561500"/>
                      <a:ext cx="139329" cy="128300"/>
                      <a:chOff x="732600" y="1890325"/>
                      <a:chExt cx="138100" cy="128300"/>
                    </a:xfrm>
                  </p:grpSpPr>
                  <p:sp>
                    <p:nvSpPr>
                      <p:cNvPr id="8396" name="Google Shape;839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7" name="Google Shape;839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98" name="Google Shape;839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399" name="Google Shape;8399;p46"/>
              <p:cNvGrpSpPr/>
              <p:nvPr/>
            </p:nvGrpSpPr>
            <p:grpSpPr>
              <a:xfrm rot="5400000">
                <a:off x="9702783" y="-38502"/>
                <a:ext cx="236004" cy="521100"/>
                <a:chOff x="116495" y="4347100"/>
                <a:chExt cx="236004" cy="521100"/>
              </a:xfrm>
            </p:grpSpPr>
            <p:grpSp>
              <p:nvGrpSpPr>
                <p:cNvPr id="8400" name="Google Shape;8400;p46"/>
                <p:cNvGrpSpPr/>
                <p:nvPr/>
              </p:nvGrpSpPr>
              <p:grpSpPr>
                <a:xfrm>
                  <a:off x="116495" y="4347100"/>
                  <a:ext cx="139329" cy="128300"/>
                  <a:chOff x="732600" y="1890325"/>
                  <a:chExt cx="138100" cy="128300"/>
                </a:xfrm>
              </p:grpSpPr>
              <p:sp>
                <p:nvSpPr>
                  <p:cNvPr id="8401" name="Google Shape;84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2" name="Google Shape;84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3" name="Google Shape;84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04" name="Google Shape;8404;p46"/>
                <p:cNvGrpSpPr/>
                <p:nvPr/>
              </p:nvGrpSpPr>
              <p:grpSpPr>
                <a:xfrm>
                  <a:off x="213170" y="4739900"/>
                  <a:ext cx="139329" cy="128300"/>
                  <a:chOff x="732600" y="1890325"/>
                  <a:chExt cx="138100" cy="128300"/>
                </a:xfrm>
              </p:grpSpPr>
              <p:sp>
                <p:nvSpPr>
                  <p:cNvPr id="8405" name="Google Shape;84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6" name="Google Shape;84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07" name="Google Shape;84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08" name="Google Shape;8408;p46"/>
            <p:cNvGrpSpPr/>
            <p:nvPr/>
          </p:nvGrpSpPr>
          <p:grpSpPr>
            <a:xfrm>
              <a:off x="471460" y="61396"/>
              <a:ext cx="9609875" cy="285829"/>
              <a:chOff x="471460" y="61396"/>
              <a:chExt cx="9609875" cy="285829"/>
            </a:xfrm>
          </p:grpSpPr>
          <p:grpSp>
            <p:nvGrpSpPr>
              <p:cNvPr id="8409" name="Google Shape;8409;p46"/>
              <p:cNvGrpSpPr/>
              <p:nvPr/>
            </p:nvGrpSpPr>
            <p:grpSpPr>
              <a:xfrm>
                <a:off x="471460" y="61396"/>
                <a:ext cx="8862425" cy="285829"/>
                <a:chOff x="395260" y="61396"/>
                <a:chExt cx="8862425" cy="285829"/>
              </a:xfrm>
            </p:grpSpPr>
            <p:grpSp>
              <p:nvGrpSpPr>
                <p:cNvPr id="8410" name="Google Shape;8410;p46"/>
                <p:cNvGrpSpPr/>
                <p:nvPr/>
              </p:nvGrpSpPr>
              <p:grpSpPr>
                <a:xfrm rot="5400000">
                  <a:off x="8465008" y="-445452"/>
                  <a:ext cx="278654" cy="1306700"/>
                  <a:chOff x="73845" y="3561500"/>
                  <a:chExt cx="278654" cy="1306700"/>
                </a:xfrm>
              </p:grpSpPr>
              <p:grpSp>
                <p:nvGrpSpPr>
                  <p:cNvPr id="8411" name="Google Shape;8411;p46"/>
                  <p:cNvGrpSpPr/>
                  <p:nvPr/>
                </p:nvGrpSpPr>
                <p:grpSpPr>
                  <a:xfrm>
                    <a:off x="179620" y="3954300"/>
                    <a:ext cx="139329" cy="128300"/>
                    <a:chOff x="732600" y="1890325"/>
                    <a:chExt cx="138100" cy="128300"/>
                  </a:xfrm>
                </p:grpSpPr>
                <p:sp>
                  <p:nvSpPr>
                    <p:cNvPr id="8412" name="Google Shape;84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3" name="Google Shape;84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4" name="Google Shape;84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5" name="Google Shape;8415;p46"/>
                  <p:cNvGrpSpPr/>
                  <p:nvPr/>
                </p:nvGrpSpPr>
                <p:grpSpPr>
                  <a:xfrm>
                    <a:off x="116495" y="4347100"/>
                    <a:ext cx="139329" cy="128300"/>
                    <a:chOff x="732600" y="1890325"/>
                    <a:chExt cx="138100" cy="128300"/>
                  </a:xfrm>
                </p:grpSpPr>
                <p:sp>
                  <p:nvSpPr>
                    <p:cNvPr id="8416" name="Google Shape;84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7" name="Google Shape;84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18" name="Google Shape;84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19" name="Google Shape;8419;p46"/>
                  <p:cNvGrpSpPr/>
                  <p:nvPr/>
                </p:nvGrpSpPr>
                <p:grpSpPr>
                  <a:xfrm>
                    <a:off x="213170" y="4739900"/>
                    <a:ext cx="139329" cy="128300"/>
                    <a:chOff x="732600" y="1890325"/>
                    <a:chExt cx="138100" cy="128300"/>
                  </a:xfrm>
                </p:grpSpPr>
                <p:sp>
                  <p:nvSpPr>
                    <p:cNvPr id="8420" name="Google Shape;84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1" name="Google Shape;84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2" name="Google Shape;84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23" name="Google Shape;8423;p46"/>
                  <p:cNvGrpSpPr/>
                  <p:nvPr/>
                </p:nvGrpSpPr>
                <p:grpSpPr>
                  <a:xfrm>
                    <a:off x="73845" y="3561500"/>
                    <a:ext cx="139329" cy="128300"/>
                    <a:chOff x="732600" y="1890325"/>
                    <a:chExt cx="138100" cy="128300"/>
                  </a:xfrm>
                </p:grpSpPr>
                <p:sp>
                  <p:nvSpPr>
                    <p:cNvPr id="8424" name="Google Shape;84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5" name="Google Shape;84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26" name="Google Shape;84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27" name="Google Shape;8427;p46"/>
                <p:cNvGrpSpPr/>
                <p:nvPr/>
              </p:nvGrpSpPr>
              <p:grpSpPr>
                <a:xfrm rot="5400000">
                  <a:off x="3923120" y="-3466465"/>
                  <a:ext cx="285829" cy="7341550"/>
                  <a:chOff x="73845" y="36500"/>
                  <a:chExt cx="285829" cy="7341550"/>
                </a:xfrm>
              </p:grpSpPr>
              <p:grpSp>
                <p:nvGrpSpPr>
                  <p:cNvPr id="8428" name="Google Shape;8428;p46"/>
                  <p:cNvGrpSpPr/>
                  <p:nvPr/>
                </p:nvGrpSpPr>
                <p:grpSpPr>
                  <a:xfrm>
                    <a:off x="73845" y="4538300"/>
                    <a:ext cx="285829" cy="2839750"/>
                    <a:chOff x="73845" y="3561500"/>
                    <a:chExt cx="285829" cy="2839750"/>
                  </a:xfrm>
                </p:grpSpPr>
                <p:grpSp>
                  <p:nvGrpSpPr>
                    <p:cNvPr id="8429" name="Google Shape;8429;p46"/>
                    <p:cNvGrpSpPr/>
                    <p:nvPr/>
                  </p:nvGrpSpPr>
                  <p:grpSpPr>
                    <a:xfrm>
                      <a:off x="73845" y="3561500"/>
                      <a:ext cx="278654" cy="1306700"/>
                      <a:chOff x="73845" y="3561500"/>
                      <a:chExt cx="278654" cy="1306700"/>
                    </a:xfrm>
                  </p:grpSpPr>
                  <p:grpSp>
                    <p:nvGrpSpPr>
                      <p:cNvPr id="8430" name="Google Shape;8430;p46"/>
                      <p:cNvGrpSpPr/>
                      <p:nvPr/>
                    </p:nvGrpSpPr>
                    <p:grpSpPr>
                      <a:xfrm>
                        <a:off x="179620" y="3954300"/>
                        <a:ext cx="139329" cy="128300"/>
                        <a:chOff x="732600" y="1890325"/>
                        <a:chExt cx="138100" cy="128300"/>
                      </a:xfrm>
                    </p:grpSpPr>
                    <p:sp>
                      <p:nvSpPr>
                        <p:cNvPr id="8431" name="Google Shape;843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2" name="Google Shape;843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3" name="Google Shape;843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34" name="Google Shape;8434;p46"/>
                      <p:cNvGrpSpPr/>
                      <p:nvPr/>
                    </p:nvGrpSpPr>
                    <p:grpSpPr>
                      <a:xfrm>
                        <a:off x="116495" y="4347100"/>
                        <a:ext cx="139329" cy="128300"/>
                        <a:chOff x="732600" y="1890325"/>
                        <a:chExt cx="138100" cy="128300"/>
                      </a:xfrm>
                    </p:grpSpPr>
                    <p:sp>
                      <p:nvSpPr>
                        <p:cNvPr id="8435" name="Google Shape;843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6" name="Google Shape;843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37" name="Google Shape;843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38" name="Google Shape;8438;p46"/>
                      <p:cNvGrpSpPr/>
                      <p:nvPr/>
                    </p:nvGrpSpPr>
                    <p:grpSpPr>
                      <a:xfrm>
                        <a:off x="213170" y="4739900"/>
                        <a:ext cx="139329" cy="128300"/>
                        <a:chOff x="732600" y="1890325"/>
                        <a:chExt cx="138100" cy="128300"/>
                      </a:xfrm>
                    </p:grpSpPr>
                    <p:sp>
                      <p:nvSpPr>
                        <p:cNvPr id="8439" name="Google Shape;843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0" name="Google Shape;844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1" name="Google Shape;844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42" name="Google Shape;8442;p46"/>
                      <p:cNvGrpSpPr/>
                      <p:nvPr/>
                    </p:nvGrpSpPr>
                    <p:grpSpPr>
                      <a:xfrm>
                        <a:off x="73845" y="3561500"/>
                        <a:ext cx="139329" cy="128300"/>
                        <a:chOff x="732600" y="1890325"/>
                        <a:chExt cx="138100" cy="128300"/>
                      </a:xfrm>
                    </p:grpSpPr>
                    <p:sp>
                      <p:nvSpPr>
                        <p:cNvPr id="8443" name="Google Shape;844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4" name="Google Shape;844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5" name="Google Shape;844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46" name="Google Shape;8446;p46"/>
                    <p:cNvGrpSpPr/>
                    <p:nvPr/>
                  </p:nvGrpSpPr>
                  <p:grpSpPr>
                    <a:xfrm>
                      <a:off x="81020" y="5094550"/>
                      <a:ext cx="278654" cy="1306700"/>
                      <a:chOff x="73845" y="3561500"/>
                      <a:chExt cx="278654" cy="1306700"/>
                    </a:xfrm>
                  </p:grpSpPr>
                  <p:grpSp>
                    <p:nvGrpSpPr>
                      <p:cNvPr id="8447" name="Google Shape;8447;p46"/>
                      <p:cNvGrpSpPr/>
                      <p:nvPr/>
                    </p:nvGrpSpPr>
                    <p:grpSpPr>
                      <a:xfrm>
                        <a:off x="179620" y="3954300"/>
                        <a:ext cx="139329" cy="128300"/>
                        <a:chOff x="732600" y="1890325"/>
                        <a:chExt cx="138100" cy="128300"/>
                      </a:xfrm>
                    </p:grpSpPr>
                    <p:sp>
                      <p:nvSpPr>
                        <p:cNvPr id="8448" name="Google Shape;844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49" name="Google Shape;844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0" name="Google Shape;845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1" name="Google Shape;8451;p46"/>
                      <p:cNvGrpSpPr/>
                      <p:nvPr/>
                    </p:nvGrpSpPr>
                    <p:grpSpPr>
                      <a:xfrm>
                        <a:off x="116495" y="4347100"/>
                        <a:ext cx="139329" cy="128300"/>
                        <a:chOff x="732600" y="1890325"/>
                        <a:chExt cx="138100" cy="128300"/>
                      </a:xfrm>
                    </p:grpSpPr>
                    <p:sp>
                      <p:nvSpPr>
                        <p:cNvPr id="8452" name="Google Shape;845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3" name="Google Shape;845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4" name="Google Shape;845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5" name="Google Shape;8455;p46"/>
                      <p:cNvGrpSpPr/>
                      <p:nvPr/>
                    </p:nvGrpSpPr>
                    <p:grpSpPr>
                      <a:xfrm>
                        <a:off x="213170" y="4739900"/>
                        <a:ext cx="139329" cy="128300"/>
                        <a:chOff x="732600" y="1890325"/>
                        <a:chExt cx="138100" cy="128300"/>
                      </a:xfrm>
                    </p:grpSpPr>
                    <p:sp>
                      <p:nvSpPr>
                        <p:cNvPr id="8456" name="Google Shape;845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7" name="Google Shape;845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58" name="Google Shape;845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59" name="Google Shape;8459;p46"/>
                      <p:cNvGrpSpPr/>
                      <p:nvPr/>
                    </p:nvGrpSpPr>
                    <p:grpSpPr>
                      <a:xfrm>
                        <a:off x="73845" y="3561500"/>
                        <a:ext cx="139329" cy="128300"/>
                        <a:chOff x="732600" y="1890325"/>
                        <a:chExt cx="138100" cy="128300"/>
                      </a:xfrm>
                    </p:grpSpPr>
                    <p:sp>
                      <p:nvSpPr>
                        <p:cNvPr id="8460" name="Google Shape;846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1" name="Google Shape;846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2" name="Google Shape;846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63" name="Google Shape;8463;p46"/>
                  <p:cNvGrpSpPr/>
                  <p:nvPr/>
                </p:nvGrpSpPr>
                <p:grpSpPr>
                  <a:xfrm>
                    <a:off x="73845" y="1524775"/>
                    <a:ext cx="285829" cy="2839750"/>
                    <a:chOff x="73845" y="3561500"/>
                    <a:chExt cx="285829" cy="2839750"/>
                  </a:xfrm>
                </p:grpSpPr>
                <p:grpSp>
                  <p:nvGrpSpPr>
                    <p:cNvPr id="8464" name="Google Shape;8464;p46"/>
                    <p:cNvGrpSpPr/>
                    <p:nvPr/>
                  </p:nvGrpSpPr>
                  <p:grpSpPr>
                    <a:xfrm>
                      <a:off x="73845" y="3561500"/>
                      <a:ext cx="278654" cy="1306700"/>
                      <a:chOff x="73845" y="3561500"/>
                      <a:chExt cx="278654" cy="1306700"/>
                    </a:xfrm>
                  </p:grpSpPr>
                  <p:grpSp>
                    <p:nvGrpSpPr>
                      <p:cNvPr id="8465" name="Google Shape;8465;p46"/>
                      <p:cNvGrpSpPr/>
                      <p:nvPr/>
                    </p:nvGrpSpPr>
                    <p:grpSpPr>
                      <a:xfrm>
                        <a:off x="179620" y="3954300"/>
                        <a:ext cx="139329" cy="128300"/>
                        <a:chOff x="732600" y="1890325"/>
                        <a:chExt cx="138100" cy="128300"/>
                      </a:xfrm>
                    </p:grpSpPr>
                    <p:sp>
                      <p:nvSpPr>
                        <p:cNvPr id="8466" name="Google Shape;846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7" name="Google Shape;846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68" name="Google Shape;846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69" name="Google Shape;8469;p46"/>
                      <p:cNvGrpSpPr/>
                      <p:nvPr/>
                    </p:nvGrpSpPr>
                    <p:grpSpPr>
                      <a:xfrm>
                        <a:off x="116495" y="4347100"/>
                        <a:ext cx="139329" cy="128300"/>
                        <a:chOff x="732600" y="1890325"/>
                        <a:chExt cx="138100" cy="128300"/>
                      </a:xfrm>
                    </p:grpSpPr>
                    <p:sp>
                      <p:nvSpPr>
                        <p:cNvPr id="8470" name="Google Shape;847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1" name="Google Shape;847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2" name="Google Shape;847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73" name="Google Shape;8473;p46"/>
                      <p:cNvGrpSpPr/>
                      <p:nvPr/>
                    </p:nvGrpSpPr>
                    <p:grpSpPr>
                      <a:xfrm>
                        <a:off x="213170" y="4739900"/>
                        <a:ext cx="139329" cy="128300"/>
                        <a:chOff x="732600" y="1890325"/>
                        <a:chExt cx="138100" cy="128300"/>
                      </a:xfrm>
                    </p:grpSpPr>
                    <p:sp>
                      <p:nvSpPr>
                        <p:cNvPr id="8474" name="Google Shape;847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5" name="Google Shape;847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6" name="Google Shape;847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77" name="Google Shape;8477;p46"/>
                      <p:cNvGrpSpPr/>
                      <p:nvPr/>
                    </p:nvGrpSpPr>
                    <p:grpSpPr>
                      <a:xfrm>
                        <a:off x="73845" y="3561500"/>
                        <a:ext cx="139329" cy="128300"/>
                        <a:chOff x="732600" y="1890325"/>
                        <a:chExt cx="138100" cy="128300"/>
                      </a:xfrm>
                    </p:grpSpPr>
                    <p:sp>
                      <p:nvSpPr>
                        <p:cNvPr id="8478" name="Google Shape;847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79" name="Google Shape;847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0" name="Google Shape;848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481" name="Google Shape;8481;p46"/>
                    <p:cNvGrpSpPr/>
                    <p:nvPr/>
                  </p:nvGrpSpPr>
                  <p:grpSpPr>
                    <a:xfrm>
                      <a:off x="81020" y="5094550"/>
                      <a:ext cx="278654" cy="1306700"/>
                      <a:chOff x="73845" y="3561500"/>
                      <a:chExt cx="278654" cy="1306700"/>
                    </a:xfrm>
                  </p:grpSpPr>
                  <p:grpSp>
                    <p:nvGrpSpPr>
                      <p:cNvPr id="8482" name="Google Shape;8482;p46"/>
                      <p:cNvGrpSpPr/>
                      <p:nvPr/>
                    </p:nvGrpSpPr>
                    <p:grpSpPr>
                      <a:xfrm>
                        <a:off x="179620" y="3954300"/>
                        <a:ext cx="139329" cy="128300"/>
                        <a:chOff x="732600" y="1890325"/>
                        <a:chExt cx="138100" cy="128300"/>
                      </a:xfrm>
                    </p:grpSpPr>
                    <p:sp>
                      <p:nvSpPr>
                        <p:cNvPr id="8483" name="Google Shape;848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4" name="Google Shape;848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5" name="Google Shape;848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86" name="Google Shape;8486;p46"/>
                      <p:cNvGrpSpPr/>
                      <p:nvPr/>
                    </p:nvGrpSpPr>
                    <p:grpSpPr>
                      <a:xfrm>
                        <a:off x="116495" y="4347100"/>
                        <a:ext cx="139329" cy="128300"/>
                        <a:chOff x="732600" y="1890325"/>
                        <a:chExt cx="138100" cy="128300"/>
                      </a:xfrm>
                    </p:grpSpPr>
                    <p:sp>
                      <p:nvSpPr>
                        <p:cNvPr id="8487" name="Google Shape;848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8" name="Google Shape;848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89" name="Google Shape;848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0" name="Google Shape;8490;p46"/>
                      <p:cNvGrpSpPr/>
                      <p:nvPr/>
                    </p:nvGrpSpPr>
                    <p:grpSpPr>
                      <a:xfrm>
                        <a:off x="213170" y="4739900"/>
                        <a:ext cx="139329" cy="128300"/>
                        <a:chOff x="732600" y="1890325"/>
                        <a:chExt cx="138100" cy="128300"/>
                      </a:xfrm>
                    </p:grpSpPr>
                    <p:sp>
                      <p:nvSpPr>
                        <p:cNvPr id="8491" name="Google Shape;849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2" name="Google Shape;849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3" name="Google Shape;849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494" name="Google Shape;8494;p46"/>
                      <p:cNvGrpSpPr/>
                      <p:nvPr/>
                    </p:nvGrpSpPr>
                    <p:grpSpPr>
                      <a:xfrm>
                        <a:off x="73845" y="3561500"/>
                        <a:ext cx="139329" cy="128300"/>
                        <a:chOff x="732600" y="1890325"/>
                        <a:chExt cx="138100" cy="128300"/>
                      </a:xfrm>
                    </p:grpSpPr>
                    <p:sp>
                      <p:nvSpPr>
                        <p:cNvPr id="8495" name="Google Shape;849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6" name="Google Shape;849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97" name="Google Shape;849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498" name="Google Shape;8498;p46"/>
                  <p:cNvGrpSpPr/>
                  <p:nvPr/>
                </p:nvGrpSpPr>
                <p:grpSpPr>
                  <a:xfrm>
                    <a:off x="81020" y="36500"/>
                    <a:ext cx="278654" cy="1306700"/>
                    <a:chOff x="73845" y="3561500"/>
                    <a:chExt cx="278654" cy="1306700"/>
                  </a:xfrm>
                </p:grpSpPr>
                <p:grpSp>
                  <p:nvGrpSpPr>
                    <p:cNvPr id="8499" name="Google Shape;8499;p46"/>
                    <p:cNvGrpSpPr/>
                    <p:nvPr/>
                  </p:nvGrpSpPr>
                  <p:grpSpPr>
                    <a:xfrm>
                      <a:off x="179620" y="3954300"/>
                      <a:ext cx="139329" cy="128300"/>
                      <a:chOff x="732600" y="1890325"/>
                      <a:chExt cx="138100" cy="128300"/>
                    </a:xfrm>
                  </p:grpSpPr>
                  <p:sp>
                    <p:nvSpPr>
                      <p:cNvPr id="8500" name="Google Shape;850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1" name="Google Shape;850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2" name="Google Shape;850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03" name="Google Shape;8503;p46"/>
                    <p:cNvGrpSpPr/>
                    <p:nvPr/>
                  </p:nvGrpSpPr>
                  <p:grpSpPr>
                    <a:xfrm>
                      <a:off x="116495" y="4347100"/>
                      <a:ext cx="139329" cy="128300"/>
                      <a:chOff x="732600" y="1890325"/>
                      <a:chExt cx="138100" cy="128300"/>
                    </a:xfrm>
                  </p:grpSpPr>
                  <p:sp>
                    <p:nvSpPr>
                      <p:cNvPr id="8504" name="Google Shape;850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5" name="Google Shape;850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6" name="Google Shape;850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07" name="Google Shape;8507;p46"/>
                    <p:cNvGrpSpPr/>
                    <p:nvPr/>
                  </p:nvGrpSpPr>
                  <p:grpSpPr>
                    <a:xfrm>
                      <a:off x="213170" y="4739900"/>
                      <a:ext cx="139329" cy="128300"/>
                      <a:chOff x="732600" y="1890325"/>
                      <a:chExt cx="138100" cy="128300"/>
                    </a:xfrm>
                  </p:grpSpPr>
                  <p:sp>
                    <p:nvSpPr>
                      <p:cNvPr id="8508" name="Google Shape;850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09" name="Google Shape;850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0" name="Google Shape;851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11" name="Google Shape;8511;p46"/>
                    <p:cNvGrpSpPr/>
                    <p:nvPr/>
                  </p:nvGrpSpPr>
                  <p:grpSpPr>
                    <a:xfrm>
                      <a:off x="73845" y="3561500"/>
                      <a:ext cx="139329" cy="128300"/>
                      <a:chOff x="732600" y="1890325"/>
                      <a:chExt cx="138100" cy="128300"/>
                    </a:xfrm>
                  </p:grpSpPr>
                  <p:sp>
                    <p:nvSpPr>
                      <p:cNvPr id="8512" name="Google Shape;851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3" name="Google Shape;851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4" name="Google Shape;851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515" name="Google Shape;8515;p46"/>
              <p:cNvGrpSpPr/>
              <p:nvPr/>
            </p:nvGrpSpPr>
            <p:grpSpPr>
              <a:xfrm rot="5400000">
                <a:off x="9702783" y="-38502"/>
                <a:ext cx="236004" cy="521100"/>
                <a:chOff x="116495" y="4347100"/>
                <a:chExt cx="236004" cy="521100"/>
              </a:xfrm>
            </p:grpSpPr>
            <p:grpSp>
              <p:nvGrpSpPr>
                <p:cNvPr id="8516" name="Google Shape;8516;p46"/>
                <p:cNvGrpSpPr/>
                <p:nvPr/>
              </p:nvGrpSpPr>
              <p:grpSpPr>
                <a:xfrm>
                  <a:off x="116495" y="4347100"/>
                  <a:ext cx="139329" cy="128300"/>
                  <a:chOff x="732600" y="1890325"/>
                  <a:chExt cx="138100" cy="128300"/>
                </a:xfrm>
              </p:grpSpPr>
              <p:sp>
                <p:nvSpPr>
                  <p:cNvPr id="8517" name="Google Shape;851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8" name="Google Shape;851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19" name="Google Shape;851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20" name="Google Shape;8520;p46"/>
                <p:cNvGrpSpPr/>
                <p:nvPr/>
              </p:nvGrpSpPr>
              <p:grpSpPr>
                <a:xfrm>
                  <a:off x="213170" y="4739900"/>
                  <a:ext cx="139329" cy="128300"/>
                  <a:chOff x="732600" y="1890325"/>
                  <a:chExt cx="138100" cy="128300"/>
                </a:xfrm>
              </p:grpSpPr>
              <p:sp>
                <p:nvSpPr>
                  <p:cNvPr id="8521" name="Google Shape;852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2" name="Google Shape;852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3" name="Google Shape;852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24" name="Google Shape;8524;p46"/>
            <p:cNvGrpSpPr/>
            <p:nvPr/>
          </p:nvGrpSpPr>
          <p:grpSpPr>
            <a:xfrm>
              <a:off x="73845" y="98713"/>
              <a:ext cx="285829" cy="7341550"/>
              <a:chOff x="73845" y="36500"/>
              <a:chExt cx="285829" cy="7341550"/>
            </a:xfrm>
          </p:grpSpPr>
          <p:grpSp>
            <p:nvGrpSpPr>
              <p:cNvPr id="8525" name="Google Shape;8525;p46"/>
              <p:cNvGrpSpPr/>
              <p:nvPr/>
            </p:nvGrpSpPr>
            <p:grpSpPr>
              <a:xfrm>
                <a:off x="73845" y="4538300"/>
                <a:ext cx="285829" cy="2839750"/>
                <a:chOff x="73845" y="3561500"/>
                <a:chExt cx="285829" cy="2839750"/>
              </a:xfrm>
            </p:grpSpPr>
            <p:grpSp>
              <p:nvGrpSpPr>
                <p:cNvPr id="8526" name="Google Shape;8526;p46"/>
                <p:cNvGrpSpPr/>
                <p:nvPr/>
              </p:nvGrpSpPr>
              <p:grpSpPr>
                <a:xfrm>
                  <a:off x="73845" y="3561500"/>
                  <a:ext cx="278654" cy="1306700"/>
                  <a:chOff x="73845" y="3561500"/>
                  <a:chExt cx="278654" cy="1306700"/>
                </a:xfrm>
              </p:grpSpPr>
              <p:grpSp>
                <p:nvGrpSpPr>
                  <p:cNvPr id="8527" name="Google Shape;8527;p46"/>
                  <p:cNvGrpSpPr/>
                  <p:nvPr/>
                </p:nvGrpSpPr>
                <p:grpSpPr>
                  <a:xfrm>
                    <a:off x="179620" y="3954300"/>
                    <a:ext cx="139329" cy="128300"/>
                    <a:chOff x="732600" y="1890325"/>
                    <a:chExt cx="138100" cy="128300"/>
                  </a:xfrm>
                </p:grpSpPr>
                <p:sp>
                  <p:nvSpPr>
                    <p:cNvPr id="8528" name="Google Shape;85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29" name="Google Shape;85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0" name="Google Shape;85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1" name="Google Shape;8531;p46"/>
                  <p:cNvGrpSpPr/>
                  <p:nvPr/>
                </p:nvGrpSpPr>
                <p:grpSpPr>
                  <a:xfrm>
                    <a:off x="116495" y="4347100"/>
                    <a:ext cx="139329" cy="128300"/>
                    <a:chOff x="732600" y="1890325"/>
                    <a:chExt cx="138100" cy="128300"/>
                  </a:xfrm>
                </p:grpSpPr>
                <p:sp>
                  <p:nvSpPr>
                    <p:cNvPr id="8532" name="Google Shape;853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3" name="Google Shape;853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4" name="Google Shape;853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5" name="Google Shape;8535;p46"/>
                  <p:cNvGrpSpPr/>
                  <p:nvPr/>
                </p:nvGrpSpPr>
                <p:grpSpPr>
                  <a:xfrm>
                    <a:off x="213170" y="4739900"/>
                    <a:ext cx="139329" cy="128300"/>
                    <a:chOff x="732600" y="1890325"/>
                    <a:chExt cx="138100" cy="128300"/>
                  </a:xfrm>
                </p:grpSpPr>
                <p:sp>
                  <p:nvSpPr>
                    <p:cNvPr id="8536" name="Google Shape;853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7" name="Google Shape;853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38" name="Google Shape;853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39" name="Google Shape;8539;p46"/>
                  <p:cNvGrpSpPr/>
                  <p:nvPr/>
                </p:nvGrpSpPr>
                <p:grpSpPr>
                  <a:xfrm>
                    <a:off x="73845" y="3561500"/>
                    <a:ext cx="139329" cy="128300"/>
                    <a:chOff x="732600" y="1890325"/>
                    <a:chExt cx="138100" cy="128300"/>
                  </a:xfrm>
                </p:grpSpPr>
                <p:sp>
                  <p:nvSpPr>
                    <p:cNvPr id="8540" name="Google Shape;854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1" name="Google Shape;854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2" name="Google Shape;854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43" name="Google Shape;8543;p46"/>
                <p:cNvGrpSpPr/>
                <p:nvPr/>
              </p:nvGrpSpPr>
              <p:grpSpPr>
                <a:xfrm>
                  <a:off x="81020" y="5094550"/>
                  <a:ext cx="278654" cy="1306700"/>
                  <a:chOff x="73845" y="3561500"/>
                  <a:chExt cx="278654" cy="1306700"/>
                </a:xfrm>
              </p:grpSpPr>
              <p:grpSp>
                <p:nvGrpSpPr>
                  <p:cNvPr id="8544" name="Google Shape;8544;p46"/>
                  <p:cNvGrpSpPr/>
                  <p:nvPr/>
                </p:nvGrpSpPr>
                <p:grpSpPr>
                  <a:xfrm>
                    <a:off x="179620" y="3954300"/>
                    <a:ext cx="139329" cy="128300"/>
                    <a:chOff x="732600" y="1890325"/>
                    <a:chExt cx="138100" cy="128300"/>
                  </a:xfrm>
                </p:grpSpPr>
                <p:sp>
                  <p:nvSpPr>
                    <p:cNvPr id="8545" name="Google Shape;85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6" name="Google Shape;85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47" name="Google Shape;85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48" name="Google Shape;8548;p46"/>
                  <p:cNvGrpSpPr/>
                  <p:nvPr/>
                </p:nvGrpSpPr>
                <p:grpSpPr>
                  <a:xfrm>
                    <a:off x="116495" y="4347100"/>
                    <a:ext cx="139329" cy="128300"/>
                    <a:chOff x="732600" y="1890325"/>
                    <a:chExt cx="138100" cy="128300"/>
                  </a:xfrm>
                </p:grpSpPr>
                <p:sp>
                  <p:nvSpPr>
                    <p:cNvPr id="8549" name="Google Shape;854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0" name="Google Shape;855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1" name="Google Shape;855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52" name="Google Shape;8552;p46"/>
                  <p:cNvGrpSpPr/>
                  <p:nvPr/>
                </p:nvGrpSpPr>
                <p:grpSpPr>
                  <a:xfrm>
                    <a:off x="213170" y="4739900"/>
                    <a:ext cx="139329" cy="128300"/>
                    <a:chOff x="732600" y="1890325"/>
                    <a:chExt cx="138100" cy="128300"/>
                  </a:xfrm>
                </p:grpSpPr>
                <p:sp>
                  <p:nvSpPr>
                    <p:cNvPr id="8553" name="Google Shape;855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4" name="Google Shape;855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5" name="Google Shape;855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56" name="Google Shape;8556;p46"/>
                  <p:cNvGrpSpPr/>
                  <p:nvPr/>
                </p:nvGrpSpPr>
                <p:grpSpPr>
                  <a:xfrm>
                    <a:off x="73845" y="3561500"/>
                    <a:ext cx="139329" cy="128300"/>
                    <a:chOff x="732600" y="1890325"/>
                    <a:chExt cx="138100" cy="128300"/>
                  </a:xfrm>
                </p:grpSpPr>
                <p:sp>
                  <p:nvSpPr>
                    <p:cNvPr id="8557" name="Google Shape;855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8" name="Google Shape;855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59" name="Google Shape;855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60" name="Google Shape;8560;p46"/>
              <p:cNvGrpSpPr/>
              <p:nvPr/>
            </p:nvGrpSpPr>
            <p:grpSpPr>
              <a:xfrm>
                <a:off x="73845" y="1524775"/>
                <a:ext cx="285829" cy="2839750"/>
                <a:chOff x="73845" y="3561500"/>
                <a:chExt cx="285829" cy="2839750"/>
              </a:xfrm>
            </p:grpSpPr>
            <p:grpSp>
              <p:nvGrpSpPr>
                <p:cNvPr id="8561" name="Google Shape;8561;p46"/>
                <p:cNvGrpSpPr/>
                <p:nvPr/>
              </p:nvGrpSpPr>
              <p:grpSpPr>
                <a:xfrm>
                  <a:off x="73845" y="3561500"/>
                  <a:ext cx="278654" cy="1306700"/>
                  <a:chOff x="73845" y="3561500"/>
                  <a:chExt cx="278654" cy="1306700"/>
                </a:xfrm>
              </p:grpSpPr>
              <p:grpSp>
                <p:nvGrpSpPr>
                  <p:cNvPr id="8562" name="Google Shape;8562;p46"/>
                  <p:cNvGrpSpPr/>
                  <p:nvPr/>
                </p:nvGrpSpPr>
                <p:grpSpPr>
                  <a:xfrm>
                    <a:off x="179620" y="3954300"/>
                    <a:ext cx="139329" cy="128300"/>
                    <a:chOff x="732600" y="1890325"/>
                    <a:chExt cx="138100" cy="128300"/>
                  </a:xfrm>
                </p:grpSpPr>
                <p:sp>
                  <p:nvSpPr>
                    <p:cNvPr id="8563" name="Google Shape;85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4" name="Google Shape;85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5" name="Google Shape;85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66" name="Google Shape;8566;p46"/>
                  <p:cNvGrpSpPr/>
                  <p:nvPr/>
                </p:nvGrpSpPr>
                <p:grpSpPr>
                  <a:xfrm>
                    <a:off x="116495" y="4347100"/>
                    <a:ext cx="139329" cy="128300"/>
                    <a:chOff x="732600" y="1890325"/>
                    <a:chExt cx="138100" cy="128300"/>
                  </a:xfrm>
                </p:grpSpPr>
                <p:sp>
                  <p:nvSpPr>
                    <p:cNvPr id="8567" name="Google Shape;856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8" name="Google Shape;856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69" name="Google Shape;856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70" name="Google Shape;8570;p46"/>
                  <p:cNvGrpSpPr/>
                  <p:nvPr/>
                </p:nvGrpSpPr>
                <p:grpSpPr>
                  <a:xfrm>
                    <a:off x="213170" y="4739900"/>
                    <a:ext cx="139329" cy="128300"/>
                    <a:chOff x="732600" y="1890325"/>
                    <a:chExt cx="138100" cy="128300"/>
                  </a:xfrm>
                </p:grpSpPr>
                <p:sp>
                  <p:nvSpPr>
                    <p:cNvPr id="8571" name="Google Shape;857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2" name="Google Shape;857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3" name="Google Shape;857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74" name="Google Shape;8574;p46"/>
                  <p:cNvGrpSpPr/>
                  <p:nvPr/>
                </p:nvGrpSpPr>
                <p:grpSpPr>
                  <a:xfrm>
                    <a:off x="73845" y="3561500"/>
                    <a:ext cx="139329" cy="128300"/>
                    <a:chOff x="732600" y="1890325"/>
                    <a:chExt cx="138100" cy="128300"/>
                  </a:xfrm>
                </p:grpSpPr>
                <p:sp>
                  <p:nvSpPr>
                    <p:cNvPr id="8575" name="Google Shape;857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6" name="Google Shape;857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77" name="Google Shape;857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578" name="Google Shape;8578;p46"/>
                <p:cNvGrpSpPr/>
                <p:nvPr/>
              </p:nvGrpSpPr>
              <p:grpSpPr>
                <a:xfrm>
                  <a:off x="81020" y="5094550"/>
                  <a:ext cx="278654" cy="1306700"/>
                  <a:chOff x="73845" y="3561500"/>
                  <a:chExt cx="278654" cy="1306700"/>
                </a:xfrm>
              </p:grpSpPr>
              <p:grpSp>
                <p:nvGrpSpPr>
                  <p:cNvPr id="8579" name="Google Shape;8579;p46"/>
                  <p:cNvGrpSpPr/>
                  <p:nvPr/>
                </p:nvGrpSpPr>
                <p:grpSpPr>
                  <a:xfrm>
                    <a:off x="179620" y="3954300"/>
                    <a:ext cx="139329" cy="128300"/>
                    <a:chOff x="732600" y="1890325"/>
                    <a:chExt cx="138100" cy="128300"/>
                  </a:xfrm>
                </p:grpSpPr>
                <p:sp>
                  <p:nvSpPr>
                    <p:cNvPr id="8580" name="Google Shape;85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1" name="Google Shape;85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2" name="Google Shape;85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3" name="Google Shape;8583;p46"/>
                  <p:cNvGrpSpPr/>
                  <p:nvPr/>
                </p:nvGrpSpPr>
                <p:grpSpPr>
                  <a:xfrm>
                    <a:off x="116495" y="4347100"/>
                    <a:ext cx="139329" cy="128300"/>
                    <a:chOff x="732600" y="1890325"/>
                    <a:chExt cx="138100" cy="128300"/>
                  </a:xfrm>
                </p:grpSpPr>
                <p:sp>
                  <p:nvSpPr>
                    <p:cNvPr id="8584" name="Google Shape;858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5" name="Google Shape;858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6" name="Google Shape;858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87" name="Google Shape;8587;p46"/>
                  <p:cNvGrpSpPr/>
                  <p:nvPr/>
                </p:nvGrpSpPr>
                <p:grpSpPr>
                  <a:xfrm>
                    <a:off x="213170" y="4739900"/>
                    <a:ext cx="139329" cy="128300"/>
                    <a:chOff x="732600" y="1890325"/>
                    <a:chExt cx="138100" cy="128300"/>
                  </a:xfrm>
                </p:grpSpPr>
                <p:sp>
                  <p:nvSpPr>
                    <p:cNvPr id="8588" name="Google Shape;858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89" name="Google Shape;858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0" name="Google Shape;859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591" name="Google Shape;8591;p46"/>
                  <p:cNvGrpSpPr/>
                  <p:nvPr/>
                </p:nvGrpSpPr>
                <p:grpSpPr>
                  <a:xfrm>
                    <a:off x="73845" y="3561500"/>
                    <a:ext cx="139329" cy="128300"/>
                    <a:chOff x="732600" y="1890325"/>
                    <a:chExt cx="138100" cy="128300"/>
                  </a:xfrm>
                </p:grpSpPr>
                <p:sp>
                  <p:nvSpPr>
                    <p:cNvPr id="8592" name="Google Shape;859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3" name="Google Shape;859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4" name="Google Shape;859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595" name="Google Shape;8595;p46"/>
              <p:cNvGrpSpPr/>
              <p:nvPr/>
            </p:nvGrpSpPr>
            <p:grpSpPr>
              <a:xfrm>
                <a:off x="81020" y="36500"/>
                <a:ext cx="278654" cy="1306700"/>
                <a:chOff x="73845" y="3561500"/>
                <a:chExt cx="278654" cy="1306700"/>
              </a:xfrm>
            </p:grpSpPr>
            <p:grpSp>
              <p:nvGrpSpPr>
                <p:cNvPr id="8596" name="Google Shape;8596;p46"/>
                <p:cNvGrpSpPr/>
                <p:nvPr/>
              </p:nvGrpSpPr>
              <p:grpSpPr>
                <a:xfrm>
                  <a:off x="179620" y="3954300"/>
                  <a:ext cx="139329" cy="128300"/>
                  <a:chOff x="732600" y="1890325"/>
                  <a:chExt cx="138100" cy="128300"/>
                </a:xfrm>
              </p:grpSpPr>
              <p:sp>
                <p:nvSpPr>
                  <p:cNvPr id="8597" name="Google Shape;85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8" name="Google Shape;85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99" name="Google Shape;85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0" name="Google Shape;8600;p46"/>
                <p:cNvGrpSpPr/>
                <p:nvPr/>
              </p:nvGrpSpPr>
              <p:grpSpPr>
                <a:xfrm>
                  <a:off x="116495" y="4347100"/>
                  <a:ext cx="139329" cy="128300"/>
                  <a:chOff x="732600" y="1890325"/>
                  <a:chExt cx="138100" cy="128300"/>
                </a:xfrm>
              </p:grpSpPr>
              <p:sp>
                <p:nvSpPr>
                  <p:cNvPr id="8601" name="Google Shape;860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2" name="Google Shape;860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3" name="Google Shape;860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4" name="Google Shape;8604;p46"/>
                <p:cNvGrpSpPr/>
                <p:nvPr/>
              </p:nvGrpSpPr>
              <p:grpSpPr>
                <a:xfrm>
                  <a:off x="213170" y="4739900"/>
                  <a:ext cx="139329" cy="128300"/>
                  <a:chOff x="732600" y="1890325"/>
                  <a:chExt cx="138100" cy="128300"/>
                </a:xfrm>
              </p:grpSpPr>
              <p:sp>
                <p:nvSpPr>
                  <p:cNvPr id="8605" name="Google Shape;860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6" name="Google Shape;860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07" name="Google Shape;860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08" name="Google Shape;8608;p46"/>
                <p:cNvGrpSpPr/>
                <p:nvPr/>
              </p:nvGrpSpPr>
              <p:grpSpPr>
                <a:xfrm>
                  <a:off x="73845" y="3561500"/>
                  <a:ext cx="139329" cy="128300"/>
                  <a:chOff x="732600" y="1890325"/>
                  <a:chExt cx="138100" cy="128300"/>
                </a:xfrm>
              </p:grpSpPr>
              <p:sp>
                <p:nvSpPr>
                  <p:cNvPr id="8609" name="Google Shape;860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0" name="Google Shape;861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1" name="Google Shape;861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12" name="Google Shape;8612;p46"/>
            <p:cNvGrpSpPr/>
            <p:nvPr/>
          </p:nvGrpSpPr>
          <p:grpSpPr>
            <a:xfrm>
              <a:off x="10332320" y="145213"/>
              <a:ext cx="285829" cy="7341550"/>
              <a:chOff x="73845" y="36500"/>
              <a:chExt cx="285829" cy="7341550"/>
            </a:xfrm>
          </p:grpSpPr>
          <p:grpSp>
            <p:nvGrpSpPr>
              <p:cNvPr id="8613" name="Google Shape;8613;p46"/>
              <p:cNvGrpSpPr/>
              <p:nvPr/>
            </p:nvGrpSpPr>
            <p:grpSpPr>
              <a:xfrm>
                <a:off x="73845" y="4538300"/>
                <a:ext cx="285829" cy="2839750"/>
                <a:chOff x="73845" y="3561500"/>
                <a:chExt cx="285829" cy="2839750"/>
              </a:xfrm>
            </p:grpSpPr>
            <p:grpSp>
              <p:nvGrpSpPr>
                <p:cNvPr id="8614" name="Google Shape;8614;p46"/>
                <p:cNvGrpSpPr/>
                <p:nvPr/>
              </p:nvGrpSpPr>
              <p:grpSpPr>
                <a:xfrm>
                  <a:off x="73845" y="3561500"/>
                  <a:ext cx="278654" cy="1306700"/>
                  <a:chOff x="73845" y="3561500"/>
                  <a:chExt cx="278654" cy="1306700"/>
                </a:xfrm>
              </p:grpSpPr>
              <p:grpSp>
                <p:nvGrpSpPr>
                  <p:cNvPr id="8615" name="Google Shape;8615;p46"/>
                  <p:cNvGrpSpPr/>
                  <p:nvPr/>
                </p:nvGrpSpPr>
                <p:grpSpPr>
                  <a:xfrm>
                    <a:off x="179620" y="3954300"/>
                    <a:ext cx="139329" cy="128300"/>
                    <a:chOff x="732600" y="1890325"/>
                    <a:chExt cx="138100" cy="128300"/>
                  </a:xfrm>
                </p:grpSpPr>
                <p:sp>
                  <p:nvSpPr>
                    <p:cNvPr id="8616" name="Google Shape;861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7" name="Google Shape;861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18" name="Google Shape;861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19" name="Google Shape;8619;p46"/>
                  <p:cNvGrpSpPr/>
                  <p:nvPr/>
                </p:nvGrpSpPr>
                <p:grpSpPr>
                  <a:xfrm>
                    <a:off x="116495" y="4347100"/>
                    <a:ext cx="139329" cy="128300"/>
                    <a:chOff x="732600" y="1890325"/>
                    <a:chExt cx="138100" cy="128300"/>
                  </a:xfrm>
                </p:grpSpPr>
                <p:sp>
                  <p:nvSpPr>
                    <p:cNvPr id="8620" name="Google Shape;862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1" name="Google Shape;862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2" name="Google Shape;862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3" name="Google Shape;8623;p46"/>
                  <p:cNvGrpSpPr/>
                  <p:nvPr/>
                </p:nvGrpSpPr>
                <p:grpSpPr>
                  <a:xfrm>
                    <a:off x="213170" y="4739900"/>
                    <a:ext cx="139329" cy="128300"/>
                    <a:chOff x="732600" y="1890325"/>
                    <a:chExt cx="138100" cy="128300"/>
                  </a:xfrm>
                </p:grpSpPr>
                <p:sp>
                  <p:nvSpPr>
                    <p:cNvPr id="8624" name="Google Shape;8624;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5" name="Google Shape;8625;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6" name="Google Shape;8626;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27" name="Google Shape;8627;p46"/>
                  <p:cNvGrpSpPr/>
                  <p:nvPr/>
                </p:nvGrpSpPr>
                <p:grpSpPr>
                  <a:xfrm>
                    <a:off x="73845" y="3561500"/>
                    <a:ext cx="139329" cy="128300"/>
                    <a:chOff x="732600" y="1890325"/>
                    <a:chExt cx="138100" cy="128300"/>
                  </a:xfrm>
                </p:grpSpPr>
                <p:sp>
                  <p:nvSpPr>
                    <p:cNvPr id="8628" name="Google Shape;862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29" name="Google Shape;862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0" name="Google Shape;863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631" name="Google Shape;8631;p46"/>
                <p:cNvGrpSpPr/>
                <p:nvPr/>
              </p:nvGrpSpPr>
              <p:grpSpPr>
                <a:xfrm>
                  <a:off x="81020" y="5094550"/>
                  <a:ext cx="278654" cy="1306700"/>
                  <a:chOff x="73845" y="3561500"/>
                  <a:chExt cx="278654" cy="1306700"/>
                </a:xfrm>
              </p:grpSpPr>
              <p:grpSp>
                <p:nvGrpSpPr>
                  <p:cNvPr id="8632" name="Google Shape;8632;p46"/>
                  <p:cNvGrpSpPr/>
                  <p:nvPr/>
                </p:nvGrpSpPr>
                <p:grpSpPr>
                  <a:xfrm>
                    <a:off x="179620" y="3954300"/>
                    <a:ext cx="139329" cy="128300"/>
                    <a:chOff x="732600" y="1890325"/>
                    <a:chExt cx="138100" cy="128300"/>
                  </a:xfrm>
                </p:grpSpPr>
                <p:sp>
                  <p:nvSpPr>
                    <p:cNvPr id="8633" name="Google Shape;863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4" name="Google Shape;863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5" name="Google Shape;863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36" name="Google Shape;8636;p46"/>
                  <p:cNvGrpSpPr/>
                  <p:nvPr/>
                </p:nvGrpSpPr>
                <p:grpSpPr>
                  <a:xfrm>
                    <a:off x="116495" y="4347100"/>
                    <a:ext cx="139329" cy="128300"/>
                    <a:chOff x="732600" y="1890325"/>
                    <a:chExt cx="138100" cy="128300"/>
                  </a:xfrm>
                </p:grpSpPr>
                <p:sp>
                  <p:nvSpPr>
                    <p:cNvPr id="8637" name="Google Shape;863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8" name="Google Shape;863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39" name="Google Shape;863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40" name="Google Shape;8640;p46"/>
                  <p:cNvGrpSpPr/>
                  <p:nvPr/>
                </p:nvGrpSpPr>
                <p:grpSpPr>
                  <a:xfrm>
                    <a:off x="213170" y="4739900"/>
                    <a:ext cx="139329" cy="128300"/>
                    <a:chOff x="732600" y="1890325"/>
                    <a:chExt cx="138100" cy="128300"/>
                  </a:xfrm>
                </p:grpSpPr>
                <p:sp>
                  <p:nvSpPr>
                    <p:cNvPr id="8641" name="Google Shape;864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2" name="Google Shape;864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3" name="Google Shape;864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44" name="Google Shape;8644;p46"/>
                  <p:cNvGrpSpPr/>
                  <p:nvPr/>
                </p:nvGrpSpPr>
                <p:grpSpPr>
                  <a:xfrm>
                    <a:off x="73845" y="3561500"/>
                    <a:ext cx="139329" cy="128300"/>
                    <a:chOff x="732600" y="1890325"/>
                    <a:chExt cx="138100" cy="128300"/>
                  </a:xfrm>
                </p:grpSpPr>
                <p:sp>
                  <p:nvSpPr>
                    <p:cNvPr id="8645" name="Google Shape;864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6" name="Google Shape;864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47" name="Google Shape;864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48" name="Google Shape;8648;p46"/>
              <p:cNvGrpSpPr/>
              <p:nvPr/>
            </p:nvGrpSpPr>
            <p:grpSpPr>
              <a:xfrm>
                <a:off x="73845" y="1524775"/>
                <a:ext cx="285829" cy="2839750"/>
                <a:chOff x="73845" y="3561500"/>
                <a:chExt cx="285829" cy="2839750"/>
              </a:xfrm>
            </p:grpSpPr>
            <p:grpSp>
              <p:nvGrpSpPr>
                <p:cNvPr id="8649" name="Google Shape;8649;p46"/>
                <p:cNvGrpSpPr/>
                <p:nvPr/>
              </p:nvGrpSpPr>
              <p:grpSpPr>
                <a:xfrm>
                  <a:off x="73845" y="3561500"/>
                  <a:ext cx="278654" cy="1306700"/>
                  <a:chOff x="73845" y="3561500"/>
                  <a:chExt cx="278654" cy="1306700"/>
                </a:xfrm>
              </p:grpSpPr>
              <p:grpSp>
                <p:nvGrpSpPr>
                  <p:cNvPr id="8650" name="Google Shape;8650;p46"/>
                  <p:cNvGrpSpPr/>
                  <p:nvPr/>
                </p:nvGrpSpPr>
                <p:grpSpPr>
                  <a:xfrm>
                    <a:off x="179620" y="3954300"/>
                    <a:ext cx="139329" cy="128300"/>
                    <a:chOff x="732600" y="1890325"/>
                    <a:chExt cx="138100" cy="128300"/>
                  </a:xfrm>
                </p:grpSpPr>
                <p:sp>
                  <p:nvSpPr>
                    <p:cNvPr id="8651" name="Google Shape;8651;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2" name="Google Shape;8652;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3" name="Google Shape;8653;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54" name="Google Shape;8654;p46"/>
                  <p:cNvGrpSpPr/>
                  <p:nvPr/>
                </p:nvGrpSpPr>
                <p:grpSpPr>
                  <a:xfrm>
                    <a:off x="116495" y="4347100"/>
                    <a:ext cx="139329" cy="128300"/>
                    <a:chOff x="732600" y="1890325"/>
                    <a:chExt cx="138100" cy="128300"/>
                  </a:xfrm>
                </p:grpSpPr>
                <p:sp>
                  <p:nvSpPr>
                    <p:cNvPr id="8655" name="Google Shape;865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6" name="Google Shape;865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57" name="Google Shape;865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58" name="Google Shape;8658;p46"/>
                  <p:cNvGrpSpPr/>
                  <p:nvPr/>
                </p:nvGrpSpPr>
                <p:grpSpPr>
                  <a:xfrm>
                    <a:off x="213170" y="4739900"/>
                    <a:ext cx="139329" cy="128300"/>
                    <a:chOff x="732600" y="1890325"/>
                    <a:chExt cx="138100" cy="128300"/>
                  </a:xfrm>
                </p:grpSpPr>
                <p:sp>
                  <p:nvSpPr>
                    <p:cNvPr id="8659" name="Google Shape;865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0" name="Google Shape;866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1" name="Google Shape;866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62" name="Google Shape;8662;p46"/>
                  <p:cNvGrpSpPr/>
                  <p:nvPr/>
                </p:nvGrpSpPr>
                <p:grpSpPr>
                  <a:xfrm>
                    <a:off x="73845" y="3561500"/>
                    <a:ext cx="139329" cy="128300"/>
                    <a:chOff x="732600" y="1890325"/>
                    <a:chExt cx="138100" cy="128300"/>
                  </a:xfrm>
                </p:grpSpPr>
                <p:sp>
                  <p:nvSpPr>
                    <p:cNvPr id="8663" name="Google Shape;866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4" name="Google Shape;866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5" name="Google Shape;866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666" name="Google Shape;8666;p46"/>
                <p:cNvGrpSpPr/>
                <p:nvPr/>
              </p:nvGrpSpPr>
              <p:grpSpPr>
                <a:xfrm>
                  <a:off x="81020" y="5094550"/>
                  <a:ext cx="278654" cy="1306700"/>
                  <a:chOff x="73845" y="3561500"/>
                  <a:chExt cx="278654" cy="1306700"/>
                </a:xfrm>
              </p:grpSpPr>
              <p:grpSp>
                <p:nvGrpSpPr>
                  <p:cNvPr id="8667" name="Google Shape;8667;p46"/>
                  <p:cNvGrpSpPr/>
                  <p:nvPr/>
                </p:nvGrpSpPr>
                <p:grpSpPr>
                  <a:xfrm>
                    <a:off x="179620" y="3954300"/>
                    <a:ext cx="139329" cy="128300"/>
                    <a:chOff x="732600" y="1890325"/>
                    <a:chExt cx="138100" cy="128300"/>
                  </a:xfrm>
                </p:grpSpPr>
                <p:sp>
                  <p:nvSpPr>
                    <p:cNvPr id="8668" name="Google Shape;8668;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69" name="Google Shape;8669;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0" name="Google Shape;8670;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1" name="Google Shape;8671;p46"/>
                  <p:cNvGrpSpPr/>
                  <p:nvPr/>
                </p:nvGrpSpPr>
                <p:grpSpPr>
                  <a:xfrm>
                    <a:off x="116495" y="4347100"/>
                    <a:ext cx="139329" cy="128300"/>
                    <a:chOff x="732600" y="1890325"/>
                    <a:chExt cx="138100" cy="128300"/>
                  </a:xfrm>
                </p:grpSpPr>
                <p:sp>
                  <p:nvSpPr>
                    <p:cNvPr id="8672" name="Google Shape;8672;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3" name="Google Shape;8673;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4" name="Google Shape;8674;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5" name="Google Shape;8675;p46"/>
                  <p:cNvGrpSpPr/>
                  <p:nvPr/>
                </p:nvGrpSpPr>
                <p:grpSpPr>
                  <a:xfrm>
                    <a:off x="213170" y="4739900"/>
                    <a:ext cx="139329" cy="128300"/>
                    <a:chOff x="732600" y="1890325"/>
                    <a:chExt cx="138100" cy="128300"/>
                  </a:xfrm>
                </p:grpSpPr>
                <p:sp>
                  <p:nvSpPr>
                    <p:cNvPr id="8676" name="Google Shape;8676;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7" name="Google Shape;8677;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78" name="Google Shape;8678;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79" name="Google Shape;8679;p46"/>
                  <p:cNvGrpSpPr/>
                  <p:nvPr/>
                </p:nvGrpSpPr>
                <p:grpSpPr>
                  <a:xfrm>
                    <a:off x="73845" y="3561500"/>
                    <a:ext cx="139329" cy="128300"/>
                    <a:chOff x="732600" y="1890325"/>
                    <a:chExt cx="138100" cy="128300"/>
                  </a:xfrm>
                </p:grpSpPr>
                <p:sp>
                  <p:nvSpPr>
                    <p:cNvPr id="8680" name="Google Shape;8680;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1" name="Google Shape;8681;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2" name="Google Shape;8682;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683" name="Google Shape;8683;p46"/>
              <p:cNvGrpSpPr/>
              <p:nvPr/>
            </p:nvGrpSpPr>
            <p:grpSpPr>
              <a:xfrm>
                <a:off x="81020" y="36500"/>
                <a:ext cx="278654" cy="1306700"/>
                <a:chOff x="73845" y="3561500"/>
                <a:chExt cx="278654" cy="1306700"/>
              </a:xfrm>
            </p:grpSpPr>
            <p:grpSp>
              <p:nvGrpSpPr>
                <p:cNvPr id="8684" name="Google Shape;8684;p46"/>
                <p:cNvGrpSpPr/>
                <p:nvPr/>
              </p:nvGrpSpPr>
              <p:grpSpPr>
                <a:xfrm>
                  <a:off x="179620" y="3954300"/>
                  <a:ext cx="139329" cy="128300"/>
                  <a:chOff x="732600" y="1890325"/>
                  <a:chExt cx="138100" cy="128300"/>
                </a:xfrm>
              </p:grpSpPr>
              <p:sp>
                <p:nvSpPr>
                  <p:cNvPr id="8685" name="Google Shape;8685;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6" name="Google Shape;8686;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87" name="Google Shape;8687;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88" name="Google Shape;8688;p46"/>
                <p:cNvGrpSpPr/>
                <p:nvPr/>
              </p:nvGrpSpPr>
              <p:grpSpPr>
                <a:xfrm>
                  <a:off x="116495" y="4347100"/>
                  <a:ext cx="139329" cy="128300"/>
                  <a:chOff x="732600" y="1890325"/>
                  <a:chExt cx="138100" cy="128300"/>
                </a:xfrm>
              </p:grpSpPr>
              <p:sp>
                <p:nvSpPr>
                  <p:cNvPr id="8689" name="Google Shape;8689;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0" name="Google Shape;8690;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1" name="Google Shape;8691;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92" name="Google Shape;8692;p46"/>
                <p:cNvGrpSpPr/>
                <p:nvPr/>
              </p:nvGrpSpPr>
              <p:grpSpPr>
                <a:xfrm>
                  <a:off x="213170" y="4739900"/>
                  <a:ext cx="139329" cy="128300"/>
                  <a:chOff x="732600" y="1890325"/>
                  <a:chExt cx="138100" cy="128300"/>
                </a:xfrm>
              </p:grpSpPr>
              <p:sp>
                <p:nvSpPr>
                  <p:cNvPr id="8693" name="Google Shape;8693;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4" name="Google Shape;8694;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5" name="Google Shape;8695;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696" name="Google Shape;8696;p46"/>
                <p:cNvGrpSpPr/>
                <p:nvPr/>
              </p:nvGrpSpPr>
              <p:grpSpPr>
                <a:xfrm>
                  <a:off x="73845" y="3561500"/>
                  <a:ext cx="139329" cy="128300"/>
                  <a:chOff x="732600" y="1890325"/>
                  <a:chExt cx="138100" cy="128300"/>
                </a:xfrm>
              </p:grpSpPr>
              <p:sp>
                <p:nvSpPr>
                  <p:cNvPr id="8697" name="Google Shape;8697;p46"/>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8" name="Google Shape;8698;p46"/>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99" name="Google Shape;8699;p46"/>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Tree>
    <p:extLst>
      <p:ext uri="{BB962C8B-B14F-4D97-AF65-F5344CB8AC3E}">
        <p14:creationId xmlns:p14="http://schemas.microsoft.com/office/powerpoint/2010/main" val="1883870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8700"/>
        <p:cNvGrpSpPr/>
        <p:nvPr/>
      </p:nvGrpSpPr>
      <p:grpSpPr>
        <a:xfrm>
          <a:off x="0" y="0"/>
          <a:ext cx="0" cy="0"/>
          <a:chOff x="0" y="0"/>
          <a:chExt cx="0" cy="0"/>
        </a:xfrm>
      </p:grpSpPr>
      <p:grpSp>
        <p:nvGrpSpPr>
          <p:cNvPr id="8701" name="Google Shape;8701;p47"/>
          <p:cNvGrpSpPr/>
          <p:nvPr/>
        </p:nvGrpSpPr>
        <p:grpSpPr>
          <a:xfrm>
            <a:off x="-2280" y="-11449"/>
            <a:ext cx="12192214" cy="6882076"/>
            <a:chOff x="-2000" y="-12625"/>
            <a:chExt cx="10692000" cy="7589400"/>
          </a:xfrm>
        </p:grpSpPr>
        <p:sp>
          <p:nvSpPr>
            <p:cNvPr id="8702" name="Google Shape;8702;p47"/>
            <p:cNvSpPr/>
            <p:nvPr/>
          </p:nvSpPr>
          <p:spPr>
            <a:xfrm>
              <a:off x="-2000" y="-12625"/>
              <a:ext cx="10692000" cy="7589400"/>
            </a:xfrm>
            <a:prstGeom prst="frame">
              <a:avLst>
                <a:gd name="adj1" fmla="val 5431"/>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nvGrpSpPr>
            <p:cNvPr id="8703" name="Google Shape;8703;p47"/>
            <p:cNvGrpSpPr/>
            <p:nvPr/>
          </p:nvGrpSpPr>
          <p:grpSpPr>
            <a:xfrm rot="10800000" flipH="1">
              <a:off x="541072" y="7200946"/>
              <a:ext cx="9609875" cy="285829"/>
              <a:chOff x="471460" y="61396"/>
              <a:chExt cx="9609875" cy="285829"/>
            </a:xfrm>
          </p:grpSpPr>
          <p:grpSp>
            <p:nvGrpSpPr>
              <p:cNvPr id="8704" name="Google Shape;8704;p47"/>
              <p:cNvGrpSpPr/>
              <p:nvPr/>
            </p:nvGrpSpPr>
            <p:grpSpPr>
              <a:xfrm>
                <a:off x="471460" y="61396"/>
                <a:ext cx="8862425" cy="285829"/>
                <a:chOff x="395260" y="61396"/>
                <a:chExt cx="8862425" cy="285829"/>
              </a:xfrm>
            </p:grpSpPr>
            <p:grpSp>
              <p:nvGrpSpPr>
                <p:cNvPr id="8705" name="Google Shape;8705;p47"/>
                <p:cNvGrpSpPr/>
                <p:nvPr/>
              </p:nvGrpSpPr>
              <p:grpSpPr>
                <a:xfrm rot="5400000">
                  <a:off x="8465008" y="-445452"/>
                  <a:ext cx="278654" cy="1306700"/>
                  <a:chOff x="73845" y="3561500"/>
                  <a:chExt cx="278654" cy="1306700"/>
                </a:xfrm>
              </p:grpSpPr>
              <p:grpSp>
                <p:nvGrpSpPr>
                  <p:cNvPr id="8706" name="Google Shape;8706;p47"/>
                  <p:cNvGrpSpPr/>
                  <p:nvPr/>
                </p:nvGrpSpPr>
                <p:grpSpPr>
                  <a:xfrm>
                    <a:off x="179620" y="3954300"/>
                    <a:ext cx="139329" cy="128300"/>
                    <a:chOff x="732600" y="1890325"/>
                    <a:chExt cx="138100" cy="128300"/>
                  </a:xfrm>
                </p:grpSpPr>
                <p:sp>
                  <p:nvSpPr>
                    <p:cNvPr id="8707" name="Google Shape;87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08" name="Google Shape;87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09" name="Google Shape;87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0" name="Google Shape;8710;p47"/>
                  <p:cNvGrpSpPr/>
                  <p:nvPr/>
                </p:nvGrpSpPr>
                <p:grpSpPr>
                  <a:xfrm>
                    <a:off x="116495" y="4347100"/>
                    <a:ext cx="139329" cy="128300"/>
                    <a:chOff x="732600" y="1890325"/>
                    <a:chExt cx="138100" cy="128300"/>
                  </a:xfrm>
                </p:grpSpPr>
                <p:sp>
                  <p:nvSpPr>
                    <p:cNvPr id="8711" name="Google Shape;87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2" name="Google Shape;87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3" name="Google Shape;87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4" name="Google Shape;8714;p47"/>
                  <p:cNvGrpSpPr/>
                  <p:nvPr/>
                </p:nvGrpSpPr>
                <p:grpSpPr>
                  <a:xfrm>
                    <a:off x="213170" y="4739900"/>
                    <a:ext cx="139329" cy="128300"/>
                    <a:chOff x="732600" y="1890325"/>
                    <a:chExt cx="138100" cy="128300"/>
                  </a:xfrm>
                </p:grpSpPr>
                <p:sp>
                  <p:nvSpPr>
                    <p:cNvPr id="8715" name="Google Shape;87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6" name="Google Shape;87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17" name="Google Shape;87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18" name="Google Shape;8718;p47"/>
                  <p:cNvGrpSpPr/>
                  <p:nvPr/>
                </p:nvGrpSpPr>
                <p:grpSpPr>
                  <a:xfrm>
                    <a:off x="73845" y="3561500"/>
                    <a:ext cx="139329" cy="128300"/>
                    <a:chOff x="732600" y="1890325"/>
                    <a:chExt cx="138100" cy="128300"/>
                  </a:xfrm>
                </p:grpSpPr>
                <p:sp>
                  <p:nvSpPr>
                    <p:cNvPr id="8719" name="Google Shape;87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0" name="Google Shape;87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1" name="Google Shape;87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22" name="Google Shape;8722;p47"/>
                <p:cNvGrpSpPr/>
                <p:nvPr/>
              </p:nvGrpSpPr>
              <p:grpSpPr>
                <a:xfrm rot="5400000">
                  <a:off x="3923120" y="-3466465"/>
                  <a:ext cx="285829" cy="7341550"/>
                  <a:chOff x="73845" y="36500"/>
                  <a:chExt cx="285829" cy="7341550"/>
                </a:xfrm>
              </p:grpSpPr>
              <p:grpSp>
                <p:nvGrpSpPr>
                  <p:cNvPr id="8723" name="Google Shape;8723;p47"/>
                  <p:cNvGrpSpPr/>
                  <p:nvPr/>
                </p:nvGrpSpPr>
                <p:grpSpPr>
                  <a:xfrm>
                    <a:off x="73845" y="4538300"/>
                    <a:ext cx="285829" cy="2839750"/>
                    <a:chOff x="73845" y="3561500"/>
                    <a:chExt cx="285829" cy="2839750"/>
                  </a:xfrm>
                </p:grpSpPr>
                <p:grpSp>
                  <p:nvGrpSpPr>
                    <p:cNvPr id="8724" name="Google Shape;8724;p47"/>
                    <p:cNvGrpSpPr/>
                    <p:nvPr/>
                  </p:nvGrpSpPr>
                  <p:grpSpPr>
                    <a:xfrm>
                      <a:off x="73845" y="3561500"/>
                      <a:ext cx="278654" cy="1306700"/>
                      <a:chOff x="73845" y="3561500"/>
                      <a:chExt cx="278654" cy="1306700"/>
                    </a:xfrm>
                  </p:grpSpPr>
                  <p:grpSp>
                    <p:nvGrpSpPr>
                      <p:cNvPr id="8725" name="Google Shape;8725;p47"/>
                      <p:cNvGrpSpPr/>
                      <p:nvPr/>
                    </p:nvGrpSpPr>
                    <p:grpSpPr>
                      <a:xfrm>
                        <a:off x="179620" y="3954300"/>
                        <a:ext cx="139329" cy="128300"/>
                        <a:chOff x="732600" y="1890325"/>
                        <a:chExt cx="138100" cy="128300"/>
                      </a:xfrm>
                    </p:grpSpPr>
                    <p:sp>
                      <p:nvSpPr>
                        <p:cNvPr id="8726" name="Google Shape;872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7" name="Google Shape;872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28" name="Google Shape;872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29" name="Google Shape;8729;p47"/>
                      <p:cNvGrpSpPr/>
                      <p:nvPr/>
                    </p:nvGrpSpPr>
                    <p:grpSpPr>
                      <a:xfrm>
                        <a:off x="116495" y="4347100"/>
                        <a:ext cx="139329" cy="128300"/>
                        <a:chOff x="732600" y="1890325"/>
                        <a:chExt cx="138100" cy="128300"/>
                      </a:xfrm>
                    </p:grpSpPr>
                    <p:sp>
                      <p:nvSpPr>
                        <p:cNvPr id="8730" name="Google Shape;873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1" name="Google Shape;873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2" name="Google Shape;873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33" name="Google Shape;8733;p47"/>
                      <p:cNvGrpSpPr/>
                      <p:nvPr/>
                    </p:nvGrpSpPr>
                    <p:grpSpPr>
                      <a:xfrm>
                        <a:off x="213170" y="4739900"/>
                        <a:ext cx="139329" cy="128300"/>
                        <a:chOff x="732600" y="1890325"/>
                        <a:chExt cx="138100" cy="128300"/>
                      </a:xfrm>
                    </p:grpSpPr>
                    <p:sp>
                      <p:nvSpPr>
                        <p:cNvPr id="8734" name="Google Shape;873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5" name="Google Shape;873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6" name="Google Shape;873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37" name="Google Shape;8737;p47"/>
                      <p:cNvGrpSpPr/>
                      <p:nvPr/>
                    </p:nvGrpSpPr>
                    <p:grpSpPr>
                      <a:xfrm>
                        <a:off x="73845" y="3561500"/>
                        <a:ext cx="139329" cy="128300"/>
                        <a:chOff x="732600" y="1890325"/>
                        <a:chExt cx="138100" cy="128300"/>
                      </a:xfrm>
                    </p:grpSpPr>
                    <p:sp>
                      <p:nvSpPr>
                        <p:cNvPr id="8738" name="Google Shape;873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39" name="Google Shape;873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0" name="Google Shape;874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41" name="Google Shape;8741;p47"/>
                    <p:cNvGrpSpPr/>
                    <p:nvPr/>
                  </p:nvGrpSpPr>
                  <p:grpSpPr>
                    <a:xfrm>
                      <a:off x="81020" y="5094550"/>
                      <a:ext cx="278654" cy="1306700"/>
                      <a:chOff x="73845" y="3561500"/>
                      <a:chExt cx="278654" cy="1306700"/>
                    </a:xfrm>
                  </p:grpSpPr>
                  <p:grpSp>
                    <p:nvGrpSpPr>
                      <p:cNvPr id="8742" name="Google Shape;8742;p47"/>
                      <p:cNvGrpSpPr/>
                      <p:nvPr/>
                    </p:nvGrpSpPr>
                    <p:grpSpPr>
                      <a:xfrm>
                        <a:off x="179620" y="3954300"/>
                        <a:ext cx="139329" cy="128300"/>
                        <a:chOff x="732600" y="1890325"/>
                        <a:chExt cx="138100" cy="128300"/>
                      </a:xfrm>
                    </p:grpSpPr>
                    <p:sp>
                      <p:nvSpPr>
                        <p:cNvPr id="8743" name="Google Shape;87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4" name="Google Shape;87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5" name="Google Shape;87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46" name="Google Shape;8746;p47"/>
                      <p:cNvGrpSpPr/>
                      <p:nvPr/>
                    </p:nvGrpSpPr>
                    <p:grpSpPr>
                      <a:xfrm>
                        <a:off x="116495" y="4347100"/>
                        <a:ext cx="139329" cy="128300"/>
                        <a:chOff x="732600" y="1890325"/>
                        <a:chExt cx="138100" cy="128300"/>
                      </a:xfrm>
                    </p:grpSpPr>
                    <p:sp>
                      <p:nvSpPr>
                        <p:cNvPr id="8747" name="Google Shape;87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8" name="Google Shape;87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49" name="Google Shape;87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0" name="Google Shape;8750;p47"/>
                      <p:cNvGrpSpPr/>
                      <p:nvPr/>
                    </p:nvGrpSpPr>
                    <p:grpSpPr>
                      <a:xfrm>
                        <a:off x="213170" y="4739900"/>
                        <a:ext cx="139329" cy="128300"/>
                        <a:chOff x="732600" y="1890325"/>
                        <a:chExt cx="138100" cy="128300"/>
                      </a:xfrm>
                    </p:grpSpPr>
                    <p:sp>
                      <p:nvSpPr>
                        <p:cNvPr id="8751" name="Google Shape;87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2" name="Google Shape;87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3" name="Google Shape;87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54" name="Google Shape;8754;p47"/>
                      <p:cNvGrpSpPr/>
                      <p:nvPr/>
                    </p:nvGrpSpPr>
                    <p:grpSpPr>
                      <a:xfrm>
                        <a:off x="73845" y="3561500"/>
                        <a:ext cx="139329" cy="128300"/>
                        <a:chOff x="732600" y="1890325"/>
                        <a:chExt cx="138100" cy="128300"/>
                      </a:xfrm>
                    </p:grpSpPr>
                    <p:sp>
                      <p:nvSpPr>
                        <p:cNvPr id="8755" name="Google Shape;875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6" name="Google Shape;875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57" name="Google Shape;875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58" name="Google Shape;8758;p47"/>
                  <p:cNvGrpSpPr/>
                  <p:nvPr/>
                </p:nvGrpSpPr>
                <p:grpSpPr>
                  <a:xfrm>
                    <a:off x="73845" y="1524775"/>
                    <a:ext cx="285829" cy="2839750"/>
                    <a:chOff x="73845" y="3561500"/>
                    <a:chExt cx="285829" cy="2839750"/>
                  </a:xfrm>
                </p:grpSpPr>
                <p:grpSp>
                  <p:nvGrpSpPr>
                    <p:cNvPr id="8759" name="Google Shape;8759;p47"/>
                    <p:cNvGrpSpPr/>
                    <p:nvPr/>
                  </p:nvGrpSpPr>
                  <p:grpSpPr>
                    <a:xfrm>
                      <a:off x="73845" y="3561500"/>
                      <a:ext cx="278654" cy="1306700"/>
                      <a:chOff x="73845" y="3561500"/>
                      <a:chExt cx="278654" cy="1306700"/>
                    </a:xfrm>
                  </p:grpSpPr>
                  <p:grpSp>
                    <p:nvGrpSpPr>
                      <p:cNvPr id="8760" name="Google Shape;8760;p47"/>
                      <p:cNvGrpSpPr/>
                      <p:nvPr/>
                    </p:nvGrpSpPr>
                    <p:grpSpPr>
                      <a:xfrm>
                        <a:off x="179620" y="3954300"/>
                        <a:ext cx="139329" cy="128300"/>
                        <a:chOff x="732600" y="1890325"/>
                        <a:chExt cx="138100" cy="128300"/>
                      </a:xfrm>
                    </p:grpSpPr>
                    <p:sp>
                      <p:nvSpPr>
                        <p:cNvPr id="8761" name="Google Shape;876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2" name="Google Shape;876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3" name="Google Shape;876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64" name="Google Shape;8764;p47"/>
                      <p:cNvGrpSpPr/>
                      <p:nvPr/>
                    </p:nvGrpSpPr>
                    <p:grpSpPr>
                      <a:xfrm>
                        <a:off x="116495" y="4347100"/>
                        <a:ext cx="139329" cy="128300"/>
                        <a:chOff x="732600" y="1890325"/>
                        <a:chExt cx="138100" cy="128300"/>
                      </a:xfrm>
                    </p:grpSpPr>
                    <p:sp>
                      <p:nvSpPr>
                        <p:cNvPr id="8765" name="Google Shape;876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6" name="Google Shape;876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67" name="Google Shape;876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68" name="Google Shape;8768;p47"/>
                      <p:cNvGrpSpPr/>
                      <p:nvPr/>
                    </p:nvGrpSpPr>
                    <p:grpSpPr>
                      <a:xfrm>
                        <a:off x="213170" y="4739900"/>
                        <a:ext cx="139329" cy="128300"/>
                        <a:chOff x="732600" y="1890325"/>
                        <a:chExt cx="138100" cy="128300"/>
                      </a:xfrm>
                    </p:grpSpPr>
                    <p:sp>
                      <p:nvSpPr>
                        <p:cNvPr id="8769" name="Google Shape;876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0" name="Google Shape;877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1" name="Google Shape;877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72" name="Google Shape;8772;p47"/>
                      <p:cNvGrpSpPr/>
                      <p:nvPr/>
                    </p:nvGrpSpPr>
                    <p:grpSpPr>
                      <a:xfrm>
                        <a:off x="73845" y="3561500"/>
                        <a:ext cx="139329" cy="128300"/>
                        <a:chOff x="732600" y="1890325"/>
                        <a:chExt cx="138100" cy="128300"/>
                      </a:xfrm>
                    </p:grpSpPr>
                    <p:sp>
                      <p:nvSpPr>
                        <p:cNvPr id="8773" name="Google Shape;877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4" name="Google Shape;877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5" name="Google Shape;877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776" name="Google Shape;8776;p47"/>
                    <p:cNvGrpSpPr/>
                    <p:nvPr/>
                  </p:nvGrpSpPr>
                  <p:grpSpPr>
                    <a:xfrm>
                      <a:off x="81020" y="5094550"/>
                      <a:ext cx="278654" cy="1306700"/>
                      <a:chOff x="73845" y="3561500"/>
                      <a:chExt cx="278654" cy="1306700"/>
                    </a:xfrm>
                  </p:grpSpPr>
                  <p:grpSp>
                    <p:nvGrpSpPr>
                      <p:cNvPr id="8777" name="Google Shape;8777;p47"/>
                      <p:cNvGrpSpPr/>
                      <p:nvPr/>
                    </p:nvGrpSpPr>
                    <p:grpSpPr>
                      <a:xfrm>
                        <a:off x="179620" y="3954300"/>
                        <a:ext cx="139329" cy="128300"/>
                        <a:chOff x="732600" y="1890325"/>
                        <a:chExt cx="138100" cy="128300"/>
                      </a:xfrm>
                    </p:grpSpPr>
                    <p:sp>
                      <p:nvSpPr>
                        <p:cNvPr id="8778" name="Google Shape;87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79" name="Google Shape;87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0" name="Google Shape;87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1" name="Google Shape;8781;p47"/>
                      <p:cNvGrpSpPr/>
                      <p:nvPr/>
                    </p:nvGrpSpPr>
                    <p:grpSpPr>
                      <a:xfrm>
                        <a:off x="116495" y="4347100"/>
                        <a:ext cx="139329" cy="128300"/>
                        <a:chOff x="732600" y="1890325"/>
                        <a:chExt cx="138100" cy="128300"/>
                      </a:xfrm>
                    </p:grpSpPr>
                    <p:sp>
                      <p:nvSpPr>
                        <p:cNvPr id="8782" name="Google Shape;87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3" name="Google Shape;87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4" name="Google Shape;87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5" name="Google Shape;8785;p47"/>
                      <p:cNvGrpSpPr/>
                      <p:nvPr/>
                    </p:nvGrpSpPr>
                    <p:grpSpPr>
                      <a:xfrm>
                        <a:off x="213170" y="4739900"/>
                        <a:ext cx="139329" cy="128300"/>
                        <a:chOff x="732600" y="1890325"/>
                        <a:chExt cx="138100" cy="128300"/>
                      </a:xfrm>
                    </p:grpSpPr>
                    <p:sp>
                      <p:nvSpPr>
                        <p:cNvPr id="8786" name="Google Shape;87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7" name="Google Shape;87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88" name="Google Shape;87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89" name="Google Shape;8789;p47"/>
                      <p:cNvGrpSpPr/>
                      <p:nvPr/>
                    </p:nvGrpSpPr>
                    <p:grpSpPr>
                      <a:xfrm>
                        <a:off x="73845" y="3561500"/>
                        <a:ext cx="139329" cy="128300"/>
                        <a:chOff x="732600" y="1890325"/>
                        <a:chExt cx="138100" cy="128300"/>
                      </a:xfrm>
                    </p:grpSpPr>
                    <p:sp>
                      <p:nvSpPr>
                        <p:cNvPr id="8790" name="Google Shape;879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1" name="Google Shape;879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2" name="Google Shape;879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793" name="Google Shape;8793;p47"/>
                  <p:cNvGrpSpPr/>
                  <p:nvPr/>
                </p:nvGrpSpPr>
                <p:grpSpPr>
                  <a:xfrm>
                    <a:off x="81020" y="36500"/>
                    <a:ext cx="278654" cy="1306700"/>
                    <a:chOff x="73845" y="3561500"/>
                    <a:chExt cx="278654" cy="1306700"/>
                  </a:xfrm>
                </p:grpSpPr>
                <p:grpSp>
                  <p:nvGrpSpPr>
                    <p:cNvPr id="8794" name="Google Shape;8794;p47"/>
                    <p:cNvGrpSpPr/>
                    <p:nvPr/>
                  </p:nvGrpSpPr>
                  <p:grpSpPr>
                    <a:xfrm>
                      <a:off x="179620" y="3954300"/>
                      <a:ext cx="139329" cy="128300"/>
                      <a:chOff x="732600" y="1890325"/>
                      <a:chExt cx="138100" cy="128300"/>
                    </a:xfrm>
                  </p:grpSpPr>
                  <p:sp>
                    <p:nvSpPr>
                      <p:cNvPr id="8795" name="Google Shape;87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6" name="Google Shape;87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797" name="Google Shape;87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798" name="Google Shape;8798;p47"/>
                    <p:cNvGrpSpPr/>
                    <p:nvPr/>
                  </p:nvGrpSpPr>
                  <p:grpSpPr>
                    <a:xfrm>
                      <a:off x="116495" y="4347100"/>
                      <a:ext cx="139329" cy="128300"/>
                      <a:chOff x="732600" y="1890325"/>
                      <a:chExt cx="138100" cy="128300"/>
                    </a:xfrm>
                  </p:grpSpPr>
                  <p:sp>
                    <p:nvSpPr>
                      <p:cNvPr id="8799" name="Google Shape;87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0" name="Google Shape;88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1" name="Google Shape;88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02" name="Google Shape;8802;p47"/>
                    <p:cNvGrpSpPr/>
                    <p:nvPr/>
                  </p:nvGrpSpPr>
                  <p:grpSpPr>
                    <a:xfrm>
                      <a:off x="213170" y="4739900"/>
                      <a:ext cx="139329" cy="128300"/>
                      <a:chOff x="732600" y="1890325"/>
                      <a:chExt cx="138100" cy="128300"/>
                    </a:xfrm>
                  </p:grpSpPr>
                  <p:sp>
                    <p:nvSpPr>
                      <p:cNvPr id="8803" name="Google Shape;88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4" name="Google Shape;88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5" name="Google Shape;88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06" name="Google Shape;8806;p47"/>
                    <p:cNvGrpSpPr/>
                    <p:nvPr/>
                  </p:nvGrpSpPr>
                  <p:grpSpPr>
                    <a:xfrm>
                      <a:off x="73845" y="3561500"/>
                      <a:ext cx="139329" cy="128300"/>
                      <a:chOff x="732600" y="1890325"/>
                      <a:chExt cx="138100" cy="128300"/>
                    </a:xfrm>
                  </p:grpSpPr>
                  <p:sp>
                    <p:nvSpPr>
                      <p:cNvPr id="8807" name="Google Shape;880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8" name="Google Shape;880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09" name="Google Shape;880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810" name="Google Shape;8810;p47"/>
              <p:cNvGrpSpPr/>
              <p:nvPr/>
            </p:nvGrpSpPr>
            <p:grpSpPr>
              <a:xfrm rot="5400000">
                <a:off x="9702783" y="-38502"/>
                <a:ext cx="236004" cy="521100"/>
                <a:chOff x="116495" y="4347100"/>
                <a:chExt cx="236004" cy="521100"/>
              </a:xfrm>
            </p:grpSpPr>
            <p:grpSp>
              <p:nvGrpSpPr>
                <p:cNvPr id="8811" name="Google Shape;8811;p47"/>
                <p:cNvGrpSpPr/>
                <p:nvPr/>
              </p:nvGrpSpPr>
              <p:grpSpPr>
                <a:xfrm>
                  <a:off x="116495" y="4347100"/>
                  <a:ext cx="139329" cy="128300"/>
                  <a:chOff x="732600" y="1890325"/>
                  <a:chExt cx="138100" cy="128300"/>
                </a:xfrm>
              </p:grpSpPr>
              <p:sp>
                <p:nvSpPr>
                  <p:cNvPr id="8812" name="Google Shape;88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3" name="Google Shape;88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4" name="Google Shape;88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15" name="Google Shape;8815;p47"/>
                <p:cNvGrpSpPr/>
                <p:nvPr/>
              </p:nvGrpSpPr>
              <p:grpSpPr>
                <a:xfrm>
                  <a:off x="213170" y="4739900"/>
                  <a:ext cx="139329" cy="128300"/>
                  <a:chOff x="732600" y="1890325"/>
                  <a:chExt cx="138100" cy="128300"/>
                </a:xfrm>
              </p:grpSpPr>
              <p:sp>
                <p:nvSpPr>
                  <p:cNvPr id="8816" name="Google Shape;88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7" name="Google Shape;88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18" name="Google Shape;88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19" name="Google Shape;8819;p47"/>
            <p:cNvGrpSpPr/>
            <p:nvPr/>
          </p:nvGrpSpPr>
          <p:grpSpPr>
            <a:xfrm>
              <a:off x="471460" y="61396"/>
              <a:ext cx="9609875" cy="285829"/>
              <a:chOff x="471460" y="61396"/>
              <a:chExt cx="9609875" cy="285829"/>
            </a:xfrm>
          </p:grpSpPr>
          <p:grpSp>
            <p:nvGrpSpPr>
              <p:cNvPr id="8820" name="Google Shape;8820;p47"/>
              <p:cNvGrpSpPr/>
              <p:nvPr/>
            </p:nvGrpSpPr>
            <p:grpSpPr>
              <a:xfrm>
                <a:off x="471460" y="61396"/>
                <a:ext cx="8862425" cy="285829"/>
                <a:chOff x="395260" y="61396"/>
                <a:chExt cx="8862425" cy="285829"/>
              </a:xfrm>
            </p:grpSpPr>
            <p:grpSp>
              <p:nvGrpSpPr>
                <p:cNvPr id="8821" name="Google Shape;8821;p47"/>
                <p:cNvGrpSpPr/>
                <p:nvPr/>
              </p:nvGrpSpPr>
              <p:grpSpPr>
                <a:xfrm rot="5400000">
                  <a:off x="8465008" y="-445452"/>
                  <a:ext cx="278654" cy="1306700"/>
                  <a:chOff x="73845" y="3561500"/>
                  <a:chExt cx="278654" cy="1306700"/>
                </a:xfrm>
              </p:grpSpPr>
              <p:grpSp>
                <p:nvGrpSpPr>
                  <p:cNvPr id="8822" name="Google Shape;8822;p47"/>
                  <p:cNvGrpSpPr/>
                  <p:nvPr/>
                </p:nvGrpSpPr>
                <p:grpSpPr>
                  <a:xfrm>
                    <a:off x="179620" y="3954300"/>
                    <a:ext cx="139329" cy="128300"/>
                    <a:chOff x="732600" y="1890325"/>
                    <a:chExt cx="138100" cy="128300"/>
                  </a:xfrm>
                </p:grpSpPr>
                <p:sp>
                  <p:nvSpPr>
                    <p:cNvPr id="8823" name="Google Shape;88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4" name="Google Shape;88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5" name="Google Shape;88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26" name="Google Shape;8826;p47"/>
                  <p:cNvGrpSpPr/>
                  <p:nvPr/>
                </p:nvGrpSpPr>
                <p:grpSpPr>
                  <a:xfrm>
                    <a:off x="116495" y="4347100"/>
                    <a:ext cx="139329" cy="128300"/>
                    <a:chOff x="732600" y="1890325"/>
                    <a:chExt cx="138100" cy="128300"/>
                  </a:xfrm>
                </p:grpSpPr>
                <p:sp>
                  <p:nvSpPr>
                    <p:cNvPr id="8827" name="Google Shape;88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8" name="Google Shape;88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29" name="Google Shape;88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0" name="Google Shape;8830;p47"/>
                  <p:cNvGrpSpPr/>
                  <p:nvPr/>
                </p:nvGrpSpPr>
                <p:grpSpPr>
                  <a:xfrm>
                    <a:off x="213170" y="4739900"/>
                    <a:ext cx="139329" cy="128300"/>
                    <a:chOff x="732600" y="1890325"/>
                    <a:chExt cx="138100" cy="128300"/>
                  </a:xfrm>
                </p:grpSpPr>
                <p:sp>
                  <p:nvSpPr>
                    <p:cNvPr id="8831" name="Google Shape;88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2" name="Google Shape;88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3" name="Google Shape;88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34" name="Google Shape;8834;p47"/>
                  <p:cNvGrpSpPr/>
                  <p:nvPr/>
                </p:nvGrpSpPr>
                <p:grpSpPr>
                  <a:xfrm>
                    <a:off x="73845" y="3561500"/>
                    <a:ext cx="139329" cy="128300"/>
                    <a:chOff x="732600" y="1890325"/>
                    <a:chExt cx="138100" cy="128300"/>
                  </a:xfrm>
                </p:grpSpPr>
                <p:sp>
                  <p:nvSpPr>
                    <p:cNvPr id="8835" name="Google Shape;88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6" name="Google Shape;88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37" name="Google Shape;88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38" name="Google Shape;8838;p47"/>
                <p:cNvGrpSpPr/>
                <p:nvPr/>
              </p:nvGrpSpPr>
              <p:grpSpPr>
                <a:xfrm rot="5400000">
                  <a:off x="3923120" y="-3466465"/>
                  <a:ext cx="285829" cy="7341550"/>
                  <a:chOff x="73845" y="36500"/>
                  <a:chExt cx="285829" cy="7341550"/>
                </a:xfrm>
              </p:grpSpPr>
              <p:grpSp>
                <p:nvGrpSpPr>
                  <p:cNvPr id="8839" name="Google Shape;8839;p47"/>
                  <p:cNvGrpSpPr/>
                  <p:nvPr/>
                </p:nvGrpSpPr>
                <p:grpSpPr>
                  <a:xfrm>
                    <a:off x="73845" y="4538300"/>
                    <a:ext cx="285829" cy="2839750"/>
                    <a:chOff x="73845" y="3561500"/>
                    <a:chExt cx="285829" cy="2839750"/>
                  </a:xfrm>
                </p:grpSpPr>
                <p:grpSp>
                  <p:nvGrpSpPr>
                    <p:cNvPr id="8840" name="Google Shape;8840;p47"/>
                    <p:cNvGrpSpPr/>
                    <p:nvPr/>
                  </p:nvGrpSpPr>
                  <p:grpSpPr>
                    <a:xfrm>
                      <a:off x="73845" y="3561500"/>
                      <a:ext cx="278654" cy="1306700"/>
                      <a:chOff x="73845" y="3561500"/>
                      <a:chExt cx="278654" cy="1306700"/>
                    </a:xfrm>
                  </p:grpSpPr>
                  <p:grpSp>
                    <p:nvGrpSpPr>
                      <p:cNvPr id="8841" name="Google Shape;8841;p47"/>
                      <p:cNvGrpSpPr/>
                      <p:nvPr/>
                    </p:nvGrpSpPr>
                    <p:grpSpPr>
                      <a:xfrm>
                        <a:off x="179620" y="3954300"/>
                        <a:ext cx="139329" cy="128300"/>
                        <a:chOff x="732600" y="1890325"/>
                        <a:chExt cx="138100" cy="128300"/>
                      </a:xfrm>
                    </p:grpSpPr>
                    <p:sp>
                      <p:nvSpPr>
                        <p:cNvPr id="8842" name="Google Shape;884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3" name="Google Shape;884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4" name="Google Shape;884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45" name="Google Shape;8845;p47"/>
                      <p:cNvGrpSpPr/>
                      <p:nvPr/>
                    </p:nvGrpSpPr>
                    <p:grpSpPr>
                      <a:xfrm>
                        <a:off x="116495" y="4347100"/>
                        <a:ext cx="139329" cy="128300"/>
                        <a:chOff x="732600" y="1890325"/>
                        <a:chExt cx="138100" cy="128300"/>
                      </a:xfrm>
                    </p:grpSpPr>
                    <p:sp>
                      <p:nvSpPr>
                        <p:cNvPr id="8846" name="Google Shape;884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7" name="Google Shape;884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48" name="Google Shape;884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49" name="Google Shape;8849;p47"/>
                      <p:cNvGrpSpPr/>
                      <p:nvPr/>
                    </p:nvGrpSpPr>
                    <p:grpSpPr>
                      <a:xfrm>
                        <a:off x="213170" y="4739900"/>
                        <a:ext cx="139329" cy="128300"/>
                        <a:chOff x="732600" y="1890325"/>
                        <a:chExt cx="138100" cy="128300"/>
                      </a:xfrm>
                    </p:grpSpPr>
                    <p:sp>
                      <p:nvSpPr>
                        <p:cNvPr id="8850" name="Google Shape;885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1" name="Google Shape;885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2" name="Google Shape;885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53" name="Google Shape;8853;p47"/>
                      <p:cNvGrpSpPr/>
                      <p:nvPr/>
                    </p:nvGrpSpPr>
                    <p:grpSpPr>
                      <a:xfrm>
                        <a:off x="73845" y="3561500"/>
                        <a:ext cx="139329" cy="128300"/>
                        <a:chOff x="732600" y="1890325"/>
                        <a:chExt cx="138100" cy="128300"/>
                      </a:xfrm>
                    </p:grpSpPr>
                    <p:sp>
                      <p:nvSpPr>
                        <p:cNvPr id="8854" name="Google Shape;885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5" name="Google Shape;885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56" name="Google Shape;885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57" name="Google Shape;8857;p47"/>
                    <p:cNvGrpSpPr/>
                    <p:nvPr/>
                  </p:nvGrpSpPr>
                  <p:grpSpPr>
                    <a:xfrm>
                      <a:off x="81020" y="5094550"/>
                      <a:ext cx="278654" cy="1306700"/>
                      <a:chOff x="73845" y="3561500"/>
                      <a:chExt cx="278654" cy="1306700"/>
                    </a:xfrm>
                  </p:grpSpPr>
                  <p:grpSp>
                    <p:nvGrpSpPr>
                      <p:cNvPr id="8858" name="Google Shape;8858;p47"/>
                      <p:cNvGrpSpPr/>
                      <p:nvPr/>
                    </p:nvGrpSpPr>
                    <p:grpSpPr>
                      <a:xfrm>
                        <a:off x="179620" y="3954300"/>
                        <a:ext cx="139329" cy="128300"/>
                        <a:chOff x="732600" y="1890325"/>
                        <a:chExt cx="138100" cy="128300"/>
                      </a:xfrm>
                    </p:grpSpPr>
                    <p:sp>
                      <p:nvSpPr>
                        <p:cNvPr id="8859" name="Google Shape;885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0" name="Google Shape;886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1" name="Google Shape;886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62" name="Google Shape;8862;p47"/>
                      <p:cNvGrpSpPr/>
                      <p:nvPr/>
                    </p:nvGrpSpPr>
                    <p:grpSpPr>
                      <a:xfrm>
                        <a:off x="116495" y="4347100"/>
                        <a:ext cx="139329" cy="128300"/>
                        <a:chOff x="732600" y="1890325"/>
                        <a:chExt cx="138100" cy="128300"/>
                      </a:xfrm>
                    </p:grpSpPr>
                    <p:sp>
                      <p:nvSpPr>
                        <p:cNvPr id="8863" name="Google Shape;886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4" name="Google Shape;886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5" name="Google Shape;886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66" name="Google Shape;8866;p47"/>
                      <p:cNvGrpSpPr/>
                      <p:nvPr/>
                    </p:nvGrpSpPr>
                    <p:grpSpPr>
                      <a:xfrm>
                        <a:off x="213170" y="4739900"/>
                        <a:ext cx="139329" cy="128300"/>
                        <a:chOff x="732600" y="1890325"/>
                        <a:chExt cx="138100" cy="128300"/>
                      </a:xfrm>
                    </p:grpSpPr>
                    <p:sp>
                      <p:nvSpPr>
                        <p:cNvPr id="8867" name="Google Shape;886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8" name="Google Shape;886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69" name="Google Shape;886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70" name="Google Shape;8870;p47"/>
                      <p:cNvGrpSpPr/>
                      <p:nvPr/>
                    </p:nvGrpSpPr>
                    <p:grpSpPr>
                      <a:xfrm>
                        <a:off x="73845" y="3561500"/>
                        <a:ext cx="139329" cy="128300"/>
                        <a:chOff x="732600" y="1890325"/>
                        <a:chExt cx="138100" cy="128300"/>
                      </a:xfrm>
                    </p:grpSpPr>
                    <p:sp>
                      <p:nvSpPr>
                        <p:cNvPr id="8871" name="Google Shape;887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2" name="Google Shape;887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3" name="Google Shape;887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874" name="Google Shape;8874;p47"/>
                  <p:cNvGrpSpPr/>
                  <p:nvPr/>
                </p:nvGrpSpPr>
                <p:grpSpPr>
                  <a:xfrm>
                    <a:off x="73845" y="1524775"/>
                    <a:ext cx="285829" cy="2839750"/>
                    <a:chOff x="73845" y="3561500"/>
                    <a:chExt cx="285829" cy="2839750"/>
                  </a:xfrm>
                </p:grpSpPr>
                <p:grpSp>
                  <p:nvGrpSpPr>
                    <p:cNvPr id="8875" name="Google Shape;8875;p47"/>
                    <p:cNvGrpSpPr/>
                    <p:nvPr/>
                  </p:nvGrpSpPr>
                  <p:grpSpPr>
                    <a:xfrm>
                      <a:off x="73845" y="3561500"/>
                      <a:ext cx="278654" cy="1306700"/>
                      <a:chOff x="73845" y="3561500"/>
                      <a:chExt cx="278654" cy="1306700"/>
                    </a:xfrm>
                  </p:grpSpPr>
                  <p:grpSp>
                    <p:nvGrpSpPr>
                      <p:cNvPr id="8876" name="Google Shape;8876;p47"/>
                      <p:cNvGrpSpPr/>
                      <p:nvPr/>
                    </p:nvGrpSpPr>
                    <p:grpSpPr>
                      <a:xfrm>
                        <a:off x="179620" y="3954300"/>
                        <a:ext cx="139329" cy="128300"/>
                        <a:chOff x="732600" y="1890325"/>
                        <a:chExt cx="138100" cy="128300"/>
                      </a:xfrm>
                    </p:grpSpPr>
                    <p:sp>
                      <p:nvSpPr>
                        <p:cNvPr id="8877" name="Google Shape;887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8" name="Google Shape;887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79" name="Google Shape;887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0" name="Google Shape;8880;p47"/>
                      <p:cNvGrpSpPr/>
                      <p:nvPr/>
                    </p:nvGrpSpPr>
                    <p:grpSpPr>
                      <a:xfrm>
                        <a:off x="116495" y="4347100"/>
                        <a:ext cx="139329" cy="128300"/>
                        <a:chOff x="732600" y="1890325"/>
                        <a:chExt cx="138100" cy="128300"/>
                      </a:xfrm>
                    </p:grpSpPr>
                    <p:sp>
                      <p:nvSpPr>
                        <p:cNvPr id="8881" name="Google Shape;888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2" name="Google Shape;888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3" name="Google Shape;888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4" name="Google Shape;8884;p47"/>
                      <p:cNvGrpSpPr/>
                      <p:nvPr/>
                    </p:nvGrpSpPr>
                    <p:grpSpPr>
                      <a:xfrm>
                        <a:off x="213170" y="4739900"/>
                        <a:ext cx="139329" cy="128300"/>
                        <a:chOff x="732600" y="1890325"/>
                        <a:chExt cx="138100" cy="128300"/>
                      </a:xfrm>
                    </p:grpSpPr>
                    <p:sp>
                      <p:nvSpPr>
                        <p:cNvPr id="8885" name="Google Shape;888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6" name="Google Shape;888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87" name="Google Shape;888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88" name="Google Shape;8888;p47"/>
                      <p:cNvGrpSpPr/>
                      <p:nvPr/>
                    </p:nvGrpSpPr>
                    <p:grpSpPr>
                      <a:xfrm>
                        <a:off x="73845" y="3561500"/>
                        <a:ext cx="139329" cy="128300"/>
                        <a:chOff x="732600" y="1890325"/>
                        <a:chExt cx="138100" cy="128300"/>
                      </a:xfrm>
                    </p:grpSpPr>
                    <p:sp>
                      <p:nvSpPr>
                        <p:cNvPr id="8889" name="Google Shape;888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0" name="Google Shape;889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1" name="Google Shape;889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892" name="Google Shape;8892;p47"/>
                    <p:cNvGrpSpPr/>
                    <p:nvPr/>
                  </p:nvGrpSpPr>
                  <p:grpSpPr>
                    <a:xfrm>
                      <a:off x="81020" y="5094550"/>
                      <a:ext cx="278654" cy="1306700"/>
                      <a:chOff x="73845" y="3561500"/>
                      <a:chExt cx="278654" cy="1306700"/>
                    </a:xfrm>
                  </p:grpSpPr>
                  <p:grpSp>
                    <p:nvGrpSpPr>
                      <p:cNvPr id="8893" name="Google Shape;8893;p47"/>
                      <p:cNvGrpSpPr/>
                      <p:nvPr/>
                    </p:nvGrpSpPr>
                    <p:grpSpPr>
                      <a:xfrm>
                        <a:off x="179620" y="3954300"/>
                        <a:ext cx="139329" cy="128300"/>
                        <a:chOff x="732600" y="1890325"/>
                        <a:chExt cx="138100" cy="128300"/>
                      </a:xfrm>
                    </p:grpSpPr>
                    <p:sp>
                      <p:nvSpPr>
                        <p:cNvPr id="8894" name="Google Shape;889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5" name="Google Shape;889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6" name="Google Shape;889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897" name="Google Shape;8897;p47"/>
                      <p:cNvGrpSpPr/>
                      <p:nvPr/>
                    </p:nvGrpSpPr>
                    <p:grpSpPr>
                      <a:xfrm>
                        <a:off x="116495" y="4347100"/>
                        <a:ext cx="139329" cy="128300"/>
                        <a:chOff x="732600" y="1890325"/>
                        <a:chExt cx="138100" cy="128300"/>
                      </a:xfrm>
                    </p:grpSpPr>
                    <p:sp>
                      <p:nvSpPr>
                        <p:cNvPr id="8898" name="Google Shape;889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899" name="Google Shape;889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0" name="Google Shape;890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01" name="Google Shape;8901;p47"/>
                      <p:cNvGrpSpPr/>
                      <p:nvPr/>
                    </p:nvGrpSpPr>
                    <p:grpSpPr>
                      <a:xfrm>
                        <a:off x="213170" y="4739900"/>
                        <a:ext cx="139329" cy="128300"/>
                        <a:chOff x="732600" y="1890325"/>
                        <a:chExt cx="138100" cy="128300"/>
                      </a:xfrm>
                    </p:grpSpPr>
                    <p:sp>
                      <p:nvSpPr>
                        <p:cNvPr id="8902" name="Google Shape;890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3" name="Google Shape;890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4" name="Google Shape;890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05" name="Google Shape;8905;p47"/>
                      <p:cNvGrpSpPr/>
                      <p:nvPr/>
                    </p:nvGrpSpPr>
                    <p:grpSpPr>
                      <a:xfrm>
                        <a:off x="73845" y="3561500"/>
                        <a:ext cx="139329" cy="128300"/>
                        <a:chOff x="732600" y="1890325"/>
                        <a:chExt cx="138100" cy="128300"/>
                      </a:xfrm>
                    </p:grpSpPr>
                    <p:sp>
                      <p:nvSpPr>
                        <p:cNvPr id="8906" name="Google Shape;890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7" name="Google Shape;890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08" name="Google Shape;890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09" name="Google Shape;8909;p47"/>
                  <p:cNvGrpSpPr/>
                  <p:nvPr/>
                </p:nvGrpSpPr>
                <p:grpSpPr>
                  <a:xfrm>
                    <a:off x="81020" y="36500"/>
                    <a:ext cx="278654" cy="1306700"/>
                    <a:chOff x="73845" y="3561500"/>
                    <a:chExt cx="278654" cy="1306700"/>
                  </a:xfrm>
                </p:grpSpPr>
                <p:grpSp>
                  <p:nvGrpSpPr>
                    <p:cNvPr id="8910" name="Google Shape;8910;p47"/>
                    <p:cNvGrpSpPr/>
                    <p:nvPr/>
                  </p:nvGrpSpPr>
                  <p:grpSpPr>
                    <a:xfrm>
                      <a:off x="179620" y="3954300"/>
                      <a:ext cx="139329" cy="128300"/>
                      <a:chOff x="732600" y="1890325"/>
                      <a:chExt cx="138100" cy="128300"/>
                    </a:xfrm>
                  </p:grpSpPr>
                  <p:sp>
                    <p:nvSpPr>
                      <p:cNvPr id="8911" name="Google Shape;891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2" name="Google Shape;891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3" name="Google Shape;891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14" name="Google Shape;8914;p47"/>
                    <p:cNvGrpSpPr/>
                    <p:nvPr/>
                  </p:nvGrpSpPr>
                  <p:grpSpPr>
                    <a:xfrm>
                      <a:off x="116495" y="4347100"/>
                      <a:ext cx="139329" cy="128300"/>
                      <a:chOff x="732600" y="1890325"/>
                      <a:chExt cx="138100" cy="128300"/>
                    </a:xfrm>
                  </p:grpSpPr>
                  <p:sp>
                    <p:nvSpPr>
                      <p:cNvPr id="8915" name="Google Shape;891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6" name="Google Shape;891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17" name="Google Shape;891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18" name="Google Shape;8918;p47"/>
                    <p:cNvGrpSpPr/>
                    <p:nvPr/>
                  </p:nvGrpSpPr>
                  <p:grpSpPr>
                    <a:xfrm>
                      <a:off x="213170" y="4739900"/>
                      <a:ext cx="139329" cy="128300"/>
                      <a:chOff x="732600" y="1890325"/>
                      <a:chExt cx="138100" cy="128300"/>
                    </a:xfrm>
                  </p:grpSpPr>
                  <p:sp>
                    <p:nvSpPr>
                      <p:cNvPr id="8919" name="Google Shape;891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0" name="Google Shape;892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1" name="Google Shape;892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22" name="Google Shape;8922;p47"/>
                    <p:cNvGrpSpPr/>
                    <p:nvPr/>
                  </p:nvGrpSpPr>
                  <p:grpSpPr>
                    <a:xfrm>
                      <a:off x="73845" y="3561500"/>
                      <a:ext cx="139329" cy="128300"/>
                      <a:chOff x="732600" y="1890325"/>
                      <a:chExt cx="138100" cy="128300"/>
                    </a:xfrm>
                  </p:grpSpPr>
                  <p:sp>
                    <p:nvSpPr>
                      <p:cNvPr id="8923" name="Google Shape;892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4" name="Google Shape;892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5" name="Google Shape;892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grpSp>
            <p:nvGrpSpPr>
              <p:cNvPr id="8926" name="Google Shape;8926;p47"/>
              <p:cNvGrpSpPr/>
              <p:nvPr/>
            </p:nvGrpSpPr>
            <p:grpSpPr>
              <a:xfrm rot="5400000">
                <a:off x="9702783" y="-38502"/>
                <a:ext cx="236004" cy="521100"/>
                <a:chOff x="116495" y="4347100"/>
                <a:chExt cx="236004" cy="521100"/>
              </a:xfrm>
            </p:grpSpPr>
            <p:grpSp>
              <p:nvGrpSpPr>
                <p:cNvPr id="8927" name="Google Shape;8927;p47"/>
                <p:cNvGrpSpPr/>
                <p:nvPr/>
              </p:nvGrpSpPr>
              <p:grpSpPr>
                <a:xfrm>
                  <a:off x="116495" y="4347100"/>
                  <a:ext cx="139329" cy="128300"/>
                  <a:chOff x="732600" y="1890325"/>
                  <a:chExt cx="138100" cy="128300"/>
                </a:xfrm>
              </p:grpSpPr>
              <p:sp>
                <p:nvSpPr>
                  <p:cNvPr id="8928" name="Google Shape;892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29" name="Google Shape;892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0" name="Google Shape;893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31" name="Google Shape;8931;p47"/>
                <p:cNvGrpSpPr/>
                <p:nvPr/>
              </p:nvGrpSpPr>
              <p:grpSpPr>
                <a:xfrm>
                  <a:off x="213170" y="4739900"/>
                  <a:ext cx="139329" cy="128300"/>
                  <a:chOff x="732600" y="1890325"/>
                  <a:chExt cx="138100" cy="128300"/>
                </a:xfrm>
              </p:grpSpPr>
              <p:sp>
                <p:nvSpPr>
                  <p:cNvPr id="8932" name="Google Shape;893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3" name="Google Shape;893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34" name="Google Shape;893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35" name="Google Shape;8935;p47"/>
            <p:cNvGrpSpPr/>
            <p:nvPr/>
          </p:nvGrpSpPr>
          <p:grpSpPr>
            <a:xfrm>
              <a:off x="73845" y="98713"/>
              <a:ext cx="285829" cy="7341550"/>
              <a:chOff x="73845" y="36500"/>
              <a:chExt cx="285829" cy="7341550"/>
            </a:xfrm>
          </p:grpSpPr>
          <p:grpSp>
            <p:nvGrpSpPr>
              <p:cNvPr id="8936" name="Google Shape;8936;p47"/>
              <p:cNvGrpSpPr/>
              <p:nvPr/>
            </p:nvGrpSpPr>
            <p:grpSpPr>
              <a:xfrm>
                <a:off x="73845" y="4538300"/>
                <a:ext cx="285829" cy="2839750"/>
                <a:chOff x="73845" y="3561500"/>
                <a:chExt cx="285829" cy="2839750"/>
              </a:xfrm>
            </p:grpSpPr>
            <p:grpSp>
              <p:nvGrpSpPr>
                <p:cNvPr id="8937" name="Google Shape;8937;p47"/>
                <p:cNvGrpSpPr/>
                <p:nvPr/>
              </p:nvGrpSpPr>
              <p:grpSpPr>
                <a:xfrm>
                  <a:off x="73845" y="3561500"/>
                  <a:ext cx="278654" cy="1306700"/>
                  <a:chOff x="73845" y="3561500"/>
                  <a:chExt cx="278654" cy="1306700"/>
                </a:xfrm>
              </p:grpSpPr>
              <p:grpSp>
                <p:nvGrpSpPr>
                  <p:cNvPr id="8938" name="Google Shape;8938;p47"/>
                  <p:cNvGrpSpPr/>
                  <p:nvPr/>
                </p:nvGrpSpPr>
                <p:grpSpPr>
                  <a:xfrm>
                    <a:off x="179620" y="3954300"/>
                    <a:ext cx="139329" cy="128300"/>
                    <a:chOff x="732600" y="1890325"/>
                    <a:chExt cx="138100" cy="128300"/>
                  </a:xfrm>
                </p:grpSpPr>
                <p:sp>
                  <p:nvSpPr>
                    <p:cNvPr id="8939" name="Google Shape;89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0" name="Google Shape;89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1" name="Google Shape;89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2" name="Google Shape;8942;p47"/>
                  <p:cNvGrpSpPr/>
                  <p:nvPr/>
                </p:nvGrpSpPr>
                <p:grpSpPr>
                  <a:xfrm>
                    <a:off x="116495" y="4347100"/>
                    <a:ext cx="139329" cy="128300"/>
                    <a:chOff x="732600" y="1890325"/>
                    <a:chExt cx="138100" cy="128300"/>
                  </a:xfrm>
                </p:grpSpPr>
                <p:sp>
                  <p:nvSpPr>
                    <p:cNvPr id="8943" name="Google Shape;894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4" name="Google Shape;894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5" name="Google Shape;894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46" name="Google Shape;8946;p47"/>
                  <p:cNvGrpSpPr/>
                  <p:nvPr/>
                </p:nvGrpSpPr>
                <p:grpSpPr>
                  <a:xfrm>
                    <a:off x="213170" y="4739900"/>
                    <a:ext cx="139329" cy="128300"/>
                    <a:chOff x="732600" y="1890325"/>
                    <a:chExt cx="138100" cy="128300"/>
                  </a:xfrm>
                </p:grpSpPr>
                <p:sp>
                  <p:nvSpPr>
                    <p:cNvPr id="8947" name="Google Shape;894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8" name="Google Shape;894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49" name="Google Shape;894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50" name="Google Shape;8950;p47"/>
                  <p:cNvGrpSpPr/>
                  <p:nvPr/>
                </p:nvGrpSpPr>
                <p:grpSpPr>
                  <a:xfrm>
                    <a:off x="73845" y="3561500"/>
                    <a:ext cx="139329" cy="128300"/>
                    <a:chOff x="732600" y="1890325"/>
                    <a:chExt cx="138100" cy="128300"/>
                  </a:xfrm>
                </p:grpSpPr>
                <p:sp>
                  <p:nvSpPr>
                    <p:cNvPr id="8951" name="Google Shape;895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2" name="Google Shape;895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3" name="Google Shape;895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954" name="Google Shape;8954;p47"/>
                <p:cNvGrpSpPr/>
                <p:nvPr/>
              </p:nvGrpSpPr>
              <p:grpSpPr>
                <a:xfrm>
                  <a:off x="81020" y="5094550"/>
                  <a:ext cx="278654" cy="1306700"/>
                  <a:chOff x="73845" y="3561500"/>
                  <a:chExt cx="278654" cy="1306700"/>
                </a:xfrm>
              </p:grpSpPr>
              <p:grpSp>
                <p:nvGrpSpPr>
                  <p:cNvPr id="8955" name="Google Shape;8955;p47"/>
                  <p:cNvGrpSpPr/>
                  <p:nvPr/>
                </p:nvGrpSpPr>
                <p:grpSpPr>
                  <a:xfrm>
                    <a:off x="179620" y="3954300"/>
                    <a:ext cx="139329" cy="128300"/>
                    <a:chOff x="732600" y="1890325"/>
                    <a:chExt cx="138100" cy="128300"/>
                  </a:xfrm>
                </p:grpSpPr>
                <p:sp>
                  <p:nvSpPr>
                    <p:cNvPr id="8956" name="Google Shape;89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7" name="Google Shape;89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58" name="Google Shape;89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59" name="Google Shape;8959;p47"/>
                  <p:cNvGrpSpPr/>
                  <p:nvPr/>
                </p:nvGrpSpPr>
                <p:grpSpPr>
                  <a:xfrm>
                    <a:off x="116495" y="4347100"/>
                    <a:ext cx="139329" cy="128300"/>
                    <a:chOff x="732600" y="1890325"/>
                    <a:chExt cx="138100" cy="128300"/>
                  </a:xfrm>
                </p:grpSpPr>
                <p:sp>
                  <p:nvSpPr>
                    <p:cNvPr id="8960" name="Google Shape;896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1" name="Google Shape;896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2" name="Google Shape;896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63" name="Google Shape;8963;p47"/>
                  <p:cNvGrpSpPr/>
                  <p:nvPr/>
                </p:nvGrpSpPr>
                <p:grpSpPr>
                  <a:xfrm>
                    <a:off x="213170" y="4739900"/>
                    <a:ext cx="139329" cy="128300"/>
                    <a:chOff x="732600" y="1890325"/>
                    <a:chExt cx="138100" cy="128300"/>
                  </a:xfrm>
                </p:grpSpPr>
                <p:sp>
                  <p:nvSpPr>
                    <p:cNvPr id="8964" name="Google Shape;896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5" name="Google Shape;896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6" name="Google Shape;896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67" name="Google Shape;8967;p47"/>
                  <p:cNvGrpSpPr/>
                  <p:nvPr/>
                </p:nvGrpSpPr>
                <p:grpSpPr>
                  <a:xfrm>
                    <a:off x="73845" y="3561500"/>
                    <a:ext cx="139329" cy="128300"/>
                    <a:chOff x="732600" y="1890325"/>
                    <a:chExt cx="138100" cy="128300"/>
                  </a:xfrm>
                </p:grpSpPr>
                <p:sp>
                  <p:nvSpPr>
                    <p:cNvPr id="8968" name="Google Shape;896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69" name="Google Shape;896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0" name="Google Shape;897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8971" name="Google Shape;8971;p47"/>
              <p:cNvGrpSpPr/>
              <p:nvPr/>
            </p:nvGrpSpPr>
            <p:grpSpPr>
              <a:xfrm>
                <a:off x="73845" y="1524775"/>
                <a:ext cx="285829" cy="2839750"/>
                <a:chOff x="73845" y="3561500"/>
                <a:chExt cx="285829" cy="2839750"/>
              </a:xfrm>
            </p:grpSpPr>
            <p:grpSp>
              <p:nvGrpSpPr>
                <p:cNvPr id="8972" name="Google Shape;8972;p47"/>
                <p:cNvGrpSpPr/>
                <p:nvPr/>
              </p:nvGrpSpPr>
              <p:grpSpPr>
                <a:xfrm>
                  <a:off x="73845" y="3561500"/>
                  <a:ext cx="278654" cy="1306700"/>
                  <a:chOff x="73845" y="3561500"/>
                  <a:chExt cx="278654" cy="1306700"/>
                </a:xfrm>
              </p:grpSpPr>
              <p:grpSp>
                <p:nvGrpSpPr>
                  <p:cNvPr id="8973" name="Google Shape;8973;p47"/>
                  <p:cNvGrpSpPr/>
                  <p:nvPr/>
                </p:nvGrpSpPr>
                <p:grpSpPr>
                  <a:xfrm>
                    <a:off x="179620" y="3954300"/>
                    <a:ext cx="139329" cy="128300"/>
                    <a:chOff x="732600" y="1890325"/>
                    <a:chExt cx="138100" cy="128300"/>
                  </a:xfrm>
                </p:grpSpPr>
                <p:sp>
                  <p:nvSpPr>
                    <p:cNvPr id="8974" name="Google Shape;89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5" name="Google Shape;89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6" name="Google Shape;89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77" name="Google Shape;8977;p47"/>
                  <p:cNvGrpSpPr/>
                  <p:nvPr/>
                </p:nvGrpSpPr>
                <p:grpSpPr>
                  <a:xfrm>
                    <a:off x="116495" y="4347100"/>
                    <a:ext cx="139329" cy="128300"/>
                    <a:chOff x="732600" y="1890325"/>
                    <a:chExt cx="138100" cy="128300"/>
                  </a:xfrm>
                </p:grpSpPr>
                <p:sp>
                  <p:nvSpPr>
                    <p:cNvPr id="8978" name="Google Shape;897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79" name="Google Shape;897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0" name="Google Shape;898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1" name="Google Shape;8981;p47"/>
                  <p:cNvGrpSpPr/>
                  <p:nvPr/>
                </p:nvGrpSpPr>
                <p:grpSpPr>
                  <a:xfrm>
                    <a:off x="213170" y="4739900"/>
                    <a:ext cx="139329" cy="128300"/>
                    <a:chOff x="732600" y="1890325"/>
                    <a:chExt cx="138100" cy="128300"/>
                  </a:xfrm>
                </p:grpSpPr>
                <p:sp>
                  <p:nvSpPr>
                    <p:cNvPr id="8982" name="Google Shape;898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3" name="Google Shape;898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4" name="Google Shape;898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85" name="Google Shape;8985;p47"/>
                  <p:cNvGrpSpPr/>
                  <p:nvPr/>
                </p:nvGrpSpPr>
                <p:grpSpPr>
                  <a:xfrm>
                    <a:off x="73845" y="3561500"/>
                    <a:ext cx="139329" cy="128300"/>
                    <a:chOff x="732600" y="1890325"/>
                    <a:chExt cx="138100" cy="128300"/>
                  </a:xfrm>
                </p:grpSpPr>
                <p:sp>
                  <p:nvSpPr>
                    <p:cNvPr id="8986" name="Google Shape;898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7" name="Google Shape;898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88" name="Google Shape;898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8989" name="Google Shape;8989;p47"/>
                <p:cNvGrpSpPr/>
                <p:nvPr/>
              </p:nvGrpSpPr>
              <p:grpSpPr>
                <a:xfrm>
                  <a:off x="81020" y="5094550"/>
                  <a:ext cx="278654" cy="1306700"/>
                  <a:chOff x="73845" y="3561500"/>
                  <a:chExt cx="278654" cy="1306700"/>
                </a:xfrm>
              </p:grpSpPr>
              <p:grpSp>
                <p:nvGrpSpPr>
                  <p:cNvPr id="8990" name="Google Shape;8990;p47"/>
                  <p:cNvGrpSpPr/>
                  <p:nvPr/>
                </p:nvGrpSpPr>
                <p:grpSpPr>
                  <a:xfrm>
                    <a:off x="179620" y="3954300"/>
                    <a:ext cx="139329" cy="128300"/>
                    <a:chOff x="732600" y="1890325"/>
                    <a:chExt cx="138100" cy="128300"/>
                  </a:xfrm>
                </p:grpSpPr>
                <p:sp>
                  <p:nvSpPr>
                    <p:cNvPr id="8991" name="Google Shape;89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2" name="Google Shape;89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3" name="Google Shape;89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94" name="Google Shape;8994;p47"/>
                  <p:cNvGrpSpPr/>
                  <p:nvPr/>
                </p:nvGrpSpPr>
                <p:grpSpPr>
                  <a:xfrm>
                    <a:off x="116495" y="4347100"/>
                    <a:ext cx="139329" cy="128300"/>
                    <a:chOff x="732600" y="1890325"/>
                    <a:chExt cx="138100" cy="128300"/>
                  </a:xfrm>
                </p:grpSpPr>
                <p:sp>
                  <p:nvSpPr>
                    <p:cNvPr id="8995" name="Google Shape;899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6" name="Google Shape;899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997" name="Google Shape;899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8998" name="Google Shape;8998;p47"/>
                  <p:cNvGrpSpPr/>
                  <p:nvPr/>
                </p:nvGrpSpPr>
                <p:grpSpPr>
                  <a:xfrm>
                    <a:off x="213170" y="4739900"/>
                    <a:ext cx="139329" cy="128300"/>
                    <a:chOff x="732600" y="1890325"/>
                    <a:chExt cx="138100" cy="128300"/>
                  </a:xfrm>
                </p:grpSpPr>
                <p:sp>
                  <p:nvSpPr>
                    <p:cNvPr id="8999" name="Google Shape;899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0" name="Google Shape;900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1" name="Google Shape;900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02" name="Google Shape;9002;p47"/>
                  <p:cNvGrpSpPr/>
                  <p:nvPr/>
                </p:nvGrpSpPr>
                <p:grpSpPr>
                  <a:xfrm>
                    <a:off x="73845" y="3561500"/>
                    <a:ext cx="139329" cy="128300"/>
                    <a:chOff x="732600" y="1890325"/>
                    <a:chExt cx="138100" cy="128300"/>
                  </a:xfrm>
                </p:grpSpPr>
                <p:sp>
                  <p:nvSpPr>
                    <p:cNvPr id="9003" name="Google Shape;900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4" name="Google Shape;900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5" name="Google Shape;900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06" name="Google Shape;9006;p47"/>
              <p:cNvGrpSpPr/>
              <p:nvPr/>
            </p:nvGrpSpPr>
            <p:grpSpPr>
              <a:xfrm>
                <a:off x="81020" y="36500"/>
                <a:ext cx="278654" cy="1306700"/>
                <a:chOff x="73845" y="3561500"/>
                <a:chExt cx="278654" cy="1306700"/>
              </a:xfrm>
            </p:grpSpPr>
            <p:grpSp>
              <p:nvGrpSpPr>
                <p:cNvPr id="9007" name="Google Shape;9007;p47"/>
                <p:cNvGrpSpPr/>
                <p:nvPr/>
              </p:nvGrpSpPr>
              <p:grpSpPr>
                <a:xfrm>
                  <a:off x="179620" y="3954300"/>
                  <a:ext cx="139329" cy="128300"/>
                  <a:chOff x="732600" y="1890325"/>
                  <a:chExt cx="138100" cy="128300"/>
                </a:xfrm>
              </p:grpSpPr>
              <p:sp>
                <p:nvSpPr>
                  <p:cNvPr id="9008" name="Google Shape;90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09" name="Google Shape;90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0" name="Google Shape;90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1" name="Google Shape;9011;p47"/>
                <p:cNvGrpSpPr/>
                <p:nvPr/>
              </p:nvGrpSpPr>
              <p:grpSpPr>
                <a:xfrm>
                  <a:off x="116495" y="4347100"/>
                  <a:ext cx="139329" cy="128300"/>
                  <a:chOff x="732600" y="1890325"/>
                  <a:chExt cx="138100" cy="128300"/>
                </a:xfrm>
              </p:grpSpPr>
              <p:sp>
                <p:nvSpPr>
                  <p:cNvPr id="9012" name="Google Shape;901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3" name="Google Shape;901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4" name="Google Shape;901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5" name="Google Shape;9015;p47"/>
                <p:cNvGrpSpPr/>
                <p:nvPr/>
              </p:nvGrpSpPr>
              <p:grpSpPr>
                <a:xfrm>
                  <a:off x="213170" y="4739900"/>
                  <a:ext cx="139329" cy="128300"/>
                  <a:chOff x="732600" y="1890325"/>
                  <a:chExt cx="138100" cy="128300"/>
                </a:xfrm>
              </p:grpSpPr>
              <p:sp>
                <p:nvSpPr>
                  <p:cNvPr id="9016" name="Google Shape;901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7" name="Google Shape;901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18" name="Google Shape;901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19" name="Google Shape;9019;p47"/>
                <p:cNvGrpSpPr/>
                <p:nvPr/>
              </p:nvGrpSpPr>
              <p:grpSpPr>
                <a:xfrm>
                  <a:off x="73845" y="3561500"/>
                  <a:ext cx="139329" cy="128300"/>
                  <a:chOff x="732600" y="1890325"/>
                  <a:chExt cx="138100" cy="128300"/>
                </a:xfrm>
              </p:grpSpPr>
              <p:sp>
                <p:nvSpPr>
                  <p:cNvPr id="9020" name="Google Shape;902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1" name="Google Shape;902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2" name="Google Shape;902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23" name="Google Shape;9023;p47"/>
            <p:cNvGrpSpPr/>
            <p:nvPr/>
          </p:nvGrpSpPr>
          <p:grpSpPr>
            <a:xfrm>
              <a:off x="10332320" y="145213"/>
              <a:ext cx="285829" cy="7341550"/>
              <a:chOff x="73845" y="36500"/>
              <a:chExt cx="285829" cy="7341550"/>
            </a:xfrm>
          </p:grpSpPr>
          <p:grpSp>
            <p:nvGrpSpPr>
              <p:cNvPr id="9024" name="Google Shape;9024;p47"/>
              <p:cNvGrpSpPr/>
              <p:nvPr/>
            </p:nvGrpSpPr>
            <p:grpSpPr>
              <a:xfrm>
                <a:off x="73845" y="4538300"/>
                <a:ext cx="285829" cy="2839750"/>
                <a:chOff x="73845" y="3561500"/>
                <a:chExt cx="285829" cy="2839750"/>
              </a:xfrm>
            </p:grpSpPr>
            <p:grpSp>
              <p:nvGrpSpPr>
                <p:cNvPr id="9025" name="Google Shape;9025;p47"/>
                <p:cNvGrpSpPr/>
                <p:nvPr/>
              </p:nvGrpSpPr>
              <p:grpSpPr>
                <a:xfrm>
                  <a:off x="73845" y="3561500"/>
                  <a:ext cx="278654" cy="1306700"/>
                  <a:chOff x="73845" y="3561500"/>
                  <a:chExt cx="278654" cy="1306700"/>
                </a:xfrm>
              </p:grpSpPr>
              <p:grpSp>
                <p:nvGrpSpPr>
                  <p:cNvPr id="9026" name="Google Shape;9026;p47"/>
                  <p:cNvGrpSpPr/>
                  <p:nvPr/>
                </p:nvGrpSpPr>
                <p:grpSpPr>
                  <a:xfrm>
                    <a:off x="179620" y="3954300"/>
                    <a:ext cx="139329" cy="128300"/>
                    <a:chOff x="732600" y="1890325"/>
                    <a:chExt cx="138100" cy="128300"/>
                  </a:xfrm>
                </p:grpSpPr>
                <p:sp>
                  <p:nvSpPr>
                    <p:cNvPr id="9027" name="Google Shape;902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8" name="Google Shape;902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29" name="Google Shape;902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0" name="Google Shape;9030;p47"/>
                  <p:cNvGrpSpPr/>
                  <p:nvPr/>
                </p:nvGrpSpPr>
                <p:grpSpPr>
                  <a:xfrm>
                    <a:off x="116495" y="4347100"/>
                    <a:ext cx="139329" cy="128300"/>
                    <a:chOff x="732600" y="1890325"/>
                    <a:chExt cx="138100" cy="128300"/>
                  </a:xfrm>
                </p:grpSpPr>
                <p:sp>
                  <p:nvSpPr>
                    <p:cNvPr id="9031" name="Google Shape;903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2" name="Google Shape;903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3" name="Google Shape;903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4" name="Google Shape;9034;p47"/>
                  <p:cNvGrpSpPr/>
                  <p:nvPr/>
                </p:nvGrpSpPr>
                <p:grpSpPr>
                  <a:xfrm>
                    <a:off x="213170" y="4739900"/>
                    <a:ext cx="139329" cy="128300"/>
                    <a:chOff x="732600" y="1890325"/>
                    <a:chExt cx="138100" cy="128300"/>
                  </a:xfrm>
                </p:grpSpPr>
                <p:sp>
                  <p:nvSpPr>
                    <p:cNvPr id="9035" name="Google Shape;9035;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6" name="Google Shape;9036;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37" name="Google Shape;9037;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38" name="Google Shape;9038;p47"/>
                  <p:cNvGrpSpPr/>
                  <p:nvPr/>
                </p:nvGrpSpPr>
                <p:grpSpPr>
                  <a:xfrm>
                    <a:off x="73845" y="3561500"/>
                    <a:ext cx="139329" cy="128300"/>
                    <a:chOff x="732600" y="1890325"/>
                    <a:chExt cx="138100" cy="128300"/>
                  </a:xfrm>
                </p:grpSpPr>
                <p:sp>
                  <p:nvSpPr>
                    <p:cNvPr id="9039" name="Google Shape;903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0" name="Google Shape;904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1" name="Google Shape;904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42" name="Google Shape;9042;p47"/>
                <p:cNvGrpSpPr/>
                <p:nvPr/>
              </p:nvGrpSpPr>
              <p:grpSpPr>
                <a:xfrm>
                  <a:off x="81020" y="5094550"/>
                  <a:ext cx="278654" cy="1306700"/>
                  <a:chOff x="73845" y="3561500"/>
                  <a:chExt cx="278654" cy="1306700"/>
                </a:xfrm>
              </p:grpSpPr>
              <p:grpSp>
                <p:nvGrpSpPr>
                  <p:cNvPr id="9043" name="Google Shape;9043;p47"/>
                  <p:cNvGrpSpPr/>
                  <p:nvPr/>
                </p:nvGrpSpPr>
                <p:grpSpPr>
                  <a:xfrm>
                    <a:off x="179620" y="3954300"/>
                    <a:ext cx="139329" cy="128300"/>
                    <a:chOff x="732600" y="1890325"/>
                    <a:chExt cx="138100" cy="128300"/>
                  </a:xfrm>
                </p:grpSpPr>
                <p:sp>
                  <p:nvSpPr>
                    <p:cNvPr id="9044" name="Google Shape;904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5" name="Google Shape;904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6" name="Google Shape;904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47" name="Google Shape;9047;p47"/>
                  <p:cNvGrpSpPr/>
                  <p:nvPr/>
                </p:nvGrpSpPr>
                <p:grpSpPr>
                  <a:xfrm>
                    <a:off x="116495" y="4347100"/>
                    <a:ext cx="139329" cy="128300"/>
                    <a:chOff x="732600" y="1890325"/>
                    <a:chExt cx="138100" cy="128300"/>
                  </a:xfrm>
                </p:grpSpPr>
                <p:sp>
                  <p:nvSpPr>
                    <p:cNvPr id="9048" name="Google Shape;904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49" name="Google Shape;904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0" name="Google Shape;905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51" name="Google Shape;9051;p47"/>
                  <p:cNvGrpSpPr/>
                  <p:nvPr/>
                </p:nvGrpSpPr>
                <p:grpSpPr>
                  <a:xfrm>
                    <a:off x="213170" y="4739900"/>
                    <a:ext cx="139329" cy="128300"/>
                    <a:chOff x="732600" y="1890325"/>
                    <a:chExt cx="138100" cy="128300"/>
                  </a:xfrm>
                </p:grpSpPr>
                <p:sp>
                  <p:nvSpPr>
                    <p:cNvPr id="9052" name="Google Shape;905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3" name="Google Shape;905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4" name="Google Shape;905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55" name="Google Shape;9055;p47"/>
                  <p:cNvGrpSpPr/>
                  <p:nvPr/>
                </p:nvGrpSpPr>
                <p:grpSpPr>
                  <a:xfrm>
                    <a:off x="73845" y="3561500"/>
                    <a:ext cx="139329" cy="128300"/>
                    <a:chOff x="732600" y="1890325"/>
                    <a:chExt cx="138100" cy="128300"/>
                  </a:xfrm>
                </p:grpSpPr>
                <p:sp>
                  <p:nvSpPr>
                    <p:cNvPr id="9056" name="Google Shape;905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7" name="Google Shape;905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58" name="Google Shape;905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59" name="Google Shape;9059;p47"/>
              <p:cNvGrpSpPr/>
              <p:nvPr/>
            </p:nvGrpSpPr>
            <p:grpSpPr>
              <a:xfrm>
                <a:off x="73845" y="1524775"/>
                <a:ext cx="285829" cy="2839750"/>
                <a:chOff x="73845" y="3561500"/>
                <a:chExt cx="285829" cy="2839750"/>
              </a:xfrm>
            </p:grpSpPr>
            <p:grpSp>
              <p:nvGrpSpPr>
                <p:cNvPr id="9060" name="Google Shape;9060;p47"/>
                <p:cNvGrpSpPr/>
                <p:nvPr/>
              </p:nvGrpSpPr>
              <p:grpSpPr>
                <a:xfrm>
                  <a:off x="73845" y="3561500"/>
                  <a:ext cx="278654" cy="1306700"/>
                  <a:chOff x="73845" y="3561500"/>
                  <a:chExt cx="278654" cy="1306700"/>
                </a:xfrm>
              </p:grpSpPr>
              <p:grpSp>
                <p:nvGrpSpPr>
                  <p:cNvPr id="9061" name="Google Shape;9061;p47"/>
                  <p:cNvGrpSpPr/>
                  <p:nvPr/>
                </p:nvGrpSpPr>
                <p:grpSpPr>
                  <a:xfrm>
                    <a:off x="179620" y="3954300"/>
                    <a:ext cx="139329" cy="128300"/>
                    <a:chOff x="732600" y="1890325"/>
                    <a:chExt cx="138100" cy="128300"/>
                  </a:xfrm>
                </p:grpSpPr>
                <p:sp>
                  <p:nvSpPr>
                    <p:cNvPr id="9062" name="Google Shape;9062;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3" name="Google Shape;9063;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4" name="Google Shape;9064;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65" name="Google Shape;9065;p47"/>
                  <p:cNvGrpSpPr/>
                  <p:nvPr/>
                </p:nvGrpSpPr>
                <p:grpSpPr>
                  <a:xfrm>
                    <a:off x="116495" y="4347100"/>
                    <a:ext cx="139329" cy="128300"/>
                    <a:chOff x="732600" y="1890325"/>
                    <a:chExt cx="138100" cy="128300"/>
                  </a:xfrm>
                </p:grpSpPr>
                <p:sp>
                  <p:nvSpPr>
                    <p:cNvPr id="9066" name="Google Shape;906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7" name="Google Shape;906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68" name="Google Shape;906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69" name="Google Shape;9069;p47"/>
                  <p:cNvGrpSpPr/>
                  <p:nvPr/>
                </p:nvGrpSpPr>
                <p:grpSpPr>
                  <a:xfrm>
                    <a:off x="213170" y="4739900"/>
                    <a:ext cx="139329" cy="128300"/>
                    <a:chOff x="732600" y="1890325"/>
                    <a:chExt cx="138100" cy="128300"/>
                  </a:xfrm>
                </p:grpSpPr>
                <p:sp>
                  <p:nvSpPr>
                    <p:cNvPr id="9070" name="Google Shape;907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1" name="Google Shape;907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2" name="Google Shape;907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73" name="Google Shape;9073;p47"/>
                  <p:cNvGrpSpPr/>
                  <p:nvPr/>
                </p:nvGrpSpPr>
                <p:grpSpPr>
                  <a:xfrm>
                    <a:off x="73845" y="3561500"/>
                    <a:ext cx="139329" cy="128300"/>
                    <a:chOff x="732600" y="1890325"/>
                    <a:chExt cx="138100" cy="128300"/>
                  </a:xfrm>
                </p:grpSpPr>
                <p:sp>
                  <p:nvSpPr>
                    <p:cNvPr id="9074" name="Google Shape;907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5" name="Google Shape;907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76" name="Google Shape;907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nvGrpSpPr>
                <p:cNvPr id="9077" name="Google Shape;9077;p47"/>
                <p:cNvGrpSpPr/>
                <p:nvPr/>
              </p:nvGrpSpPr>
              <p:grpSpPr>
                <a:xfrm>
                  <a:off x="81020" y="5094550"/>
                  <a:ext cx="278654" cy="1306700"/>
                  <a:chOff x="73845" y="3561500"/>
                  <a:chExt cx="278654" cy="1306700"/>
                </a:xfrm>
              </p:grpSpPr>
              <p:grpSp>
                <p:nvGrpSpPr>
                  <p:cNvPr id="9078" name="Google Shape;9078;p47"/>
                  <p:cNvGrpSpPr/>
                  <p:nvPr/>
                </p:nvGrpSpPr>
                <p:grpSpPr>
                  <a:xfrm>
                    <a:off x="179620" y="3954300"/>
                    <a:ext cx="139329" cy="128300"/>
                    <a:chOff x="732600" y="1890325"/>
                    <a:chExt cx="138100" cy="128300"/>
                  </a:xfrm>
                </p:grpSpPr>
                <p:sp>
                  <p:nvSpPr>
                    <p:cNvPr id="9079" name="Google Shape;9079;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0" name="Google Shape;9080;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1" name="Google Shape;9081;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82" name="Google Shape;9082;p47"/>
                  <p:cNvGrpSpPr/>
                  <p:nvPr/>
                </p:nvGrpSpPr>
                <p:grpSpPr>
                  <a:xfrm>
                    <a:off x="116495" y="4347100"/>
                    <a:ext cx="139329" cy="128300"/>
                    <a:chOff x="732600" y="1890325"/>
                    <a:chExt cx="138100" cy="128300"/>
                  </a:xfrm>
                </p:grpSpPr>
                <p:sp>
                  <p:nvSpPr>
                    <p:cNvPr id="9083" name="Google Shape;9083;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4" name="Google Shape;9084;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5" name="Google Shape;9085;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86" name="Google Shape;9086;p47"/>
                  <p:cNvGrpSpPr/>
                  <p:nvPr/>
                </p:nvGrpSpPr>
                <p:grpSpPr>
                  <a:xfrm>
                    <a:off x="213170" y="4739900"/>
                    <a:ext cx="139329" cy="128300"/>
                    <a:chOff x="732600" y="1890325"/>
                    <a:chExt cx="138100" cy="128300"/>
                  </a:xfrm>
                </p:grpSpPr>
                <p:sp>
                  <p:nvSpPr>
                    <p:cNvPr id="9087" name="Google Shape;9087;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8" name="Google Shape;9088;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89" name="Google Shape;9089;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90" name="Google Shape;9090;p47"/>
                  <p:cNvGrpSpPr/>
                  <p:nvPr/>
                </p:nvGrpSpPr>
                <p:grpSpPr>
                  <a:xfrm>
                    <a:off x="73845" y="3561500"/>
                    <a:ext cx="139329" cy="128300"/>
                    <a:chOff x="732600" y="1890325"/>
                    <a:chExt cx="138100" cy="128300"/>
                  </a:xfrm>
                </p:grpSpPr>
                <p:sp>
                  <p:nvSpPr>
                    <p:cNvPr id="9091" name="Google Shape;9091;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2" name="Google Shape;9092;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3" name="Google Shape;9093;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nvGrpSpPr>
              <p:cNvPr id="9094" name="Google Shape;9094;p47"/>
              <p:cNvGrpSpPr/>
              <p:nvPr/>
            </p:nvGrpSpPr>
            <p:grpSpPr>
              <a:xfrm>
                <a:off x="81020" y="36500"/>
                <a:ext cx="278654" cy="1306700"/>
                <a:chOff x="73845" y="3561500"/>
                <a:chExt cx="278654" cy="1306700"/>
              </a:xfrm>
            </p:grpSpPr>
            <p:grpSp>
              <p:nvGrpSpPr>
                <p:cNvPr id="9095" name="Google Shape;9095;p47"/>
                <p:cNvGrpSpPr/>
                <p:nvPr/>
              </p:nvGrpSpPr>
              <p:grpSpPr>
                <a:xfrm>
                  <a:off x="179620" y="3954300"/>
                  <a:ext cx="139329" cy="128300"/>
                  <a:chOff x="732600" y="1890325"/>
                  <a:chExt cx="138100" cy="128300"/>
                </a:xfrm>
              </p:grpSpPr>
              <p:sp>
                <p:nvSpPr>
                  <p:cNvPr id="9096" name="Google Shape;9096;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7" name="Google Shape;9097;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98" name="Google Shape;9098;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099" name="Google Shape;9099;p47"/>
                <p:cNvGrpSpPr/>
                <p:nvPr/>
              </p:nvGrpSpPr>
              <p:grpSpPr>
                <a:xfrm>
                  <a:off x="116495" y="4347100"/>
                  <a:ext cx="139329" cy="128300"/>
                  <a:chOff x="732600" y="1890325"/>
                  <a:chExt cx="138100" cy="128300"/>
                </a:xfrm>
              </p:grpSpPr>
              <p:sp>
                <p:nvSpPr>
                  <p:cNvPr id="9100" name="Google Shape;9100;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1" name="Google Shape;9101;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2" name="Google Shape;9102;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03" name="Google Shape;9103;p47"/>
                <p:cNvGrpSpPr/>
                <p:nvPr/>
              </p:nvGrpSpPr>
              <p:grpSpPr>
                <a:xfrm>
                  <a:off x="213170" y="4739900"/>
                  <a:ext cx="139329" cy="128300"/>
                  <a:chOff x="732600" y="1890325"/>
                  <a:chExt cx="138100" cy="128300"/>
                </a:xfrm>
              </p:grpSpPr>
              <p:sp>
                <p:nvSpPr>
                  <p:cNvPr id="9104" name="Google Shape;9104;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5" name="Google Shape;9105;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6" name="Google Shape;9106;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nvGrpSpPr>
                <p:cNvPr id="9107" name="Google Shape;9107;p47"/>
                <p:cNvGrpSpPr/>
                <p:nvPr/>
              </p:nvGrpSpPr>
              <p:grpSpPr>
                <a:xfrm>
                  <a:off x="73845" y="3561500"/>
                  <a:ext cx="139329" cy="128300"/>
                  <a:chOff x="732600" y="1890325"/>
                  <a:chExt cx="138100" cy="128300"/>
                </a:xfrm>
              </p:grpSpPr>
              <p:sp>
                <p:nvSpPr>
                  <p:cNvPr id="9108" name="Google Shape;9108;p47"/>
                  <p:cNvSpPr/>
                  <p:nvPr/>
                </p:nvSpPr>
                <p:spPr>
                  <a:xfrm>
                    <a:off x="732600" y="1890325"/>
                    <a:ext cx="138100" cy="127525"/>
                  </a:xfrm>
                  <a:custGeom>
                    <a:avLst/>
                    <a:gdLst/>
                    <a:ahLst/>
                    <a:cxnLst/>
                    <a:rect l="l" t="t" r="r" b="b"/>
                    <a:pathLst>
                      <a:path w="5524" h="5101" extrusionOk="0">
                        <a:moveTo>
                          <a:pt x="1431" y="1"/>
                        </a:moveTo>
                        <a:cubicBezTo>
                          <a:pt x="1188" y="1"/>
                          <a:pt x="1025" y="229"/>
                          <a:pt x="1105" y="548"/>
                        </a:cubicBezTo>
                        <a:lnTo>
                          <a:pt x="1368" y="1916"/>
                        </a:lnTo>
                        <a:lnTo>
                          <a:pt x="263" y="2758"/>
                        </a:lnTo>
                        <a:cubicBezTo>
                          <a:pt x="0" y="2968"/>
                          <a:pt x="158" y="3389"/>
                          <a:pt x="474" y="3442"/>
                        </a:cubicBezTo>
                        <a:lnTo>
                          <a:pt x="1842" y="3547"/>
                        </a:lnTo>
                        <a:lnTo>
                          <a:pt x="2315" y="4862"/>
                        </a:lnTo>
                        <a:cubicBezTo>
                          <a:pt x="2372" y="5004"/>
                          <a:pt x="2537" y="5100"/>
                          <a:pt x="2701" y="5100"/>
                        </a:cubicBezTo>
                        <a:cubicBezTo>
                          <a:pt x="2840" y="5100"/>
                          <a:pt x="2979" y="5031"/>
                          <a:pt x="3052" y="4862"/>
                        </a:cubicBezTo>
                        <a:lnTo>
                          <a:pt x="3630" y="3652"/>
                        </a:lnTo>
                        <a:lnTo>
                          <a:pt x="4998" y="3547"/>
                        </a:lnTo>
                        <a:cubicBezTo>
                          <a:pt x="5314" y="3547"/>
                          <a:pt x="5524" y="3126"/>
                          <a:pt x="5261" y="2916"/>
                        </a:cubicBezTo>
                        <a:lnTo>
                          <a:pt x="4209" y="1969"/>
                        </a:lnTo>
                        <a:lnTo>
                          <a:pt x="4630" y="601"/>
                        </a:lnTo>
                        <a:cubicBezTo>
                          <a:pt x="4716" y="343"/>
                          <a:pt x="4486" y="86"/>
                          <a:pt x="4255" y="86"/>
                        </a:cubicBezTo>
                        <a:cubicBezTo>
                          <a:pt x="4204" y="86"/>
                          <a:pt x="4152" y="99"/>
                          <a:pt x="4104" y="128"/>
                        </a:cubicBezTo>
                        <a:lnTo>
                          <a:pt x="2841" y="864"/>
                        </a:lnTo>
                        <a:lnTo>
                          <a:pt x="1684" y="75"/>
                        </a:lnTo>
                        <a:cubicBezTo>
                          <a:pt x="1595" y="24"/>
                          <a:pt x="1509" y="1"/>
                          <a:pt x="14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09" name="Google Shape;9109;p47"/>
                  <p:cNvSpPr/>
                  <p:nvPr/>
                </p:nvSpPr>
                <p:spPr>
                  <a:xfrm>
                    <a:off x="802300" y="1893750"/>
                    <a:ext cx="42100" cy="23450"/>
                  </a:xfrm>
                  <a:custGeom>
                    <a:avLst/>
                    <a:gdLst/>
                    <a:ahLst/>
                    <a:cxnLst/>
                    <a:rect l="l" t="t" r="r" b="b"/>
                    <a:pathLst>
                      <a:path w="1684" h="938" extrusionOk="0">
                        <a:moveTo>
                          <a:pt x="1447" y="1"/>
                        </a:moveTo>
                        <a:cubicBezTo>
                          <a:pt x="1377" y="1"/>
                          <a:pt x="1299" y="30"/>
                          <a:pt x="1210" y="96"/>
                        </a:cubicBezTo>
                        <a:lnTo>
                          <a:pt x="1" y="780"/>
                        </a:lnTo>
                        <a:lnTo>
                          <a:pt x="316" y="938"/>
                        </a:lnTo>
                        <a:lnTo>
                          <a:pt x="1684" y="148"/>
                        </a:lnTo>
                        <a:cubicBezTo>
                          <a:pt x="1623" y="57"/>
                          <a:pt x="1544" y="1"/>
                          <a:pt x="1447" y="1"/>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10" name="Google Shape;9110;p47"/>
                  <p:cNvSpPr/>
                  <p:nvPr/>
                </p:nvSpPr>
                <p:spPr>
                  <a:xfrm>
                    <a:off x="732600" y="1892325"/>
                    <a:ext cx="74975" cy="126300"/>
                  </a:xfrm>
                  <a:custGeom>
                    <a:avLst/>
                    <a:gdLst/>
                    <a:ahLst/>
                    <a:cxnLst/>
                    <a:rect l="l" t="t" r="r" b="b"/>
                    <a:pathLst>
                      <a:path w="2999" h="5052" extrusionOk="0">
                        <a:moveTo>
                          <a:pt x="1559" y="0"/>
                        </a:moveTo>
                        <a:cubicBezTo>
                          <a:pt x="1320" y="0"/>
                          <a:pt x="1063" y="218"/>
                          <a:pt x="1105" y="468"/>
                        </a:cubicBezTo>
                        <a:lnTo>
                          <a:pt x="1368" y="1836"/>
                        </a:lnTo>
                        <a:lnTo>
                          <a:pt x="263" y="2678"/>
                        </a:lnTo>
                        <a:cubicBezTo>
                          <a:pt x="0" y="2888"/>
                          <a:pt x="158" y="3362"/>
                          <a:pt x="474" y="3362"/>
                        </a:cubicBezTo>
                        <a:lnTo>
                          <a:pt x="1842" y="3467"/>
                        </a:lnTo>
                        <a:lnTo>
                          <a:pt x="2315" y="4782"/>
                        </a:lnTo>
                        <a:cubicBezTo>
                          <a:pt x="2415" y="4949"/>
                          <a:pt x="2578" y="5052"/>
                          <a:pt x="2738" y="5052"/>
                        </a:cubicBezTo>
                        <a:cubicBezTo>
                          <a:pt x="2830" y="5052"/>
                          <a:pt x="2922" y="5017"/>
                          <a:pt x="2999" y="4940"/>
                        </a:cubicBezTo>
                        <a:cubicBezTo>
                          <a:pt x="2894" y="4887"/>
                          <a:pt x="2841" y="4887"/>
                          <a:pt x="2841" y="4782"/>
                        </a:cubicBezTo>
                        <a:lnTo>
                          <a:pt x="2368" y="3467"/>
                        </a:lnTo>
                        <a:lnTo>
                          <a:pt x="1000" y="3362"/>
                        </a:lnTo>
                        <a:cubicBezTo>
                          <a:pt x="684" y="3309"/>
                          <a:pt x="527" y="2888"/>
                          <a:pt x="790" y="2678"/>
                        </a:cubicBezTo>
                        <a:lnTo>
                          <a:pt x="1894" y="1836"/>
                        </a:lnTo>
                        <a:lnTo>
                          <a:pt x="1631" y="468"/>
                        </a:lnTo>
                        <a:cubicBezTo>
                          <a:pt x="1631" y="311"/>
                          <a:pt x="1631" y="205"/>
                          <a:pt x="1789" y="153"/>
                        </a:cubicBezTo>
                        <a:lnTo>
                          <a:pt x="1736" y="48"/>
                        </a:lnTo>
                        <a:cubicBezTo>
                          <a:pt x="1682" y="15"/>
                          <a:pt x="1621" y="0"/>
                          <a:pt x="1559" y="0"/>
                        </a:cubicBezTo>
                        <a:close/>
                      </a:path>
                    </a:pathLst>
                  </a:custGeom>
                  <a:solidFill>
                    <a:srgbClr val="FFFFFF">
                      <a:alpha val="59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grpSp>
          </p:grpSp>
        </p:grpSp>
      </p:grpSp>
    </p:spTree>
    <p:extLst>
      <p:ext uri="{BB962C8B-B14F-4D97-AF65-F5344CB8AC3E}">
        <p14:creationId xmlns:p14="http://schemas.microsoft.com/office/powerpoint/2010/main" val="3324709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7EB5E4-3F2B-4D30-9A3D-FD9D3B64ED8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E7D85CA-F65A-4DD0-9794-EF9DC0B781E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0A0299F-2FB4-42D2-ABAB-911AE67CE6F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A0AF519-849A-4CAB-B98F-4FAD6182D389}"/>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6" name="页脚占位符 5">
            <a:extLst>
              <a:ext uri="{FF2B5EF4-FFF2-40B4-BE49-F238E27FC236}">
                <a16:creationId xmlns:a16="http://schemas.microsoft.com/office/drawing/2014/main" id="{F82BE0FF-B8D8-42A2-88A4-D6256A963AF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37508216-8D84-4B9F-8D30-98EEB0D76E34}"/>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3719843344"/>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131F9-D506-4CA3-ACF6-28C2ACB8503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E5DB3AC-4AA7-4D42-8167-514AD7E25C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EF0E545-BB13-4581-B4D8-1446743E5FA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9CCD744-FF2C-4FD8-876A-BA33860DF444}"/>
              </a:ext>
            </a:extLst>
          </p:cNvPr>
          <p:cNvSpPr>
            <a:spLocks noGrp="1"/>
          </p:cNvSpPr>
          <p:nvPr>
            <p:ph type="dt" sz="half" idx="10"/>
          </p:nvPr>
        </p:nvSpPr>
        <p:spPr>
          <a:xfrm>
            <a:off x="838200" y="6356350"/>
            <a:ext cx="2743200" cy="365125"/>
          </a:xfrm>
          <a:prstGeom prst="rect">
            <a:avLst/>
          </a:prstGeom>
        </p:spPr>
        <p:txBody>
          <a:bodyPr/>
          <a:lstStyle/>
          <a:p>
            <a:fld id="{01550F57-0451-4E8A-B206-580E2F42E664}" type="datetimeFigureOut">
              <a:rPr lang="zh-CN" altLang="en-US" smtClean="0"/>
              <a:t>2025/11/26</a:t>
            </a:fld>
            <a:endParaRPr lang="zh-CN" altLang="en-US"/>
          </a:p>
        </p:txBody>
      </p:sp>
      <p:sp>
        <p:nvSpPr>
          <p:cNvPr id="6" name="页脚占位符 5">
            <a:extLst>
              <a:ext uri="{FF2B5EF4-FFF2-40B4-BE49-F238E27FC236}">
                <a16:creationId xmlns:a16="http://schemas.microsoft.com/office/drawing/2014/main" id="{E44FD350-6A8E-4B50-99A6-AA0D4104949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2B39AE10-5557-402C-9B25-E35E0ABC48C4}"/>
              </a:ext>
            </a:extLst>
          </p:cNvPr>
          <p:cNvSpPr>
            <a:spLocks noGrp="1"/>
          </p:cNvSpPr>
          <p:nvPr>
            <p:ph type="sldNum" sz="quarter" idx="12"/>
          </p:nvPr>
        </p:nvSpPr>
        <p:spPr>
          <a:xfrm>
            <a:off x="8610600" y="6356350"/>
            <a:ext cx="2743200" cy="365125"/>
          </a:xfrm>
          <a:prstGeom prst="rect">
            <a:avLst/>
          </a:prstGeom>
        </p:spPr>
        <p:txBody>
          <a:bodyPr/>
          <a:lstStyle/>
          <a:p>
            <a:fld id="{E099E3ED-692E-4D20-B33C-E8DAD07D83B1}" type="slidenum">
              <a:rPr lang="zh-CN" altLang="en-US" smtClean="0"/>
              <a:t>‹#›</a:t>
            </a:fld>
            <a:endParaRPr lang="zh-CN" altLang="en-US"/>
          </a:p>
        </p:txBody>
      </p:sp>
    </p:spTree>
    <p:extLst>
      <p:ext uri="{BB962C8B-B14F-4D97-AF65-F5344CB8AC3E}">
        <p14:creationId xmlns:p14="http://schemas.microsoft.com/office/powerpoint/2010/main" val="1872959065"/>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26" Type="http://schemas.openxmlformats.org/officeDocument/2006/relationships/slideLayout" Target="../slideLayouts/slideLayout43.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slideLayout" Target="../slideLayouts/slideLayout42.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29" Type="http://schemas.openxmlformats.org/officeDocument/2006/relationships/slideLayout" Target="../slideLayouts/slideLayout46.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slideLayout" Target="../slideLayouts/slideLayout41.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28" Type="http://schemas.openxmlformats.org/officeDocument/2006/relationships/slideLayout" Target="../slideLayouts/slideLayout45.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31" Type="http://schemas.openxmlformats.org/officeDocument/2006/relationships/image" Target="../media/image1.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 Id="rId27" Type="http://schemas.openxmlformats.org/officeDocument/2006/relationships/slideLayout" Target="../slideLayouts/slideLayout44.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theme" Target="../theme/theme3.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slideLayout" Target="../slideLayouts/slideLayout63.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19" Type="http://schemas.openxmlformats.org/officeDocument/2006/relationships/image" Target="../media/image2.jpeg"/><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slideLayout" Target="../slideLayouts/slideLayout76.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slideLayout" Target="../slideLayouts/slideLayout75.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242673"/>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7" r:id="rId12"/>
    <p:sldLayoutId id="2147483678" r:id="rId13"/>
    <p:sldLayoutId id="2147483679" r:id="rId14"/>
    <p:sldLayoutId id="2147483680" r:id="rId15"/>
    <p:sldLayoutId id="2147483681" r:id="rId16"/>
    <p:sldLayoutId id="2147483682" r:id="rId17"/>
  </p:sldLayoutIdLst>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1" y="274638"/>
            <a:ext cx="10972800" cy="1143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09601" y="1600203"/>
            <a:ext cx="10972800" cy="452596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1" y="6356353"/>
            <a:ext cx="2844800" cy="365125"/>
          </a:xfrm>
          <a:prstGeom prst="rect">
            <a:avLst/>
          </a:prstGeom>
        </p:spPr>
        <p:txBody>
          <a:bodyPr vert="horz" lIns="91440" tIns="45720" rIns="91440" bIns="45720" rtlCol="0" anchor="ctr"/>
          <a:lstStyle>
            <a:lvl1pPr algn="l">
              <a:defRPr sz="1203">
                <a:solidFill>
                  <a:schemeClr val="tx1">
                    <a:tint val="75000"/>
                  </a:schemeClr>
                </a:solidFill>
              </a:defRPr>
            </a:lvl1pPr>
          </a:lstStyle>
          <a:p>
            <a:fld id="{530820CF-B880-4189-942D-D702A7CBA730}" type="datetimeFigureOut">
              <a:rPr lang="zh-CN" altLang="en-US" smtClean="0"/>
              <a:t>2025/11/26</a:t>
            </a:fld>
            <a:endParaRPr lang="zh-CN" altLang="en-US"/>
          </a:p>
        </p:txBody>
      </p:sp>
      <p:sp>
        <p:nvSpPr>
          <p:cNvPr id="5" name="页脚占位符 4"/>
          <p:cNvSpPr>
            <a:spLocks noGrp="1"/>
          </p:cNvSpPr>
          <p:nvPr>
            <p:ph type="ftr" sz="quarter" idx="3"/>
          </p:nvPr>
        </p:nvSpPr>
        <p:spPr>
          <a:xfrm>
            <a:off x="4165601" y="6356353"/>
            <a:ext cx="3860800" cy="365125"/>
          </a:xfrm>
          <a:prstGeom prst="rect">
            <a:avLst/>
          </a:prstGeom>
        </p:spPr>
        <p:txBody>
          <a:bodyPr vert="horz" lIns="91440" tIns="45720" rIns="91440" bIns="45720" rtlCol="0" anchor="ctr"/>
          <a:lstStyle>
            <a:lvl1pPr algn="ctr">
              <a:defRPr sz="1203">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1" y="6356353"/>
            <a:ext cx="2844800" cy="365125"/>
          </a:xfrm>
          <a:prstGeom prst="rect">
            <a:avLst/>
          </a:prstGeom>
        </p:spPr>
        <p:txBody>
          <a:bodyPr vert="horz" lIns="91440" tIns="45720" rIns="91440" bIns="45720" rtlCol="0" anchor="ctr"/>
          <a:lstStyle>
            <a:lvl1pPr algn="r">
              <a:defRPr sz="1203">
                <a:solidFill>
                  <a:schemeClr val="tx1">
                    <a:tint val="75000"/>
                  </a:schemeClr>
                </a:solidFill>
              </a:defRPr>
            </a:lvl1pPr>
          </a:lstStyle>
          <a:p>
            <a:fld id="{0C913308-F349-4B6D-A68A-DD1791B4A57B}" type="slidenum">
              <a:rPr lang="zh-CN" altLang="en-US" smtClean="0"/>
              <a:t>‹#›</a:t>
            </a:fld>
            <a:endParaRPr lang="zh-CN" altLang="en-US"/>
          </a:p>
        </p:txBody>
      </p:sp>
      <p:pic>
        <p:nvPicPr>
          <p:cNvPr id="8" name="Picture 7" descr="Shape&#10;&#10;Description automatically generated with medium confidence">
            <a:extLst>
              <a:ext uri="{FF2B5EF4-FFF2-40B4-BE49-F238E27FC236}">
                <a16:creationId xmlns:a16="http://schemas.microsoft.com/office/drawing/2014/main" id="{6E864AD1-E57F-4CA7-BD24-F1D3AAF0F0FD}"/>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752303" y="428624"/>
            <a:ext cx="1276053" cy="1276053"/>
          </a:xfrm>
          <a:prstGeom prst="rect">
            <a:avLst/>
          </a:prstGeom>
        </p:spPr>
      </p:pic>
    </p:spTree>
    <p:extLst>
      <p:ext uri="{BB962C8B-B14F-4D97-AF65-F5344CB8AC3E}">
        <p14:creationId xmlns:p14="http://schemas.microsoft.com/office/powerpoint/2010/main" val="378570350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Lst>
  <p:transition spd="slow">
    <p:comb/>
  </p:transition>
  <p:txStyles>
    <p:titleStyle>
      <a:lvl1pPr algn="ctr" defTabSz="916777" rtl="0" eaLnBrk="1" latinLnBrk="0" hangingPunct="1">
        <a:spcBef>
          <a:spcPct val="0"/>
        </a:spcBef>
        <a:buNone/>
        <a:defRPr sz="4411" kern="1200">
          <a:solidFill>
            <a:schemeClr val="tx1"/>
          </a:solidFill>
          <a:latin typeface="+mj-lt"/>
          <a:ea typeface="+mj-ea"/>
          <a:cs typeface="+mj-cs"/>
        </a:defRPr>
      </a:lvl1pPr>
    </p:titleStyle>
    <p:bodyStyle>
      <a:lvl1pPr marL="343792" indent="-343792" algn="l" defTabSz="916777" rtl="0" eaLnBrk="1" latinLnBrk="0" hangingPunct="1">
        <a:spcBef>
          <a:spcPct val="20000"/>
        </a:spcBef>
        <a:buFont typeface="Arial" pitchFamily="34" charset="0"/>
        <a:buChar char="•"/>
        <a:defRPr sz="3208" kern="1200">
          <a:solidFill>
            <a:schemeClr val="tx1"/>
          </a:solidFill>
          <a:latin typeface="+mn-lt"/>
          <a:ea typeface="+mn-ea"/>
          <a:cs typeface="+mn-cs"/>
        </a:defRPr>
      </a:lvl1pPr>
      <a:lvl2pPr marL="744882" indent="-286493" algn="l" defTabSz="916777" rtl="0" eaLnBrk="1" latinLnBrk="0" hangingPunct="1">
        <a:spcBef>
          <a:spcPct val="20000"/>
        </a:spcBef>
        <a:buFont typeface="Arial" pitchFamily="34" charset="0"/>
        <a:buChar char="–"/>
        <a:defRPr sz="2807" kern="1200">
          <a:solidFill>
            <a:schemeClr val="tx1"/>
          </a:solidFill>
          <a:latin typeface="+mn-lt"/>
          <a:ea typeface="+mn-ea"/>
          <a:cs typeface="+mn-cs"/>
        </a:defRPr>
      </a:lvl2pPr>
      <a:lvl3pPr marL="1145972" indent="-229194" algn="l" defTabSz="916777" rtl="0" eaLnBrk="1" latinLnBrk="0" hangingPunct="1">
        <a:spcBef>
          <a:spcPct val="20000"/>
        </a:spcBef>
        <a:buFont typeface="Arial" pitchFamily="34" charset="0"/>
        <a:buChar char="•"/>
        <a:defRPr sz="2406" kern="1200">
          <a:solidFill>
            <a:schemeClr val="tx1"/>
          </a:solidFill>
          <a:latin typeface="+mn-lt"/>
          <a:ea typeface="+mn-ea"/>
          <a:cs typeface="+mn-cs"/>
        </a:defRPr>
      </a:lvl3pPr>
      <a:lvl4pPr marL="1604361"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4pPr>
      <a:lvl5pPr marL="2062749"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5pPr>
      <a:lvl6pPr marL="2521138"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6pPr>
      <a:lvl7pPr marL="2979527"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7pPr>
      <a:lvl8pPr marL="3437915"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8pPr>
      <a:lvl9pPr marL="3896304" indent="-229194" algn="l" defTabSz="916777" rtl="0" eaLnBrk="1" latinLnBrk="0" hangingPunct="1">
        <a:spcBef>
          <a:spcPct val="20000"/>
        </a:spcBef>
        <a:buFont typeface="Arial" pitchFamily="34" charset="0"/>
        <a:buChar char="•"/>
        <a:defRPr sz="2005" kern="1200">
          <a:solidFill>
            <a:schemeClr val="tx1"/>
          </a:solidFill>
          <a:latin typeface="+mn-lt"/>
          <a:ea typeface="+mn-ea"/>
          <a:cs typeface="+mn-cs"/>
        </a:defRPr>
      </a:lvl9pPr>
    </p:bodyStyle>
    <p:otherStyle>
      <a:defPPr>
        <a:defRPr lang="zh-CN"/>
      </a:defPPr>
      <a:lvl1pPr marL="0" algn="l" defTabSz="916777" rtl="0" eaLnBrk="1" latinLnBrk="0" hangingPunct="1">
        <a:defRPr sz="1805" kern="1200">
          <a:solidFill>
            <a:schemeClr val="tx1"/>
          </a:solidFill>
          <a:latin typeface="+mn-lt"/>
          <a:ea typeface="+mn-ea"/>
          <a:cs typeface="+mn-cs"/>
        </a:defRPr>
      </a:lvl1pPr>
      <a:lvl2pPr marL="458389" algn="l" defTabSz="916777" rtl="0" eaLnBrk="1" latinLnBrk="0" hangingPunct="1">
        <a:defRPr sz="1805" kern="1200">
          <a:solidFill>
            <a:schemeClr val="tx1"/>
          </a:solidFill>
          <a:latin typeface="+mn-lt"/>
          <a:ea typeface="+mn-ea"/>
          <a:cs typeface="+mn-cs"/>
        </a:defRPr>
      </a:lvl2pPr>
      <a:lvl3pPr marL="916777" algn="l" defTabSz="916777" rtl="0" eaLnBrk="1" latinLnBrk="0" hangingPunct="1">
        <a:defRPr sz="1805" kern="1200">
          <a:solidFill>
            <a:schemeClr val="tx1"/>
          </a:solidFill>
          <a:latin typeface="+mn-lt"/>
          <a:ea typeface="+mn-ea"/>
          <a:cs typeface="+mn-cs"/>
        </a:defRPr>
      </a:lvl3pPr>
      <a:lvl4pPr marL="1375166" algn="l" defTabSz="916777" rtl="0" eaLnBrk="1" latinLnBrk="0" hangingPunct="1">
        <a:defRPr sz="1805" kern="1200">
          <a:solidFill>
            <a:schemeClr val="tx1"/>
          </a:solidFill>
          <a:latin typeface="+mn-lt"/>
          <a:ea typeface="+mn-ea"/>
          <a:cs typeface="+mn-cs"/>
        </a:defRPr>
      </a:lvl4pPr>
      <a:lvl5pPr marL="1833555" algn="l" defTabSz="916777" rtl="0" eaLnBrk="1" latinLnBrk="0" hangingPunct="1">
        <a:defRPr sz="1805" kern="1200">
          <a:solidFill>
            <a:schemeClr val="tx1"/>
          </a:solidFill>
          <a:latin typeface="+mn-lt"/>
          <a:ea typeface="+mn-ea"/>
          <a:cs typeface="+mn-cs"/>
        </a:defRPr>
      </a:lvl5pPr>
      <a:lvl6pPr marL="2291944" algn="l" defTabSz="916777" rtl="0" eaLnBrk="1" latinLnBrk="0" hangingPunct="1">
        <a:defRPr sz="1805" kern="1200">
          <a:solidFill>
            <a:schemeClr val="tx1"/>
          </a:solidFill>
          <a:latin typeface="+mn-lt"/>
          <a:ea typeface="+mn-ea"/>
          <a:cs typeface="+mn-cs"/>
        </a:defRPr>
      </a:lvl6pPr>
      <a:lvl7pPr marL="2750332" algn="l" defTabSz="916777" rtl="0" eaLnBrk="1" latinLnBrk="0" hangingPunct="1">
        <a:defRPr sz="1805" kern="1200">
          <a:solidFill>
            <a:schemeClr val="tx1"/>
          </a:solidFill>
          <a:latin typeface="+mn-lt"/>
          <a:ea typeface="+mn-ea"/>
          <a:cs typeface="+mn-cs"/>
        </a:defRPr>
      </a:lvl7pPr>
      <a:lvl8pPr marL="3208721" algn="l" defTabSz="916777" rtl="0" eaLnBrk="1" latinLnBrk="0" hangingPunct="1">
        <a:defRPr sz="1805" kern="1200">
          <a:solidFill>
            <a:schemeClr val="tx1"/>
          </a:solidFill>
          <a:latin typeface="+mn-lt"/>
          <a:ea typeface="+mn-ea"/>
          <a:cs typeface="+mn-cs"/>
        </a:defRPr>
      </a:lvl8pPr>
      <a:lvl9pPr marL="3667110" algn="l" defTabSz="916777" rtl="0" eaLnBrk="1" latinLnBrk="0" hangingPunct="1">
        <a:defRPr sz="180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84000"/>
            <a:lum/>
          </a:blip>
          <a:srcRect/>
          <a:stretch>
            <a:fillRect t="-18000" b="-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632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ransition spd="slow">
    <p:wheel spokes="1"/>
  </p:transition>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3472" y="731495"/>
            <a:ext cx="10285384" cy="763617"/>
          </a:xfrm>
          <a:prstGeom prst="rect">
            <a:avLst/>
          </a:prstGeom>
          <a:noFill/>
          <a:ln>
            <a:noFill/>
          </a:ln>
        </p:spPr>
        <p:txBody>
          <a:bodyPr spcFirstLastPara="1" wrap="square" lIns="114525" tIns="114525" rIns="114525" bIns="114525" anchor="t" anchorCtr="0">
            <a:noAutofit/>
          </a:bodyPr>
          <a:lstStyle>
            <a:lvl1pPr lvl="0" rtl="0">
              <a:spcBef>
                <a:spcPts val="0"/>
              </a:spcBef>
              <a:spcAft>
                <a:spcPts val="0"/>
              </a:spcAft>
              <a:buClr>
                <a:schemeClr val="accent3"/>
              </a:buClr>
              <a:buSzPts val="4800"/>
              <a:buFont typeface="Amatic SC"/>
              <a:buNone/>
              <a:defRPr sz="4800" b="1">
                <a:solidFill>
                  <a:schemeClr val="accent3"/>
                </a:solidFill>
                <a:latin typeface="Amatic SC"/>
                <a:ea typeface="Amatic SC"/>
                <a:cs typeface="Amatic SC"/>
                <a:sym typeface="Amatic SC"/>
              </a:defRPr>
            </a:lvl1pPr>
            <a:lvl2pPr lvl="1"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2pPr>
            <a:lvl3pPr lvl="2"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3pPr>
            <a:lvl4pPr lvl="3"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4pPr>
            <a:lvl5pPr lvl="4"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5pPr>
            <a:lvl6pPr lvl="5"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6pPr>
            <a:lvl7pPr lvl="6"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7pPr>
            <a:lvl8pPr lvl="7"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8pPr>
            <a:lvl9pPr lvl="8" rtl="0">
              <a:spcBef>
                <a:spcPts val="0"/>
              </a:spcBef>
              <a:spcAft>
                <a:spcPts val="0"/>
              </a:spcAft>
              <a:buClr>
                <a:schemeClr val="dk1"/>
              </a:buClr>
              <a:buSzPts val="4400"/>
              <a:buFont typeface="Bebas Neue"/>
              <a:buNone/>
              <a:defRPr sz="44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3472" y="1536475"/>
            <a:ext cx="10285384" cy="4554771"/>
          </a:xfrm>
          <a:prstGeom prst="rect">
            <a:avLst/>
          </a:prstGeom>
          <a:noFill/>
          <a:ln>
            <a:noFill/>
          </a:ln>
        </p:spPr>
        <p:txBody>
          <a:bodyPr spcFirstLastPara="1" wrap="square" lIns="114525" tIns="114525" rIns="114525" bIns="114525" anchor="t" anchorCtr="0">
            <a:noAutofit/>
          </a:bodyPr>
          <a:lstStyle>
            <a:lvl1pPr marL="457200" lvl="0" indent="-342900">
              <a:lnSpc>
                <a:spcPct val="115000"/>
              </a:lnSpc>
              <a:spcBef>
                <a:spcPts val="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1pPr>
            <a:lvl2pPr marL="914400" lvl="1"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2pPr>
            <a:lvl3pPr marL="1371600" lvl="2"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3pPr>
            <a:lvl4pPr marL="1828800" lvl="3"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4pPr>
            <a:lvl5pPr marL="2286000" lvl="4"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5pPr>
            <a:lvl6pPr marL="2743200" lvl="5"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6pPr>
            <a:lvl7pPr marL="3200400" lvl="6"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7pPr>
            <a:lvl8pPr marL="3657600" lvl="7" indent="-342900">
              <a:lnSpc>
                <a:spcPct val="115000"/>
              </a:lnSpc>
              <a:spcBef>
                <a:spcPts val="2000"/>
              </a:spcBef>
              <a:spcAft>
                <a:spcPts val="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8pPr>
            <a:lvl9pPr marL="4114800" lvl="8" indent="-342900">
              <a:lnSpc>
                <a:spcPct val="115000"/>
              </a:lnSpc>
              <a:spcBef>
                <a:spcPts val="2000"/>
              </a:spcBef>
              <a:spcAft>
                <a:spcPts val="2000"/>
              </a:spcAft>
              <a:buClr>
                <a:schemeClr val="dk1"/>
              </a:buClr>
              <a:buSzPts val="1800"/>
              <a:buFont typeface="Quicksand Medium"/>
              <a:buChar char="■"/>
              <a:defRPr sz="1800">
                <a:solidFill>
                  <a:schemeClr val="dk1"/>
                </a:solidFill>
                <a:latin typeface="Quicksand Medium"/>
                <a:ea typeface="Quicksand Medium"/>
                <a:cs typeface="Quicksand Medium"/>
                <a:sym typeface="Quicksand Medium"/>
              </a:defRPr>
            </a:lvl9pPr>
          </a:lstStyle>
          <a:p>
            <a:endParaRPr/>
          </a:p>
        </p:txBody>
      </p:sp>
    </p:spTree>
    <p:extLst>
      <p:ext uri="{BB962C8B-B14F-4D97-AF65-F5344CB8AC3E}">
        <p14:creationId xmlns:p14="http://schemas.microsoft.com/office/powerpoint/2010/main" val="3058123862"/>
      </p:ext>
    </p:extLst>
  </p:cSld>
  <p:clrMap bg1="lt1" tx1="dk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73.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xml"/><Relationship Id="rId1" Type="http://schemas.openxmlformats.org/officeDocument/2006/relationships/slideLayout" Target="../slideLayouts/slideLayout73.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audio" Target="../media/audio1.wav"/><Relationship Id="rId7" Type="http://schemas.microsoft.com/office/2007/relationships/hdphoto" Target="../media/hdphoto8.wdp"/><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microsoft.com/office/2007/relationships/hdphoto" Target="../media/hdphoto9.wdp"/></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5.wdp"/><Relationship Id="rId3" Type="http://schemas.openxmlformats.org/officeDocument/2006/relationships/image" Target="../media/image20.jpg"/><Relationship Id="rId7" Type="http://schemas.microsoft.com/office/2007/relationships/hdphoto" Target="../media/hdphoto2.wdp"/><Relationship Id="rId12"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47.xml"/><Relationship Id="rId6" Type="http://schemas.openxmlformats.org/officeDocument/2006/relationships/image" Target="../media/image22.png"/><Relationship Id="rId11" Type="http://schemas.microsoft.com/office/2007/relationships/hdphoto" Target="../media/hdphoto4.wdp"/><Relationship Id="rId5" Type="http://schemas.microsoft.com/office/2007/relationships/hdphoto" Target="../media/hdphoto1.wdp"/><Relationship Id="rId15" Type="http://schemas.microsoft.com/office/2007/relationships/hdphoto" Target="../media/hdphoto6.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3.wdp"/><Relationship Id="rId14" Type="http://schemas.openxmlformats.org/officeDocument/2006/relationships/image" Target="../media/image26.png"/></Relationships>
</file>

<file path=ppt/slides/_rels/slide4.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66.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7.xml"/><Relationship Id="rId4" Type="http://schemas.microsoft.com/office/2007/relationships/hdphoto" Target="../media/hdphoto7.wdp"/></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6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67.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pic>
        <p:nvPicPr>
          <p:cNvPr id="20" name="图片 19">
            <a:extLst>
              <a:ext uri="{FF2B5EF4-FFF2-40B4-BE49-F238E27FC236}">
                <a16:creationId xmlns:a16="http://schemas.microsoft.com/office/drawing/2014/main" id="{B6D3C3D1-4EAB-4649-800F-1688073D0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pic>
        <p:nvPicPr>
          <p:cNvPr id="22" name="图片 21">
            <a:extLst>
              <a:ext uri="{FF2B5EF4-FFF2-40B4-BE49-F238E27FC236}">
                <a16:creationId xmlns:a16="http://schemas.microsoft.com/office/drawing/2014/main" id="{F12F0635-AF6B-42FC-B09C-4BCC3307D631}"/>
              </a:ext>
            </a:extLst>
          </p:cNvPr>
          <p:cNvPicPr>
            <a:picLocks noChangeAspect="1"/>
          </p:cNvPicPr>
          <p:nvPr/>
        </p:nvPicPr>
        <p:blipFill rotWithShape="1">
          <a:blip r:embed="rId5">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25" name="图片 24">
            <a:extLst>
              <a:ext uri="{FF2B5EF4-FFF2-40B4-BE49-F238E27FC236}">
                <a16:creationId xmlns:a16="http://schemas.microsoft.com/office/drawing/2014/main" id="{E5C3BD6A-A1C6-4DDC-A0AD-03AF5E460B8C}"/>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6145445" y="5785851"/>
            <a:ext cx="894774" cy="942163"/>
          </a:xfrm>
          <a:prstGeom prst="rect">
            <a:avLst/>
          </a:prstGeom>
        </p:spPr>
      </p:pic>
      <p:pic>
        <p:nvPicPr>
          <p:cNvPr id="41" name="图形 40">
            <a:extLst>
              <a:ext uri="{FF2B5EF4-FFF2-40B4-BE49-F238E27FC236}">
                <a16:creationId xmlns:a16="http://schemas.microsoft.com/office/drawing/2014/main" id="{EDF37934-560A-4010-ADC1-1BAE164402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6534" y="4712733"/>
            <a:ext cx="2903698" cy="2139229"/>
          </a:xfrm>
          <a:prstGeom prst="rect">
            <a:avLst/>
          </a:prstGeom>
        </p:spPr>
      </p:pic>
      <p:pic>
        <p:nvPicPr>
          <p:cNvPr id="42" name="图形 41">
            <a:extLst>
              <a:ext uri="{FF2B5EF4-FFF2-40B4-BE49-F238E27FC236}">
                <a16:creationId xmlns:a16="http://schemas.microsoft.com/office/drawing/2014/main" id="{5FACC8B0-3DC8-4E5A-9BC9-38B2603C0B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51803" y="4914256"/>
            <a:ext cx="3047457" cy="1945447"/>
          </a:xfrm>
          <a:prstGeom prst="rect">
            <a:avLst/>
          </a:prstGeom>
        </p:spPr>
      </p:pic>
      <p:pic>
        <p:nvPicPr>
          <p:cNvPr id="43" name="图片 42">
            <a:extLst>
              <a:ext uri="{FF2B5EF4-FFF2-40B4-BE49-F238E27FC236}">
                <a16:creationId xmlns:a16="http://schemas.microsoft.com/office/drawing/2014/main" id="{0F3D7C21-4182-49A9-AA0A-EFF53FDA75D7}"/>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10577846" y="3277521"/>
            <a:ext cx="699754" cy="665443"/>
          </a:xfrm>
          <a:prstGeom prst="rect">
            <a:avLst/>
          </a:prstGeom>
        </p:spPr>
      </p:pic>
      <p:pic>
        <p:nvPicPr>
          <p:cNvPr id="44" name="图形 43">
            <a:extLst>
              <a:ext uri="{FF2B5EF4-FFF2-40B4-BE49-F238E27FC236}">
                <a16:creationId xmlns:a16="http://schemas.microsoft.com/office/drawing/2014/main" id="{41CA5B8B-FBEB-4D88-A3A5-26023CD220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2759" y="584538"/>
            <a:ext cx="533400" cy="571500"/>
          </a:xfrm>
          <a:prstGeom prst="rect">
            <a:avLst/>
          </a:prstGeom>
        </p:spPr>
      </p:pic>
      <p:pic>
        <p:nvPicPr>
          <p:cNvPr id="4" name="图片 3">
            <a:extLst>
              <a:ext uri="{FF2B5EF4-FFF2-40B4-BE49-F238E27FC236}">
                <a16:creationId xmlns:a16="http://schemas.microsoft.com/office/drawing/2014/main" id="{04D6D8DE-BA32-4D50-BADF-DFAF7B8B5818}"/>
              </a:ext>
            </a:extLst>
          </p:cNvPr>
          <p:cNvPicPr>
            <a:picLocks noChangeAspect="1"/>
          </p:cNvPicPr>
          <p:nvPr/>
        </p:nvPicPr>
        <p:blipFill rotWithShape="1">
          <a:blip r:embed="rId13">
            <a:extLst>
              <a:ext uri="{28A0092B-C50C-407E-A947-70E740481C1C}">
                <a14:useLocalDpi xmlns:a14="http://schemas.microsoft.com/office/drawing/2010/main" val="0"/>
              </a:ext>
            </a:extLst>
          </a:blip>
          <a:srcRect t="8293" r="68883" b="63339"/>
          <a:stretch/>
        </p:blipFill>
        <p:spPr>
          <a:xfrm>
            <a:off x="1029859" y="2158096"/>
            <a:ext cx="1634644" cy="1945448"/>
          </a:xfrm>
          <a:prstGeom prst="rect">
            <a:avLst/>
          </a:prstGeom>
        </p:spPr>
      </p:pic>
      <p:grpSp>
        <p:nvGrpSpPr>
          <p:cNvPr id="13" name="Group 12">
            <a:extLst>
              <a:ext uri="{FF2B5EF4-FFF2-40B4-BE49-F238E27FC236}">
                <a16:creationId xmlns:a16="http://schemas.microsoft.com/office/drawing/2014/main" id="{FF1AE60F-65DC-4843-BF43-8359EF0C5760}"/>
              </a:ext>
            </a:extLst>
          </p:cNvPr>
          <p:cNvGrpSpPr/>
          <p:nvPr/>
        </p:nvGrpSpPr>
        <p:grpSpPr>
          <a:xfrm>
            <a:off x="3451674" y="1283957"/>
            <a:ext cx="6586847" cy="3422738"/>
            <a:chOff x="1936266" y="1295400"/>
            <a:chExt cx="2616000" cy="1828800"/>
          </a:xfrm>
        </p:grpSpPr>
        <p:pic>
          <p:nvPicPr>
            <p:cNvPr id="14" name="Picture 13" descr="Shape&#10;&#10;Description automatically generated">
              <a:extLst>
                <a:ext uri="{FF2B5EF4-FFF2-40B4-BE49-F238E27FC236}">
                  <a16:creationId xmlns:a16="http://schemas.microsoft.com/office/drawing/2014/main" id="{78C0686D-7725-4346-8CC8-C25430176624}"/>
                </a:ext>
              </a:extLst>
            </p:cNvPr>
            <p:cNvPicPr>
              <a:picLocks noChangeAspect="1"/>
            </p:cNvPicPr>
            <p:nvPr/>
          </p:nvPicPr>
          <p:blipFill rotWithShape="1">
            <a:blip r:embed="rId14">
              <a:extLst>
                <a:ext uri="{28A0092B-C50C-407E-A947-70E740481C1C}">
                  <a14:useLocalDpi xmlns:a14="http://schemas.microsoft.com/office/drawing/2010/main" val="0"/>
                </a:ext>
              </a:extLst>
            </a:blip>
            <a:srcRect l="5617" t="4453" r="44334" b="69376"/>
            <a:stretch/>
          </p:blipFill>
          <p:spPr>
            <a:xfrm flipH="1">
              <a:off x="1936266" y="1295400"/>
              <a:ext cx="2616000" cy="1828800"/>
            </a:xfrm>
            <a:prstGeom prst="rect">
              <a:avLst/>
            </a:prstGeom>
          </p:spPr>
        </p:pic>
        <p:sp>
          <p:nvSpPr>
            <p:cNvPr id="15" name="TextBox 14">
              <a:extLst>
                <a:ext uri="{FF2B5EF4-FFF2-40B4-BE49-F238E27FC236}">
                  <a16:creationId xmlns:a16="http://schemas.microsoft.com/office/drawing/2014/main" id="{C7422C43-B42E-42B5-811C-9BD37B053D71}"/>
                </a:ext>
              </a:extLst>
            </p:cNvPr>
            <p:cNvSpPr txBox="1"/>
            <p:nvPr/>
          </p:nvSpPr>
          <p:spPr>
            <a:xfrm>
              <a:off x="2059804" y="1836005"/>
              <a:ext cx="1975678" cy="711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Khởi</a:t>
              </a:r>
              <a:r>
                <a:rPr kumimoji="0" lang="en-US" sz="72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rPr>
                <a:t> </a:t>
              </a:r>
              <a:r>
                <a:rPr kumimoji="0" lang="en-US" sz="7200" b="1" i="0" u="none" strike="noStrike" kern="1200" cap="none" spc="0" normalizeH="0" baseline="0" noProof="0" dirty="0" err="1">
                  <a:ln>
                    <a:noFill/>
                  </a:ln>
                  <a:solidFill>
                    <a:srgbClr val="A23AEA"/>
                  </a:solidFill>
                  <a:effectLst/>
                  <a:uLnTx/>
                  <a:uFillTx/>
                  <a:latin typeface="Calibri" panose="020F0502020204030204" pitchFamily="34" charset="0"/>
                  <a:ea typeface="+mn-ea"/>
                  <a:cs typeface="Calibri" panose="020F0502020204030204" pitchFamily="34" charset="0"/>
                </a:rPr>
                <a:t>động</a:t>
              </a:r>
              <a:endParaRPr kumimoji="0" lang="en-US" sz="7200" b="1" i="0" u="none" strike="noStrike" kern="1200" cap="none" spc="0" normalizeH="0" baseline="0" noProof="0" dirty="0">
                <a:ln>
                  <a:noFill/>
                </a:ln>
                <a:solidFill>
                  <a:srgbClr val="A23AEA"/>
                </a:solidFill>
                <a:effectLst/>
                <a:uLnTx/>
                <a:uFillTx/>
                <a:latin typeface="Calibri" panose="020F0502020204030204" pitchFamily="34" charset="0"/>
                <a:ea typeface="+mn-ea"/>
                <a:cs typeface="Calibri" panose="020F0502020204030204" pitchFamily="34" charset="0"/>
              </a:endParaRPr>
            </a:p>
          </p:txBody>
        </p:sp>
      </p:grpSp>
    </p:spTree>
    <p:extLst>
      <p:ext uri="{BB962C8B-B14F-4D97-AF65-F5344CB8AC3E}">
        <p14:creationId xmlns:p14="http://schemas.microsoft.com/office/powerpoint/2010/main" val="4010898928"/>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680720" y="1737360"/>
            <a:ext cx="10789920" cy="3170099"/>
          </a:xfrm>
          <a:prstGeom prst="rect">
            <a:avLst/>
          </a:prstGeom>
          <a:noFill/>
        </p:spPr>
        <p:txBody>
          <a:bodyPr wrap="square" rtlCol="0">
            <a:spAutoFit/>
          </a:bodyPr>
          <a:lstStyle/>
          <a:p>
            <a:pPr lvl="0" algn="just"/>
            <a:r>
              <a:rPr lang="en-US"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40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Em thích nhất là cô búp bê vải của mình. Cô búp bê vải này có tên là Na. Na mặc một chiếc váy dạ hội màu đỏ. Khuôn mặt xinh xắn, mái tóc dài. Mỗi khi rảnh rỗi, em lại chơi với Na. Na giống như một người bạn của em vậy. </a:t>
            </a:r>
            <a:endParaRPr kumimoji="0" lang="en-US" sz="40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2481430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793895" y="1150009"/>
            <a:ext cx="10789920" cy="5016758"/>
          </a:xfrm>
          <a:prstGeom prst="rect">
            <a:avLst/>
          </a:prstGeom>
          <a:noFill/>
        </p:spPr>
        <p:txBody>
          <a:bodyPr wrap="square" rtlCol="0">
            <a:spAutoFit/>
          </a:bodyPr>
          <a:lstStyle/>
          <a:p>
            <a:pPr algn="just"/>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Trong giỏ đồ chơi em có nhiều món đồ chơi khác nhau như bộ xếp hình, bộ nấu ăn, bộ trang điểm … nhưng em vẫn thích nhất búp bê được mẹ mua tặng quà sinh nhật năm em 6 tuổi. Búp bê có thân hình nhỏ nhắn với đôi chân dài như người mẫu và làn da trắng tinh như tuyết. Khuôn mặt búp bê bầu bĩnh với đôi mắt tròn đen nhánh như gỗ mun, đôi môi đỏ mọng và sống mũi cao dài. Mái tóc màu vàng óng mượt kéo dài đến ngang vai càng làm nổi bật vẻ xinh đẹp của búp bê. Em có thể chơi và thay đồ cho búp bê cả buổi không biết chán và luôn gìn giữ để búp bê không hỏng vì đây là món quà mẹ tặng em.</a:t>
            </a:r>
            <a:endPar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3114797" y="302592"/>
            <a:ext cx="5962405" cy="847417"/>
          </a:xfrm>
          <a:prstGeom prst="rect">
            <a:avLst/>
          </a:prstGeom>
        </p:spPr>
      </p:pic>
    </p:spTree>
    <p:extLst>
      <p:ext uri="{BB962C8B-B14F-4D97-AF65-F5344CB8AC3E}">
        <p14:creationId xmlns:p14="http://schemas.microsoft.com/office/powerpoint/2010/main" val="341727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sp>
        <p:nvSpPr>
          <p:cNvPr id="2" name="TextBox 1">
            <a:extLst>
              <a:ext uri="{FF2B5EF4-FFF2-40B4-BE49-F238E27FC236}">
                <a16:creationId xmlns:a16="http://schemas.microsoft.com/office/drawing/2014/main" id="{4B7F1CE6-418E-F973-E047-9677AE59799B}"/>
              </a:ext>
            </a:extLst>
          </p:cNvPr>
          <p:cNvSpPr txBox="1"/>
          <p:nvPr/>
        </p:nvSpPr>
        <p:spPr>
          <a:xfrm>
            <a:off x="680720" y="1737360"/>
            <a:ext cx="10789920" cy="4031873"/>
          </a:xfrm>
          <a:prstGeom prst="rect">
            <a:avLst/>
          </a:prstGeom>
          <a:noFill/>
        </p:spPr>
        <p:txBody>
          <a:bodyPr wrap="square" rtlCol="0">
            <a:spAutoFit/>
          </a:bodyPr>
          <a:lstStyle/>
          <a:p>
            <a:pPr lvl="0" algn="just"/>
            <a:r>
              <a:rPr lang="en-US"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vi-VN" sz="3200"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Vào dịp Nô-en năm ngoái, bà nội đã làm tặng em một con búp bê bằng bông. Con búp bê của em không giống với bất kì con búp bê nào khác. Nó được làm bằng vải, bên trong nhét bông mềm. Mắt của búp bê được bà tạo ra từ hai chiếc khuy áo, còn miệng là một miếng vải nhỏ màu đỏ. Búp bê mặc một chiếc váy màu cam xinh xắn. Em luôn mang theo món quà của bà nội ở bên mình. Búp bê là người bạn thân nhất của em.</a:t>
            </a:r>
            <a:endParaRPr kumimoji="0" lang="en-US" sz="3200" b="0" i="0" u="none" strike="noStrike" kern="1200" cap="none" spc="0" normalizeH="0" baseline="0" noProof="0" dirty="0">
              <a:ln>
                <a:noFill/>
              </a:ln>
              <a:solidFill>
                <a:srgbClr val="00206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pic>
        <p:nvPicPr>
          <p:cNvPr id="4" name="Picture 3">
            <a:extLst>
              <a:ext uri="{FF2B5EF4-FFF2-40B4-BE49-F238E27FC236}">
                <a16:creationId xmlns:a16="http://schemas.microsoft.com/office/drawing/2014/main" id="{404DD796-0E0B-6C83-4C91-FD2E6EF32DDB}"/>
              </a:ext>
            </a:extLst>
          </p:cNvPr>
          <p:cNvPicPr>
            <a:picLocks noChangeAspect="1"/>
          </p:cNvPicPr>
          <p:nvPr/>
        </p:nvPicPr>
        <p:blipFill>
          <a:blip r:embed="rId3"/>
          <a:stretch>
            <a:fillRect/>
          </a:stretch>
        </p:blipFill>
        <p:spPr>
          <a:xfrm>
            <a:off x="2982717" y="384011"/>
            <a:ext cx="5962405" cy="847417"/>
          </a:xfrm>
          <a:prstGeom prst="rect">
            <a:avLst/>
          </a:prstGeom>
        </p:spPr>
      </p:pic>
    </p:spTree>
    <p:extLst>
      <p:ext uri="{BB962C8B-B14F-4D97-AF65-F5344CB8AC3E}">
        <p14:creationId xmlns:p14="http://schemas.microsoft.com/office/powerpoint/2010/main" val="177546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F335B6D-73EB-4459-910C-1CA499AADB3F}"/>
              </a:ext>
            </a:extLst>
          </p:cNvPr>
          <p:cNvSpPr/>
          <p:nvPr/>
        </p:nvSpPr>
        <p:spPr>
          <a:xfrm>
            <a:off x="0" y="563512"/>
            <a:ext cx="12192000" cy="6294491"/>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Rectangle 24">
            <a:extLst>
              <a:ext uri="{FF2B5EF4-FFF2-40B4-BE49-F238E27FC236}">
                <a16:creationId xmlns:a16="http://schemas.microsoft.com/office/drawing/2014/main" id="{E6635487-8353-4E8B-AE86-028834874D11}"/>
              </a:ext>
            </a:extLst>
          </p:cNvPr>
          <p:cNvSpPr/>
          <p:nvPr/>
        </p:nvSpPr>
        <p:spPr>
          <a:xfrm>
            <a:off x="500898" y="281756"/>
            <a:ext cx="11210246" cy="783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6" name="Rectangle 25">
            <a:extLst>
              <a:ext uri="{FF2B5EF4-FFF2-40B4-BE49-F238E27FC236}">
                <a16:creationId xmlns:a16="http://schemas.microsoft.com/office/drawing/2014/main" id="{679816F7-E695-41C4-9654-4A161D377638}"/>
              </a:ext>
            </a:extLst>
          </p:cNvPr>
          <p:cNvSpPr/>
          <p:nvPr/>
        </p:nvSpPr>
        <p:spPr>
          <a:xfrm>
            <a:off x="8281502" y="634335"/>
            <a:ext cx="3439660"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7" name="Rectangle 26">
            <a:extLst>
              <a:ext uri="{FF2B5EF4-FFF2-40B4-BE49-F238E27FC236}">
                <a16:creationId xmlns:a16="http://schemas.microsoft.com/office/drawing/2014/main" id="{72AE250C-24C5-456A-80D3-62EC01744E44}"/>
              </a:ext>
            </a:extLst>
          </p:cNvPr>
          <p:cNvSpPr/>
          <p:nvPr/>
        </p:nvSpPr>
        <p:spPr>
          <a:xfrm>
            <a:off x="500897" y="670192"/>
            <a:ext cx="4223458" cy="78152"/>
          </a:xfrm>
          <a:prstGeom prst="rect">
            <a:avLst/>
          </a:prstGeom>
          <a:solidFill>
            <a:srgbClr val="0088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6777" rtl="0" eaLnBrk="1" fontAlgn="auto" latinLnBrk="0" hangingPunct="1">
              <a:lnSpc>
                <a:spcPct val="100000"/>
              </a:lnSpc>
              <a:spcBef>
                <a:spcPts val="0"/>
              </a:spcBef>
              <a:spcAft>
                <a:spcPts val="0"/>
              </a:spcAft>
              <a:buClrTx/>
              <a:buSzTx/>
              <a:buFontTx/>
              <a:buNone/>
              <a:tabLst/>
              <a:defRPr/>
            </a:pPr>
            <a:endParaRPr kumimoji="0" lang="vi-VN" sz="1652"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5" name="图片 4"/>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10563389" y="156418"/>
            <a:ext cx="1525569" cy="1105699"/>
          </a:xfrm>
          <a:prstGeom prst="rect">
            <a:avLst/>
          </a:prstGeom>
        </p:spPr>
      </p:pic>
      <p:sp>
        <p:nvSpPr>
          <p:cNvPr id="20" name="TextBox 19">
            <a:extLst>
              <a:ext uri="{FF2B5EF4-FFF2-40B4-BE49-F238E27FC236}">
                <a16:creationId xmlns:a16="http://schemas.microsoft.com/office/drawing/2014/main" id="{A3B53F7B-674A-4904-A8DB-3BE75FF5AFDB}"/>
              </a:ext>
            </a:extLst>
          </p:cNvPr>
          <p:cNvSpPr txBox="1"/>
          <p:nvPr/>
        </p:nvSpPr>
        <p:spPr>
          <a:xfrm>
            <a:off x="3747649" y="249614"/>
            <a:ext cx="543827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Trao</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đổi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bài</a:t>
            </a:r>
            <a:r>
              <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sz="4400" b="0" i="0" u="none" strike="noStrike" kern="1200" cap="none" spc="0" normalizeH="0" baseline="0" noProof="0" dirty="0" err="1">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rPr>
              <a:t>viết</a:t>
            </a:r>
            <a:endParaRPr kumimoji="0" lang="en-US" sz="4400" b="0" i="0" u="none" strike="noStrike" kern="1200" cap="none" spc="0" normalizeH="0" baseline="0" noProof="0" dirty="0">
              <a:ln>
                <a:noFill/>
              </a:ln>
              <a:solidFill>
                <a:srgbClr val="AF06AA"/>
              </a:solidFill>
              <a:effectLst>
                <a:glow rad="127000">
                  <a:srgbClr val="AF06AA">
                    <a:alpha val="30000"/>
                  </a:srgbClr>
                </a:glow>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21" name="Group 20">
            <a:extLst>
              <a:ext uri="{FF2B5EF4-FFF2-40B4-BE49-F238E27FC236}">
                <a16:creationId xmlns:a16="http://schemas.microsoft.com/office/drawing/2014/main" id="{EEEBBE2A-99EE-441A-8586-F891806453E8}"/>
              </a:ext>
            </a:extLst>
          </p:cNvPr>
          <p:cNvGrpSpPr/>
          <p:nvPr/>
        </p:nvGrpSpPr>
        <p:grpSpPr>
          <a:xfrm>
            <a:off x="731809" y="1087071"/>
            <a:ext cx="2935362" cy="2926080"/>
            <a:chOff x="1105147" y="1463040"/>
            <a:chExt cx="2935362" cy="2926080"/>
          </a:xfrm>
        </p:grpSpPr>
        <p:pic>
          <p:nvPicPr>
            <p:cNvPr id="22" name="Picture 21" descr="A picture containing icon&#10;&#10;Description automatically generated">
              <a:extLst>
                <a:ext uri="{FF2B5EF4-FFF2-40B4-BE49-F238E27FC236}">
                  <a16:creationId xmlns:a16="http://schemas.microsoft.com/office/drawing/2014/main" id="{1C80AEC1-812B-4450-9384-67FC68E2A954}"/>
                </a:ext>
              </a:extLst>
            </p:cNvPr>
            <p:cNvPicPr>
              <a:picLocks noChangeAspect="1"/>
            </p:cNvPicPr>
            <p:nvPr/>
          </p:nvPicPr>
          <p:blipFill rotWithShape="1">
            <a:blip r:embed="rId5">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23" name="TextBox 22">
              <a:extLst>
                <a:ext uri="{FF2B5EF4-FFF2-40B4-BE49-F238E27FC236}">
                  <a16:creationId xmlns:a16="http://schemas.microsoft.com/office/drawing/2014/main" id="{5CED7F8B-02F4-48C3-B602-599F3E1314B1}"/>
                </a:ext>
              </a:extLst>
            </p:cNvPr>
            <p:cNvSpPr txBox="1"/>
            <p:nvPr/>
          </p:nvSpPr>
          <p:spPr>
            <a:xfrm>
              <a:off x="1399778" y="2177030"/>
              <a:ext cx="2346100"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Đọc</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và</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bạn</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28" name="Group 27">
            <a:extLst>
              <a:ext uri="{FF2B5EF4-FFF2-40B4-BE49-F238E27FC236}">
                <a16:creationId xmlns:a16="http://schemas.microsoft.com/office/drawing/2014/main" id="{EB316BBD-ACA0-4756-98DA-72A9B99E58DC}"/>
              </a:ext>
            </a:extLst>
          </p:cNvPr>
          <p:cNvGrpSpPr/>
          <p:nvPr/>
        </p:nvGrpSpPr>
        <p:grpSpPr>
          <a:xfrm>
            <a:off x="4463844" y="982349"/>
            <a:ext cx="3898325" cy="2743200"/>
            <a:chOff x="4529959" y="951571"/>
            <a:chExt cx="3261464" cy="2743200"/>
          </a:xfrm>
        </p:grpSpPr>
        <p:pic>
          <p:nvPicPr>
            <p:cNvPr id="30" name="Picture 29" descr="A picture containing icon&#10;&#10;Description automatically generated">
              <a:extLst>
                <a:ext uri="{FF2B5EF4-FFF2-40B4-BE49-F238E27FC236}">
                  <a16:creationId xmlns:a16="http://schemas.microsoft.com/office/drawing/2014/main" id="{389520E5-5EBD-4449-92BB-37F7AF2841D4}"/>
                </a:ext>
              </a:extLst>
            </p:cNvPr>
            <p:cNvPicPr>
              <a:picLocks noChangeAspect="1"/>
            </p:cNvPicPr>
            <p:nvPr/>
          </p:nvPicPr>
          <p:blipFill rotWithShape="1">
            <a:blip r:embed="rId5">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31" name="TextBox 30">
              <a:extLst>
                <a:ext uri="{FF2B5EF4-FFF2-40B4-BE49-F238E27FC236}">
                  <a16:creationId xmlns:a16="http://schemas.microsoft.com/office/drawing/2014/main" id="{610902E7-C439-4616-A018-3F2E45A8A883}"/>
                </a:ext>
              </a:extLst>
            </p:cNvPr>
            <p:cNvSpPr txBox="1"/>
            <p:nvPr/>
          </p:nvSpPr>
          <p:spPr>
            <a:xfrm>
              <a:off x="4856061" y="1684943"/>
              <a:ext cx="2935362"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Nghe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bạn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góp</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ý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viết</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của</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mình</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grpSp>
        <p:nvGrpSpPr>
          <p:cNvPr id="32" name="Group 31">
            <a:extLst>
              <a:ext uri="{FF2B5EF4-FFF2-40B4-BE49-F238E27FC236}">
                <a16:creationId xmlns:a16="http://schemas.microsoft.com/office/drawing/2014/main" id="{B3D22892-2B33-479D-A72A-0734E81A850A}"/>
              </a:ext>
            </a:extLst>
          </p:cNvPr>
          <p:cNvGrpSpPr/>
          <p:nvPr/>
        </p:nvGrpSpPr>
        <p:grpSpPr>
          <a:xfrm>
            <a:off x="8617869" y="1315671"/>
            <a:ext cx="2961767" cy="2468880"/>
            <a:chOff x="8963158" y="1920240"/>
            <a:chExt cx="2961767" cy="2468880"/>
          </a:xfrm>
        </p:grpSpPr>
        <p:pic>
          <p:nvPicPr>
            <p:cNvPr id="33" name="Picture 32" descr="A picture containing icon&#10;&#10;Description automatically generated">
              <a:extLst>
                <a:ext uri="{FF2B5EF4-FFF2-40B4-BE49-F238E27FC236}">
                  <a16:creationId xmlns:a16="http://schemas.microsoft.com/office/drawing/2014/main" id="{64201B05-B816-4681-BCB7-1101CEEAB90B}"/>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34" name="TextBox 33">
              <a:extLst>
                <a:ext uri="{FF2B5EF4-FFF2-40B4-BE49-F238E27FC236}">
                  <a16:creationId xmlns:a16="http://schemas.microsoft.com/office/drawing/2014/main" id="{B1705B55-DC36-4510-A115-AB190BC625E3}"/>
                </a:ext>
              </a:extLst>
            </p:cNvPr>
            <p:cNvSpPr txBox="1"/>
            <p:nvPr/>
          </p:nvSpPr>
          <p:spPr>
            <a:xfrm>
              <a:off x="9314724" y="2416016"/>
              <a:ext cx="2258633"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Sửa</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lại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bài</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cho</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hay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hơn</a:t>
              </a:r>
              <a:endPar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pic>
        <p:nvPicPr>
          <p:cNvPr id="35" name="Picture 34" descr="A picture containing icon&#10;&#10;Description automatically generated">
            <a:extLst>
              <a:ext uri="{FF2B5EF4-FFF2-40B4-BE49-F238E27FC236}">
                <a16:creationId xmlns:a16="http://schemas.microsoft.com/office/drawing/2014/main" id="{5CEB8DC6-03CC-47D0-B50A-56CCEDA26BCE}"/>
              </a:ext>
            </a:extLst>
          </p:cNvPr>
          <p:cNvPicPr>
            <a:picLocks noChangeAspect="1"/>
          </p:cNvPicPr>
          <p:nvPr/>
        </p:nvPicPr>
        <p:blipFill rotWithShape="1">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169288547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0"/>
                                        </p:tgtEl>
                                        <p:attrNameLst>
                                          <p:attrName>ppt_y</p:attrName>
                                        </p:attrNameLst>
                                      </p:cBhvr>
                                      <p:tavLst>
                                        <p:tav tm="0">
                                          <p:val>
                                            <p:strVal val="#ppt_y"/>
                                          </p:val>
                                        </p:tav>
                                        <p:tav tm="100000">
                                          <p:val>
                                            <p:strVal val="#ppt_y"/>
                                          </p:val>
                                        </p:tav>
                                      </p:tavLst>
                                    </p:anim>
                                    <p:anim calcmode="lin" valueType="num">
                                      <p:cBhvr>
                                        <p:cTn id="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0"/>
                                        </p:tgtEl>
                                      </p:cBhvr>
                                    </p:animEffect>
                                  </p:childTnLst>
                                </p:cTn>
                              </p:par>
                            </p:childTnLst>
                          </p:cTn>
                        </p:par>
                        <p:par>
                          <p:cTn id="12" fill="hold">
                            <p:stCondLst>
                              <p:cond delay="1150"/>
                            </p:stCondLst>
                            <p:childTnLst>
                              <p:par>
                                <p:cTn id="13" presetID="55" presetClass="entr" presetSubtype="0"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strVal val="#ppt_w*0.70"/>
                                          </p:val>
                                        </p:tav>
                                        <p:tav tm="100000">
                                          <p:val>
                                            <p:strVal val="#ppt_w"/>
                                          </p:val>
                                        </p:tav>
                                      </p:tavLst>
                                    </p:anim>
                                    <p:anim calcmode="lin" valueType="num">
                                      <p:cBhvr>
                                        <p:cTn id="16" dur="500" fill="hold"/>
                                        <p:tgtEl>
                                          <p:spTgt spid="35"/>
                                        </p:tgtEl>
                                        <p:attrNameLst>
                                          <p:attrName>ppt_h</p:attrName>
                                        </p:attrNameLst>
                                      </p:cBhvr>
                                      <p:tavLst>
                                        <p:tav tm="0">
                                          <p:val>
                                            <p:strVal val="#ppt_h"/>
                                          </p:val>
                                        </p:tav>
                                        <p:tav tm="100000">
                                          <p:val>
                                            <p:strVal val="#ppt_h"/>
                                          </p:val>
                                        </p:tav>
                                      </p:tavLst>
                                    </p:anim>
                                    <p:animEffect transition="in" filter="fade">
                                      <p:cBhvr>
                                        <p:cTn id="17" dur="500"/>
                                        <p:tgtEl>
                                          <p:spTgt spid="35"/>
                                        </p:tgtEl>
                                      </p:cBhvr>
                                    </p:animEffect>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8" fill="hold">
                            <p:stCondLst>
                              <p:cond delay="1650"/>
                            </p:stCondLst>
                            <p:childTnLst>
                              <p:par>
                                <p:cTn id="19" presetID="53" presetClass="entr" presetSubtype="16" fill="hold"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p:cTn id="21" dur="500" fill="hold"/>
                                        <p:tgtEl>
                                          <p:spTgt spid="21"/>
                                        </p:tgtEl>
                                        <p:attrNameLst>
                                          <p:attrName>ppt_w</p:attrName>
                                        </p:attrNameLst>
                                      </p:cBhvr>
                                      <p:tavLst>
                                        <p:tav tm="0">
                                          <p:val>
                                            <p:fltVal val="0"/>
                                          </p:val>
                                        </p:tav>
                                        <p:tav tm="100000">
                                          <p:val>
                                            <p:strVal val="#ppt_w"/>
                                          </p:val>
                                        </p:tav>
                                      </p:tavLst>
                                    </p:anim>
                                    <p:anim calcmode="lin" valueType="num">
                                      <p:cBhvr>
                                        <p:cTn id="22" dur="500" fill="hold"/>
                                        <p:tgtEl>
                                          <p:spTgt spid="21"/>
                                        </p:tgtEl>
                                        <p:attrNameLst>
                                          <p:attrName>ppt_h</p:attrName>
                                        </p:attrNameLst>
                                      </p:cBhvr>
                                      <p:tavLst>
                                        <p:tav tm="0">
                                          <p:val>
                                            <p:fltVal val="0"/>
                                          </p:val>
                                        </p:tav>
                                        <p:tav tm="100000">
                                          <p:val>
                                            <p:strVal val="#ppt_h"/>
                                          </p:val>
                                        </p:tav>
                                      </p:tavLst>
                                    </p:anim>
                                    <p:animEffect transition="in" filter="fade">
                                      <p:cBhvr>
                                        <p:cTn id="23" dur="500"/>
                                        <p:tgtEl>
                                          <p:spTgt spid="21"/>
                                        </p:tgtEl>
                                      </p:cBhvr>
                                    </p:animEffect>
                                  </p:childTnLst>
                                </p:cTn>
                              </p:par>
                              <p:par>
                                <p:cTn id="24" presetID="53" presetClass="entr" presetSubtype="16" fill="hold" nodeType="withEffect">
                                  <p:stCondLst>
                                    <p:cond delay="500"/>
                                  </p:stCondLst>
                                  <p:childTnLst>
                                    <p:set>
                                      <p:cBhvr>
                                        <p:cTn id="25" dur="1" fill="hold">
                                          <p:stCondLst>
                                            <p:cond delay="0"/>
                                          </p:stCondLst>
                                        </p:cTn>
                                        <p:tgtEl>
                                          <p:spTgt spid="28"/>
                                        </p:tgtEl>
                                        <p:attrNameLst>
                                          <p:attrName>style.visibility</p:attrName>
                                        </p:attrNameLst>
                                      </p:cBhvr>
                                      <p:to>
                                        <p:strVal val="visible"/>
                                      </p:to>
                                    </p:set>
                                    <p:anim calcmode="lin" valueType="num">
                                      <p:cBhvr>
                                        <p:cTn id="26" dur="500" fill="hold"/>
                                        <p:tgtEl>
                                          <p:spTgt spid="28"/>
                                        </p:tgtEl>
                                        <p:attrNameLst>
                                          <p:attrName>ppt_w</p:attrName>
                                        </p:attrNameLst>
                                      </p:cBhvr>
                                      <p:tavLst>
                                        <p:tav tm="0">
                                          <p:val>
                                            <p:fltVal val="0"/>
                                          </p:val>
                                        </p:tav>
                                        <p:tav tm="100000">
                                          <p:val>
                                            <p:strVal val="#ppt_w"/>
                                          </p:val>
                                        </p:tav>
                                      </p:tavLst>
                                    </p:anim>
                                    <p:anim calcmode="lin" valueType="num">
                                      <p:cBhvr>
                                        <p:cTn id="27" dur="500" fill="hold"/>
                                        <p:tgtEl>
                                          <p:spTgt spid="28"/>
                                        </p:tgtEl>
                                        <p:attrNameLst>
                                          <p:attrName>ppt_h</p:attrName>
                                        </p:attrNameLst>
                                      </p:cBhvr>
                                      <p:tavLst>
                                        <p:tav tm="0">
                                          <p:val>
                                            <p:fltVal val="0"/>
                                          </p:val>
                                        </p:tav>
                                        <p:tav tm="100000">
                                          <p:val>
                                            <p:strVal val="#ppt_h"/>
                                          </p:val>
                                        </p:tav>
                                      </p:tavLst>
                                    </p:anim>
                                    <p:animEffect transition="in" filter="fade">
                                      <p:cBhvr>
                                        <p:cTn id="28" dur="500"/>
                                        <p:tgtEl>
                                          <p:spTgt spid="28"/>
                                        </p:tgtEl>
                                      </p:cBhvr>
                                    </p:animEffect>
                                  </p:childTnLst>
                                </p:cTn>
                              </p:par>
                              <p:par>
                                <p:cTn id="29" presetID="53" presetClass="entr" presetSubtype="16" fill="hold" nodeType="withEffect">
                                  <p:stCondLst>
                                    <p:cond delay="1000"/>
                                  </p:stCondLst>
                                  <p:childTnLst>
                                    <p:set>
                                      <p:cBhvr>
                                        <p:cTn id="30" dur="1" fill="hold">
                                          <p:stCondLst>
                                            <p:cond delay="0"/>
                                          </p:stCondLst>
                                        </p:cTn>
                                        <p:tgtEl>
                                          <p:spTgt spid="32"/>
                                        </p:tgtEl>
                                        <p:attrNameLst>
                                          <p:attrName>style.visibility</p:attrName>
                                        </p:attrNameLst>
                                      </p:cBhvr>
                                      <p:to>
                                        <p:strVal val="visible"/>
                                      </p:to>
                                    </p:set>
                                    <p:anim calcmode="lin" valueType="num">
                                      <p:cBhvr>
                                        <p:cTn id="31" dur="500" fill="hold"/>
                                        <p:tgtEl>
                                          <p:spTgt spid="32"/>
                                        </p:tgtEl>
                                        <p:attrNameLst>
                                          <p:attrName>ppt_w</p:attrName>
                                        </p:attrNameLst>
                                      </p:cBhvr>
                                      <p:tavLst>
                                        <p:tav tm="0">
                                          <p:val>
                                            <p:fltVal val="0"/>
                                          </p:val>
                                        </p:tav>
                                        <p:tav tm="100000">
                                          <p:val>
                                            <p:strVal val="#ppt_w"/>
                                          </p:val>
                                        </p:tav>
                                      </p:tavLst>
                                    </p:anim>
                                    <p:anim calcmode="lin" valueType="num">
                                      <p:cBhvr>
                                        <p:cTn id="32" dur="500" fill="hold"/>
                                        <p:tgtEl>
                                          <p:spTgt spid="32"/>
                                        </p:tgtEl>
                                        <p:attrNameLst>
                                          <p:attrName>ppt_h</p:attrName>
                                        </p:attrNameLst>
                                      </p:cBhvr>
                                      <p:tavLst>
                                        <p:tav tm="0">
                                          <p:val>
                                            <p:fltVal val="0"/>
                                          </p:val>
                                        </p:tav>
                                        <p:tav tm="100000">
                                          <p:val>
                                            <p:strVal val="#ppt_h"/>
                                          </p:val>
                                        </p:tav>
                                      </p:tavLst>
                                    </p:anim>
                                    <p:animEffect transition="in" filter="fade">
                                      <p:cBhvr>
                                        <p:cTn id="33"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AE3B5B-7D98-43A2-42EF-B76DBC888611}"/>
              </a:ext>
            </a:extLst>
          </p:cNvPr>
          <p:cNvPicPr>
            <a:picLocks noChangeAspect="1"/>
          </p:cNvPicPr>
          <p:nvPr/>
        </p:nvPicPr>
        <p:blipFill>
          <a:blip r:embed="rId2"/>
          <a:stretch>
            <a:fillRect/>
          </a:stretch>
        </p:blipFill>
        <p:spPr>
          <a:xfrm>
            <a:off x="892629" y="547372"/>
            <a:ext cx="10040982" cy="5803895"/>
          </a:xfrm>
          <a:prstGeom prst="rect">
            <a:avLst/>
          </a:prstGeom>
        </p:spPr>
      </p:pic>
    </p:spTree>
    <p:extLst>
      <p:ext uri="{BB962C8B-B14F-4D97-AF65-F5344CB8AC3E}">
        <p14:creationId xmlns:p14="http://schemas.microsoft.com/office/powerpoint/2010/main" val="1133982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4724400" y="914874"/>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640080">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640080">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40080">
                <a:tc>
                  <a:txBody>
                    <a:bodyPr/>
                    <a:lstStyle/>
                    <a:p>
                      <a:pPr algn="ctr"/>
                      <a:r>
                        <a:rPr lang="en-US" sz="3200" b="1">
                          <a:latin typeface="+mj-lt"/>
                          <a:ea typeface="Arial-Rounded" pitchFamily="34" charset="0"/>
                          <a:cs typeface="Arial-Rounded"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40080">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40080">
                <a:tc>
                  <a:txBody>
                    <a:bodyPr/>
                    <a:lstStyle/>
                    <a:p>
                      <a:pPr algn="ctr"/>
                      <a:r>
                        <a:rPr lang="en-US" sz="3200" b="1">
                          <a:latin typeface="+mj-lt"/>
                          <a:ea typeface="Arial-Rounded" pitchFamily="34" charset="0"/>
                          <a:cs typeface="Arial-Rounded" pitchFamily="34"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2" name="TextBox 11"/>
          <p:cNvSpPr txBox="1"/>
          <p:nvPr/>
        </p:nvSpPr>
        <p:spPr>
          <a:xfrm>
            <a:off x="685800" y="1550820"/>
            <a:ext cx="3368040" cy="4216539"/>
          </a:xfrm>
          <a:prstGeom prst="rect">
            <a:avLst/>
          </a:prstGeom>
          <a:noFill/>
        </p:spPr>
        <p:txBody>
          <a:bodyPr wrap="square" rtlCol="0">
            <a:spAutoFit/>
          </a:bodyPr>
          <a:lstStyle/>
          <a:p>
            <a:pPr algn="ctr">
              <a:buClr>
                <a:srgbClr val="000000"/>
              </a:buClr>
            </a:pPr>
            <a:r>
              <a:rPr lang="en-US" sz="4400" b="1" kern="0" dirty="0">
                <a:solidFill>
                  <a:srgbClr val="0070C0"/>
                </a:solidFill>
                <a:latin typeface="Arial"/>
                <a:ea typeface="Arial-Rounded" pitchFamily="34" charset="0"/>
                <a:cs typeface="Arial-Rounded" pitchFamily="34" charset="0"/>
                <a:sym typeface="Arial"/>
              </a:rPr>
              <a:t>AI TINH MẮT?</a:t>
            </a:r>
          </a:p>
          <a:p>
            <a:pPr algn="ctr">
              <a:buClr>
                <a:srgbClr val="000000"/>
              </a:buClr>
            </a:pPr>
            <a:endParaRPr lang="en-US" sz="3600" kern="0" dirty="0">
              <a:solidFill>
                <a:srgbClr val="F09420"/>
              </a:solidFill>
              <a:latin typeface="Arial"/>
              <a:ea typeface="Arial-Rounded" pitchFamily="34" charset="0"/>
              <a:cs typeface="Arial-Rounded" pitchFamily="34" charset="0"/>
              <a:sym typeface="Arial"/>
            </a:endParaRPr>
          </a:p>
          <a:p>
            <a:pPr algn="just">
              <a:buClr>
                <a:srgbClr val="000000"/>
              </a:buClr>
            </a:pPr>
            <a:r>
              <a:rPr lang="en-US" sz="3600" kern="0" dirty="0" err="1">
                <a:solidFill>
                  <a:srgbClr val="0070C0"/>
                </a:solidFill>
                <a:latin typeface="Arial"/>
                <a:ea typeface="Arial-Rounded" pitchFamily="34" charset="0"/>
                <a:cs typeface="Arial-Rounded" pitchFamily="34" charset="0"/>
                <a:sym typeface="Arial"/>
              </a:rPr>
              <a:t>Tìm</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và</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thêm</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dấu</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thanh</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để</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có</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tên</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các</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loại</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đồ</a:t>
            </a:r>
            <a:r>
              <a:rPr lang="en-US" sz="3600" kern="0" dirty="0">
                <a:solidFill>
                  <a:srgbClr val="0070C0"/>
                </a:solidFill>
                <a:latin typeface="Arial"/>
                <a:ea typeface="Arial-Rounded" pitchFamily="34" charset="0"/>
                <a:cs typeface="Arial-Rounded" pitchFamily="34" charset="0"/>
                <a:sym typeface="Arial"/>
              </a:rPr>
              <a:t> </a:t>
            </a:r>
            <a:r>
              <a:rPr lang="en-US" sz="3600" kern="0" dirty="0" err="1">
                <a:solidFill>
                  <a:srgbClr val="0070C0"/>
                </a:solidFill>
                <a:latin typeface="Arial"/>
                <a:ea typeface="Arial-Rounded" pitchFamily="34" charset="0"/>
                <a:cs typeface="Arial-Rounded" pitchFamily="34" charset="0"/>
                <a:sym typeface="Arial"/>
              </a:rPr>
              <a:t>chơi</a:t>
            </a:r>
            <a:r>
              <a:rPr lang="en-US" sz="3600" kern="0" dirty="0">
                <a:solidFill>
                  <a:srgbClr val="0070C0"/>
                </a:solidFill>
                <a:latin typeface="Arial"/>
                <a:ea typeface="Arial-Rounded" pitchFamily="34" charset="0"/>
                <a:cs typeface="Arial-Rounded" pitchFamily="34" charset="0"/>
                <a:sym typeface="Arial"/>
              </a:rPr>
              <a:t>.</a:t>
            </a:r>
          </a:p>
        </p:txBody>
      </p:sp>
      <p:graphicFrame>
        <p:nvGraphicFramePr>
          <p:cNvPr id="15" name="Table 14"/>
          <p:cNvGraphicFramePr>
            <a:graphicFrameLocks noGrp="1"/>
          </p:cNvGraphicFramePr>
          <p:nvPr/>
        </p:nvGraphicFramePr>
        <p:xfrm>
          <a:off x="4711524" y="926897"/>
          <a:ext cx="5760720" cy="5120640"/>
        </p:xfrm>
        <a:graphic>
          <a:graphicData uri="http://schemas.openxmlformats.org/drawingml/2006/table">
            <a:tbl>
              <a:tblPr firstRow="1" bandRow="1"/>
              <a:tblGrid>
                <a:gridCol w="640080">
                  <a:extLst>
                    <a:ext uri="{9D8B030D-6E8A-4147-A177-3AD203B41FA5}">
                      <a16:colId xmlns:a16="http://schemas.microsoft.com/office/drawing/2014/main" val="20000"/>
                    </a:ext>
                  </a:extLst>
                </a:gridCol>
                <a:gridCol w="640080">
                  <a:extLst>
                    <a:ext uri="{9D8B030D-6E8A-4147-A177-3AD203B41FA5}">
                      <a16:colId xmlns:a16="http://schemas.microsoft.com/office/drawing/2014/main" val="20001"/>
                    </a:ext>
                  </a:extLst>
                </a:gridCol>
                <a:gridCol w="640080">
                  <a:extLst>
                    <a:ext uri="{9D8B030D-6E8A-4147-A177-3AD203B41FA5}">
                      <a16:colId xmlns:a16="http://schemas.microsoft.com/office/drawing/2014/main" val="20002"/>
                    </a:ext>
                  </a:extLst>
                </a:gridCol>
                <a:gridCol w="640080">
                  <a:extLst>
                    <a:ext uri="{9D8B030D-6E8A-4147-A177-3AD203B41FA5}">
                      <a16:colId xmlns:a16="http://schemas.microsoft.com/office/drawing/2014/main" val="20003"/>
                    </a:ext>
                  </a:extLst>
                </a:gridCol>
                <a:gridCol w="640080">
                  <a:extLst>
                    <a:ext uri="{9D8B030D-6E8A-4147-A177-3AD203B41FA5}">
                      <a16:colId xmlns:a16="http://schemas.microsoft.com/office/drawing/2014/main" val="20004"/>
                    </a:ext>
                  </a:extLst>
                </a:gridCol>
                <a:gridCol w="640080">
                  <a:extLst>
                    <a:ext uri="{9D8B030D-6E8A-4147-A177-3AD203B41FA5}">
                      <a16:colId xmlns:a16="http://schemas.microsoft.com/office/drawing/2014/main" val="20005"/>
                    </a:ext>
                  </a:extLst>
                </a:gridCol>
                <a:gridCol w="640080">
                  <a:extLst>
                    <a:ext uri="{9D8B030D-6E8A-4147-A177-3AD203B41FA5}">
                      <a16:colId xmlns:a16="http://schemas.microsoft.com/office/drawing/2014/main" val="20006"/>
                    </a:ext>
                  </a:extLst>
                </a:gridCol>
                <a:gridCol w="640080">
                  <a:extLst>
                    <a:ext uri="{9D8B030D-6E8A-4147-A177-3AD203B41FA5}">
                      <a16:colId xmlns:a16="http://schemas.microsoft.com/office/drawing/2014/main" val="20007"/>
                    </a:ext>
                  </a:extLst>
                </a:gridCol>
                <a:gridCol w="640080">
                  <a:extLst>
                    <a:ext uri="{9D8B030D-6E8A-4147-A177-3AD203B41FA5}">
                      <a16:colId xmlns:a16="http://schemas.microsoft.com/office/drawing/2014/main" val="20008"/>
                    </a:ext>
                  </a:extLst>
                </a:gridCol>
              </a:tblGrid>
              <a:tr h="640080">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Ấ</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40080">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X</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K</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40080">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0080">
                <a:tc>
                  <a:txBody>
                    <a:bodyPr/>
                    <a:lstStyle/>
                    <a:p>
                      <a:pPr algn="ctr"/>
                      <a:r>
                        <a:rPr lang="en-US" sz="3200" b="1">
                          <a:latin typeface="+mj-lt"/>
                          <a:ea typeface="Arial-Rounded" pitchFamily="34" charset="0"/>
                          <a:cs typeface="Arial-Rounded" pitchFamily="34" charset="0"/>
                        </a:rPr>
                        <a:t>V</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Ú</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O</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Ư</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M</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Á</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C</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640080">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Y</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P</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Â</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640080">
                <a:tc>
                  <a:txBody>
                    <a:bodyPr/>
                    <a:lstStyle/>
                    <a:p>
                      <a:pPr algn="ctr"/>
                      <a:r>
                        <a:rPr lang="en-US" sz="3200" b="1">
                          <a:solidFill>
                            <a:srgbClr val="FF0000"/>
                          </a:solidFill>
                          <a:latin typeface="+mj-lt"/>
                          <a:ea typeface="Arial-Rounded" pitchFamily="34" charset="0"/>
                          <a:cs typeface="Arial-Rounded" pitchFamily="34" charset="0"/>
                        </a:rPr>
                        <a:t>L</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G</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FF0000"/>
                          </a:solidFill>
                          <a:latin typeface="+mj-lt"/>
                          <a:ea typeface="Arial-Rounded" pitchFamily="34" charset="0"/>
                          <a:cs typeface="Arial-Rounded" pitchFamily="34" charset="0"/>
                        </a:rPr>
                        <a:t>Ô</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solidFill>
                            <a:srgbClr val="0070C0"/>
                          </a:solidFill>
                          <a:latin typeface="+mj-lt"/>
                          <a:ea typeface="Arial-Rounded" pitchFamily="34" charset="0"/>
                          <a:cs typeface="Arial-Rounded" pitchFamily="34" charset="0"/>
                        </a:rPr>
                        <a:t>T</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640080">
                <a:tc>
                  <a:txBody>
                    <a:bodyPr/>
                    <a:lstStyle/>
                    <a:p>
                      <a:pPr algn="ctr"/>
                      <a:r>
                        <a:rPr lang="en-US" sz="3200" b="1">
                          <a:latin typeface="+mj-lt"/>
                          <a:ea typeface="Arial-Rounded" pitchFamily="34" charset="0"/>
                          <a:cs typeface="Arial-Rounded" pitchFamily="34" charset="0"/>
                        </a:rPr>
                        <a:t>B</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Ă</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I</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N</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A</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R</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U</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Ê</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3200" b="1">
                          <a:latin typeface="+mj-lt"/>
                          <a:ea typeface="Arial-Rounded" pitchFamily="34" charset="0"/>
                          <a:cs typeface="Arial-Rounded" pitchFamily="34" charset="0"/>
                        </a:rPr>
                        <a:t>H</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5" name="Rounded Rectangle 4"/>
          <p:cNvSpPr/>
          <p:nvPr/>
        </p:nvSpPr>
        <p:spPr>
          <a:xfrm>
            <a:off x="6009411" y="3475194"/>
            <a:ext cx="3820390" cy="609600"/>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6" name="Rounded Rectangle 5"/>
          <p:cNvSpPr/>
          <p:nvPr/>
        </p:nvSpPr>
        <p:spPr>
          <a:xfrm>
            <a:off x="5353970" y="926897"/>
            <a:ext cx="4475831" cy="609600"/>
          </a:xfrm>
          <a:prstGeom prst="round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9" name="Rounded Rectangle 8"/>
          <p:cNvSpPr/>
          <p:nvPr/>
        </p:nvSpPr>
        <p:spPr>
          <a:xfrm>
            <a:off x="7919607" y="2202406"/>
            <a:ext cx="685641" cy="3180131"/>
          </a:xfrm>
          <a:prstGeom prst="round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0" name="Rounded Rectangle 9"/>
          <p:cNvSpPr/>
          <p:nvPr/>
        </p:nvSpPr>
        <p:spPr>
          <a:xfrm>
            <a:off x="5334416" y="2202406"/>
            <a:ext cx="685641" cy="3180131"/>
          </a:xfrm>
          <a:prstGeom prst="round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11" name="Rounded Rectangle 10"/>
          <p:cNvSpPr/>
          <p:nvPr/>
        </p:nvSpPr>
        <p:spPr>
          <a:xfrm>
            <a:off x="4752110" y="4772936"/>
            <a:ext cx="2514600" cy="609600"/>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Tree>
    <p:extLst>
      <p:ext uri="{BB962C8B-B14F-4D97-AF65-F5344CB8AC3E}">
        <p14:creationId xmlns:p14="http://schemas.microsoft.com/office/powerpoint/2010/main" val="710744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84000"/>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1797147" y="4899626"/>
            <a:ext cx="2243923" cy="2233951"/>
          </a:xfrm>
          <a:prstGeom prst="rect">
            <a:avLst/>
          </a:prstGeom>
        </p:spPr>
      </p:pic>
      <p:pic>
        <p:nvPicPr>
          <p:cNvPr id="5" name="Picture 4"/>
          <p:cNvPicPr>
            <a:picLocks noChangeAspect="1"/>
          </p:cNvPicPr>
          <p:nvPr/>
        </p:nvPicPr>
        <p:blipFill>
          <a:blip r:embed="rId6">
            <a:extLst>
              <a:ext uri="{BEBA8EAE-BF5A-486C-A8C5-ECC9F3942E4B}">
                <a14:imgProps xmlns:a14="http://schemas.microsoft.com/office/drawing/2010/main">
                  <a14:imgLayer r:embed="rId7">
                    <a14:imgEffect>
                      <a14:backgroundRemoval t="730" b="100000" l="1087" r="100000">
                        <a14:foregroundMark x1="51630" y1="31387" x2="51630" y2="40511"/>
                        <a14:foregroundMark x1="71196" y1="35766" x2="76087" y2="39051"/>
                        <a14:foregroundMark x1="37500" y1="44891" x2="58696" y2="90146"/>
                        <a14:foregroundMark x1="58696" y1="77007" x2="47826" y2="86861"/>
                        <a14:foregroundMark x1="35870" y1="83212" x2="46196" y2="83212"/>
                        <a14:foregroundMark x1="69565" y1="44161" x2="85870" y2="77737"/>
                        <a14:foregroundMark x1="80978" y1="44891" x2="84783" y2="58029"/>
                        <a14:foregroundMark x1="39130" y1="43431" x2="25543" y2="53285"/>
                        <a14:foregroundMark x1="18478" y1="65693" x2="15217" y2="67153"/>
                        <a14:foregroundMark x1="10326" y1="81752" x2="10870" y2="92701"/>
                        <a14:foregroundMark x1="18478" y1="85766" x2="19022" y2="90146"/>
                        <a14:foregroundMark x1="27717" y1="90146" x2="31522" y2="95985"/>
                        <a14:foregroundMark x1="41848" y1="94891" x2="53261" y2="95620"/>
                        <a14:foregroundMark x1="64130" y1="94526" x2="75543" y2="95620"/>
                      </a14:backgroundRemoval>
                    </a14:imgEffect>
                    <a14:imgEffect>
                      <a14:colorTemperature colorTemp="7200"/>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4474706" y="3054717"/>
            <a:ext cx="2466937" cy="3673590"/>
          </a:xfrm>
          <a:prstGeom prst="rect">
            <a:avLst/>
          </a:prstGeom>
        </p:spPr>
      </p:pic>
      <p:pic>
        <p:nvPicPr>
          <p:cNvPr id="8" name="Picture 7"/>
          <p:cNvPicPr>
            <a:picLocks noChangeAspect="1"/>
          </p:cNvPicPr>
          <p:nvPr/>
        </p:nvPicPr>
        <p:blipFill>
          <a:blip r:embed="rId8">
            <a:extLst>
              <a:ext uri="{BEBA8EAE-BF5A-486C-A8C5-ECC9F3942E4B}">
                <a14:imgProps xmlns:a14="http://schemas.microsoft.com/office/drawing/2010/main">
                  <a14:imgLayer r:embed="rId9">
                    <a14:imgEffect>
                      <a14:backgroundRemoval t="0" b="89778" l="4444" r="93778"/>
                    </a14:imgEffect>
                  </a14:imgLayer>
                </a14:imgProps>
              </a:ext>
              <a:ext uri="{28A0092B-C50C-407E-A947-70E740481C1C}">
                <a14:useLocalDpi xmlns:a14="http://schemas.microsoft.com/office/drawing/2010/main" val="0"/>
              </a:ext>
            </a:extLst>
          </a:blip>
          <a:stretch>
            <a:fillRect/>
          </a:stretch>
        </p:blipFill>
        <p:spPr>
          <a:xfrm>
            <a:off x="9342211" y="5656189"/>
            <a:ext cx="1201811" cy="1201811"/>
          </a:xfrm>
          <a:prstGeom prst="rect">
            <a:avLst/>
          </a:prstGeom>
        </p:spPr>
      </p:pic>
      <p:pic>
        <p:nvPicPr>
          <p:cNvPr id="9" name="Picture 8"/>
          <p:cNvPicPr>
            <a:picLocks noChangeAspect="1"/>
          </p:cNvPicPr>
          <p:nvPr/>
        </p:nvPicPr>
        <p:blipFill>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7241417" y="5656191"/>
            <a:ext cx="1932615" cy="1416267"/>
          </a:xfrm>
          <a:prstGeom prst="rect">
            <a:avLst/>
          </a:prstGeom>
        </p:spPr>
      </p:pic>
      <p:pic>
        <p:nvPicPr>
          <p:cNvPr id="13" name="Picture 12"/>
          <p:cNvPicPr>
            <a:picLocks noChangeAspect="1"/>
          </p:cNvPicPr>
          <p:nvPr/>
        </p:nvPicPr>
        <p:blipFill>
          <a:blip r:embed="rId12">
            <a:extLst>
              <a:ext uri="{BEBA8EAE-BF5A-486C-A8C5-ECC9F3942E4B}">
                <a14:imgProps xmlns:a14="http://schemas.microsoft.com/office/drawing/2010/main">
                  <a14:imgLayer r:embed="rId13">
                    <a14:imgEffect>
                      <a14:backgroundRemoval t="0" b="100000" l="2128" r="96170">
                        <a14:foregroundMark x1="42979" y1="35349" x2="47234" y2="40465"/>
                        <a14:foregroundMark x1="47234" y1="36279" x2="40426" y2="38140"/>
                        <a14:foregroundMark x1="65957" y1="48372" x2="65957" y2="62326"/>
                        <a14:foregroundMark x1="60000" y1="58605" x2="74468" y2="56744"/>
                      </a14:backgroundRemoval>
                    </a14:imgEffect>
                  </a14:imgLayer>
                </a14:imgProps>
              </a:ext>
              <a:ext uri="{28A0092B-C50C-407E-A947-70E740481C1C}">
                <a14:useLocalDpi xmlns:a14="http://schemas.microsoft.com/office/drawing/2010/main" val="0"/>
              </a:ext>
            </a:extLst>
          </a:blip>
          <a:stretch>
            <a:fillRect/>
          </a:stretch>
        </p:blipFill>
        <p:spPr>
          <a:xfrm>
            <a:off x="610411" y="5785883"/>
            <a:ext cx="1030091" cy="942424"/>
          </a:xfrm>
          <a:prstGeom prst="rect">
            <a:avLst/>
          </a:prstGeom>
        </p:spPr>
      </p:pic>
      <p:pic>
        <p:nvPicPr>
          <p:cNvPr id="14" name="Picture 13"/>
          <p:cNvPicPr>
            <a:picLocks noChangeAspect="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7092940">
            <a:off x="9787571" y="4553494"/>
            <a:ext cx="2295525" cy="1990725"/>
          </a:xfrm>
          <a:prstGeom prst="rect">
            <a:avLst/>
          </a:prstGeom>
        </p:spPr>
      </p:pic>
      <p:sp>
        <p:nvSpPr>
          <p:cNvPr id="3" name="Rectangle 2">
            <a:extLst>
              <a:ext uri="{FF2B5EF4-FFF2-40B4-BE49-F238E27FC236}">
                <a16:creationId xmlns:a16="http://schemas.microsoft.com/office/drawing/2014/main" id="{3F51DC8E-A7A8-6494-7383-436C461CBFEA}"/>
              </a:ext>
            </a:extLst>
          </p:cNvPr>
          <p:cNvSpPr/>
          <p:nvPr/>
        </p:nvSpPr>
        <p:spPr>
          <a:xfrm>
            <a:off x="2059708" y="426719"/>
            <a:ext cx="8293331" cy="1891879"/>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TextBox 10">
            <a:extLst>
              <a:ext uri="{FF2B5EF4-FFF2-40B4-BE49-F238E27FC236}">
                <a16:creationId xmlns:a16="http://schemas.microsoft.com/office/drawing/2014/main" id="{C394ACEE-A39B-DDED-3792-920AD74306F8}"/>
              </a:ext>
            </a:extLst>
          </p:cNvPr>
          <p:cNvSpPr txBox="1"/>
          <p:nvPr/>
        </p:nvSpPr>
        <p:spPr>
          <a:xfrm>
            <a:off x="1990531" y="508758"/>
            <a:ext cx="8431683" cy="1754326"/>
          </a:xfrm>
          <a:prstGeom prst="rect">
            <a:avLst/>
          </a:prstGeom>
          <a:noFill/>
        </p:spPr>
        <p:txBody>
          <a:bodyPr wrap="square" rtlCol="0">
            <a:spAutoFit/>
          </a:bodyPr>
          <a:lstStyle/>
          <a:p>
            <a:pPr algn="ctr"/>
            <a:r>
              <a:rPr lang="en-US" sz="5400" b="1" dirty="0" err="1">
                <a:solidFill>
                  <a:srgbClr val="FF0000"/>
                </a:solidFill>
                <a:latin typeface="Arial-Rounded" pitchFamily="34" charset="0"/>
                <a:ea typeface="Arial-Rounded" pitchFamily="34" charset="0"/>
                <a:cs typeface="Arial-Rounded" pitchFamily="34" charset="0"/>
              </a:rPr>
              <a:t>Viết</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đoạn</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văn</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giới</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thiệu</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một</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đồ</a:t>
            </a:r>
            <a:r>
              <a:rPr lang="en-US" sz="5400" b="1" dirty="0">
                <a:solidFill>
                  <a:srgbClr val="FF0000"/>
                </a:solidFill>
                <a:latin typeface="Arial-Rounded" pitchFamily="34" charset="0"/>
                <a:ea typeface="Arial-Rounded" pitchFamily="34" charset="0"/>
                <a:cs typeface="Arial-Rounded" pitchFamily="34" charset="0"/>
              </a:rPr>
              <a:t> </a:t>
            </a:r>
            <a:r>
              <a:rPr lang="en-US" sz="5400" b="1" dirty="0" err="1">
                <a:solidFill>
                  <a:srgbClr val="FF0000"/>
                </a:solidFill>
                <a:latin typeface="Arial-Rounded" pitchFamily="34" charset="0"/>
                <a:ea typeface="Arial-Rounded" pitchFamily="34" charset="0"/>
                <a:cs typeface="Arial-Rounded" pitchFamily="34" charset="0"/>
              </a:rPr>
              <a:t>chơi</a:t>
            </a:r>
            <a:endParaRPr lang="en-US" sz="5400" b="1" dirty="0">
              <a:solidFill>
                <a:srgbClr val="FF0000"/>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1455785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B4A7E3D0-A50F-47B0-B115-3B9EDC4CF5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2667000"/>
            <a:ext cx="6858000" cy="12192000"/>
          </a:xfrm>
          <a:prstGeom prst="rect">
            <a:avLst/>
          </a:prstGeom>
        </p:spPr>
      </p:pic>
      <p:pic>
        <p:nvPicPr>
          <p:cNvPr id="10" name="图片 9">
            <a:extLst>
              <a:ext uri="{FF2B5EF4-FFF2-40B4-BE49-F238E27FC236}">
                <a16:creationId xmlns:a16="http://schemas.microsoft.com/office/drawing/2014/main" id="{4F127FF4-11CD-4768-A3E5-929E07DC3E07}"/>
              </a:ext>
            </a:extLst>
          </p:cNvPr>
          <p:cNvPicPr>
            <a:picLocks noChangeAspect="1"/>
          </p:cNvPicPr>
          <p:nvPr/>
        </p:nvPicPr>
        <p:blipFill rotWithShape="1">
          <a:blip r:embed="rId3">
            <a:extLst>
              <a:ext uri="{28A0092B-C50C-407E-A947-70E740481C1C}">
                <a14:useLocalDpi xmlns:a14="http://schemas.microsoft.com/office/drawing/2010/main" val="0"/>
              </a:ext>
            </a:extLst>
          </a:blip>
          <a:srcRect l="11947" r="11947"/>
          <a:stretch/>
        </p:blipFill>
        <p:spPr>
          <a:xfrm rot="5400000" flipV="1">
            <a:off x="2666999" y="-2667001"/>
            <a:ext cx="6858002" cy="12191999"/>
          </a:xfrm>
          <a:prstGeom prst="rect">
            <a:avLst/>
          </a:prstGeom>
        </p:spPr>
      </p:pic>
      <p:pic>
        <p:nvPicPr>
          <p:cNvPr id="20" name="图片 19">
            <a:extLst>
              <a:ext uri="{FF2B5EF4-FFF2-40B4-BE49-F238E27FC236}">
                <a16:creationId xmlns:a16="http://schemas.microsoft.com/office/drawing/2014/main" id="{B6D3C3D1-4EAB-4649-800F-1688073D0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534" y="5652461"/>
            <a:ext cx="1180023" cy="1208945"/>
          </a:xfrm>
          <a:prstGeom prst="rect">
            <a:avLst/>
          </a:prstGeom>
        </p:spPr>
      </p:pic>
      <p:pic>
        <p:nvPicPr>
          <p:cNvPr id="22" name="图片 21">
            <a:extLst>
              <a:ext uri="{FF2B5EF4-FFF2-40B4-BE49-F238E27FC236}">
                <a16:creationId xmlns:a16="http://schemas.microsoft.com/office/drawing/2014/main" id="{F12F0635-AF6B-42FC-B09C-4BCC3307D631}"/>
              </a:ext>
            </a:extLst>
          </p:cNvPr>
          <p:cNvPicPr>
            <a:picLocks noChangeAspect="1"/>
          </p:cNvPicPr>
          <p:nvPr/>
        </p:nvPicPr>
        <p:blipFill rotWithShape="1">
          <a:blip r:embed="rId5">
            <a:extLst>
              <a:ext uri="{28A0092B-C50C-407E-A947-70E740481C1C}">
                <a14:useLocalDpi xmlns:a14="http://schemas.microsoft.com/office/drawing/2010/main" val="0"/>
              </a:ext>
            </a:extLst>
          </a:blip>
          <a:srcRect t="50365" r="68033"/>
          <a:stretch/>
        </p:blipFill>
        <p:spPr>
          <a:xfrm>
            <a:off x="3451675" y="5562980"/>
            <a:ext cx="855258" cy="1226000"/>
          </a:xfrm>
          <a:prstGeom prst="rect">
            <a:avLst/>
          </a:prstGeom>
        </p:spPr>
      </p:pic>
      <p:pic>
        <p:nvPicPr>
          <p:cNvPr id="25" name="图片 24">
            <a:extLst>
              <a:ext uri="{FF2B5EF4-FFF2-40B4-BE49-F238E27FC236}">
                <a16:creationId xmlns:a16="http://schemas.microsoft.com/office/drawing/2014/main" id="{E5C3BD6A-A1C6-4DDC-A0AD-03AF5E460B8C}"/>
              </a:ext>
            </a:extLst>
          </p:cNvPr>
          <p:cNvPicPr>
            <a:picLocks noChangeAspect="1"/>
          </p:cNvPicPr>
          <p:nvPr/>
        </p:nvPicPr>
        <p:blipFill rotWithShape="1">
          <a:blip r:embed="rId6">
            <a:extLst>
              <a:ext uri="{28A0092B-C50C-407E-A947-70E740481C1C}">
                <a14:useLocalDpi xmlns:a14="http://schemas.microsoft.com/office/drawing/2010/main" val="0"/>
              </a:ext>
            </a:extLst>
          </a:blip>
          <a:srcRect l="82887" t="-2375" r="-1812" b="67013"/>
          <a:stretch/>
        </p:blipFill>
        <p:spPr>
          <a:xfrm>
            <a:off x="6145445" y="5785851"/>
            <a:ext cx="894774" cy="942163"/>
          </a:xfrm>
          <a:prstGeom prst="rect">
            <a:avLst/>
          </a:prstGeom>
        </p:spPr>
      </p:pic>
      <p:pic>
        <p:nvPicPr>
          <p:cNvPr id="41" name="图形 40">
            <a:extLst>
              <a:ext uri="{FF2B5EF4-FFF2-40B4-BE49-F238E27FC236}">
                <a16:creationId xmlns:a16="http://schemas.microsoft.com/office/drawing/2014/main" id="{EDF37934-560A-4010-ADC1-1BAE164402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36534" y="4712733"/>
            <a:ext cx="2903698" cy="2139229"/>
          </a:xfrm>
          <a:prstGeom prst="rect">
            <a:avLst/>
          </a:prstGeom>
        </p:spPr>
      </p:pic>
      <p:pic>
        <p:nvPicPr>
          <p:cNvPr id="42" name="图形 41">
            <a:extLst>
              <a:ext uri="{FF2B5EF4-FFF2-40B4-BE49-F238E27FC236}">
                <a16:creationId xmlns:a16="http://schemas.microsoft.com/office/drawing/2014/main" id="{5FACC8B0-3DC8-4E5A-9BC9-38B2603C0B2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flipH="1">
            <a:off x="151803" y="4914256"/>
            <a:ext cx="3047457" cy="1945447"/>
          </a:xfrm>
          <a:prstGeom prst="rect">
            <a:avLst/>
          </a:prstGeom>
        </p:spPr>
      </p:pic>
      <p:pic>
        <p:nvPicPr>
          <p:cNvPr id="43" name="图片 42">
            <a:extLst>
              <a:ext uri="{FF2B5EF4-FFF2-40B4-BE49-F238E27FC236}">
                <a16:creationId xmlns:a16="http://schemas.microsoft.com/office/drawing/2014/main" id="{0F3D7C21-4182-49A9-AA0A-EFF53FDA75D7}"/>
              </a:ext>
            </a:extLst>
          </p:cNvPr>
          <p:cNvPicPr>
            <a:picLocks noChangeAspect="1"/>
          </p:cNvPicPr>
          <p:nvPr/>
        </p:nvPicPr>
        <p:blipFill rotWithShape="1">
          <a:blip r:embed="rId6">
            <a:extLst>
              <a:ext uri="{28A0092B-C50C-407E-A947-70E740481C1C}">
                <a14:useLocalDpi xmlns:a14="http://schemas.microsoft.com/office/drawing/2010/main" val="0"/>
              </a:ext>
            </a:extLst>
          </a:blip>
          <a:srcRect t="28777" r="81075" b="39287"/>
          <a:stretch/>
        </p:blipFill>
        <p:spPr>
          <a:xfrm>
            <a:off x="10577846" y="3277521"/>
            <a:ext cx="699754" cy="665443"/>
          </a:xfrm>
          <a:prstGeom prst="rect">
            <a:avLst/>
          </a:prstGeom>
        </p:spPr>
      </p:pic>
      <p:pic>
        <p:nvPicPr>
          <p:cNvPr id="44" name="图形 43">
            <a:extLst>
              <a:ext uri="{FF2B5EF4-FFF2-40B4-BE49-F238E27FC236}">
                <a16:creationId xmlns:a16="http://schemas.microsoft.com/office/drawing/2014/main" id="{41CA5B8B-FBEB-4D88-A3A5-26023CD220D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62759" y="584538"/>
            <a:ext cx="533400" cy="571500"/>
          </a:xfrm>
          <a:prstGeom prst="rect">
            <a:avLst/>
          </a:prstGeom>
        </p:spPr>
      </p:pic>
      <p:pic>
        <p:nvPicPr>
          <p:cNvPr id="4" name="图片 3">
            <a:extLst>
              <a:ext uri="{FF2B5EF4-FFF2-40B4-BE49-F238E27FC236}">
                <a16:creationId xmlns:a16="http://schemas.microsoft.com/office/drawing/2014/main" id="{04D6D8DE-BA32-4D50-BADF-DFAF7B8B5818}"/>
              </a:ext>
            </a:extLst>
          </p:cNvPr>
          <p:cNvPicPr>
            <a:picLocks noChangeAspect="1"/>
          </p:cNvPicPr>
          <p:nvPr/>
        </p:nvPicPr>
        <p:blipFill rotWithShape="1">
          <a:blip r:embed="rId13">
            <a:extLst>
              <a:ext uri="{28A0092B-C50C-407E-A947-70E740481C1C}">
                <a14:useLocalDpi xmlns:a14="http://schemas.microsoft.com/office/drawing/2010/main" val="0"/>
              </a:ext>
            </a:extLst>
          </a:blip>
          <a:srcRect t="8293" r="68883" b="63339"/>
          <a:stretch/>
        </p:blipFill>
        <p:spPr>
          <a:xfrm>
            <a:off x="1029859" y="2158096"/>
            <a:ext cx="1634644" cy="1945448"/>
          </a:xfrm>
          <a:prstGeom prst="rect">
            <a:avLst/>
          </a:prstGeom>
        </p:spPr>
      </p:pic>
      <p:pic>
        <p:nvPicPr>
          <p:cNvPr id="3" name="Picture 2">
            <a:extLst>
              <a:ext uri="{FF2B5EF4-FFF2-40B4-BE49-F238E27FC236}">
                <a16:creationId xmlns:a16="http://schemas.microsoft.com/office/drawing/2014/main" id="{506593A2-54AA-404A-8667-946AE54CBCA4}"/>
              </a:ext>
            </a:extLst>
          </p:cNvPr>
          <p:cNvPicPr>
            <a:picLocks noChangeAspect="1"/>
          </p:cNvPicPr>
          <p:nvPr/>
        </p:nvPicPr>
        <p:blipFill>
          <a:blip r:embed="rId14"/>
          <a:stretch>
            <a:fillRect/>
          </a:stretch>
        </p:blipFill>
        <p:spPr>
          <a:xfrm>
            <a:off x="2660606" y="2328576"/>
            <a:ext cx="6870787" cy="2200847"/>
          </a:xfrm>
          <a:prstGeom prst="rect">
            <a:avLst/>
          </a:prstGeom>
        </p:spPr>
      </p:pic>
    </p:spTree>
    <p:extLst>
      <p:ext uri="{BB962C8B-B14F-4D97-AF65-F5344CB8AC3E}">
        <p14:creationId xmlns:p14="http://schemas.microsoft.com/office/powerpoint/2010/main" val="3117533527"/>
      </p:ext>
    </p:extLst>
  </p:cSld>
  <p:clrMapOvr>
    <a:masterClrMapping/>
  </p:clrMapOvr>
  <mc:AlternateContent xmlns:mc="http://schemas.openxmlformats.org/markup-compatibility/2006" xmlns:p14="http://schemas.microsoft.com/office/powerpoint/2010/main">
    <mc:Choice Requires="p14">
      <p:transition spd="slow" p14:dur="125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37"/>
        <p:cNvGrpSpPr/>
        <p:nvPr/>
      </p:nvGrpSpPr>
      <p:grpSpPr>
        <a:xfrm>
          <a:off x="0" y="0"/>
          <a:ext cx="0" cy="0"/>
          <a:chOff x="0" y="0"/>
          <a:chExt cx="0" cy="0"/>
        </a:xfrm>
      </p:grpSpPr>
      <p:grpSp>
        <p:nvGrpSpPr>
          <p:cNvPr id="11" name="Group 10"/>
          <p:cNvGrpSpPr/>
          <p:nvPr/>
        </p:nvGrpSpPr>
        <p:grpSpPr>
          <a:xfrm>
            <a:off x="788500" y="1097248"/>
            <a:ext cx="10792757" cy="731520"/>
            <a:chOff x="280267" y="915918"/>
            <a:chExt cx="10792757" cy="731520"/>
          </a:xfrm>
        </p:grpSpPr>
        <p:grpSp>
          <p:nvGrpSpPr>
            <p:cNvPr id="12" name="Group 11"/>
            <p:cNvGrpSpPr/>
            <p:nvPr/>
          </p:nvGrpSpPr>
          <p:grpSpPr>
            <a:xfrm>
              <a:off x="280267" y="915918"/>
              <a:ext cx="758018" cy="731520"/>
              <a:chOff x="3041858" y="1727884"/>
              <a:chExt cx="1240359" cy="1188720"/>
            </a:xfrm>
          </p:grpSpPr>
          <p:sp>
            <p:nvSpPr>
              <p:cNvPr id="14"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buClr>
                    <a:srgbClr val="000000"/>
                  </a:buClr>
                </a:pPr>
                <a:endParaRPr kern="0">
                  <a:solidFill>
                    <a:srgbClr val="002060"/>
                  </a:solidFill>
                  <a:latin typeface="Arial-Rounded" pitchFamily="34" charset="0"/>
                  <a:ea typeface="Arial-Rounded" pitchFamily="34" charset="0"/>
                  <a:cs typeface="Arial-Rounded" pitchFamily="34" charset="0"/>
                  <a:sym typeface="Arial"/>
                </a:endParaRPr>
              </a:p>
            </p:txBody>
          </p:sp>
          <p:sp>
            <p:nvSpPr>
              <p:cNvPr id="15"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kern="0">
                    <a:solidFill>
                      <a:srgbClr val="0070C0"/>
                    </a:solidFill>
                    <a:latin typeface="Arial Rounded MT Bold" pitchFamily="34" charset="0"/>
                    <a:ea typeface="Arial-Rounded" pitchFamily="34" charset="0"/>
                    <a:cs typeface="Arial-Rounded" pitchFamily="34" charset="0"/>
                  </a:rPr>
                  <a:t>1</a:t>
                </a:r>
              </a:p>
            </p:txBody>
          </p:sp>
        </p:grpSp>
        <p:sp>
          <p:nvSpPr>
            <p:cNvPr id="13" name="TextBox 12"/>
            <p:cNvSpPr txBox="1"/>
            <p:nvPr/>
          </p:nvSpPr>
          <p:spPr>
            <a:xfrm>
              <a:off x="1033374" y="970595"/>
              <a:ext cx="10039650" cy="646331"/>
            </a:xfrm>
            <a:prstGeom prst="rect">
              <a:avLst/>
            </a:prstGeom>
            <a:noFill/>
          </p:spPr>
          <p:txBody>
            <a:bodyPr wrap="square" rtlCol="0">
              <a:spAutoFit/>
            </a:bodyPr>
            <a:lstStyle/>
            <a:p>
              <a:pPr algn="just">
                <a:buClr>
                  <a:srgbClr val="000000"/>
                </a:buClr>
              </a:pPr>
              <a:r>
                <a:rPr lang="en-US" sz="3600" kern="0">
                  <a:solidFill>
                    <a:srgbClr val="002060"/>
                  </a:solidFill>
                  <a:latin typeface="Arial"/>
                  <a:ea typeface="Arial-Rounded" pitchFamily="34" charset="0"/>
                  <a:cs typeface="Arial-Rounded" pitchFamily="34" charset="0"/>
                  <a:sym typeface="Arial"/>
                </a:rPr>
                <a:t>Giới thiệu các đồ chơi mà trẻ em yêu thích.</a:t>
              </a:r>
            </a:p>
          </p:txBody>
        </p:sp>
      </p:gr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69" y="2667000"/>
            <a:ext cx="10304462"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48"/>
        <p:cNvGrpSpPr/>
        <p:nvPr/>
      </p:nvGrpSpPr>
      <p:grpSpPr>
        <a:xfrm>
          <a:off x="0" y="0"/>
          <a:ext cx="0" cy="0"/>
          <a:chOff x="0" y="0"/>
          <a:chExt cx="0" cy="0"/>
        </a:xfrm>
      </p:grpSpPr>
      <p:grpSp>
        <p:nvGrpSpPr>
          <p:cNvPr id="25" name="Group 24"/>
          <p:cNvGrpSpPr/>
          <p:nvPr/>
        </p:nvGrpSpPr>
        <p:grpSpPr>
          <a:xfrm>
            <a:off x="637244" y="457200"/>
            <a:ext cx="10792757" cy="731520"/>
            <a:chOff x="280267" y="915918"/>
            <a:chExt cx="10792757" cy="731520"/>
          </a:xfrm>
        </p:grpSpPr>
        <p:grpSp>
          <p:nvGrpSpPr>
            <p:cNvPr id="26" name="Group 25"/>
            <p:cNvGrpSpPr/>
            <p:nvPr/>
          </p:nvGrpSpPr>
          <p:grpSpPr>
            <a:xfrm>
              <a:off x="280267" y="915918"/>
              <a:ext cx="758018" cy="731520"/>
              <a:chOff x="3041858" y="1727884"/>
              <a:chExt cx="1240359" cy="1188720"/>
            </a:xfrm>
          </p:grpSpPr>
          <p:sp>
            <p:nvSpPr>
              <p:cNvPr id="28" name="Google Shape;418;p36"/>
              <p:cNvSpPr/>
              <p:nvPr/>
            </p:nvSpPr>
            <p:spPr>
              <a:xfrm>
                <a:off x="3041858" y="1727884"/>
                <a:ext cx="1188720" cy="1188720"/>
              </a:xfrm>
              <a:prstGeom prst="ellipse">
                <a:avLst/>
              </a:prstGeom>
              <a:solidFill>
                <a:srgbClr val="FFFFAF"/>
              </a:solidFill>
              <a:ln>
                <a:noFill/>
              </a:ln>
            </p:spPr>
            <p:txBody>
              <a:bodyPr spcFirstLastPara="1" wrap="square" lIns="121705" tIns="121705" rIns="121705" bIns="121705" anchor="ctr" anchorCtr="0">
                <a:noAutofit/>
              </a:bodyPr>
              <a:lstStyle/>
              <a:p>
                <a:pPr algn="just">
                  <a:buClr>
                    <a:srgbClr val="000000"/>
                  </a:buClr>
                </a:pPr>
                <a:endParaRPr kern="0">
                  <a:solidFill>
                    <a:srgbClr val="002060"/>
                  </a:solidFill>
                  <a:latin typeface="Arial-Rounded" pitchFamily="34" charset="0"/>
                  <a:ea typeface="Arial-Rounded" pitchFamily="34" charset="0"/>
                  <a:cs typeface="Arial-Rounded" pitchFamily="34" charset="0"/>
                  <a:sym typeface="Arial"/>
                </a:endParaRPr>
              </a:p>
            </p:txBody>
          </p:sp>
          <p:sp>
            <p:nvSpPr>
              <p:cNvPr id="29" name="Google Shape;423;p36"/>
              <p:cNvSpPr txBox="1">
                <a:spLocks/>
              </p:cNvSpPr>
              <p:nvPr/>
            </p:nvSpPr>
            <p:spPr>
              <a:xfrm>
                <a:off x="3085218" y="1889874"/>
                <a:ext cx="1196999" cy="770400"/>
              </a:xfrm>
              <a:prstGeom prst="rect">
                <a:avLst/>
              </a:prstGeom>
            </p:spPr>
            <p:txBody>
              <a:bodyPr spcFirstLastPara="1" wrap="square" lIns="121705" tIns="121705" rIns="121705" bIns="12170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a:lstStyle>
              <a:p>
                <a:pPr algn="just"/>
                <a:r>
                  <a:rPr lang="en" sz="5400" kern="0">
                    <a:solidFill>
                      <a:srgbClr val="0070C0"/>
                    </a:solidFill>
                    <a:latin typeface="Arial Rounded MT Bold" pitchFamily="34" charset="0"/>
                    <a:ea typeface="Arial-Rounded" pitchFamily="34" charset="0"/>
                    <a:cs typeface="Arial-Rounded" pitchFamily="34" charset="0"/>
                  </a:rPr>
                  <a:t>2</a:t>
                </a:r>
              </a:p>
            </p:txBody>
          </p:sp>
        </p:grpSp>
        <p:sp>
          <p:nvSpPr>
            <p:cNvPr id="27" name="TextBox 26"/>
            <p:cNvSpPr txBox="1"/>
            <p:nvPr/>
          </p:nvSpPr>
          <p:spPr>
            <a:xfrm>
              <a:off x="1033374" y="1085423"/>
              <a:ext cx="10039650" cy="523220"/>
            </a:xfrm>
            <a:prstGeom prst="rect">
              <a:avLst/>
            </a:prstGeom>
            <a:noFill/>
          </p:spPr>
          <p:txBody>
            <a:bodyPr wrap="square" rtlCol="0">
              <a:spAutoFit/>
            </a:bodyPr>
            <a:lstStyle/>
            <a:p>
              <a:pPr algn="just">
                <a:buClr>
                  <a:srgbClr val="000000"/>
                </a:buClr>
              </a:pPr>
              <a:r>
                <a:rPr lang="en-US" sz="2800" kern="0">
                  <a:solidFill>
                    <a:srgbClr val="002060"/>
                  </a:solidFill>
                  <a:latin typeface="Arial"/>
                  <a:ea typeface="Arial-Rounded" pitchFamily="34" charset="0"/>
                  <a:cs typeface="Arial-Rounded" pitchFamily="34" charset="0"/>
                  <a:sym typeface="Arial"/>
                </a:rPr>
                <a:t>Viết 3 – 4 câu giới thiệu một đồ chơi mà trẻ em yêu thích.</a:t>
              </a:r>
            </a:p>
          </p:txBody>
        </p:sp>
      </p:gr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142" y="2114548"/>
            <a:ext cx="10799762" cy="466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TextBox 29"/>
          <p:cNvSpPr txBox="1"/>
          <p:nvPr/>
        </p:nvSpPr>
        <p:spPr>
          <a:xfrm>
            <a:off x="1170643" y="1447801"/>
            <a:ext cx="10039650" cy="646331"/>
          </a:xfrm>
          <a:prstGeom prst="rect">
            <a:avLst/>
          </a:prstGeom>
          <a:noFill/>
        </p:spPr>
        <p:txBody>
          <a:bodyPr wrap="square" rtlCol="0">
            <a:spAutoFit/>
          </a:bodyPr>
          <a:lstStyle/>
          <a:p>
            <a:pPr algn="just">
              <a:buClr>
                <a:srgbClr val="000000"/>
              </a:buClr>
            </a:pPr>
            <a:r>
              <a:rPr lang="en-US" sz="3600" kern="0">
                <a:solidFill>
                  <a:srgbClr val="FF0000"/>
                </a:solidFill>
                <a:latin typeface="Arial"/>
                <a:ea typeface="Arial-Rounded" pitchFamily="34" charset="0"/>
                <a:cs typeface="Arial-Rounded" pitchFamily="34" charset="0"/>
                <a:sym typeface="Arial"/>
              </a:rPr>
              <a:t>G: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15082" y="1875942"/>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24676"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7" name="Pentagon 26"/>
          <p:cNvSpPr/>
          <p:nvPr/>
        </p:nvSpPr>
        <p:spPr>
          <a:xfrm>
            <a:off x="4157838"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8" name="Pentagon 27"/>
          <p:cNvSpPr/>
          <p:nvPr/>
        </p:nvSpPr>
        <p:spPr>
          <a:xfrm>
            <a:off x="4191000"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9" name="Pentagon 28"/>
          <p:cNvSpPr/>
          <p:nvPr/>
        </p:nvSpPr>
        <p:spPr>
          <a:xfrm>
            <a:off x="4224162"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32" name="Straight Arrow Connector 31"/>
          <p:cNvCxnSpPr>
            <a:endCxn id="11" idx="1"/>
          </p:cNvCxnSpPr>
          <p:nvPr/>
        </p:nvCxnSpPr>
        <p:spPr>
          <a:xfrm flipV="1">
            <a:off x="2895600"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204844"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38520"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95600"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202570"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Câu mở đầu: </a:t>
            </a:r>
            <a:r>
              <a:rPr lang="en-US" sz="2800" kern="0">
                <a:solidFill>
                  <a:srgbClr val="FFFFFF"/>
                </a:solidFill>
                <a:latin typeface="Arial"/>
                <a:ea typeface="Arial-Rounded" pitchFamily="34" charset="0"/>
                <a:cs typeface="Arial-Rounded" pitchFamily="34" charset="0"/>
                <a:sym typeface="Arial"/>
              </a:rPr>
              <a:t>Em muốn giới thiệu đồ chơi nào?</a:t>
            </a:r>
          </a:p>
        </p:txBody>
      </p:sp>
      <p:sp>
        <p:nvSpPr>
          <p:cNvPr id="43" name="Rounded Rectangle 42"/>
          <p:cNvSpPr/>
          <p:nvPr/>
        </p:nvSpPr>
        <p:spPr>
          <a:xfrm>
            <a:off x="5202570" y="2684145"/>
            <a:ext cx="6456030" cy="880110"/>
          </a:xfrm>
          <a:prstGeom prst="roundRect">
            <a:avLst/>
          </a:prstGeom>
          <a:solidFill>
            <a:srgbClr val="FF5D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Nội dung: </a:t>
            </a:r>
            <a:r>
              <a:rPr lang="en-US" sz="2800" kern="0">
                <a:solidFill>
                  <a:srgbClr val="FFFFFF"/>
                </a:solidFill>
                <a:latin typeface="Arial"/>
                <a:ea typeface="Arial-Rounded" pitchFamily="34" charset="0"/>
                <a:cs typeface="Arial-Rounded" pitchFamily="34" charset="0"/>
                <a:sym typeface="Arial"/>
              </a:rPr>
              <a:t>Đồ chơi có đặc điểm gì nổi bật (chất liệu, hình dáng, màu sắc)?</a:t>
            </a:r>
          </a:p>
        </p:txBody>
      </p:sp>
      <p:sp>
        <p:nvSpPr>
          <p:cNvPr id="44" name="Rounded Rectangle 43"/>
          <p:cNvSpPr/>
          <p:nvPr/>
        </p:nvSpPr>
        <p:spPr>
          <a:xfrm>
            <a:off x="5202570"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Nội dung: </a:t>
            </a:r>
            <a:r>
              <a:rPr lang="en-US" sz="2800" kern="0">
                <a:solidFill>
                  <a:srgbClr val="FFFFFF"/>
                </a:solidFill>
                <a:latin typeface="Arial"/>
                <a:ea typeface="Arial-Rounded" pitchFamily="34" charset="0"/>
                <a:cs typeface="Arial-Rounded" pitchFamily="34" charset="0"/>
                <a:sym typeface="Arial"/>
              </a:rPr>
              <a:t>Khi chơi, em thấy có gì thú vị?</a:t>
            </a:r>
          </a:p>
        </p:txBody>
      </p:sp>
      <p:sp>
        <p:nvSpPr>
          <p:cNvPr id="45" name="Rounded Rectangle 44"/>
          <p:cNvSpPr/>
          <p:nvPr/>
        </p:nvSpPr>
        <p:spPr>
          <a:xfrm>
            <a:off x="5202570"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800" b="1" kern="0">
                <a:solidFill>
                  <a:srgbClr val="FFFFFF"/>
                </a:solidFill>
                <a:latin typeface="Arial-Rounded" pitchFamily="34" charset="0"/>
                <a:ea typeface="Arial-Rounded" pitchFamily="34" charset="0"/>
                <a:cs typeface="Arial-Rounded" pitchFamily="34" charset="0"/>
                <a:sym typeface="Arial"/>
              </a:rPr>
              <a:t>Kết đoạn: </a:t>
            </a:r>
            <a:r>
              <a:rPr lang="en-US" sz="2800" kern="0">
                <a:solidFill>
                  <a:srgbClr val="FFFFFF"/>
                </a:solidFill>
                <a:latin typeface="Arial"/>
                <a:ea typeface="Arial-Rounded" pitchFamily="34" charset="0"/>
                <a:cs typeface="Arial-Rounded" pitchFamily="34" charset="0"/>
                <a:sym typeface="Arial"/>
              </a:rPr>
              <a:t>Em có nhận xét gì về đồ chơi đó?</a:t>
            </a:r>
          </a:p>
        </p:txBody>
      </p:sp>
    </p:spTree>
    <p:extLst>
      <p:ext uri="{BB962C8B-B14F-4D97-AF65-F5344CB8AC3E}">
        <p14:creationId xmlns:p14="http://schemas.microsoft.com/office/powerpoint/2010/main" val="3647108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 chim bay Chất Lượng, Giá Tốt 2021 | Lazada.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298" y="464126"/>
            <a:ext cx="5914276" cy="59142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Đồ bay imidy, đồ chơi tương tác ong du lịch mùa xuân mới lạ diều đuôi dài  đồ chơi trẻ em bướm đại bàng bay diều diều chim bay thể thao ngoà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1" y="732957"/>
            <a:ext cx="5376615" cy="53766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733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Burger Cartoon Free PNG Image｜Illustoon"/>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3125" b="81354" l="10625" r="81667"/>
                    </a14:imgEffect>
                  </a14:imgLayer>
                </a14:imgProps>
              </a:ext>
              <a:ext uri="{28A0092B-C50C-407E-A947-70E740481C1C}">
                <a14:useLocalDpi xmlns:a14="http://schemas.microsoft.com/office/drawing/2010/main" val="0"/>
              </a:ext>
            </a:extLst>
          </a:blip>
          <a:srcRect l="19050" t="22190" r="19425" b="21200"/>
          <a:stretch/>
        </p:blipFill>
        <p:spPr bwMode="auto">
          <a:xfrm>
            <a:off x="15082" y="1875942"/>
            <a:ext cx="3224217" cy="2966635"/>
          </a:xfrm>
          <a:prstGeom prst="rect">
            <a:avLst/>
          </a:prstGeom>
          <a:noFill/>
          <a:extLst>
            <a:ext uri="{909E8E84-426E-40DD-AFC4-6F175D3DCCD1}">
              <a14:hiddenFill xmlns:a14="http://schemas.microsoft.com/office/drawing/2010/main">
                <a:solidFill>
                  <a:srgbClr val="FFFFFF"/>
                </a:solidFill>
              </a14:hiddenFill>
            </a:ext>
          </a:extLst>
        </p:spPr>
      </p:pic>
      <p:sp>
        <p:nvSpPr>
          <p:cNvPr id="11" name="Pentagon 10"/>
          <p:cNvSpPr/>
          <p:nvPr/>
        </p:nvSpPr>
        <p:spPr>
          <a:xfrm>
            <a:off x="4124676" y="1738884"/>
            <a:ext cx="978408" cy="484632"/>
          </a:xfrm>
          <a:prstGeom prst="homePlate">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7" name="Pentagon 26"/>
          <p:cNvSpPr/>
          <p:nvPr/>
        </p:nvSpPr>
        <p:spPr>
          <a:xfrm>
            <a:off x="4157838" y="2881884"/>
            <a:ext cx="978408" cy="484632"/>
          </a:xfrm>
          <a:prstGeom prst="homePlate">
            <a:avLst/>
          </a:prstGeom>
          <a:solidFill>
            <a:srgbClr val="FF4B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8" name="Pentagon 27"/>
          <p:cNvSpPr/>
          <p:nvPr/>
        </p:nvSpPr>
        <p:spPr>
          <a:xfrm>
            <a:off x="4191000" y="4024884"/>
            <a:ext cx="978408" cy="484632"/>
          </a:xfrm>
          <a:prstGeom prst="homePlate">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sp>
        <p:nvSpPr>
          <p:cNvPr id="29" name="Pentagon 28"/>
          <p:cNvSpPr/>
          <p:nvPr/>
        </p:nvSpPr>
        <p:spPr>
          <a:xfrm>
            <a:off x="4224162" y="5167884"/>
            <a:ext cx="978408" cy="484632"/>
          </a:xfrm>
          <a:prstGeom prst="homePlate">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pPr>
            <a:endParaRPr lang="en-US" sz="1400" kern="0">
              <a:solidFill>
                <a:srgbClr val="FFFFFF"/>
              </a:solidFill>
              <a:latin typeface="Arial"/>
              <a:sym typeface="Arial"/>
            </a:endParaRPr>
          </a:p>
        </p:txBody>
      </p:sp>
      <p:cxnSp>
        <p:nvCxnSpPr>
          <p:cNvPr id="32" name="Straight Arrow Connector 31"/>
          <p:cNvCxnSpPr>
            <a:endCxn id="11" idx="1"/>
          </p:cNvCxnSpPr>
          <p:nvPr/>
        </p:nvCxnSpPr>
        <p:spPr>
          <a:xfrm flipV="1">
            <a:off x="2895600" y="1981200"/>
            <a:ext cx="1229076" cy="685800"/>
          </a:xfrm>
          <a:prstGeom prst="straightConnector1">
            <a:avLst/>
          </a:prstGeom>
          <a:ln w="5715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7" idx="1"/>
          </p:cNvCxnSpPr>
          <p:nvPr/>
        </p:nvCxnSpPr>
        <p:spPr>
          <a:xfrm flipV="1">
            <a:off x="3204844" y="3124200"/>
            <a:ext cx="952994" cy="342900"/>
          </a:xfrm>
          <a:prstGeom prst="straightConnector1">
            <a:avLst/>
          </a:prstGeom>
          <a:ln w="57150">
            <a:solidFill>
              <a:srgbClr val="FF4B2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endCxn id="28" idx="1"/>
          </p:cNvCxnSpPr>
          <p:nvPr/>
        </p:nvCxnSpPr>
        <p:spPr>
          <a:xfrm>
            <a:off x="3138520" y="4024884"/>
            <a:ext cx="1052481" cy="242316"/>
          </a:xfrm>
          <a:prstGeom prst="straightConnector1">
            <a:avLst/>
          </a:prstGeom>
          <a:ln w="57150">
            <a:solidFill>
              <a:srgbClr val="8A45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endCxn id="29" idx="1"/>
          </p:cNvCxnSpPr>
          <p:nvPr/>
        </p:nvCxnSpPr>
        <p:spPr>
          <a:xfrm>
            <a:off x="2895600" y="4509516"/>
            <a:ext cx="1328562" cy="900684"/>
          </a:xfrm>
          <a:prstGeom prst="straightConnector1">
            <a:avLst/>
          </a:prstGeom>
          <a:ln w="57150">
            <a:solidFill>
              <a:srgbClr val="D27D00"/>
            </a:solidFill>
            <a:tailEnd type="arrow"/>
          </a:ln>
        </p:spPr>
        <p:style>
          <a:lnRef idx="1">
            <a:schemeClr val="accent1"/>
          </a:lnRef>
          <a:fillRef idx="0">
            <a:schemeClr val="accent1"/>
          </a:fillRef>
          <a:effectRef idx="0">
            <a:schemeClr val="accent1"/>
          </a:effectRef>
          <a:fontRef idx="minor">
            <a:schemeClr val="tx1"/>
          </a:fontRef>
        </p:style>
      </p:cxnSp>
      <p:sp>
        <p:nvSpPr>
          <p:cNvPr id="40" name="Rounded Rectangle 39"/>
          <p:cNvSpPr/>
          <p:nvPr/>
        </p:nvSpPr>
        <p:spPr>
          <a:xfrm>
            <a:off x="5202570" y="1522095"/>
            <a:ext cx="6456030" cy="880110"/>
          </a:xfrm>
          <a:prstGeom prst="roundRect">
            <a:avLst/>
          </a:prstGeom>
          <a:solidFill>
            <a:srgbClr val="CC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Câu mở đầu: </a:t>
            </a:r>
            <a:r>
              <a:rPr lang="en-US" sz="2000" kern="0">
                <a:solidFill>
                  <a:srgbClr val="FFFFFF"/>
                </a:solidFill>
                <a:latin typeface="Arial"/>
                <a:ea typeface="Arial-Rounded" pitchFamily="34" charset="0"/>
                <a:cs typeface="Arial-Rounded" pitchFamily="34" charset="0"/>
                <a:sym typeface="Arial"/>
              </a:rPr>
              <a:t>Vào dịp hè, bố đã tự tay làm một chiếc diều cho em.</a:t>
            </a:r>
          </a:p>
        </p:txBody>
      </p:sp>
      <p:sp>
        <p:nvSpPr>
          <p:cNvPr id="43" name="Rounded Rectangle 42"/>
          <p:cNvSpPr/>
          <p:nvPr/>
        </p:nvSpPr>
        <p:spPr>
          <a:xfrm>
            <a:off x="5202570" y="2591735"/>
            <a:ext cx="6456030" cy="1064933"/>
          </a:xfrm>
          <a:prstGeom prst="roundRect">
            <a:avLst/>
          </a:prstGeom>
          <a:solidFill>
            <a:srgbClr val="E6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Nội dung: </a:t>
            </a:r>
            <a:r>
              <a:rPr lang="en-US" sz="2000" kern="0">
                <a:solidFill>
                  <a:srgbClr val="FFFFFF"/>
                </a:solidFill>
                <a:latin typeface="Arial"/>
                <a:ea typeface="Arial-Rounded" pitchFamily="34" charset="0"/>
                <a:cs typeface="Arial-Rounded" pitchFamily="34" charset="0"/>
                <a:sym typeface="Arial"/>
              </a:rPr>
              <a:t>Chiếc diều được làm từ những thanh tre uốn cong, dán giấy mỏng rực rỡ màu sắc. Diều hình cánh bướm. Phần đuôi có hai sợi dây dài. </a:t>
            </a:r>
          </a:p>
        </p:txBody>
      </p:sp>
      <p:sp>
        <p:nvSpPr>
          <p:cNvPr id="44" name="Rounded Rectangle 43"/>
          <p:cNvSpPr/>
          <p:nvPr/>
        </p:nvSpPr>
        <p:spPr>
          <a:xfrm>
            <a:off x="5202570" y="3846195"/>
            <a:ext cx="6456030" cy="880110"/>
          </a:xfrm>
          <a:prstGeom prst="roundRect">
            <a:avLst/>
          </a:prstGeom>
          <a:solidFill>
            <a:srgbClr val="8A4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Nội dung: </a:t>
            </a:r>
            <a:r>
              <a:rPr lang="en-US" sz="2000" kern="0">
                <a:solidFill>
                  <a:srgbClr val="FFFFFF"/>
                </a:solidFill>
                <a:latin typeface="Arial"/>
                <a:ea typeface="Arial-Rounded" pitchFamily="34" charset="0"/>
                <a:cs typeface="Arial-Rounded" pitchFamily="34" charset="0"/>
                <a:sym typeface="Arial"/>
              </a:rPr>
              <a:t>Khi bay lên, cánh diều chao liệng, đuôi diều phấp phới tung bay.</a:t>
            </a:r>
          </a:p>
        </p:txBody>
      </p:sp>
      <p:sp>
        <p:nvSpPr>
          <p:cNvPr id="45" name="Rounded Rectangle 44"/>
          <p:cNvSpPr/>
          <p:nvPr/>
        </p:nvSpPr>
        <p:spPr>
          <a:xfrm>
            <a:off x="5202570" y="5008245"/>
            <a:ext cx="6456030" cy="880110"/>
          </a:xfrm>
          <a:prstGeom prst="roundRect">
            <a:avLst/>
          </a:prstGeom>
          <a:solidFill>
            <a:srgbClr val="D2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Clr>
                <a:srgbClr val="000000"/>
              </a:buClr>
            </a:pPr>
            <a:r>
              <a:rPr lang="en-US" sz="2000" b="1" kern="0">
                <a:solidFill>
                  <a:srgbClr val="FFFFFF"/>
                </a:solidFill>
                <a:latin typeface="Arial-Rounded" pitchFamily="34" charset="0"/>
                <a:ea typeface="Arial-Rounded" pitchFamily="34" charset="0"/>
                <a:cs typeface="Arial-Rounded" pitchFamily="34" charset="0"/>
                <a:sym typeface="Arial"/>
              </a:rPr>
              <a:t>Kết đoạn: </a:t>
            </a:r>
            <a:r>
              <a:rPr lang="en-US" sz="2000" kern="0">
                <a:solidFill>
                  <a:srgbClr val="FFFFFF"/>
                </a:solidFill>
                <a:latin typeface="Arial"/>
                <a:ea typeface="Arial-Rounded" pitchFamily="34" charset="0"/>
                <a:cs typeface="Arial-Rounded" pitchFamily="34" charset="0"/>
                <a:sym typeface="Arial"/>
              </a:rPr>
              <a:t>Em yêu chiếc diều nhỏ xinh này lắm.</a:t>
            </a:r>
          </a:p>
        </p:txBody>
      </p:sp>
    </p:spTree>
    <p:extLst>
      <p:ext uri="{BB962C8B-B14F-4D97-AF65-F5344CB8AC3E}">
        <p14:creationId xmlns:p14="http://schemas.microsoft.com/office/powerpoint/2010/main" val="640100589"/>
      </p:ext>
    </p:extLst>
  </p:cSld>
  <p:clrMapOvr>
    <a:masterClrMapping/>
  </p:clrMapOvr>
</p:sld>
</file>

<file path=ppt/theme/theme1.xml><?xml version="1.0" encoding="utf-8"?>
<a:theme xmlns:a="http://schemas.openxmlformats.org/drawingml/2006/main" name="Office 主题​​">
  <a:themeElements>
    <a:clrScheme name="自定义 1994">
      <a:dk1>
        <a:sysClr val="windowText" lastClr="000000"/>
      </a:dk1>
      <a:lt1>
        <a:sysClr val="window" lastClr="FFFFFF"/>
      </a:lt1>
      <a:dk2>
        <a:srgbClr val="44546A"/>
      </a:dk2>
      <a:lt2>
        <a:srgbClr val="E7E6E6"/>
      </a:lt2>
      <a:accent1>
        <a:srgbClr val="A3DEFF"/>
      </a:accent1>
      <a:accent2>
        <a:srgbClr val="5299DB"/>
      </a:accent2>
      <a:accent3>
        <a:srgbClr val="A3DEFF"/>
      </a:accent3>
      <a:accent4>
        <a:srgbClr val="5299DB"/>
      </a:accent4>
      <a:accent5>
        <a:srgbClr val="A3DEFF"/>
      </a:accent5>
      <a:accent6>
        <a:srgbClr val="5299DB"/>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ll About Me Sheets for Pre-K by Slidesgo">
  <a:themeElements>
    <a:clrScheme name="Simple Light">
      <a:dk1>
        <a:srgbClr val="4C4C4C"/>
      </a:dk1>
      <a:lt1>
        <a:srgbClr val="FFFFFF"/>
      </a:lt1>
      <a:dk2>
        <a:srgbClr val="FFFFFF"/>
      </a:dk2>
      <a:lt2>
        <a:srgbClr val="FFC71F"/>
      </a:lt2>
      <a:accent1>
        <a:srgbClr val="FBE6A5"/>
      </a:accent1>
      <a:accent2>
        <a:srgbClr val="70DB87"/>
      </a:accent2>
      <a:accent3>
        <a:srgbClr val="7BB8EF"/>
      </a:accent3>
      <a:accent4>
        <a:srgbClr val="FDB1CD"/>
      </a:accent4>
      <a:accent5>
        <a:srgbClr val="A75CD4"/>
      </a:accent5>
      <a:accent6>
        <a:srgbClr val="FFFFFF"/>
      </a:accent6>
      <a:hlink>
        <a:srgbClr val="4C4C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324</TotalTime>
  <Words>712</Words>
  <Application>Microsoft Office PowerPoint</Application>
  <PresentationFormat>Widescreen</PresentationFormat>
  <Paragraphs>176</Paragraphs>
  <Slides>14</Slides>
  <Notes>9</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14</vt:i4>
      </vt:variant>
    </vt:vector>
  </HeadingPairs>
  <TitlesOfParts>
    <vt:vector size="31" baseType="lpstr">
      <vt:lpstr>等线</vt:lpstr>
      <vt:lpstr>#9Slide05 Aphrodite Pro</vt:lpstr>
      <vt:lpstr>#9Slide07 Altus</vt:lpstr>
      <vt:lpstr>#9Slide07 HoneyCream</vt:lpstr>
      <vt:lpstr>Amatic SC</vt:lpstr>
      <vt:lpstr>Arial</vt:lpstr>
      <vt:lpstr>Arial Rounded MT Bold</vt:lpstr>
      <vt:lpstr>Arial-Rounded</vt:lpstr>
      <vt:lpstr>Calibri</vt:lpstr>
      <vt:lpstr>Quicksand</vt:lpstr>
      <vt:lpstr>Quicksand Medium</vt:lpstr>
      <vt:lpstr>SVN-Newton</vt:lpstr>
      <vt:lpstr>Times New Roman</vt:lpstr>
      <vt:lpstr>Office 主题​​</vt:lpstr>
      <vt:lpstr>1_Office 主题</vt:lpstr>
      <vt:lpstr>1_Office Theme</vt:lpstr>
      <vt:lpstr>All About Me Sheets for Pre-K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 thao</dc:creator>
  <cp:lastModifiedBy>Administrator</cp:lastModifiedBy>
  <cp:revision>48</cp:revision>
  <dcterms:created xsi:type="dcterms:W3CDTF">2021-07-20T01:55:21Z</dcterms:created>
  <dcterms:modified xsi:type="dcterms:W3CDTF">2025-11-26T07:39:53Z</dcterms:modified>
</cp:coreProperties>
</file>