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 id="2147483692" r:id="rId4"/>
    <p:sldMasterId id="2147483704" r:id="rId5"/>
    <p:sldMasterId id="2147483708" r:id="rId6"/>
    <p:sldMasterId id="2147483716" r:id="rId7"/>
    <p:sldMasterId id="2147483728" r:id="rId8"/>
  </p:sldMasterIdLst>
  <p:notesMasterIdLst>
    <p:notesMasterId r:id="rId23"/>
  </p:notesMasterIdLst>
  <p:sldIdLst>
    <p:sldId id="2007577106" r:id="rId9"/>
    <p:sldId id="276" r:id="rId10"/>
    <p:sldId id="9517" r:id="rId11"/>
    <p:sldId id="2636" r:id="rId12"/>
    <p:sldId id="312" r:id="rId13"/>
    <p:sldId id="9518" r:id="rId14"/>
    <p:sldId id="324" r:id="rId15"/>
    <p:sldId id="9519" r:id="rId16"/>
    <p:sldId id="518" r:id="rId17"/>
    <p:sldId id="9523" r:id="rId18"/>
    <p:sldId id="375" r:id="rId19"/>
    <p:sldId id="519" r:id="rId20"/>
    <p:sldId id="520" r:id="rId21"/>
    <p:sldId id="42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3" d="100"/>
          <a:sy n="83" d="100"/>
        </p:scale>
        <p:origin x="22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09144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773590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660653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817414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849B2-730C-4C0D-9D09-E6E569F4CCF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6490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988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3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3.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4" Type="http://schemas.openxmlformats.org/officeDocument/2006/relationships/image" Target="../media/image4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Master" Target="../slideMasters/slideMaster6.xml"/><Relationship Id="rId4" Type="http://schemas.openxmlformats.org/officeDocument/2006/relationships/image" Target="../media/image4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 Id="rId5" Type="http://schemas.openxmlformats.org/officeDocument/2006/relationships/image" Target="../media/image38.png"/><Relationship Id="rId4" Type="http://schemas.openxmlformats.org/officeDocument/2006/relationships/image" Target="../media/image46.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11/26/2025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11/26/2025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11/26/2025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11/26/2025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11/26/2025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504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3981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107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3978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061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049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4944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629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63865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68464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364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04413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E9CB02-FBE2-4C02-B66B-8E7D8A10637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78F165-4EE5-47D6-836F-879FD0A655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9637FC0-3A15-4DBC-A978-11A12D1E7768}"/>
              </a:ext>
            </a:extLst>
          </p:cNvPr>
          <p:cNvSpPr>
            <a:spLocks noGrp="1"/>
          </p:cNvSpPr>
          <p:nvPr>
            <p:ph type="dt" sz="half" idx="10"/>
          </p:nvPr>
        </p:nvSpPr>
        <p:spPr/>
        <p:txBody>
          <a:bodyPr/>
          <a:lstStyle/>
          <a:p>
            <a:fld id="{931613BB-379C-45BA-BF2C-2C0109AA1B7B}" type="datetimeFigureOut">
              <a:rPr lang="zh-CN" altLang="en-US" smtClean="0"/>
              <a:t>2025/11/26</a:t>
            </a:fld>
            <a:endParaRPr lang="zh-CN" altLang="en-US"/>
          </a:p>
        </p:txBody>
      </p:sp>
      <p:sp>
        <p:nvSpPr>
          <p:cNvPr id="5" name="页脚占位符 4">
            <a:extLst>
              <a:ext uri="{FF2B5EF4-FFF2-40B4-BE49-F238E27FC236}">
                <a16:creationId xmlns:a16="http://schemas.microsoft.com/office/drawing/2014/main" id="{9AC48855-72E3-4CAD-BFCC-E1D4F41052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7CBA7A-C8AE-4AC0-9677-A2138FB7D7C8}"/>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958212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49561A-816E-4174-B89B-20097F5BFC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C2462E-F002-407E-BBDC-25AF29EF7B0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8445E4-0E64-494D-8AFD-7942E1AD8CF2}"/>
              </a:ext>
            </a:extLst>
          </p:cNvPr>
          <p:cNvSpPr>
            <a:spLocks noGrp="1"/>
          </p:cNvSpPr>
          <p:nvPr>
            <p:ph type="dt" sz="half" idx="10"/>
          </p:nvPr>
        </p:nvSpPr>
        <p:spPr/>
        <p:txBody>
          <a:bodyPr/>
          <a:lstStyle/>
          <a:p>
            <a:fld id="{931613BB-379C-45BA-BF2C-2C0109AA1B7B}" type="datetimeFigureOut">
              <a:rPr lang="zh-CN" altLang="en-US" smtClean="0"/>
              <a:t>2025/11/26</a:t>
            </a:fld>
            <a:endParaRPr lang="zh-CN" altLang="en-US"/>
          </a:p>
        </p:txBody>
      </p:sp>
      <p:sp>
        <p:nvSpPr>
          <p:cNvPr id="5" name="页脚占位符 4">
            <a:extLst>
              <a:ext uri="{FF2B5EF4-FFF2-40B4-BE49-F238E27FC236}">
                <a16:creationId xmlns:a16="http://schemas.microsoft.com/office/drawing/2014/main" id="{CCED9A1D-8785-402E-BF34-16E76F7D66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A97A79-1DA1-413A-BD23-3CA0B197F80A}"/>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41933190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11/26/2025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D9B450-B070-42CB-B353-E4C2D7583D8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DFF6549-A40C-4C90-BB08-013F7CAAD5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6CA9547-6D22-403F-A3DB-E95A7BB9F8E7}"/>
              </a:ext>
            </a:extLst>
          </p:cNvPr>
          <p:cNvSpPr>
            <a:spLocks noGrp="1"/>
          </p:cNvSpPr>
          <p:nvPr>
            <p:ph type="dt" sz="half" idx="10"/>
          </p:nvPr>
        </p:nvSpPr>
        <p:spPr/>
        <p:txBody>
          <a:bodyPr/>
          <a:lstStyle/>
          <a:p>
            <a:fld id="{931613BB-379C-45BA-BF2C-2C0109AA1B7B}" type="datetimeFigureOut">
              <a:rPr lang="zh-CN" altLang="en-US" smtClean="0"/>
              <a:t>2025/11/26</a:t>
            </a:fld>
            <a:endParaRPr lang="zh-CN" altLang="en-US"/>
          </a:p>
        </p:txBody>
      </p:sp>
      <p:sp>
        <p:nvSpPr>
          <p:cNvPr id="5" name="页脚占位符 4">
            <a:extLst>
              <a:ext uri="{FF2B5EF4-FFF2-40B4-BE49-F238E27FC236}">
                <a16:creationId xmlns:a16="http://schemas.microsoft.com/office/drawing/2014/main" id="{E9955818-3A7C-4401-B79F-1B2E5DE63A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E139E-028A-4F8A-A123-791BBCA4B3CE}"/>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774404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BDE84E-BD15-42BA-B586-B2A7DC12C7F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E22BC8E-2C1D-439C-A6FD-FF5E2C1E5CE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674F653-E83D-4BA9-8EEB-EED829746F7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9D55BFA-01EB-449B-9629-FFB9BDB9232A}"/>
              </a:ext>
            </a:extLst>
          </p:cNvPr>
          <p:cNvSpPr>
            <a:spLocks noGrp="1"/>
          </p:cNvSpPr>
          <p:nvPr>
            <p:ph type="dt" sz="half" idx="10"/>
          </p:nvPr>
        </p:nvSpPr>
        <p:spPr/>
        <p:txBody>
          <a:bodyPr/>
          <a:lstStyle/>
          <a:p>
            <a:fld id="{931613BB-379C-45BA-BF2C-2C0109AA1B7B}" type="datetimeFigureOut">
              <a:rPr lang="zh-CN" altLang="en-US" smtClean="0"/>
              <a:t>2025/11/26</a:t>
            </a:fld>
            <a:endParaRPr lang="zh-CN" altLang="en-US"/>
          </a:p>
        </p:txBody>
      </p:sp>
      <p:sp>
        <p:nvSpPr>
          <p:cNvPr id="6" name="页脚占位符 5">
            <a:extLst>
              <a:ext uri="{FF2B5EF4-FFF2-40B4-BE49-F238E27FC236}">
                <a16:creationId xmlns:a16="http://schemas.microsoft.com/office/drawing/2014/main" id="{2CB3D3A3-3C8E-4003-AA2B-F0FA597A12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F1A4A84-56D4-4610-9D47-5E80BD953FC9}"/>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2918098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949D45-E842-403E-8520-F3AB7519F09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BBF1043-9D21-4BD9-9D75-1F4EC0CC30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8E5E7FB-1C56-4085-BC8A-D9A1839B597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4BC85AB-6D64-4A45-B9C4-31016CEA0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58A5752-E2ED-4817-BDC4-F2663F4D4DB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DEE2C3B-2124-408C-A921-4CF4B39EF77D}"/>
              </a:ext>
            </a:extLst>
          </p:cNvPr>
          <p:cNvSpPr>
            <a:spLocks noGrp="1"/>
          </p:cNvSpPr>
          <p:nvPr>
            <p:ph type="dt" sz="half" idx="10"/>
          </p:nvPr>
        </p:nvSpPr>
        <p:spPr/>
        <p:txBody>
          <a:bodyPr/>
          <a:lstStyle/>
          <a:p>
            <a:fld id="{931613BB-379C-45BA-BF2C-2C0109AA1B7B}" type="datetimeFigureOut">
              <a:rPr lang="zh-CN" altLang="en-US" smtClean="0"/>
              <a:t>2025/11/26</a:t>
            </a:fld>
            <a:endParaRPr lang="zh-CN" altLang="en-US"/>
          </a:p>
        </p:txBody>
      </p:sp>
      <p:sp>
        <p:nvSpPr>
          <p:cNvPr id="8" name="页脚占位符 7">
            <a:extLst>
              <a:ext uri="{FF2B5EF4-FFF2-40B4-BE49-F238E27FC236}">
                <a16:creationId xmlns:a16="http://schemas.microsoft.com/office/drawing/2014/main" id="{785D9A39-13CC-4DD0-8DC4-F58E23B07DB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7B76CA2-01F3-4E22-A639-9E12C8324BD1}"/>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2648519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6C10F-B0B9-4813-AA92-E98B7F87B08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82C5A54-87F0-47D6-889A-DC955556ACF5}"/>
              </a:ext>
            </a:extLst>
          </p:cNvPr>
          <p:cNvSpPr>
            <a:spLocks noGrp="1"/>
          </p:cNvSpPr>
          <p:nvPr>
            <p:ph type="dt" sz="half" idx="10"/>
          </p:nvPr>
        </p:nvSpPr>
        <p:spPr/>
        <p:txBody>
          <a:bodyPr/>
          <a:lstStyle/>
          <a:p>
            <a:fld id="{931613BB-379C-45BA-BF2C-2C0109AA1B7B}" type="datetimeFigureOut">
              <a:rPr lang="zh-CN" altLang="en-US" smtClean="0"/>
              <a:t>2025/11/26</a:t>
            </a:fld>
            <a:endParaRPr lang="zh-CN" altLang="en-US"/>
          </a:p>
        </p:txBody>
      </p:sp>
      <p:sp>
        <p:nvSpPr>
          <p:cNvPr id="4" name="页脚占位符 3">
            <a:extLst>
              <a:ext uri="{FF2B5EF4-FFF2-40B4-BE49-F238E27FC236}">
                <a16:creationId xmlns:a16="http://schemas.microsoft.com/office/drawing/2014/main" id="{F9240879-B763-413F-B56A-622C543D0FD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0D0DB55-DC56-43E2-BF2A-E2CBAD8A4E36}"/>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457782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0E2859-C557-40C1-9410-2A6C3B4AB3C8}"/>
              </a:ext>
            </a:extLst>
          </p:cNvPr>
          <p:cNvSpPr>
            <a:spLocks noGrp="1"/>
          </p:cNvSpPr>
          <p:nvPr>
            <p:ph type="dt" sz="half" idx="10"/>
          </p:nvPr>
        </p:nvSpPr>
        <p:spPr/>
        <p:txBody>
          <a:bodyPr/>
          <a:lstStyle/>
          <a:p>
            <a:fld id="{931613BB-379C-45BA-BF2C-2C0109AA1B7B}" type="datetimeFigureOut">
              <a:rPr lang="zh-CN" altLang="en-US" smtClean="0"/>
              <a:t>2025/11/26</a:t>
            </a:fld>
            <a:endParaRPr lang="zh-CN" altLang="en-US"/>
          </a:p>
        </p:txBody>
      </p:sp>
      <p:sp>
        <p:nvSpPr>
          <p:cNvPr id="3" name="页脚占位符 2">
            <a:extLst>
              <a:ext uri="{FF2B5EF4-FFF2-40B4-BE49-F238E27FC236}">
                <a16:creationId xmlns:a16="http://schemas.microsoft.com/office/drawing/2014/main" id="{BBD6AA1C-2D9F-4715-8893-850FB5B3E81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4293C00-7100-4A18-A0BE-4D4E4A119A8E}"/>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281282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58E87D-A82B-494B-95F0-72C9BDF2C45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E14D015-97A0-40B5-8306-97764E866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420685B-722E-4BBF-B9EE-754FC316D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2D99DF-BAA6-44A1-8153-BE620AE38D70}"/>
              </a:ext>
            </a:extLst>
          </p:cNvPr>
          <p:cNvSpPr>
            <a:spLocks noGrp="1"/>
          </p:cNvSpPr>
          <p:nvPr>
            <p:ph type="dt" sz="half" idx="10"/>
          </p:nvPr>
        </p:nvSpPr>
        <p:spPr/>
        <p:txBody>
          <a:bodyPr/>
          <a:lstStyle/>
          <a:p>
            <a:fld id="{931613BB-379C-45BA-BF2C-2C0109AA1B7B}" type="datetimeFigureOut">
              <a:rPr lang="zh-CN" altLang="en-US" smtClean="0"/>
              <a:t>2025/11/26</a:t>
            </a:fld>
            <a:endParaRPr lang="zh-CN" altLang="en-US"/>
          </a:p>
        </p:txBody>
      </p:sp>
      <p:sp>
        <p:nvSpPr>
          <p:cNvPr id="6" name="页脚占位符 5">
            <a:extLst>
              <a:ext uri="{FF2B5EF4-FFF2-40B4-BE49-F238E27FC236}">
                <a16:creationId xmlns:a16="http://schemas.microsoft.com/office/drawing/2014/main" id="{366EA5D9-4BA2-4FFE-935F-CD8EDF3934C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1373B2-11F7-4BCC-9FCE-2A2EA639BC8C}"/>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264624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2C2EB2-CF71-40A6-A273-745352EDD9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9A1FE75-7388-4A40-8E98-05ECA86615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0509FD2-4EDF-4B0A-A281-5A1DDCF9E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01D6C9-8B72-40B2-B827-29912096A532}"/>
              </a:ext>
            </a:extLst>
          </p:cNvPr>
          <p:cNvSpPr>
            <a:spLocks noGrp="1"/>
          </p:cNvSpPr>
          <p:nvPr>
            <p:ph type="dt" sz="half" idx="10"/>
          </p:nvPr>
        </p:nvSpPr>
        <p:spPr/>
        <p:txBody>
          <a:bodyPr/>
          <a:lstStyle/>
          <a:p>
            <a:fld id="{931613BB-379C-45BA-BF2C-2C0109AA1B7B}" type="datetimeFigureOut">
              <a:rPr lang="zh-CN" altLang="en-US" smtClean="0"/>
              <a:t>2025/11/26</a:t>
            </a:fld>
            <a:endParaRPr lang="zh-CN" altLang="en-US"/>
          </a:p>
        </p:txBody>
      </p:sp>
      <p:sp>
        <p:nvSpPr>
          <p:cNvPr id="6" name="页脚占位符 5">
            <a:extLst>
              <a:ext uri="{FF2B5EF4-FFF2-40B4-BE49-F238E27FC236}">
                <a16:creationId xmlns:a16="http://schemas.microsoft.com/office/drawing/2014/main" id="{F996FFE2-85E4-4006-9E5D-62C6218839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F60BF3-2E41-41B0-8B4A-2044DB7C47CC}"/>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741352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040C93-9B2C-49B6-8BB5-EF95D4AF36C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CC951EF-B640-44C7-8CF5-FAC47BF5BD0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970087-B07F-45A5-830B-0FDAA9ABDB4C}"/>
              </a:ext>
            </a:extLst>
          </p:cNvPr>
          <p:cNvSpPr>
            <a:spLocks noGrp="1"/>
          </p:cNvSpPr>
          <p:nvPr>
            <p:ph type="dt" sz="half" idx="10"/>
          </p:nvPr>
        </p:nvSpPr>
        <p:spPr/>
        <p:txBody>
          <a:bodyPr/>
          <a:lstStyle/>
          <a:p>
            <a:fld id="{931613BB-379C-45BA-BF2C-2C0109AA1B7B}" type="datetimeFigureOut">
              <a:rPr lang="zh-CN" altLang="en-US" smtClean="0"/>
              <a:t>2025/11/26</a:t>
            </a:fld>
            <a:endParaRPr lang="zh-CN" altLang="en-US"/>
          </a:p>
        </p:txBody>
      </p:sp>
      <p:sp>
        <p:nvSpPr>
          <p:cNvPr id="5" name="页脚占位符 4">
            <a:extLst>
              <a:ext uri="{FF2B5EF4-FFF2-40B4-BE49-F238E27FC236}">
                <a16:creationId xmlns:a16="http://schemas.microsoft.com/office/drawing/2014/main" id="{D698073A-D183-4C12-825E-A0583F43E9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1178AE-BB54-4DAB-8547-61F2A8DA885D}"/>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2771676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4070BF0-8492-419A-B075-A052CBF5031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745BA10-0BCF-4188-8D8B-FCEC497FF18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1FB8E5-1194-442B-A1A5-C89142185F66}"/>
              </a:ext>
            </a:extLst>
          </p:cNvPr>
          <p:cNvSpPr>
            <a:spLocks noGrp="1"/>
          </p:cNvSpPr>
          <p:nvPr>
            <p:ph type="dt" sz="half" idx="10"/>
          </p:nvPr>
        </p:nvSpPr>
        <p:spPr/>
        <p:txBody>
          <a:bodyPr/>
          <a:lstStyle/>
          <a:p>
            <a:fld id="{931613BB-379C-45BA-BF2C-2C0109AA1B7B}" type="datetimeFigureOut">
              <a:rPr lang="zh-CN" altLang="en-US" smtClean="0"/>
              <a:t>2025/11/26</a:t>
            </a:fld>
            <a:endParaRPr lang="zh-CN" altLang="en-US"/>
          </a:p>
        </p:txBody>
      </p:sp>
      <p:sp>
        <p:nvSpPr>
          <p:cNvPr id="5" name="页脚占位符 4">
            <a:extLst>
              <a:ext uri="{FF2B5EF4-FFF2-40B4-BE49-F238E27FC236}">
                <a16:creationId xmlns:a16="http://schemas.microsoft.com/office/drawing/2014/main" id="{11EA124C-4374-4B61-9E7C-58EF114ECC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DD2AA9-1F91-43D0-9930-EE3C80913C1D}"/>
              </a:ext>
            </a:extLst>
          </p:cNvPr>
          <p:cNvSpPr>
            <a:spLocks noGrp="1"/>
          </p:cNvSpPr>
          <p:nvPr>
            <p:ph type="sldNum" sz="quarter" idx="12"/>
          </p:nvPr>
        </p:nvSpPr>
        <p:spPr/>
        <p:txBody>
          <a:body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1686130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068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11/26/2025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F45476C-058A-4381-BCEE-D035EBC2D7E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0" y="0"/>
            <a:ext cx="12191570" cy="6858242"/>
          </a:xfrm>
          <a:prstGeom prst="rect">
            <a:avLst/>
          </a:prstGeom>
        </p:spPr>
      </p:pic>
      <p:pic>
        <p:nvPicPr>
          <p:cNvPr id="5" name="图片 4">
            <a:extLst>
              <a:ext uri="{FF2B5EF4-FFF2-40B4-BE49-F238E27FC236}">
                <a16:creationId xmlns:a16="http://schemas.microsoft.com/office/drawing/2014/main" id="{BCC782CA-9C95-4E6F-9F17-F18A1D7F8E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502" y="539488"/>
            <a:ext cx="12192000" cy="5779024"/>
          </a:xfrm>
          <a:prstGeom prst="rect">
            <a:avLst/>
          </a:prstGeom>
        </p:spPr>
      </p:pic>
      <p:pic>
        <p:nvPicPr>
          <p:cNvPr id="9" name="图片 8">
            <a:extLst>
              <a:ext uri="{FF2B5EF4-FFF2-40B4-BE49-F238E27FC236}">
                <a16:creationId xmlns:a16="http://schemas.microsoft.com/office/drawing/2014/main" id="{55C3CB0F-250E-414C-A397-3EF299AF05D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506" t="1036" r="7499" b="13970"/>
          <a:stretch/>
        </p:blipFill>
        <p:spPr>
          <a:xfrm>
            <a:off x="18540" y="12468"/>
            <a:ext cx="12191140" cy="6858000"/>
          </a:xfrm>
          <a:prstGeom prst="rect">
            <a:avLst/>
          </a:prstGeom>
        </p:spPr>
      </p:pic>
    </p:spTree>
    <p:extLst>
      <p:ext uri="{BB962C8B-B14F-4D97-AF65-F5344CB8AC3E}">
        <p14:creationId xmlns:p14="http://schemas.microsoft.com/office/powerpoint/2010/main" val="4286897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232797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4869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66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152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2141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1622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9163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296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8147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2018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2236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1469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42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643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5515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417080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9438811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148011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24659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39659366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32623192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143529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11/26/2025</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1897163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11/26/2025</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0469707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11/26/2025</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847487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11/26/2025</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2131581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11/26/2025</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931269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11/26/2025</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8758292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11/26/2025</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904583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11/26/2025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11/26/2025</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415000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11/26/2025</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7866156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11/26/2025</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32180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11/26/2025</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653396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ACC23-4726-BF7D-3B17-5BEF3475E0D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20E5B4-0D2C-A334-1E94-A00116954C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466EC-21C2-DBBA-2899-057587D804EA}"/>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11/26/2025</a:t>
            </a:fld>
            <a:endParaRPr lang="en-US"/>
          </a:p>
        </p:txBody>
      </p:sp>
      <p:sp>
        <p:nvSpPr>
          <p:cNvPr id="5" name="Footer Placeholder 4">
            <a:extLst>
              <a:ext uri="{FF2B5EF4-FFF2-40B4-BE49-F238E27FC236}">
                <a16:creationId xmlns:a16="http://schemas.microsoft.com/office/drawing/2014/main" id="{0AD7CA1B-A476-DFDE-0A6C-B5587BB748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8855C7-1DA1-E459-B32E-06A39FD209A6}"/>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6344167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99404-E8D7-AC99-B9FD-78DE0E7D5A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3D1063-66B7-55F3-C9C0-D0DF0AE89FC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C2F40-A355-A09C-FD59-720920AC5F7D}"/>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11/26/2025</a:t>
            </a:fld>
            <a:endParaRPr lang="en-US"/>
          </a:p>
        </p:txBody>
      </p:sp>
      <p:sp>
        <p:nvSpPr>
          <p:cNvPr id="5" name="Footer Placeholder 4">
            <a:extLst>
              <a:ext uri="{FF2B5EF4-FFF2-40B4-BE49-F238E27FC236}">
                <a16:creationId xmlns:a16="http://schemas.microsoft.com/office/drawing/2014/main" id="{52864B4B-66B7-6D56-86D4-517A88E429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A6BE9-1A69-036B-359F-D7B1CB65DDDA}"/>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823082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FCC39-9D9F-2624-DC47-5FCA910334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7D63B5-6D6B-E1E1-64A2-3030903FC0E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928908-347B-4340-5D50-74F54D4CF521}"/>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11/26/2025</a:t>
            </a:fld>
            <a:endParaRPr lang="en-US"/>
          </a:p>
        </p:txBody>
      </p:sp>
      <p:sp>
        <p:nvSpPr>
          <p:cNvPr id="5" name="Footer Placeholder 4">
            <a:extLst>
              <a:ext uri="{FF2B5EF4-FFF2-40B4-BE49-F238E27FC236}">
                <a16:creationId xmlns:a16="http://schemas.microsoft.com/office/drawing/2014/main" id="{BC6627A6-A865-87B4-49D3-9B25DB347F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01EB12-9B91-09E5-3724-268CF3776176}"/>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3409388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32CB-DD42-CC74-371A-1D4470F0B7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0FCEA89-06FD-65DD-D09F-83D1D386D3E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3FF323-E8FA-3B6A-445E-95B7C107C19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2FD98-D77A-969D-E52C-A5FDD13436CF}"/>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11/26/2025</a:t>
            </a:fld>
            <a:endParaRPr lang="en-US"/>
          </a:p>
        </p:txBody>
      </p:sp>
      <p:sp>
        <p:nvSpPr>
          <p:cNvPr id="6" name="Footer Placeholder 5">
            <a:extLst>
              <a:ext uri="{FF2B5EF4-FFF2-40B4-BE49-F238E27FC236}">
                <a16:creationId xmlns:a16="http://schemas.microsoft.com/office/drawing/2014/main" id="{75815F05-1381-1E3C-F93D-3219BA7B0B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660BD6-A9FE-E058-14CF-EDEC1B2FF482}"/>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502442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8D6A-DCA3-6B49-C710-8450EE44E7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F2DBE3-5549-D32E-99CE-523BCADE97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125809-10B4-05D2-6E65-63AB536BA4B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5C17B6-1083-6CE9-1A36-5C8BAF8E8F4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7470AA-BBF1-81D8-F310-9AC42FAE264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6292ED-25FD-FE52-DBC3-A99EE39D6A83}"/>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11/26/2025</a:t>
            </a:fld>
            <a:endParaRPr lang="en-US"/>
          </a:p>
        </p:txBody>
      </p:sp>
      <p:sp>
        <p:nvSpPr>
          <p:cNvPr id="8" name="Footer Placeholder 7">
            <a:extLst>
              <a:ext uri="{FF2B5EF4-FFF2-40B4-BE49-F238E27FC236}">
                <a16:creationId xmlns:a16="http://schemas.microsoft.com/office/drawing/2014/main" id="{87F5D031-D65E-0E8E-7858-8227CA4921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9B6308F-B112-886E-7EDD-088B235BE19E}"/>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1882063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A730E-2D32-CB63-13AE-BE70598209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4E8680-D8D7-CF14-686D-BC0BA89111ED}"/>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11/26/2025</a:t>
            </a:fld>
            <a:endParaRPr lang="en-US"/>
          </a:p>
        </p:txBody>
      </p:sp>
      <p:sp>
        <p:nvSpPr>
          <p:cNvPr id="4" name="Footer Placeholder 3">
            <a:extLst>
              <a:ext uri="{FF2B5EF4-FFF2-40B4-BE49-F238E27FC236}">
                <a16:creationId xmlns:a16="http://schemas.microsoft.com/office/drawing/2014/main" id="{52F26246-2D4D-F852-1211-B1420EC139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8E00ED5-30FF-9887-3D2E-50AC9FEF5CA0}"/>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358984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CEA788-9A3D-41EF-13E4-8E7F02FC845C}"/>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11/26/2025</a:t>
            </a:fld>
            <a:endParaRPr lang="en-US"/>
          </a:p>
        </p:txBody>
      </p:sp>
      <p:sp>
        <p:nvSpPr>
          <p:cNvPr id="3" name="Footer Placeholder 2">
            <a:extLst>
              <a:ext uri="{FF2B5EF4-FFF2-40B4-BE49-F238E27FC236}">
                <a16:creationId xmlns:a16="http://schemas.microsoft.com/office/drawing/2014/main" id="{4243A3E5-DC30-47FA-3FE9-36477E95A0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B083C6-15A0-D45C-FBBC-D1A8FC2E8D7F}"/>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25481470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DA2C-D4EE-160D-9880-F73A3F6795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C0AEF5-1CD6-6CBE-CD35-079EC914BEF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68F6F0-218A-1330-376D-08C9F338D3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95F158-9CA3-C38A-731F-4D7682A43DA5}"/>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11/26/2025</a:t>
            </a:fld>
            <a:endParaRPr lang="en-US"/>
          </a:p>
        </p:txBody>
      </p:sp>
      <p:sp>
        <p:nvSpPr>
          <p:cNvPr id="6" name="Footer Placeholder 5">
            <a:extLst>
              <a:ext uri="{FF2B5EF4-FFF2-40B4-BE49-F238E27FC236}">
                <a16:creationId xmlns:a16="http://schemas.microsoft.com/office/drawing/2014/main" id="{2ED9F54C-E9C3-E91D-59A1-861963A82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A72C4E-5E0F-5E5E-35D5-12A9FAF4218A}"/>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2455621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BDDDB-06C8-BA51-1C97-E1771D8F34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6D031B-26DF-F0E8-C615-1F7AC4222E4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8D7A2E-E4C6-A920-1B3B-95EFA7FB2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34318B-9C92-025C-14C6-84C31100882B}"/>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11/26/2025</a:t>
            </a:fld>
            <a:endParaRPr lang="en-US"/>
          </a:p>
        </p:txBody>
      </p:sp>
      <p:sp>
        <p:nvSpPr>
          <p:cNvPr id="6" name="Footer Placeholder 5">
            <a:extLst>
              <a:ext uri="{FF2B5EF4-FFF2-40B4-BE49-F238E27FC236}">
                <a16:creationId xmlns:a16="http://schemas.microsoft.com/office/drawing/2014/main" id="{34DD1926-34EE-3717-48A2-AB11C0523B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1F75E7-5533-42ED-40C3-86D5E38FADE1}"/>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34598571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BFB0-D848-DB80-71BD-D761A65A8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350FE7-D247-3D77-B04C-55AC26552E4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5C1032-1289-CDE4-430A-C08367C6DEFC}"/>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11/26/2025</a:t>
            </a:fld>
            <a:endParaRPr lang="en-US"/>
          </a:p>
        </p:txBody>
      </p:sp>
      <p:sp>
        <p:nvSpPr>
          <p:cNvPr id="5" name="Footer Placeholder 4">
            <a:extLst>
              <a:ext uri="{FF2B5EF4-FFF2-40B4-BE49-F238E27FC236}">
                <a16:creationId xmlns:a16="http://schemas.microsoft.com/office/drawing/2014/main" id="{CBB2AFB1-5853-AACC-CF31-DC4F855AB9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BC50BE-84DB-02F4-1AF8-83BEB5C83390}"/>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21946472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0519A6-A042-D5F5-9AE7-54828DAC662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90A1B4-87B4-CF82-F2C7-EF0825438BE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F5433-5F50-8B34-D314-A320BDC523C8}"/>
              </a:ext>
            </a:extLst>
          </p:cNvPr>
          <p:cNvSpPr>
            <a:spLocks noGrp="1"/>
          </p:cNvSpPr>
          <p:nvPr>
            <p:ph type="dt" sz="half" idx="10"/>
          </p:nvPr>
        </p:nvSpPr>
        <p:spPr>
          <a:xfrm>
            <a:off x="838200" y="6356350"/>
            <a:ext cx="2743200" cy="365125"/>
          </a:xfrm>
          <a:prstGeom prst="rect">
            <a:avLst/>
          </a:prstGeom>
        </p:spPr>
        <p:txBody>
          <a:bodyPr/>
          <a:lstStyle/>
          <a:p>
            <a:fld id="{807D65A2-AD84-432F-990C-D2A344D31ED9}" type="datetimeFigureOut">
              <a:rPr lang="en-US" smtClean="0"/>
              <a:t>11/26/2025</a:t>
            </a:fld>
            <a:endParaRPr lang="en-US"/>
          </a:p>
        </p:txBody>
      </p:sp>
      <p:sp>
        <p:nvSpPr>
          <p:cNvPr id="5" name="Footer Placeholder 4">
            <a:extLst>
              <a:ext uri="{FF2B5EF4-FFF2-40B4-BE49-F238E27FC236}">
                <a16:creationId xmlns:a16="http://schemas.microsoft.com/office/drawing/2014/main" id="{6C058B86-431D-97F5-0581-0D38716369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234853-0C32-EFF5-F6B7-0654AE5E77C5}"/>
              </a:ext>
            </a:extLst>
          </p:cNvPr>
          <p:cNvSpPr>
            <a:spLocks noGrp="1"/>
          </p:cNvSpPr>
          <p:nvPr>
            <p:ph type="sldNum" sz="quarter" idx="12"/>
          </p:nvPr>
        </p:nvSpPr>
        <p:spPr>
          <a:xfrm>
            <a:off x="8610600" y="6356350"/>
            <a:ext cx="2743200" cy="365125"/>
          </a:xfrm>
          <a:prstGeom prst="rect">
            <a:avLst/>
          </a:prstGeom>
        </p:spPr>
        <p:txBody>
          <a:bodyPr/>
          <a:lstStyle/>
          <a:p>
            <a:fld id="{DFDFBB10-73B3-4A9C-B289-8F3CFAB9E5DF}" type="slidenum">
              <a:rPr lang="en-US" smtClean="0"/>
              <a:t>‹#›</a:t>
            </a:fld>
            <a:endParaRPr lang="en-US"/>
          </a:p>
        </p:txBody>
      </p:sp>
    </p:spTree>
    <p:extLst>
      <p:ext uri="{BB962C8B-B14F-4D97-AF65-F5344CB8AC3E}">
        <p14:creationId xmlns:p14="http://schemas.microsoft.com/office/powerpoint/2010/main" val="178401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7.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33.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image" Target="../media/image34.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47.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4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6241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00A9DD-0C83-4B98-9107-1E7F33F986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5FEBAF3-75A2-4824-98F8-F7A319850F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22ACCF7-8A76-4E95-925F-AC93C1F70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C3822B-DC39-49C9-9D51-56EEADD146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613BB-379C-45BA-BF2C-2C0109AA1B7B}" type="datetimeFigureOut">
              <a:rPr lang="zh-CN" altLang="en-US" smtClean="0"/>
              <a:t>2025/11/26</a:t>
            </a:fld>
            <a:endParaRPr lang="zh-CN" altLang="en-US"/>
          </a:p>
        </p:txBody>
      </p:sp>
      <p:sp>
        <p:nvSpPr>
          <p:cNvPr id="5" name="页脚占位符 4">
            <a:extLst>
              <a:ext uri="{FF2B5EF4-FFF2-40B4-BE49-F238E27FC236}">
                <a16:creationId xmlns:a16="http://schemas.microsoft.com/office/drawing/2014/main" id="{72F23285-F6A7-464F-AE8A-1A9675E989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B6726B2-B882-4546-9B7D-C32BB446C2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7D2E6-588B-431D-99D2-A34E59E7A4D1}" type="slidenum">
              <a:rPr lang="zh-CN" altLang="en-US" smtClean="0"/>
              <a:t>‹#›</a:t>
            </a:fld>
            <a:endParaRPr lang="zh-CN" altLang="en-US"/>
          </a:p>
        </p:txBody>
      </p:sp>
    </p:spTree>
    <p:extLst>
      <p:ext uri="{BB962C8B-B14F-4D97-AF65-F5344CB8AC3E}">
        <p14:creationId xmlns:p14="http://schemas.microsoft.com/office/powerpoint/2010/main" val="36405480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2C6EB54-CB87-4A02-A0BB-46262DA36C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2596774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22249C6-B5A8-4EA6-A6D3-2AAE6CDC28B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5"/>
          <a:stretch>
            <a:fillRect/>
          </a:stretch>
        </p:blipFill>
        <p:spPr>
          <a:xfrm>
            <a:off x="0" y="0"/>
            <a:ext cx="12192000" cy="6857999"/>
          </a:xfrm>
          <a:prstGeom prst="rect">
            <a:avLst/>
          </a:prstGeom>
        </p:spPr>
      </p:pic>
      <p:pic>
        <p:nvPicPr>
          <p:cNvPr id="4" name="图片 3">
            <a:extLst>
              <a:ext uri="{FF2B5EF4-FFF2-40B4-BE49-F238E27FC236}">
                <a16:creationId xmlns:a16="http://schemas.microsoft.com/office/drawing/2014/main" id="{6CA2EA27-4019-4E8D-97CB-537B460AAEC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989"/>
          <a:stretch/>
        </p:blipFill>
        <p:spPr>
          <a:xfrm>
            <a:off x="0" y="4984469"/>
            <a:ext cx="12192000" cy="1873531"/>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7067D5D9-7948-45BC-8765-B7E6668C422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76425" y="252263"/>
            <a:ext cx="1495127" cy="1495127"/>
          </a:xfrm>
          <a:prstGeom prst="rect">
            <a:avLst/>
          </a:prstGeom>
        </p:spPr>
      </p:pic>
    </p:spTree>
    <p:extLst>
      <p:ext uri="{BB962C8B-B14F-4D97-AF65-F5344CB8AC3E}">
        <p14:creationId xmlns:p14="http://schemas.microsoft.com/office/powerpoint/2010/main" val="355747663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11976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95142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C8035DAA-37FB-C348-23D7-BDE95EE66109}"/>
              </a:ext>
            </a:extLst>
          </p:cNvPr>
          <p:cNvSpPr/>
          <p:nvPr userDrawn="1"/>
        </p:nvSpPr>
        <p:spPr>
          <a:xfrm>
            <a:off x="0" y="0"/>
            <a:ext cx="12192000" cy="6827520"/>
          </a:xfrm>
          <a:custGeom>
            <a:avLst/>
            <a:gdLst/>
            <a:ahLst/>
            <a:cxnLst/>
            <a:rect l="l" t="t" r="r" b="b"/>
            <a:pathLst>
              <a:path w="18288000" h="10241280">
                <a:moveTo>
                  <a:pt x="0" y="0"/>
                </a:moveTo>
                <a:lnTo>
                  <a:pt x="18288000" y="0"/>
                </a:lnTo>
                <a:lnTo>
                  <a:pt x="18288000" y="10241280"/>
                </a:lnTo>
                <a:lnTo>
                  <a:pt x="0" y="10241280"/>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0" name="Freeform 4">
            <a:extLst>
              <a:ext uri="{FF2B5EF4-FFF2-40B4-BE49-F238E27FC236}">
                <a16:creationId xmlns:a16="http://schemas.microsoft.com/office/drawing/2014/main" id="{2CE445E5-CCCC-CDDA-770F-633B661F8C97}"/>
              </a:ext>
            </a:extLst>
          </p:cNvPr>
          <p:cNvSpPr/>
          <p:nvPr userDrawn="1"/>
        </p:nvSpPr>
        <p:spPr>
          <a:xfrm>
            <a:off x="-410297" y="962909"/>
            <a:ext cx="5555848" cy="5486400"/>
          </a:xfrm>
          <a:custGeom>
            <a:avLst/>
            <a:gdLst/>
            <a:ahLst/>
            <a:cxnLst/>
            <a:rect l="l" t="t" r="r" b="b"/>
            <a:pathLst>
              <a:path w="8333772" h="8229600">
                <a:moveTo>
                  <a:pt x="0" y="0"/>
                </a:moveTo>
                <a:lnTo>
                  <a:pt x="8333773" y="0"/>
                </a:lnTo>
                <a:lnTo>
                  <a:pt x="8333773" y="8229600"/>
                </a:lnTo>
                <a:lnTo>
                  <a:pt x="0" y="822960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25484902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6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svg"/></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65.png"/><Relationship Id="rId17" Type="http://schemas.openxmlformats.org/officeDocument/2006/relationships/image" Target="../media/image79.png"/><Relationship Id="rId2" Type="http://schemas.openxmlformats.org/officeDocument/2006/relationships/notesSlide" Target="../notesSlides/notesSlide6.xml"/><Relationship Id="rId16" Type="http://schemas.openxmlformats.org/officeDocument/2006/relationships/image" Target="../media/image78.png"/><Relationship Id="rId1" Type="http://schemas.openxmlformats.org/officeDocument/2006/relationships/slideLayout" Target="../slideLayouts/slideLayout54.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32.png"/><Relationship Id="rId15" Type="http://schemas.openxmlformats.org/officeDocument/2006/relationships/image" Target="../media/image77.pn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67.png"/><Relationship Id="rId14" Type="http://schemas.openxmlformats.org/officeDocument/2006/relationships/image" Target="../media/image76.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png"/><Relationship Id="rId11" Type="http://schemas.openxmlformats.org/officeDocument/2006/relationships/image" Target="../media/image21.png"/><Relationship Id="rId5" Type="http://schemas.openxmlformats.org/officeDocument/2006/relationships/image" Target="../media/image80.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84.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86.pn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75.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39.xml"/><Relationship Id="rId7" Type="http://schemas.openxmlformats.org/officeDocument/2006/relationships/image" Target="../media/image5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6.xml"/><Relationship Id="rId7" Type="http://schemas.openxmlformats.org/officeDocument/2006/relationships/image" Target="../media/image6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2.png"/><Relationship Id="rId5" Type="http://schemas.openxmlformats.org/officeDocument/2006/relationships/notesSlide" Target="../notesSlides/notesSlide2.xml"/><Relationship Id="rId4" Type="http://schemas.openxmlformats.org/officeDocument/2006/relationships/slideLayout" Target="../slideLayouts/slideLayout43.xml"/><Relationship Id="rId9" Type="http://schemas.openxmlformats.org/officeDocument/2006/relationships/image" Target="../media/image65.png"/></Relationships>
</file>

<file path=ppt/slides/_rels/slide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9.xml"/><Relationship Id="rId7" Type="http://schemas.openxmlformats.org/officeDocument/2006/relationships/image" Target="../media/image6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2.png"/><Relationship Id="rId5" Type="http://schemas.openxmlformats.org/officeDocument/2006/relationships/notesSlide" Target="../notesSlides/notesSlide3.xml"/><Relationship Id="rId4" Type="http://schemas.openxmlformats.org/officeDocument/2006/relationships/slideLayout" Target="../slideLayouts/slideLayout43.xml"/><Relationship Id="rId9"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Showcard" panose="02040603050506020204" pitchFamily="18" charset="0"/>
              <a:ea typeface="+mn-ea"/>
              <a:cs typeface="+mn-cs"/>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TM Showcard" panose="02040603050506020204" pitchFamily="18" charset="0"/>
              <a:ea typeface="+mn-ea"/>
              <a:cs typeface="+mn-cs"/>
            </a:endParaRPr>
          </a:p>
        </p:txBody>
      </p:sp>
      <p:pic>
        <p:nvPicPr>
          <p:cNvPr id="12" name="Picture 11" descr="A group of kids reading books&#10;&#10;Description automatically generated">
            <a:extLst>
              <a:ext uri="{FF2B5EF4-FFF2-40B4-BE49-F238E27FC236}">
                <a16:creationId xmlns:a16="http://schemas.microsoft.com/office/drawing/2014/main" id="{22784461-C5D4-4ECD-B010-4C4B1C55E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30" y="4124212"/>
            <a:ext cx="3599695" cy="3599695"/>
          </a:xfrm>
          <a:prstGeom prst="rect">
            <a:avLst/>
          </a:prstGeom>
        </p:spPr>
      </p:pic>
      <p:pic>
        <p:nvPicPr>
          <p:cNvPr id="11" name="Picture 2" descr="PHÁT TRIỂN NĂNG LỰC THẨM MỸ BẰNG TOÁN HỌC - POMath">
            <a:extLst>
              <a:ext uri="{FF2B5EF4-FFF2-40B4-BE49-F238E27FC236}">
                <a16:creationId xmlns:a16="http://schemas.microsoft.com/office/drawing/2014/main" id="{D0CA0B9E-68B1-1650-3B7B-E6AAE057A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D33D56F-1562-FA05-C7F5-6C25B3610D17}"/>
              </a:ext>
            </a:extLst>
          </p:cNvPr>
          <p:cNvPicPr>
            <a:picLocks noChangeAspect="1"/>
          </p:cNvPicPr>
          <p:nvPr/>
        </p:nvPicPr>
        <p:blipFill>
          <a:blip r:embed="rId7"/>
          <a:stretch>
            <a:fillRect/>
          </a:stretch>
        </p:blipFill>
        <p:spPr>
          <a:xfrm>
            <a:off x="184164" y="351771"/>
            <a:ext cx="2799288" cy="2799288"/>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94EED05-5BD8-20A4-C45F-F3503D7BA5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4560" y="919239"/>
            <a:ext cx="7200000" cy="5547841"/>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072190-DAE9-4113-AA98-C830EA09A4F7}"/>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9" name="图片 8">
            <a:extLst>
              <a:ext uri="{FF2B5EF4-FFF2-40B4-BE49-F238E27FC236}">
                <a16:creationId xmlns:a16="http://schemas.microsoft.com/office/drawing/2014/main" id="{0577C5DE-7B64-45D6-8EAB-871977BA2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13" name="图片 12">
            <a:extLst>
              <a:ext uri="{FF2B5EF4-FFF2-40B4-BE49-F238E27FC236}">
                <a16:creationId xmlns:a16="http://schemas.microsoft.com/office/drawing/2014/main" id="{7D53DEAB-E3C6-41AE-AE9E-086B6135AA20}"/>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15" name="图片 14">
            <a:extLst>
              <a:ext uri="{FF2B5EF4-FFF2-40B4-BE49-F238E27FC236}">
                <a16:creationId xmlns:a16="http://schemas.microsoft.com/office/drawing/2014/main" id="{887DEADB-A5E0-4390-AEAB-2EA78A18F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17" name="图片 16">
            <a:extLst>
              <a:ext uri="{FF2B5EF4-FFF2-40B4-BE49-F238E27FC236}">
                <a16:creationId xmlns:a16="http://schemas.microsoft.com/office/drawing/2014/main" id="{F21AD13A-76F3-4061-9C10-C8CF5C1CCA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19" name="图片 18">
            <a:extLst>
              <a:ext uri="{FF2B5EF4-FFF2-40B4-BE49-F238E27FC236}">
                <a16:creationId xmlns:a16="http://schemas.microsoft.com/office/drawing/2014/main" id="{20E47D78-3E92-4DD3-A969-363C28C02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23" name="图片 22">
            <a:extLst>
              <a:ext uri="{FF2B5EF4-FFF2-40B4-BE49-F238E27FC236}">
                <a16:creationId xmlns:a16="http://schemas.microsoft.com/office/drawing/2014/main" id="{8DFF6F1E-6017-4B2A-8507-84566D1006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25" name="图片 24">
            <a:extLst>
              <a:ext uri="{FF2B5EF4-FFF2-40B4-BE49-F238E27FC236}">
                <a16:creationId xmlns:a16="http://schemas.microsoft.com/office/drawing/2014/main" id="{1F25559C-BBC1-4B4A-A5D6-DA6B9F49D7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21" name="图片 20">
            <a:extLst>
              <a:ext uri="{FF2B5EF4-FFF2-40B4-BE49-F238E27FC236}">
                <a16:creationId xmlns:a16="http://schemas.microsoft.com/office/drawing/2014/main" id="{8544A742-E21A-4BD0-813C-14F57DA047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11" name="图片 10">
            <a:extLst>
              <a:ext uri="{FF2B5EF4-FFF2-40B4-BE49-F238E27FC236}">
                <a16:creationId xmlns:a16="http://schemas.microsoft.com/office/drawing/2014/main" id="{DC9E765E-389B-4609-8EA5-35FE887DB4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32" name="图片 31">
            <a:extLst>
              <a:ext uri="{FF2B5EF4-FFF2-40B4-BE49-F238E27FC236}">
                <a16:creationId xmlns:a16="http://schemas.microsoft.com/office/drawing/2014/main" id="{32B8F725-3267-4FB1-83D6-218F0F720C1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20" name="组合 11">
            <a:extLst>
              <a:ext uri="{FF2B5EF4-FFF2-40B4-BE49-F238E27FC236}">
                <a16:creationId xmlns:a16="http://schemas.microsoft.com/office/drawing/2014/main" id="{B8C5C7D0-5763-47CE-A85B-EFF59597EC44}"/>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22" name="圆角矩形 16">
              <a:extLst>
                <a:ext uri="{FF2B5EF4-FFF2-40B4-BE49-F238E27FC236}">
                  <a16:creationId xmlns:a16="http://schemas.microsoft.com/office/drawing/2014/main" id="{6AD9DCCE-AEE4-4CDF-8E82-F261D874C6AB}"/>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4" name="圆角矩形 17">
              <a:extLst>
                <a:ext uri="{FF2B5EF4-FFF2-40B4-BE49-F238E27FC236}">
                  <a16:creationId xmlns:a16="http://schemas.microsoft.com/office/drawing/2014/main" id="{2C767CD4-7BCB-438A-BA0D-3DE3BC8E75C9}"/>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30" name="TextBox 29">
            <a:extLst>
              <a:ext uri="{FF2B5EF4-FFF2-40B4-BE49-F238E27FC236}">
                <a16:creationId xmlns:a16="http://schemas.microsoft.com/office/drawing/2014/main" id="{AE37F90E-D218-4E19-8293-231E98F4691A}"/>
              </a:ext>
            </a:extLst>
          </p:cNvPr>
          <p:cNvSpPr txBox="1"/>
          <p:nvPr/>
        </p:nvSpPr>
        <p:spPr>
          <a:xfrm>
            <a:off x="4304005" y="628686"/>
            <a:ext cx="46185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Lưu</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ý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khi</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trình</a:t>
            </a:r>
            <a:r>
              <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rPr>
              <a:t> </a:t>
            </a:r>
            <a:r>
              <a:rPr kumimoji="0" lang="en-US" sz="3600" b="0" i="0" u="none" strike="noStrike" kern="1200" cap="none" spc="0" normalizeH="0" baseline="0" noProof="0" dirty="0" err="1">
                <a:ln>
                  <a:noFill/>
                </a:ln>
                <a:solidFill>
                  <a:srgbClr val="2E907D"/>
                </a:solidFill>
                <a:effectLst/>
                <a:uLnTx/>
                <a:uFillTx/>
                <a:latin typeface="Coiny" panose="02000903060500060000" pitchFamily="2" charset="0"/>
                <a:ea typeface="字魂59号-创粗黑"/>
                <a:cs typeface="+mn-cs"/>
              </a:rPr>
              <a:t>bày</a:t>
            </a:r>
            <a:endParaRPr kumimoji="0" lang="en-US" sz="3600" b="0" i="0" u="none" strike="noStrike" kern="1200" cap="none" spc="0" normalizeH="0" baseline="0" noProof="0" dirty="0">
              <a:ln>
                <a:noFill/>
              </a:ln>
              <a:solidFill>
                <a:srgbClr val="2E907D"/>
              </a:solidFill>
              <a:effectLst/>
              <a:uLnTx/>
              <a:uFillTx/>
              <a:latin typeface="Coiny" panose="02000903060500060000" pitchFamily="2" charset="0"/>
              <a:ea typeface="字魂59号-创粗黑"/>
              <a:cs typeface="+mn-cs"/>
            </a:endParaRPr>
          </a:p>
        </p:txBody>
      </p:sp>
      <p:pic>
        <p:nvPicPr>
          <p:cNvPr id="31" name="图片 8">
            <a:extLst>
              <a:ext uri="{FF2B5EF4-FFF2-40B4-BE49-F238E27FC236}">
                <a16:creationId xmlns:a16="http://schemas.microsoft.com/office/drawing/2014/main" id="{70989A47-1960-4215-853F-56AFDA9A32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33" name="图片 22">
            <a:extLst>
              <a:ext uri="{FF2B5EF4-FFF2-40B4-BE49-F238E27FC236}">
                <a16:creationId xmlns:a16="http://schemas.microsoft.com/office/drawing/2014/main" id="{030533F4-8692-4D26-B485-2499B94FF84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34" name="Picture 33">
            <a:extLst>
              <a:ext uri="{FF2B5EF4-FFF2-40B4-BE49-F238E27FC236}">
                <a16:creationId xmlns:a16="http://schemas.microsoft.com/office/drawing/2014/main" id="{BA6B5720-E180-4B2D-A6A5-80148CC8BD9B}"/>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35" name="Rectangle 34">
            <a:extLst>
              <a:ext uri="{FF2B5EF4-FFF2-40B4-BE49-F238E27FC236}">
                <a16:creationId xmlns:a16="http://schemas.microsoft.com/office/drawing/2014/main" id="{6552C12C-872F-4D3D-A68F-B16645FAC6DF}"/>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36" name="Picture 35">
            <a:extLst>
              <a:ext uri="{FF2B5EF4-FFF2-40B4-BE49-F238E27FC236}">
                <a16:creationId xmlns:a16="http://schemas.microsoft.com/office/drawing/2014/main" id="{1BBCCE74-5462-4A31-821D-F2511F422684}"/>
              </a:ext>
            </a:extLst>
          </p:cNvPr>
          <p:cNvPicPr>
            <a:picLocks noChangeAspect="1"/>
          </p:cNvPicPr>
          <p:nvPr/>
        </p:nvPicPr>
        <p:blipFill>
          <a:blip r:embed="rId16"/>
          <a:stretch>
            <a:fillRect/>
          </a:stretch>
        </p:blipFill>
        <p:spPr>
          <a:xfrm>
            <a:off x="3870955" y="1965997"/>
            <a:ext cx="5556648" cy="3775684"/>
          </a:xfrm>
          <a:prstGeom prst="rect">
            <a:avLst/>
          </a:prstGeom>
        </p:spPr>
      </p:pic>
      <p:pic>
        <p:nvPicPr>
          <p:cNvPr id="37" name="Picture 36">
            <a:extLst>
              <a:ext uri="{FF2B5EF4-FFF2-40B4-BE49-F238E27FC236}">
                <a16:creationId xmlns:a16="http://schemas.microsoft.com/office/drawing/2014/main" id="{F2459474-C1E5-43D6-9CFB-9A53ABC9BAD0}"/>
              </a:ext>
            </a:extLst>
          </p:cNvPr>
          <p:cNvPicPr>
            <a:picLocks noChangeAspect="1"/>
          </p:cNvPicPr>
          <p:nvPr/>
        </p:nvPicPr>
        <p:blipFill>
          <a:blip r:embed="rId17"/>
          <a:stretch>
            <a:fillRect/>
          </a:stretch>
        </p:blipFill>
        <p:spPr>
          <a:xfrm>
            <a:off x="3915877" y="2402809"/>
            <a:ext cx="475528" cy="428137"/>
          </a:xfrm>
          <a:prstGeom prst="rect">
            <a:avLst/>
          </a:prstGeom>
        </p:spPr>
      </p:pic>
      <p:pic>
        <p:nvPicPr>
          <p:cNvPr id="38" name="Picture 37">
            <a:extLst>
              <a:ext uri="{FF2B5EF4-FFF2-40B4-BE49-F238E27FC236}">
                <a16:creationId xmlns:a16="http://schemas.microsoft.com/office/drawing/2014/main" id="{925E3019-1F12-48C2-A1E1-A342EAF65C14}"/>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26" name="TextBox 25">
            <a:extLst>
              <a:ext uri="{FF2B5EF4-FFF2-40B4-BE49-F238E27FC236}">
                <a16:creationId xmlns:a16="http://schemas.microsoft.com/office/drawing/2014/main" id="{7962CDD8-8E58-461C-96C9-D042BE8C9FD1}"/>
              </a:ext>
            </a:extLst>
          </p:cNvPr>
          <p:cNvSpPr txBox="1"/>
          <p:nvPr/>
        </p:nvSpPr>
        <p:spPr>
          <a:xfrm>
            <a:off x="4787686" y="2491134"/>
            <a:ext cx="7076440" cy="461665"/>
          </a:xfrm>
          <a:prstGeom prst="rect">
            <a:avLst/>
          </a:prstGeom>
          <a:noFill/>
        </p:spPr>
        <p:txBody>
          <a:bodyPr wrap="square">
            <a:spAutoFit/>
          </a:bodyPr>
          <a:lstStyle/>
          <a:p>
            <a:pPr lvl="0"/>
            <a:r>
              <a:rPr lang="vi-VN" sz="2400" b="1" dirty="0">
                <a:solidFill>
                  <a:srgbClr val="0070C0"/>
                </a:solidFill>
                <a:latin typeface="HP001 4 hàng" panose="020B0603050302020204" pitchFamily="34" charset="0"/>
              </a:rPr>
              <a:t>Tớ </a:t>
            </a:r>
            <a:r>
              <a:rPr lang="en-US" sz="2400" b="1" dirty="0">
                <a:solidFill>
                  <a:srgbClr val="0070C0"/>
                </a:solidFill>
                <a:latin typeface="HP001 4 hàng" panose="020B0603050302020204" pitchFamily="34" charset="0"/>
              </a:rPr>
              <a:t>r</a:t>
            </a:r>
            <a:r>
              <a:rPr lang="vi-VN" sz="2400" b="1" dirty="0">
                <a:solidFill>
                  <a:srgbClr val="0070C0"/>
                </a:solidFill>
                <a:latin typeface="HP001 4 hàng" panose="020B0603050302020204" pitchFamily="34" charset="0"/>
              </a:rPr>
              <a:t>ất thích các đồ chơi </a:t>
            </a:r>
            <a:endParaRPr kumimoji="0" lang="en-US" sz="2400" b="0" i="0" u="none" strike="noStrike" kern="1200" cap="none" spc="0" normalizeH="0" baseline="0" noProof="0" dirty="0">
              <a:ln>
                <a:noFill/>
              </a:ln>
              <a:solidFill>
                <a:srgbClr val="0070C0"/>
              </a:solidFill>
              <a:effectLst/>
              <a:uLnTx/>
              <a:uFillTx/>
              <a:latin typeface="Humanst521 BT"/>
              <a:ea typeface="字魂59号-创粗黑"/>
              <a:cs typeface="+mn-cs"/>
            </a:endParaRPr>
          </a:p>
        </p:txBody>
      </p:sp>
    </p:spTree>
    <p:extLst>
      <p:ext uri="{BB962C8B-B14F-4D97-AF65-F5344CB8AC3E}">
        <p14:creationId xmlns:p14="http://schemas.microsoft.com/office/powerpoint/2010/main" val="673674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80">
                                          <p:stCondLst>
                                            <p:cond delay="0"/>
                                          </p:stCondLst>
                                        </p:cTn>
                                        <p:tgtEl>
                                          <p:spTgt spid="30"/>
                                        </p:tgtEl>
                                      </p:cBhvr>
                                    </p:animEffect>
                                    <p:anim calcmode="lin" valueType="num">
                                      <p:cBhvr>
                                        <p:cTn id="2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9" dur="26">
                                          <p:stCondLst>
                                            <p:cond delay="650"/>
                                          </p:stCondLst>
                                        </p:cTn>
                                        <p:tgtEl>
                                          <p:spTgt spid="30"/>
                                        </p:tgtEl>
                                      </p:cBhvr>
                                      <p:to x="100000" y="60000"/>
                                    </p:animScale>
                                    <p:animScale>
                                      <p:cBhvr>
                                        <p:cTn id="30" dur="166" decel="50000">
                                          <p:stCondLst>
                                            <p:cond delay="676"/>
                                          </p:stCondLst>
                                        </p:cTn>
                                        <p:tgtEl>
                                          <p:spTgt spid="30"/>
                                        </p:tgtEl>
                                      </p:cBhvr>
                                      <p:to x="100000" y="100000"/>
                                    </p:animScale>
                                    <p:animScale>
                                      <p:cBhvr>
                                        <p:cTn id="31" dur="26">
                                          <p:stCondLst>
                                            <p:cond delay="1312"/>
                                          </p:stCondLst>
                                        </p:cTn>
                                        <p:tgtEl>
                                          <p:spTgt spid="30"/>
                                        </p:tgtEl>
                                      </p:cBhvr>
                                      <p:to x="100000" y="80000"/>
                                    </p:animScale>
                                    <p:animScale>
                                      <p:cBhvr>
                                        <p:cTn id="32" dur="166" decel="50000">
                                          <p:stCondLst>
                                            <p:cond delay="1338"/>
                                          </p:stCondLst>
                                        </p:cTn>
                                        <p:tgtEl>
                                          <p:spTgt spid="30"/>
                                        </p:tgtEl>
                                      </p:cBhvr>
                                      <p:to x="100000" y="100000"/>
                                    </p:animScale>
                                    <p:animScale>
                                      <p:cBhvr>
                                        <p:cTn id="33" dur="26">
                                          <p:stCondLst>
                                            <p:cond delay="1642"/>
                                          </p:stCondLst>
                                        </p:cTn>
                                        <p:tgtEl>
                                          <p:spTgt spid="30"/>
                                        </p:tgtEl>
                                      </p:cBhvr>
                                      <p:to x="100000" y="90000"/>
                                    </p:animScale>
                                    <p:animScale>
                                      <p:cBhvr>
                                        <p:cTn id="34" dur="166" decel="50000">
                                          <p:stCondLst>
                                            <p:cond delay="1668"/>
                                          </p:stCondLst>
                                        </p:cTn>
                                        <p:tgtEl>
                                          <p:spTgt spid="30"/>
                                        </p:tgtEl>
                                      </p:cBhvr>
                                      <p:to x="100000" y="100000"/>
                                    </p:animScale>
                                    <p:animScale>
                                      <p:cBhvr>
                                        <p:cTn id="35" dur="26">
                                          <p:stCondLst>
                                            <p:cond delay="1808"/>
                                          </p:stCondLst>
                                        </p:cTn>
                                        <p:tgtEl>
                                          <p:spTgt spid="30"/>
                                        </p:tgtEl>
                                      </p:cBhvr>
                                      <p:to x="100000" y="95000"/>
                                    </p:animScale>
                                    <p:animScale>
                                      <p:cBhvr>
                                        <p:cTn id="36" dur="166" decel="50000">
                                          <p:stCondLst>
                                            <p:cond delay="1834"/>
                                          </p:stCondLst>
                                        </p:cTn>
                                        <p:tgtEl>
                                          <p:spTgt spid="3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80">
                                          <p:stCondLst>
                                            <p:cond delay="0"/>
                                          </p:stCondLst>
                                        </p:cTn>
                                        <p:tgtEl>
                                          <p:spTgt spid="20"/>
                                        </p:tgtEl>
                                      </p:cBhvr>
                                    </p:animEffect>
                                    <p:anim calcmode="lin" valueType="num">
                                      <p:cBhvr>
                                        <p:cTn id="4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5" dur="26">
                                          <p:stCondLst>
                                            <p:cond delay="650"/>
                                          </p:stCondLst>
                                        </p:cTn>
                                        <p:tgtEl>
                                          <p:spTgt spid="20"/>
                                        </p:tgtEl>
                                      </p:cBhvr>
                                      <p:to x="100000" y="60000"/>
                                    </p:animScale>
                                    <p:animScale>
                                      <p:cBhvr>
                                        <p:cTn id="46" dur="166" decel="50000">
                                          <p:stCondLst>
                                            <p:cond delay="676"/>
                                          </p:stCondLst>
                                        </p:cTn>
                                        <p:tgtEl>
                                          <p:spTgt spid="20"/>
                                        </p:tgtEl>
                                      </p:cBhvr>
                                      <p:to x="100000" y="100000"/>
                                    </p:animScale>
                                    <p:animScale>
                                      <p:cBhvr>
                                        <p:cTn id="47" dur="26">
                                          <p:stCondLst>
                                            <p:cond delay="1312"/>
                                          </p:stCondLst>
                                        </p:cTn>
                                        <p:tgtEl>
                                          <p:spTgt spid="20"/>
                                        </p:tgtEl>
                                      </p:cBhvr>
                                      <p:to x="100000" y="80000"/>
                                    </p:animScale>
                                    <p:animScale>
                                      <p:cBhvr>
                                        <p:cTn id="48" dur="166" decel="50000">
                                          <p:stCondLst>
                                            <p:cond delay="1338"/>
                                          </p:stCondLst>
                                        </p:cTn>
                                        <p:tgtEl>
                                          <p:spTgt spid="20"/>
                                        </p:tgtEl>
                                      </p:cBhvr>
                                      <p:to x="100000" y="100000"/>
                                    </p:animScale>
                                    <p:animScale>
                                      <p:cBhvr>
                                        <p:cTn id="49" dur="26">
                                          <p:stCondLst>
                                            <p:cond delay="1642"/>
                                          </p:stCondLst>
                                        </p:cTn>
                                        <p:tgtEl>
                                          <p:spTgt spid="20"/>
                                        </p:tgtEl>
                                      </p:cBhvr>
                                      <p:to x="100000" y="90000"/>
                                    </p:animScale>
                                    <p:animScale>
                                      <p:cBhvr>
                                        <p:cTn id="50" dur="166" decel="50000">
                                          <p:stCondLst>
                                            <p:cond delay="1668"/>
                                          </p:stCondLst>
                                        </p:cTn>
                                        <p:tgtEl>
                                          <p:spTgt spid="20"/>
                                        </p:tgtEl>
                                      </p:cBhvr>
                                      <p:to x="100000" y="100000"/>
                                    </p:animScale>
                                    <p:animScale>
                                      <p:cBhvr>
                                        <p:cTn id="51" dur="26">
                                          <p:stCondLst>
                                            <p:cond delay="1808"/>
                                          </p:stCondLst>
                                        </p:cTn>
                                        <p:tgtEl>
                                          <p:spTgt spid="20"/>
                                        </p:tgtEl>
                                      </p:cBhvr>
                                      <p:to x="100000" y="95000"/>
                                    </p:animScale>
                                    <p:animScale>
                                      <p:cBhvr>
                                        <p:cTn id="52" dur="166" decel="50000">
                                          <p:stCondLst>
                                            <p:cond delay="1834"/>
                                          </p:stCondLst>
                                        </p:cTn>
                                        <p:tgtEl>
                                          <p:spTgt spid="2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randombar(horizontal)">
                                      <p:cBhvr>
                                        <p:cTn id="57" dur="500"/>
                                        <p:tgtEl>
                                          <p:spTgt spid="33"/>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randombar(horizontal)">
                                      <p:cBhvr>
                                        <p:cTn id="60" dur="500"/>
                                        <p:tgtEl>
                                          <p:spTgt spid="35"/>
                                        </p:tgtEl>
                                      </p:cBhvr>
                                    </p:animEffect>
                                  </p:childTnLst>
                                </p:cTn>
                              </p:par>
                              <p:par>
                                <p:cTn id="61" presetID="14" presetClass="entr" presetSubtype="1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randombar(horizontal)">
                                      <p:cBhvr>
                                        <p:cTn id="63" dur="500"/>
                                        <p:tgtEl>
                                          <p:spTgt spid="34"/>
                                        </p:tgtEl>
                                      </p:cBhvr>
                                    </p:animEffect>
                                  </p:childTnLst>
                                </p:cTn>
                              </p:par>
                              <p:par>
                                <p:cTn id="64" presetID="14" presetClass="entr" presetSubtype="1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randombar(horizontal)">
                                      <p:cBhvr>
                                        <p:cTn id="66" dur="500"/>
                                        <p:tgtEl>
                                          <p:spTgt spid="36"/>
                                        </p:tgtEl>
                                      </p:cBhvr>
                                    </p:animEffect>
                                  </p:childTnLst>
                                </p:cTn>
                              </p:par>
                              <p:par>
                                <p:cTn id="67" presetID="14" presetClass="entr" presetSubtype="1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randombar(horizontal)">
                                      <p:cBhvr>
                                        <p:cTn id="69" dur="500"/>
                                        <p:tgtEl>
                                          <p:spTgt spid="38"/>
                                        </p:tgtEl>
                                      </p:cBhvr>
                                    </p:animEffect>
                                  </p:childTnLst>
                                </p:cTn>
                              </p:par>
                              <p:par>
                                <p:cTn id="70" presetID="14" presetClass="entr" presetSubtype="10"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randombar(horizontal)">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
                                            <p:txEl>
                                              <p:pRg st="0" end="0"/>
                                            </p:txEl>
                                          </p:spTgt>
                                        </p:tgtEl>
                                        <p:attrNameLst>
                                          <p:attrName>style.visibility</p:attrName>
                                        </p:attrNameLst>
                                      </p:cBhvr>
                                      <p:to>
                                        <p:strVal val="visible"/>
                                      </p:to>
                                    </p:set>
                                    <p:animEffect transition="in" filter="fade">
                                      <p:cBhvr>
                                        <p:cTn id="7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05102"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63819" y="984575"/>
            <a:ext cx="6247250" cy="5064982"/>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pic>
        <p:nvPicPr>
          <p:cNvPr id="19" name="图片 15">
            <a:extLst>
              <a:ext uri="{FF2B5EF4-FFF2-40B4-BE49-F238E27FC236}">
                <a16:creationId xmlns:a16="http://schemas.microsoft.com/office/drawing/2014/main" id="{6F386899-3D28-460D-9409-A01BC1B9D9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6054713" y="2441796"/>
            <a:ext cx="422498" cy="436127"/>
          </a:xfrm>
          <a:prstGeom prst="rect">
            <a:avLst/>
          </a:prstGeom>
        </p:spPr>
      </p:pic>
      <p:sp>
        <p:nvSpPr>
          <p:cNvPr id="22" name="TextBox 21">
            <a:extLst>
              <a:ext uri="{FF2B5EF4-FFF2-40B4-BE49-F238E27FC236}">
                <a16:creationId xmlns:a16="http://schemas.microsoft.com/office/drawing/2014/main" id="{66A95525-5C5F-4548-92B5-73E9605BE4AA}"/>
              </a:ext>
            </a:extLst>
          </p:cNvPr>
          <p:cNvSpPr txBox="1"/>
          <p:nvPr/>
        </p:nvSpPr>
        <p:spPr>
          <a:xfrm>
            <a:off x="6460239" y="3214466"/>
            <a:ext cx="5365827" cy="650499"/>
          </a:xfrm>
          <a:prstGeom prst="rect">
            <a:avLst/>
          </a:prstGeom>
          <a:noFill/>
        </p:spPr>
        <p:txBody>
          <a:bodyPr wrap="square" rtlCol="0">
            <a:spAutoFit/>
          </a:bodyPr>
          <a:lstStyle/>
          <a:p>
            <a:pPr algn="ctr">
              <a:lnSpc>
                <a:spcPct val="150000"/>
              </a:lnSpc>
            </a:pPr>
            <a:r>
              <a:rPr lang="vi-VN" sz="2800" b="1" dirty="0">
                <a:solidFill>
                  <a:srgbClr val="0070C0"/>
                </a:solidFill>
                <a:latin typeface="+mj-lt"/>
              </a:rPr>
              <a:t>Học sinh viết bài vào vở ô li</a:t>
            </a:r>
            <a:endParaRPr lang="en-US" sz="2800" b="1" dirty="0">
              <a:solidFill>
                <a:srgbClr val="0070C0"/>
              </a:solidFill>
              <a:latin typeface="+mj-lt"/>
            </a:endParaRPr>
          </a:p>
        </p:txBody>
      </p:sp>
      <p:sp>
        <p:nvSpPr>
          <p:cNvPr id="23" name="TextBox 22">
            <a:extLst>
              <a:ext uri="{FF2B5EF4-FFF2-40B4-BE49-F238E27FC236}">
                <a16:creationId xmlns:a16="http://schemas.microsoft.com/office/drawing/2014/main" id="{0B9CBD07-9062-4CFF-A60D-6DC761BC71EA}"/>
              </a:ext>
            </a:extLst>
          </p:cNvPr>
          <p:cNvSpPr txBox="1"/>
          <p:nvPr/>
        </p:nvSpPr>
        <p:spPr>
          <a:xfrm>
            <a:off x="6496567" y="2229915"/>
            <a:ext cx="5365827" cy="1049133"/>
          </a:xfrm>
          <a:prstGeom prst="rect">
            <a:avLst/>
          </a:prstGeom>
          <a:noFill/>
        </p:spPr>
        <p:txBody>
          <a:bodyPr wrap="square" rtlCol="0">
            <a:spAutoFit/>
          </a:bodyPr>
          <a:lstStyle/>
          <a:p>
            <a:pPr algn="ctr">
              <a:lnSpc>
                <a:spcPct val="150000"/>
              </a:lnSpc>
            </a:pPr>
            <a:r>
              <a:rPr lang="vi-VN" sz="4800" b="1" dirty="0">
                <a:solidFill>
                  <a:schemeClr val="accent1">
                    <a:lumMod val="50000"/>
                  </a:schemeClr>
                </a:solidFill>
                <a:latin typeface="+mj-lt"/>
              </a:rPr>
              <a:t>VIẾT BÀI</a:t>
            </a:r>
            <a:endParaRPr lang="en-US" sz="4800" b="1" dirty="0">
              <a:solidFill>
                <a:schemeClr val="accent1">
                  <a:lumMod val="50000"/>
                </a:schemeClr>
              </a:solidFill>
              <a:latin typeface="+mj-lt"/>
            </a:endParaRPr>
          </a:p>
        </p:txBody>
      </p:sp>
    </p:spTree>
    <p:extLst>
      <p:ext uri="{BB962C8B-B14F-4D97-AF65-F5344CB8AC3E}">
        <p14:creationId xmlns:p14="http://schemas.microsoft.com/office/powerpoint/2010/main" val="4211067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8C82F19E-890A-4C20-A83A-C8203D35674C}"/>
              </a:ext>
            </a:extLst>
          </p:cNvPr>
          <p:cNvGrpSpPr/>
          <p:nvPr/>
        </p:nvGrpSpPr>
        <p:grpSpPr>
          <a:xfrm>
            <a:off x="931579" y="3908725"/>
            <a:ext cx="10813724" cy="1682192"/>
            <a:chOff x="340468" y="2928207"/>
            <a:chExt cx="6412578" cy="2474431"/>
          </a:xfrm>
        </p:grpSpPr>
        <p:grpSp>
          <p:nvGrpSpPr>
            <p:cNvPr id="22" name="Group 21">
              <a:extLst>
                <a:ext uri="{FF2B5EF4-FFF2-40B4-BE49-F238E27FC236}">
                  <a16:creationId xmlns:a16="http://schemas.microsoft.com/office/drawing/2014/main" id="{0BA5F15E-2F56-4AD5-B564-98A37E61C036}"/>
                </a:ext>
              </a:extLst>
            </p:cNvPr>
            <p:cNvGrpSpPr/>
            <p:nvPr/>
          </p:nvGrpSpPr>
          <p:grpSpPr>
            <a:xfrm>
              <a:off x="340468" y="2928207"/>
              <a:ext cx="6412578" cy="2474431"/>
              <a:chOff x="2210089" y="778545"/>
              <a:chExt cx="4869035" cy="2474431"/>
            </a:xfrm>
          </p:grpSpPr>
          <p:sp>
            <p:nvSpPr>
              <p:cNvPr id="25" name="Rectangle 5">
                <a:extLst>
                  <a:ext uri="{FF2B5EF4-FFF2-40B4-BE49-F238E27FC236}">
                    <a16:creationId xmlns:a16="http://schemas.microsoft.com/office/drawing/2014/main" id="{B9BADA89-A0C3-4FC1-9B6B-33E53F442F2C}"/>
                  </a:ext>
                </a:extLst>
              </p:cNvPr>
              <p:cNvSpPr/>
              <p:nvPr/>
            </p:nvSpPr>
            <p:spPr>
              <a:xfrm>
                <a:off x="2210089" y="778545"/>
                <a:ext cx="4869035" cy="2474431"/>
              </a:xfrm>
              <a:custGeom>
                <a:avLst/>
                <a:gdLst>
                  <a:gd name="connsiteX0" fmla="*/ 0 w 6186792"/>
                  <a:gd name="connsiteY0" fmla="*/ 0 h 1660839"/>
                  <a:gd name="connsiteX1" fmla="*/ 687421 w 6186792"/>
                  <a:gd name="connsiteY1" fmla="*/ 0 h 1660839"/>
                  <a:gd name="connsiteX2" fmla="*/ 1374843 w 6186792"/>
                  <a:gd name="connsiteY2" fmla="*/ 0 h 1660839"/>
                  <a:gd name="connsiteX3" fmla="*/ 2186000 w 6186792"/>
                  <a:gd name="connsiteY3" fmla="*/ 0 h 1660839"/>
                  <a:gd name="connsiteX4" fmla="*/ 2811553 w 6186792"/>
                  <a:gd name="connsiteY4" fmla="*/ 0 h 1660839"/>
                  <a:gd name="connsiteX5" fmla="*/ 3313371 w 6186792"/>
                  <a:gd name="connsiteY5" fmla="*/ 0 h 1660839"/>
                  <a:gd name="connsiteX6" fmla="*/ 3877056 w 6186792"/>
                  <a:gd name="connsiteY6" fmla="*/ 0 h 1660839"/>
                  <a:gd name="connsiteX7" fmla="*/ 4626346 w 6186792"/>
                  <a:gd name="connsiteY7" fmla="*/ 0 h 1660839"/>
                  <a:gd name="connsiteX8" fmla="*/ 5251899 w 6186792"/>
                  <a:gd name="connsiteY8" fmla="*/ 0 h 1660839"/>
                  <a:gd name="connsiteX9" fmla="*/ 6186792 w 6186792"/>
                  <a:gd name="connsiteY9" fmla="*/ 0 h 1660839"/>
                  <a:gd name="connsiteX10" fmla="*/ 6186792 w 6186792"/>
                  <a:gd name="connsiteY10" fmla="*/ 553613 h 1660839"/>
                  <a:gd name="connsiteX11" fmla="*/ 6186792 w 6186792"/>
                  <a:gd name="connsiteY11" fmla="*/ 1057401 h 1660839"/>
                  <a:gd name="connsiteX12" fmla="*/ 6186792 w 6186792"/>
                  <a:gd name="connsiteY12" fmla="*/ 1660839 h 1660839"/>
                  <a:gd name="connsiteX13" fmla="*/ 5375635 w 6186792"/>
                  <a:gd name="connsiteY13" fmla="*/ 1660839 h 1660839"/>
                  <a:gd name="connsiteX14" fmla="*/ 4688213 w 6186792"/>
                  <a:gd name="connsiteY14" fmla="*/ 1660839 h 1660839"/>
                  <a:gd name="connsiteX15" fmla="*/ 4124528 w 6186792"/>
                  <a:gd name="connsiteY15" fmla="*/ 1660839 h 1660839"/>
                  <a:gd name="connsiteX16" fmla="*/ 3313371 w 6186792"/>
                  <a:gd name="connsiteY16" fmla="*/ 1660839 h 1660839"/>
                  <a:gd name="connsiteX17" fmla="*/ 2749685 w 6186792"/>
                  <a:gd name="connsiteY17" fmla="*/ 1660839 h 1660839"/>
                  <a:gd name="connsiteX18" fmla="*/ 2186000 w 6186792"/>
                  <a:gd name="connsiteY18" fmla="*/ 1660839 h 1660839"/>
                  <a:gd name="connsiteX19" fmla="*/ 1498579 w 6186792"/>
                  <a:gd name="connsiteY19" fmla="*/ 1660839 h 1660839"/>
                  <a:gd name="connsiteX20" fmla="*/ 934893 w 6186792"/>
                  <a:gd name="connsiteY20" fmla="*/ 1660839 h 1660839"/>
                  <a:gd name="connsiteX21" fmla="*/ 0 w 6186792"/>
                  <a:gd name="connsiteY21" fmla="*/ 1660839 h 1660839"/>
                  <a:gd name="connsiteX22" fmla="*/ 0 w 6186792"/>
                  <a:gd name="connsiteY22" fmla="*/ 1090618 h 1660839"/>
                  <a:gd name="connsiteX23" fmla="*/ 0 w 6186792"/>
                  <a:gd name="connsiteY23" fmla="*/ 553613 h 1660839"/>
                  <a:gd name="connsiteX24" fmla="*/ 0 w 6186792"/>
                  <a:gd name="connsiteY24" fmla="*/ 0 h 166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86792" h="1660839" fill="none" extrusionOk="0">
                    <a:moveTo>
                      <a:pt x="0" y="0"/>
                    </a:moveTo>
                    <a:cubicBezTo>
                      <a:pt x="280648" y="-2528"/>
                      <a:pt x="434738" y="-5656"/>
                      <a:pt x="687421" y="0"/>
                    </a:cubicBezTo>
                    <a:cubicBezTo>
                      <a:pt x="940104" y="5656"/>
                      <a:pt x="1153272" y="-10821"/>
                      <a:pt x="1374843" y="0"/>
                    </a:cubicBezTo>
                    <a:cubicBezTo>
                      <a:pt x="1596414" y="10821"/>
                      <a:pt x="1796186" y="37994"/>
                      <a:pt x="2186000" y="0"/>
                    </a:cubicBezTo>
                    <a:cubicBezTo>
                      <a:pt x="2575814" y="-37994"/>
                      <a:pt x="2621385" y="18230"/>
                      <a:pt x="2811553" y="0"/>
                    </a:cubicBezTo>
                    <a:cubicBezTo>
                      <a:pt x="3001721" y="-18230"/>
                      <a:pt x="3151068" y="19547"/>
                      <a:pt x="3313371" y="0"/>
                    </a:cubicBezTo>
                    <a:cubicBezTo>
                      <a:pt x="3475674" y="-19547"/>
                      <a:pt x="3761528" y="7610"/>
                      <a:pt x="3877056" y="0"/>
                    </a:cubicBezTo>
                    <a:cubicBezTo>
                      <a:pt x="3992585" y="-7610"/>
                      <a:pt x="4470771" y="14949"/>
                      <a:pt x="4626346" y="0"/>
                    </a:cubicBezTo>
                    <a:cubicBezTo>
                      <a:pt x="4781921" y="-14949"/>
                      <a:pt x="5108356" y="9160"/>
                      <a:pt x="5251899" y="0"/>
                    </a:cubicBezTo>
                    <a:cubicBezTo>
                      <a:pt x="5395442" y="-9160"/>
                      <a:pt x="5971214" y="-32992"/>
                      <a:pt x="6186792" y="0"/>
                    </a:cubicBezTo>
                    <a:cubicBezTo>
                      <a:pt x="6205235" y="244820"/>
                      <a:pt x="6199048" y="344532"/>
                      <a:pt x="6186792" y="553613"/>
                    </a:cubicBezTo>
                    <a:cubicBezTo>
                      <a:pt x="6174536" y="762694"/>
                      <a:pt x="6187262" y="900178"/>
                      <a:pt x="6186792" y="1057401"/>
                    </a:cubicBezTo>
                    <a:cubicBezTo>
                      <a:pt x="6186322" y="1214624"/>
                      <a:pt x="6168602" y="1495989"/>
                      <a:pt x="6186792" y="1660839"/>
                    </a:cubicBezTo>
                    <a:cubicBezTo>
                      <a:pt x="5967100" y="1700495"/>
                      <a:pt x="5657235" y="1657581"/>
                      <a:pt x="5375635" y="1660839"/>
                    </a:cubicBezTo>
                    <a:cubicBezTo>
                      <a:pt x="5094035" y="1664097"/>
                      <a:pt x="4869127" y="1695039"/>
                      <a:pt x="4688213" y="1660839"/>
                    </a:cubicBezTo>
                    <a:cubicBezTo>
                      <a:pt x="4507299" y="1626639"/>
                      <a:pt x="4246456" y="1667633"/>
                      <a:pt x="4124528" y="1660839"/>
                    </a:cubicBezTo>
                    <a:cubicBezTo>
                      <a:pt x="4002601" y="1654045"/>
                      <a:pt x="3604569" y="1623449"/>
                      <a:pt x="3313371" y="1660839"/>
                    </a:cubicBezTo>
                    <a:cubicBezTo>
                      <a:pt x="3022173" y="1698229"/>
                      <a:pt x="2976947" y="1688757"/>
                      <a:pt x="2749685" y="1660839"/>
                    </a:cubicBezTo>
                    <a:cubicBezTo>
                      <a:pt x="2522423" y="1632921"/>
                      <a:pt x="2405310" y="1666802"/>
                      <a:pt x="2186000" y="1660839"/>
                    </a:cubicBezTo>
                    <a:cubicBezTo>
                      <a:pt x="1966690" y="1654876"/>
                      <a:pt x="1653650" y="1656395"/>
                      <a:pt x="1498579" y="1660839"/>
                    </a:cubicBezTo>
                    <a:cubicBezTo>
                      <a:pt x="1343508" y="1665283"/>
                      <a:pt x="1149551" y="1672139"/>
                      <a:pt x="934893" y="1660839"/>
                    </a:cubicBezTo>
                    <a:cubicBezTo>
                      <a:pt x="720235" y="1649539"/>
                      <a:pt x="231647" y="1634054"/>
                      <a:pt x="0" y="1660839"/>
                    </a:cubicBezTo>
                    <a:cubicBezTo>
                      <a:pt x="-14474" y="1441959"/>
                      <a:pt x="-7581" y="1274566"/>
                      <a:pt x="0" y="1090618"/>
                    </a:cubicBezTo>
                    <a:cubicBezTo>
                      <a:pt x="7581" y="906670"/>
                      <a:pt x="-18276" y="796785"/>
                      <a:pt x="0" y="553613"/>
                    </a:cubicBezTo>
                    <a:cubicBezTo>
                      <a:pt x="18276" y="310442"/>
                      <a:pt x="8255" y="112276"/>
                      <a:pt x="0" y="0"/>
                    </a:cubicBezTo>
                    <a:close/>
                  </a:path>
                  <a:path w="6186792" h="1660839" stroke="0" extrusionOk="0">
                    <a:moveTo>
                      <a:pt x="0" y="0"/>
                    </a:moveTo>
                    <a:cubicBezTo>
                      <a:pt x="274685" y="15388"/>
                      <a:pt x="437898" y="30618"/>
                      <a:pt x="687421" y="0"/>
                    </a:cubicBezTo>
                    <a:cubicBezTo>
                      <a:pt x="936944" y="-30618"/>
                      <a:pt x="1154847" y="9707"/>
                      <a:pt x="1436711" y="0"/>
                    </a:cubicBezTo>
                    <a:cubicBezTo>
                      <a:pt x="1718575" y="-9707"/>
                      <a:pt x="1792211" y="13382"/>
                      <a:pt x="2062264" y="0"/>
                    </a:cubicBezTo>
                    <a:cubicBezTo>
                      <a:pt x="2332317" y="-13382"/>
                      <a:pt x="2541101" y="216"/>
                      <a:pt x="2873421" y="0"/>
                    </a:cubicBezTo>
                    <a:cubicBezTo>
                      <a:pt x="3205741" y="-216"/>
                      <a:pt x="3254164" y="26368"/>
                      <a:pt x="3560843" y="0"/>
                    </a:cubicBezTo>
                    <a:cubicBezTo>
                      <a:pt x="3867522" y="-26368"/>
                      <a:pt x="3985970" y="-747"/>
                      <a:pt x="4124528" y="0"/>
                    </a:cubicBezTo>
                    <a:cubicBezTo>
                      <a:pt x="4263087" y="747"/>
                      <a:pt x="4528673" y="22737"/>
                      <a:pt x="4688213" y="0"/>
                    </a:cubicBezTo>
                    <a:cubicBezTo>
                      <a:pt x="4847754" y="-22737"/>
                      <a:pt x="4960140" y="-22538"/>
                      <a:pt x="5190031" y="0"/>
                    </a:cubicBezTo>
                    <a:cubicBezTo>
                      <a:pt x="5419922" y="22538"/>
                      <a:pt x="5934658" y="-21776"/>
                      <a:pt x="6186792" y="0"/>
                    </a:cubicBezTo>
                    <a:cubicBezTo>
                      <a:pt x="6172316" y="143115"/>
                      <a:pt x="6165585" y="356415"/>
                      <a:pt x="6186792" y="553613"/>
                    </a:cubicBezTo>
                    <a:cubicBezTo>
                      <a:pt x="6207999" y="750811"/>
                      <a:pt x="6183200" y="927613"/>
                      <a:pt x="6186792" y="1090618"/>
                    </a:cubicBezTo>
                    <a:cubicBezTo>
                      <a:pt x="6190384" y="1253623"/>
                      <a:pt x="6174781" y="1484750"/>
                      <a:pt x="6186792" y="1660839"/>
                    </a:cubicBezTo>
                    <a:cubicBezTo>
                      <a:pt x="5988753" y="1654184"/>
                      <a:pt x="5867601" y="1653338"/>
                      <a:pt x="5684974" y="1660839"/>
                    </a:cubicBezTo>
                    <a:cubicBezTo>
                      <a:pt x="5502347" y="1668340"/>
                      <a:pt x="5323020" y="1636772"/>
                      <a:pt x="5121289" y="1660839"/>
                    </a:cubicBezTo>
                    <a:cubicBezTo>
                      <a:pt x="4919559" y="1684906"/>
                      <a:pt x="4833956" y="1654675"/>
                      <a:pt x="4619471" y="1660839"/>
                    </a:cubicBezTo>
                    <a:cubicBezTo>
                      <a:pt x="4404986" y="1667003"/>
                      <a:pt x="4175047" y="1633999"/>
                      <a:pt x="3993918" y="1660839"/>
                    </a:cubicBezTo>
                    <a:cubicBezTo>
                      <a:pt x="3812789" y="1687679"/>
                      <a:pt x="3556178" y="1663840"/>
                      <a:pt x="3368365" y="1660839"/>
                    </a:cubicBezTo>
                    <a:cubicBezTo>
                      <a:pt x="3180552" y="1657838"/>
                      <a:pt x="2900576" y="1652920"/>
                      <a:pt x="2557207" y="1660839"/>
                    </a:cubicBezTo>
                    <a:cubicBezTo>
                      <a:pt x="2213838" y="1668758"/>
                      <a:pt x="2198779" y="1674651"/>
                      <a:pt x="2055390" y="1660839"/>
                    </a:cubicBezTo>
                    <a:cubicBezTo>
                      <a:pt x="1912001" y="1647027"/>
                      <a:pt x="1593294" y="1648644"/>
                      <a:pt x="1306101" y="1660839"/>
                    </a:cubicBezTo>
                    <a:cubicBezTo>
                      <a:pt x="1018908" y="1673034"/>
                      <a:pt x="809043" y="1663992"/>
                      <a:pt x="680547" y="1660839"/>
                    </a:cubicBezTo>
                    <a:cubicBezTo>
                      <a:pt x="552051" y="1657686"/>
                      <a:pt x="243816" y="1679180"/>
                      <a:pt x="0" y="1660839"/>
                    </a:cubicBezTo>
                    <a:cubicBezTo>
                      <a:pt x="12385" y="1427095"/>
                      <a:pt x="-26753" y="1321264"/>
                      <a:pt x="0" y="1123834"/>
                    </a:cubicBezTo>
                    <a:cubicBezTo>
                      <a:pt x="26753" y="926405"/>
                      <a:pt x="-15827" y="862247"/>
                      <a:pt x="0" y="603438"/>
                    </a:cubicBezTo>
                    <a:cubicBezTo>
                      <a:pt x="15827" y="344629"/>
                      <a:pt x="27566" y="209703"/>
                      <a:pt x="0" y="0"/>
                    </a:cubicBezTo>
                    <a:close/>
                  </a:path>
                </a:pathLst>
              </a:custGeom>
              <a:solidFill>
                <a:srgbClr val="FFAB40">
                  <a:lumMod val="40000"/>
                  <a:lumOff val="60000"/>
                </a:srgbClr>
              </a:solidFill>
              <a:ln w="19050">
                <a:solidFill>
                  <a:srgbClr val="FFAB40">
                    <a:lumMod val="50000"/>
                  </a:srgbClr>
                </a:solidFill>
              </a:ln>
            </p:spPr>
            <p:txBody>
              <a:bodyPr wrap="square">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b) </a:t>
                </a: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ười không học như               ọc không mài.</a:t>
                </a: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 c) Mấy cậu bạn đang             ó                 iêng tìm chỗ chơi đá cầu.</a:t>
                </a:r>
              </a:p>
            </p:txBody>
          </p:sp>
          <p:sp>
            <p:nvSpPr>
              <p:cNvPr id="26" name="Rectangle 25">
                <a:extLst>
                  <a:ext uri="{FF2B5EF4-FFF2-40B4-BE49-F238E27FC236}">
                    <a16:creationId xmlns:a16="http://schemas.microsoft.com/office/drawing/2014/main" id="{5297B7F4-1F18-4ADD-BCAC-2E0AC29D8952}"/>
                  </a:ext>
                </a:extLst>
              </p:cNvPr>
              <p:cNvSpPr/>
              <p:nvPr/>
            </p:nvSpPr>
            <p:spPr>
              <a:xfrm>
                <a:off x="2496499" y="1232072"/>
                <a:ext cx="441234" cy="628866"/>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7" name="Rectangle 26">
                <a:extLst>
                  <a:ext uri="{FF2B5EF4-FFF2-40B4-BE49-F238E27FC236}">
                    <a16:creationId xmlns:a16="http://schemas.microsoft.com/office/drawing/2014/main" id="{96502F1E-0FA1-4400-B78D-C32F9357E312}"/>
                  </a:ext>
                </a:extLst>
              </p:cNvPr>
              <p:cNvSpPr/>
              <p:nvPr/>
            </p:nvSpPr>
            <p:spPr>
              <a:xfrm>
                <a:off x="3791176" y="2549091"/>
                <a:ext cx="407455" cy="599724"/>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23" name="Rectangle 22">
              <a:extLst>
                <a:ext uri="{FF2B5EF4-FFF2-40B4-BE49-F238E27FC236}">
                  <a16:creationId xmlns:a16="http://schemas.microsoft.com/office/drawing/2014/main" id="{A215CFE3-846B-4CC5-AAAB-F58DB7759B2E}"/>
                </a:ext>
              </a:extLst>
            </p:cNvPr>
            <p:cNvSpPr/>
            <p:nvPr/>
          </p:nvSpPr>
          <p:spPr>
            <a:xfrm>
              <a:off x="3098045" y="3451787"/>
              <a:ext cx="591407" cy="546259"/>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4" name="Rectangle 23">
              <a:extLst>
                <a:ext uri="{FF2B5EF4-FFF2-40B4-BE49-F238E27FC236}">
                  <a16:creationId xmlns:a16="http://schemas.microsoft.com/office/drawing/2014/main" id="{94613235-9AC2-4460-9533-E2F5D7B3FFC2}"/>
                </a:ext>
              </a:extLst>
            </p:cNvPr>
            <p:cNvSpPr/>
            <p:nvPr/>
          </p:nvSpPr>
          <p:spPr>
            <a:xfrm>
              <a:off x="3147113" y="4670732"/>
              <a:ext cx="795103" cy="600341"/>
            </a:xfrm>
            <a:prstGeom prst="rect">
              <a:avLst/>
            </a:prstGeom>
            <a:solidFill>
              <a:srgbClr val="FFFFFF"/>
            </a:solidFill>
            <a:ln w="25400" cap="flat" cmpd="sng" algn="ctr">
              <a:solidFill>
                <a:srgbClr val="21305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grpSp>
      <p:pic>
        <p:nvPicPr>
          <p:cNvPr id="28" name="Picture 27">
            <a:extLst>
              <a:ext uri="{FF2B5EF4-FFF2-40B4-BE49-F238E27FC236}">
                <a16:creationId xmlns:a16="http://schemas.microsoft.com/office/drawing/2014/main" id="{AEFB96B2-0251-42A6-9667-BA43693F05E0}"/>
              </a:ext>
            </a:extLst>
          </p:cNvPr>
          <p:cNvPicPr>
            <a:picLocks noChangeAspect="1"/>
          </p:cNvPicPr>
          <p:nvPr/>
        </p:nvPicPr>
        <p:blipFill>
          <a:blip r:embed="rId2">
            <a:duotone>
              <a:srgbClr val="FC7D77">
                <a:shade val="45000"/>
                <a:satMod val="135000"/>
              </a:srgb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95715" y="1499014"/>
            <a:ext cx="593745" cy="239363"/>
          </a:xfrm>
          <a:prstGeom prst="rect">
            <a:avLst/>
          </a:prstGeom>
        </p:spPr>
      </p:pic>
      <p:sp>
        <p:nvSpPr>
          <p:cNvPr id="29" name="TextBox 28">
            <a:extLst>
              <a:ext uri="{FF2B5EF4-FFF2-40B4-BE49-F238E27FC236}">
                <a16:creationId xmlns:a16="http://schemas.microsoft.com/office/drawing/2014/main" id="{82CEB3C6-A48A-46D7-B109-E3508B5D7F91}"/>
              </a:ext>
            </a:extLst>
          </p:cNvPr>
          <p:cNvSpPr txBox="1"/>
          <p:nvPr/>
        </p:nvSpPr>
        <p:spPr>
          <a:xfrm>
            <a:off x="2438401" y="354677"/>
            <a:ext cx="9434302" cy="650499"/>
          </a:xfrm>
          <a:prstGeom prst="rect">
            <a:avLst/>
          </a:prstGeom>
          <a:noFill/>
        </p:spPr>
        <p:txBody>
          <a:bodyPr wrap="square" rtlCol="0">
            <a:spAutoFit/>
          </a:bodyPr>
          <a:lstStyle/>
          <a:p>
            <a:pPr algn="just">
              <a:lnSpc>
                <a:spcPct val="150000"/>
              </a:lnSpc>
              <a:buClr>
                <a:srgbClr val="000000"/>
              </a:buClr>
              <a:buFont typeface="Arial"/>
              <a:buNone/>
            </a:pPr>
            <a:r>
              <a:rPr lang="en-US" sz="2800" b="1" kern="0" dirty="0">
                <a:solidFill>
                  <a:srgbClr val="17479D"/>
                </a:solidFill>
                <a:latin typeface="+mj-lt"/>
                <a:cs typeface="Arial"/>
                <a:sym typeface="Arial"/>
              </a:rPr>
              <a:t>2. </a:t>
            </a:r>
            <a:r>
              <a:rPr lang="vi-VN" sz="2800" b="1" kern="0" dirty="0">
                <a:solidFill>
                  <a:srgbClr val="17479D"/>
                </a:solidFill>
                <a:latin typeface="+mj-lt"/>
                <a:cs typeface="Arial"/>
                <a:sym typeface="Arial"/>
              </a:rPr>
              <a:t>Chọn </a:t>
            </a:r>
            <a:r>
              <a:rPr lang="vi-VN" sz="2800" b="1" kern="0" dirty="0">
                <a:solidFill>
                  <a:srgbClr val="FF0000"/>
                </a:solidFill>
                <a:latin typeface="+mj-lt"/>
                <a:cs typeface="Arial"/>
                <a:sym typeface="Arial"/>
              </a:rPr>
              <a:t>ng </a:t>
            </a:r>
            <a:r>
              <a:rPr lang="vi-VN" sz="2800" b="1" kern="0" dirty="0">
                <a:solidFill>
                  <a:srgbClr val="17479D"/>
                </a:solidFill>
                <a:latin typeface="+mj-lt"/>
                <a:cs typeface="Arial"/>
                <a:sym typeface="Arial"/>
              </a:rPr>
              <a:t>hoặc </a:t>
            </a:r>
            <a:r>
              <a:rPr lang="vi-VN" sz="2800" b="1" kern="0" dirty="0">
                <a:solidFill>
                  <a:srgbClr val="FF0000"/>
                </a:solidFill>
                <a:latin typeface="+mj-lt"/>
                <a:cs typeface="Arial"/>
                <a:sym typeface="Arial"/>
              </a:rPr>
              <a:t>ngh</a:t>
            </a:r>
            <a:r>
              <a:rPr lang="vi-VN" sz="2800" b="1" kern="0" dirty="0">
                <a:solidFill>
                  <a:srgbClr val="17479D"/>
                </a:solidFill>
                <a:latin typeface="+mj-lt"/>
                <a:cs typeface="Arial"/>
                <a:sym typeface="Arial"/>
              </a:rPr>
              <a:t> thay cho ô vuông.</a:t>
            </a:r>
          </a:p>
        </p:txBody>
      </p:sp>
      <p:grpSp>
        <p:nvGrpSpPr>
          <p:cNvPr id="30" name="Group 29">
            <a:extLst>
              <a:ext uri="{FF2B5EF4-FFF2-40B4-BE49-F238E27FC236}">
                <a16:creationId xmlns:a16="http://schemas.microsoft.com/office/drawing/2014/main" id="{9ACB5E77-9E6E-48E2-B02E-78DB185086B3}"/>
              </a:ext>
            </a:extLst>
          </p:cNvPr>
          <p:cNvGrpSpPr/>
          <p:nvPr/>
        </p:nvGrpSpPr>
        <p:grpSpPr>
          <a:xfrm>
            <a:off x="2585617" y="1167690"/>
            <a:ext cx="7505649" cy="2578521"/>
            <a:chOff x="167951" y="-1044123"/>
            <a:chExt cx="4450877" cy="4259179"/>
          </a:xfrm>
        </p:grpSpPr>
        <p:sp>
          <p:nvSpPr>
            <p:cNvPr id="31" name="Rectangle 4">
              <a:extLst>
                <a:ext uri="{FF2B5EF4-FFF2-40B4-BE49-F238E27FC236}">
                  <a16:creationId xmlns:a16="http://schemas.microsoft.com/office/drawing/2014/main" id="{E03F0290-FD62-427E-82DE-2E5FE31960A8}"/>
                </a:ext>
              </a:extLst>
            </p:cNvPr>
            <p:cNvSpPr/>
            <p:nvPr/>
          </p:nvSpPr>
          <p:spPr>
            <a:xfrm>
              <a:off x="167951" y="-1044123"/>
              <a:ext cx="4450877" cy="4259179"/>
            </a:xfrm>
            <a:custGeom>
              <a:avLst/>
              <a:gdLst>
                <a:gd name="connsiteX0" fmla="*/ 0 w 4450877"/>
                <a:gd name="connsiteY0" fmla="*/ 0 h 1668342"/>
                <a:gd name="connsiteX1" fmla="*/ 4450877 w 4450877"/>
                <a:gd name="connsiteY1" fmla="*/ 0 h 1668342"/>
                <a:gd name="connsiteX2" fmla="*/ 4450877 w 4450877"/>
                <a:gd name="connsiteY2" fmla="*/ 1668342 h 1668342"/>
                <a:gd name="connsiteX3" fmla="*/ 0 w 4450877"/>
                <a:gd name="connsiteY3" fmla="*/ 1668342 h 1668342"/>
                <a:gd name="connsiteX4" fmla="*/ 0 w 4450877"/>
                <a:gd name="connsiteY4" fmla="*/ 0 h 1668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877" h="1668342" fill="none" extrusionOk="0">
                  <a:moveTo>
                    <a:pt x="0" y="0"/>
                  </a:moveTo>
                  <a:cubicBezTo>
                    <a:pt x="2222464" y="106216"/>
                    <a:pt x="2526460" y="-142119"/>
                    <a:pt x="4450877" y="0"/>
                  </a:cubicBezTo>
                  <a:cubicBezTo>
                    <a:pt x="4313445" y="419868"/>
                    <a:pt x="4304515" y="852997"/>
                    <a:pt x="4450877" y="1668342"/>
                  </a:cubicBezTo>
                  <a:cubicBezTo>
                    <a:pt x="3575282" y="1639114"/>
                    <a:pt x="1286064" y="1652648"/>
                    <a:pt x="0" y="1668342"/>
                  </a:cubicBezTo>
                  <a:cubicBezTo>
                    <a:pt x="139583" y="1445441"/>
                    <a:pt x="44126" y="521199"/>
                    <a:pt x="0" y="0"/>
                  </a:cubicBezTo>
                  <a:close/>
                </a:path>
                <a:path w="4450877" h="1668342" stroke="0" extrusionOk="0">
                  <a:moveTo>
                    <a:pt x="0" y="0"/>
                  </a:moveTo>
                  <a:cubicBezTo>
                    <a:pt x="1400622" y="-71603"/>
                    <a:pt x="2418072" y="126493"/>
                    <a:pt x="4450877" y="0"/>
                  </a:cubicBezTo>
                  <a:cubicBezTo>
                    <a:pt x="4380993" y="394133"/>
                    <a:pt x="4481575" y="1444975"/>
                    <a:pt x="4450877" y="1668342"/>
                  </a:cubicBezTo>
                  <a:cubicBezTo>
                    <a:pt x="3311904" y="1713186"/>
                    <a:pt x="1603785" y="1511455"/>
                    <a:pt x="0" y="1668342"/>
                  </a:cubicBezTo>
                  <a:cubicBezTo>
                    <a:pt x="-34281" y="1258789"/>
                    <a:pt x="74771" y="591162"/>
                    <a:pt x="0" y="0"/>
                  </a:cubicBezTo>
                  <a:close/>
                </a:path>
              </a:pathLst>
            </a:custGeom>
            <a:solidFill>
              <a:srgbClr val="A889CC">
                <a:lumMod val="40000"/>
                <a:lumOff val="60000"/>
              </a:srgbClr>
            </a:solidFill>
            <a:ln w="19050">
              <a:solidFill>
                <a:srgbClr val="213054"/>
              </a:solidFill>
            </a:ln>
          </p:spPr>
          <p:txBody>
            <a:bodyPr wrap="square" anchor="b">
              <a:spAutoFit/>
            </a:bodyPr>
            <a:lstStyle/>
            <a:p>
              <a:pPr marL="0" marR="0" lvl="0" indent="0" algn="just" defTabSz="914400" eaLnBrk="1" fontAlgn="auto" latinLnBrk="0" hangingPunct="1">
                <a:lnSpc>
                  <a:spcPct val="2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a) </a:t>
              </a: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Dù ai nói               ả nói               iêng</a:t>
              </a:r>
            </a:p>
            <a:p>
              <a:pPr marL="0" marR="0" lvl="0" indent="0" algn="just" defTabSz="914400" eaLnBrk="1" fontAlgn="auto" latinLnBrk="0" hangingPunct="1">
                <a:lnSpc>
                  <a:spcPct val="2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ea typeface="Calibri" panose="020F0502020204030204" pitchFamily="34" charset="0"/>
                  <a:cs typeface="Times New Roman" panose="02020603050405020304" pitchFamily="18" charset="0"/>
                  <a:sym typeface="Arial"/>
                </a:rPr>
                <a:t>Lòng ta vẫn vững như kiềng ba chân.</a:t>
              </a:r>
            </a:p>
            <a:p>
              <a:pPr marL="0" marR="0" lvl="0" indent="0" algn="just" defTabSz="914400" eaLnBrk="1" fontAlgn="auto" latinLnBrk="0" hangingPunct="1">
                <a:lnSpc>
                  <a:spcPct val="200000"/>
                </a:lnSpc>
                <a:spcBef>
                  <a:spcPts val="0"/>
                </a:spcBef>
                <a:spcAft>
                  <a:spcPts val="0"/>
                </a:spcAft>
                <a:buClr>
                  <a:srgbClr val="000000"/>
                </a:buClr>
                <a:buSzTx/>
                <a:buFont typeface="Arial"/>
                <a:buNone/>
                <a:tabLst/>
                <a:defRPr/>
              </a:pP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sp>
          <p:nvSpPr>
            <p:cNvPr id="32" name="Rectangle 31">
              <a:extLst>
                <a:ext uri="{FF2B5EF4-FFF2-40B4-BE49-F238E27FC236}">
                  <a16:creationId xmlns:a16="http://schemas.microsoft.com/office/drawing/2014/main" id="{15F87F18-8EB9-4EC9-AA5E-AAAC656744E5}"/>
                </a:ext>
              </a:extLst>
            </p:cNvPr>
            <p:cNvSpPr/>
            <p:nvPr/>
          </p:nvSpPr>
          <p:spPr>
            <a:xfrm>
              <a:off x="1238536" y="-403527"/>
              <a:ext cx="728619" cy="778810"/>
            </a:xfrm>
            <a:prstGeom prst="rect">
              <a:avLst/>
            </a:prstGeom>
            <a:solidFill>
              <a:srgbClr val="FFFFFF"/>
            </a:solidFill>
            <a:ln w="2540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3" name="Rectangle 32">
              <a:extLst>
                <a:ext uri="{FF2B5EF4-FFF2-40B4-BE49-F238E27FC236}">
                  <a16:creationId xmlns:a16="http://schemas.microsoft.com/office/drawing/2014/main" id="{44266E0B-B89A-4E9D-A1EC-C8AB8CA71177}"/>
                </a:ext>
              </a:extLst>
            </p:cNvPr>
            <p:cNvSpPr/>
            <p:nvPr/>
          </p:nvSpPr>
          <p:spPr>
            <a:xfrm>
              <a:off x="2433887" y="-447389"/>
              <a:ext cx="728619" cy="833289"/>
            </a:xfrm>
            <a:prstGeom prst="rect">
              <a:avLst/>
            </a:prstGeom>
            <a:solidFill>
              <a:srgbClr val="FFFFFF"/>
            </a:solidFill>
            <a:ln w="2540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0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34" name="Rectangle 33">
            <a:extLst>
              <a:ext uri="{FF2B5EF4-FFF2-40B4-BE49-F238E27FC236}">
                <a16:creationId xmlns:a16="http://schemas.microsoft.com/office/drawing/2014/main" id="{9211C353-FB71-4319-BD4D-5FE1B77F7B1F}"/>
              </a:ext>
            </a:extLst>
          </p:cNvPr>
          <p:cNvSpPr/>
          <p:nvPr/>
        </p:nvSpPr>
        <p:spPr>
          <a:xfrm>
            <a:off x="4944793" y="1421061"/>
            <a:ext cx="976393" cy="646331"/>
          </a:xfrm>
          <a:prstGeom prst="rect">
            <a:avLst/>
          </a:prstGeom>
        </p:spPr>
        <p:txBody>
          <a:bodyPr wrap="square">
            <a:spAutoFit/>
          </a:bodyPr>
          <a:lstStyle/>
          <a:p>
            <a:pPr>
              <a:buClr>
                <a:srgbClr val="000000"/>
              </a:buClr>
              <a:buFont typeface="Arial"/>
              <a:buNone/>
            </a:pPr>
            <a:r>
              <a:rPr lang="vi-VN" sz="3600" kern="0" dirty="0">
                <a:solidFill>
                  <a:srgbClr val="FF0000"/>
                </a:solidFill>
                <a:latin typeface="+mj-lt"/>
                <a:cs typeface="Arial"/>
                <a:sym typeface="Arial"/>
              </a:rPr>
              <a:t>ng</a:t>
            </a:r>
            <a:endParaRPr lang="en-VN" sz="3600" kern="0" dirty="0">
              <a:solidFill>
                <a:srgbClr val="000000"/>
              </a:solidFill>
              <a:latin typeface="+mj-lt"/>
              <a:cs typeface="Arial"/>
              <a:sym typeface="Arial"/>
            </a:endParaRPr>
          </a:p>
        </p:txBody>
      </p:sp>
      <p:sp>
        <p:nvSpPr>
          <p:cNvPr id="35" name="Rectangle 34">
            <a:extLst>
              <a:ext uri="{FF2B5EF4-FFF2-40B4-BE49-F238E27FC236}">
                <a16:creationId xmlns:a16="http://schemas.microsoft.com/office/drawing/2014/main" id="{FB930AA3-8946-4144-BD6A-50C12DB21940}"/>
              </a:ext>
            </a:extLst>
          </p:cNvPr>
          <p:cNvSpPr/>
          <p:nvPr/>
        </p:nvSpPr>
        <p:spPr>
          <a:xfrm>
            <a:off x="6793851" y="1421061"/>
            <a:ext cx="1576502" cy="646331"/>
          </a:xfrm>
          <a:prstGeom prst="rect">
            <a:avLst/>
          </a:prstGeom>
        </p:spPr>
        <p:txBody>
          <a:bodyPr wrap="square">
            <a:spAutoFit/>
          </a:bodyPr>
          <a:lstStyle/>
          <a:p>
            <a:pPr>
              <a:buClr>
                <a:srgbClr val="000000"/>
              </a:buClr>
              <a:buFont typeface="Arial"/>
              <a:buNone/>
            </a:pPr>
            <a:r>
              <a:rPr lang="en-VN" sz="3600" kern="0" dirty="0">
                <a:solidFill>
                  <a:srgbClr val="FF0000"/>
                </a:solidFill>
                <a:latin typeface="+mj-lt"/>
                <a:cs typeface="Arial"/>
                <a:sym typeface="Arial"/>
              </a:rPr>
              <a:t>ngh</a:t>
            </a:r>
          </a:p>
        </p:txBody>
      </p:sp>
      <p:sp>
        <p:nvSpPr>
          <p:cNvPr id="36" name="Rectangle 35">
            <a:extLst>
              <a:ext uri="{FF2B5EF4-FFF2-40B4-BE49-F238E27FC236}">
                <a16:creationId xmlns:a16="http://schemas.microsoft.com/office/drawing/2014/main" id="{2A8A75B7-01A3-4235-B63D-EC3673C88B3B}"/>
              </a:ext>
            </a:extLst>
          </p:cNvPr>
          <p:cNvSpPr/>
          <p:nvPr/>
        </p:nvSpPr>
        <p:spPr>
          <a:xfrm>
            <a:off x="5995300" y="4099946"/>
            <a:ext cx="1160210" cy="584775"/>
          </a:xfrm>
          <a:prstGeom prst="rect">
            <a:avLst/>
          </a:prstGeom>
        </p:spPr>
        <p:txBody>
          <a:bodyPr wrap="square">
            <a:spAutoFit/>
          </a:bodyPr>
          <a:lstStyle/>
          <a:p>
            <a:pPr>
              <a:buClr>
                <a:srgbClr val="000000"/>
              </a:buClr>
              <a:buFont typeface="Arial"/>
              <a:buNone/>
            </a:pPr>
            <a:r>
              <a:rPr lang="en-VN" sz="3200" kern="0" dirty="0">
                <a:solidFill>
                  <a:srgbClr val="FF0000"/>
                </a:solidFill>
                <a:latin typeface="+mj-lt"/>
                <a:cs typeface="Arial"/>
                <a:sym typeface="Arial"/>
              </a:rPr>
              <a:t>ng</a:t>
            </a:r>
          </a:p>
        </p:txBody>
      </p:sp>
      <p:sp>
        <p:nvSpPr>
          <p:cNvPr id="37" name="Rectangle 36">
            <a:extLst>
              <a:ext uri="{FF2B5EF4-FFF2-40B4-BE49-F238E27FC236}">
                <a16:creationId xmlns:a16="http://schemas.microsoft.com/office/drawing/2014/main" id="{02BAA5A1-0D75-4BD1-BED8-6C75CC27B2DB}"/>
              </a:ext>
            </a:extLst>
          </p:cNvPr>
          <p:cNvSpPr/>
          <p:nvPr/>
        </p:nvSpPr>
        <p:spPr>
          <a:xfrm>
            <a:off x="1837492" y="4082534"/>
            <a:ext cx="1262932" cy="584775"/>
          </a:xfrm>
          <a:prstGeom prst="rect">
            <a:avLst/>
          </a:prstGeom>
        </p:spPr>
        <p:txBody>
          <a:bodyPr wrap="square">
            <a:spAutoFit/>
          </a:bodyPr>
          <a:lstStyle/>
          <a:p>
            <a:pPr>
              <a:buClr>
                <a:srgbClr val="000000"/>
              </a:buClr>
              <a:buFont typeface="Arial"/>
              <a:buNone/>
            </a:pPr>
            <a:r>
              <a:rPr lang="en-VN" sz="3200" kern="0" dirty="0">
                <a:solidFill>
                  <a:srgbClr val="FF0000"/>
                </a:solidFill>
                <a:latin typeface="+mj-lt"/>
                <a:cs typeface="Arial"/>
                <a:sym typeface="Arial"/>
              </a:rPr>
              <a:t>Ng</a:t>
            </a:r>
          </a:p>
        </p:txBody>
      </p:sp>
      <p:sp>
        <p:nvSpPr>
          <p:cNvPr id="38" name="Rectangle 37">
            <a:extLst>
              <a:ext uri="{FF2B5EF4-FFF2-40B4-BE49-F238E27FC236}">
                <a16:creationId xmlns:a16="http://schemas.microsoft.com/office/drawing/2014/main" id="{91503DCA-D8F6-4871-BF45-7576A01C0A79}"/>
              </a:ext>
            </a:extLst>
          </p:cNvPr>
          <p:cNvSpPr/>
          <p:nvPr/>
        </p:nvSpPr>
        <p:spPr>
          <a:xfrm>
            <a:off x="4751632" y="4961333"/>
            <a:ext cx="1160210" cy="584775"/>
          </a:xfrm>
          <a:prstGeom prst="rect">
            <a:avLst/>
          </a:prstGeom>
        </p:spPr>
        <p:txBody>
          <a:bodyPr wrap="square">
            <a:spAutoFit/>
          </a:bodyPr>
          <a:lstStyle/>
          <a:p>
            <a:pPr>
              <a:buClr>
                <a:srgbClr val="000000"/>
              </a:buClr>
              <a:buFont typeface="Arial"/>
              <a:buNone/>
            </a:pPr>
            <a:r>
              <a:rPr lang="en-VN" sz="3200" kern="0" dirty="0">
                <a:solidFill>
                  <a:srgbClr val="FF0000"/>
                </a:solidFill>
                <a:latin typeface="+mj-lt"/>
                <a:cs typeface="Arial"/>
                <a:sym typeface="Arial"/>
              </a:rPr>
              <a:t>ng</a:t>
            </a:r>
          </a:p>
        </p:txBody>
      </p:sp>
      <p:sp>
        <p:nvSpPr>
          <p:cNvPr id="39" name="Rectangle 38">
            <a:extLst>
              <a:ext uri="{FF2B5EF4-FFF2-40B4-BE49-F238E27FC236}">
                <a16:creationId xmlns:a16="http://schemas.microsoft.com/office/drawing/2014/main" id="{737A4575-68F2-4D39-912B-0F0A65885946}"/>
              </a:ext>
            </a:extLst>
          </p:cNvPr>
          <p:cNvSpPr/>
          <p:nvPr/>
        </p:nvSpPr>
        <p:spPr>
          <a:xfrm>
            <a:off x="6130970" y="4963946"/>
            <a:ext cx="1576502" cy="584775"/>
          </a:xfrm>
          <a:prstGeom prst="rect">
            <a:avLst/>
          </a:prstGeom>
        </p:spPr>
        <p:txBody>
          <a:bodyPr wrap="square">
            <a:spAutoFit/>
          </a:bodyPr>
          <a:lstStyle/>
          <a:p>
            <a:pPr>
              <a:buClr>
                <a:srgbClr val="000000"/>
              </a:buClr>
              <a:buFont typeface="Arial"/>
              <a:buNone/>
            </a:pPr>
            <a:r>
              <a:rPr lang="en-VN" sz="3200" kern="0" dirty="0">
                <a:solidFill>
                  <a:srgbClr val="FF0000"/>
                </a:solidFill>
                <a:latin typeface="+mj-lt"/>
                <a:cs typeface="Arial"/>
                <a:sym typeface="Arial"/>
              </a:rPr>
              <a:t>ngh</a:t>
            </a:r>
          </a:p>
        </p:txBody>
      </p:sp>
    </p:spTree>
    <p:extLst>
      <p:ext uri="{BB962C8B-B14F-4D97-AF65-F5344CB8AC3E}">
        <p14:creationId xmlns:p14="http://schemas.microsoft.com/office/powerpoint/2010/main" val="158003961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left)">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50000">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14:bounceEnd="50000">
                                          <p:cBhvr additive="base">
                                            <p:cTn id="14" dur="150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15" dur="1500" fill="hold"/>
                                            <p:tgtEl>
                                              <p:spTgt spid="3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14:presetBounceEnd="50000">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14:bounceEnd="50000">
                                          <p:cBhvr additive="base">
                                            <p:cTn id="18" dur="15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19" dur="1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5" grpId="0"/>
          <p:bldP spid="36" grpId="0"/>
          <p:bldP spid="37" grpId="0"/>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left)">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additive="base">
                                            <p:cTn id="14" dur="1500" fill="hold"/>
                                            <p:tgtEl>
                                              <p:spTgt spid="30"/>
                                            </p:tgtEl>
                                            <p:attrNameLst>
                                              <p:attrName>ppt_x</p:attrName>
                                            </p:attrNameLst>
                                          </p:cBhvr>
                                          <p:tavLst>
                                            <p:tav tm="0">
                                              <p:val>
                                                <p:strVal val="0-#ppt_w/2"/>
                                              </p:val>
                                            </p:tav>
                                            <p:tav tm="100000">
                                              <p:val>
                                                <p:strVal val="#ppt_x"/>
                                              </p:val>
                                            </p:tav>
                                          </p:tavLst>
                                        </p:anim>
                                        <p:anim calcmode="lin" valueType="num">
                                          <p:cBhvr additive="base">
                                            <p:cTn id="15" dur="1500" fill="hold"/>
                                            <p:tgtEl>
                                              <p:spTgt spid="30"/>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1500" fill="hold"/>
                                            <p:tgtEl>
                                              <p:spTgt spid="21"/>
                                            </p:tgtEl>
                                            <p:attrNameLst>
                                              <p:attrName>ppt_x</p:attrName>
                                            </p:attrNameLst>
                                          </p:cBhvr>
                                          <p:tavLst>
                                            <p:tav tm="0">
                                              <p:val>
                                                <p:strVal val="1+#ppt_w/2"/>
                                              </p:val>
                                            </p:tav>
                                            <p:tav tm="100000">
                                              <p:val>
                                                <p:strVal val="#ppt_x"/>
                                              </p:val>
                                            </p:tav>
                                          </p:tavLst>
                                        </p:anim>
                                        <p:anim calcmode="lin" valueType="num">
                                          <p:cBhvr additive="base">
                                            <p:cTn id="19" dur="1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5" grpId="0"/>
          <p:bldP spid="36" grpId="0"/>
          <p:bldP spid="37" grpId="0"/>
          <p:bldP spid="38" grpId="0"/>
          <p:bldP spid="39"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21FEFF0E-8029-4B82-BF31-28229759E1E4}"/>
              </a:ext>
            </a:extLst>
          </p:cNvPr>
          <p:cNvGrpSpPr/>
          <p:nvPr/>
        </p:nvGrpSpPr>
        <p:grpSpPr>
          <a:xfrm>
            <a:off x="2743200" y="3344248"/>
            <a:ext cx="5837756" cy="2884636"/>
            <a:chOff x="684737" y="3024759"/>
            <a:chExt cx="3134672" cy="2884636"/>
          </a:xfrm>
        </p:grpSpPr>
        <p:grpSp>
          <p:nvGrpSpPr>
            <p:cNvPr id="35" name="Group 34">
              <a:extLst>
                <a:ext uri="{FF2B5EF4-FFF2-40B4-BE49-F238E27FC236}">
                  <a16:creationId xmlns:a16="http://schemas.microsoft.com/office/drawing/2014/main" id="{02AEBD17-F885-4199-B6BE-E1E48E6FD8B6}"/>
                </a:ext>
              </a:extLst>
            </p:cNvPr>
            <p:cNvGrpSpPr/>
            <p:nvPr/>
          </p:nvGrpSpPr>
          <p:grpSpPr>
            <a:xfrm>
              <a:off x="684737" y="3024759"/>
              <a:ext cx="3134672" cy="2884636"/>
              <a:chOff x="684737" y="3024759"/>
              <a:chExt cx="3134672" cy="2884636"/>
            </a:xfrm>
          </p:grpSpPr>
          <p:sp>
            <p:nvSpPr>
              <p:cNvPr id="39" name="TextBox 38">
                <a:extLst>
                  <a:ext uri="{FF2B5EF4-FFF2-40B4-BE49-F238E27FC236}">
                    <a16:creationId xmlns:a16="http://schemas.microsoft.com/office/drawing/2014/main" id="{E7A786C1-41AC-4098-8614-999CE51C4EEC}"/>
                  </a:ext>
                </a:extLst>
              </p:cNvPr>
              <p:cNvSpPr txBox="1"/>
              <p:nvPr/>
            </p:nvSpPr>
            <p:spPr>
              <a:xfrm>
                <a:off x="684737" y="3024759"/>
                <a:ext cx="3134672" cy="2884636"/>
              </a:xfrm>
              <a:prstGeom prst="rect">
                <a:avLst/>
              </a:prstGeom>
              <a:noFill/>
            </p:spPr>
            <p:txBody>
              <a:bodyPr wrap="none" rtlCol="0">
                <a:spAutoFit/>
              </a:bodyPr>
              <a:lstStyle/>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ch</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gió</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ch</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ch</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p>
              <a:p>
                <a:pPr marL="0" marR="0" lvl="0" indent="0" defTabSz="914400" eaLnBrk="1" fontAlgn="auto" latinLnBrk="0" hangingPunct="1">
                  <a:lnSpc>
                    <a:spcPct val="2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c               </a:t>
                </a:r>
                <a:r>
                  <a:rPr kumimoji="0" lang="en-US" sz="3200" b="0" i="0" u="none" strike="noStrike" kern="0" cap="none" spc="0" normalizeH="0" baseline="0" noProof="0" dirty="0" err="1">
                    <a:ln>
                      <a:noFill/>
                    </a:ln>
                    <a:solidFill>
                      <a:srgbClr val="000000"/>
                    </a:solidFill>
                    <a:effectLst/>
                    <a:uLnTx/>
                    <a:uFillTx/>
                    <a:latin typeface="+mj-lt"/>
                    <a:cs typeface="Arial"/>
                    <a:sym typeface="Arial"/>
                  </a:rPr>
                  <a:t>chỉ</a:t>
                </a:r>
                <a:endParaRPr kumimoji="0" lang="en-US" sz="3200" b="0" i="0" u="none" strike="noStrike" kern="0" cap="none" spc="0" normalizeH="0" baseline="0" noProof="0" dirty="0">
                  <a:ln>
                    <a:noFill/>
                  </a:ln>
                  <a:solidFill>
                    <a:srgbClr val="000000"/>
                  </a:solidFill>
                  <a:effectLst/>
                  <a:uLnTx/>
                  <a:uFillTx/>
                  <a:latin typeface="+mj-lt"/>
                  <a:cs typeface="Arial"/>
                  <a:sym typeface="Arial"/>
                </a:endParaRPr>
              </a:p>
            </p:txBody>
          </p:sp>
          <p:sp>
            <p:nvSpPr>
              <p:cNvPr id="40" name="Rectangle 39">
                <a:extLst>
                  <a:ext uri="{FF2B5EF4-FFF2-40B4-BE49-F238E27FC236}">
                    <a16:creationId xmlns:a16="http://schemas.microsoft.com/office/drawing/2014/main" id="{9AB9DA3D-4983-420D-8451-AE0280DF9877}"/>
                  </a:ext>
                </a:extLst>
              </p:cNvPr>
              <p:cNvSpPr/>
              <p:nvPr/>
            </p:nvSpPr>
            <p:spPr>
              <a:xfrm>
                <a:off x="993812" y="3467529"/>
                <a:ext cx="765447" cy="401719"/>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36" name="Rectangle 35">
              <a:extLst>
                <a:ext uri="{FF2B5EF4-FFF2-40B4-BE49-F238E27FC236}">
                  <a16:creationId xmlns:a16="http://schemas.microsoft.com/office/drawing/2014/main" id="{3375794F-79F8-4452-A4D7-DC7E90EBB158}"/>
                </a:ext>
              </a:extLst>
            </p:cNvPr>
            <p:cNvSpPr/>
            <p:nvPr/>
          </p:nvSpPr>
          <p:spPr>
            <a:xfrm>
              <a:off x="992554" y="4391659"/>
              <a:ext cx="765447" cy="469842"/>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7" name="Rectangle 36">
              <a:extLst>
                <a:ext uri="{FF2B5EF4-FFF2-40B4-BE49-F238E27FC236}">
                  <a16:creationId xmlns:a16="http://schemas.microsoft.com/office/drawing/2014/main" id="{E862186E-C84A-4F63-A16A-2BBA3EA03DD0}"/>
                </a:ext>
              </a:extLst>
            </p:cNvPr>
            <p:cNvSpPr/>
            <p:nvPr/>
          </p:nvSpPr>
          <p:spPr>
            <a:xfrm>
              <a:off x="2023817" y="4381720"/>
              <a:ext cx="765447" cy="486106"/>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BAE5E4"/>
                </a:solidFill>
                <a:effectLst/>
                <a:uLnTx/>
                <a:uFillTx/>
                <a:latin typeface="+mj-lt"/>
                <a:ea typeface="+mn-ea"/>
                <a:cs typeface="+mn-cs"/>
                <a:sym typeface="Arial"/>
              </a:endParaRPr>
            </a:p>
          </p:txBody>
        </p:sp>
        <p:sp>
          <p:nvSpPr>
            <p:cNvPr id="38" name="Rectangle 37">
              <a:extLst>
                <a:ext uri="{FF2B5EF4-FFF2-40B4-BE49-F238E27FC236}">
                  <a16:creationId xmlns:a16="http://schemas.microsoft.com/office/drawing/2014/main" id="{26F79192-B6AD-498F-A6A5-C51460651856}"/>
                </a:ext>
              </a:extLst>
            </p:cNvPr>
            <p:cNvSpPr/>
            <p:nvPr/>
          </p:nvSpPr>
          <p:spPr>
            <a:xfrm>
              <a:off x="914903" y="5375633"/>
              <a:ext cx="765447" cy="478122"/>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41" name="TextBox 40">
            <a:extLst>
              <a:ext uri="{FF2B5EF4-FFF2-40B4-BE49-F238E27FC236}">
                <a16:creationId xmlns:a16="http://schemas.microsoft.com/office/drawing/2014/main" id="{9911C8B8-6857-4D4D-8B59-4F084269A1C5}"/>
              </a:ext>
            </a:extLst>
          </p:cNvPr>
          <p:cNvSpPr txBox="1"/>
          <p:nvPr/>
        </p:nvSpPr>
        <p:spPr>
          <a:xfrm>
            <a:off x="3362095" y="395886"/>
            <a:ext cx="9891828" cy="730200"/>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rgbClr val="17479D"/>
                </a:solidFill>
                <a:latin typeface="+mj-lt"/>
                <a:cs typeface="Arial"/>
                <a:sym typeface="Arial"/>
              </a:rPr>
              <a:t>Chọn a hoặc b </a:t>
            </a:r>
          </a:p>
        </p:txBody>
      </p:sp>
      <p:pic>
        <p:nvPicPr>
          <p:cNvPr id="42" name="Picture 41">
            <a:extLst>
              <a:ext uri="{FF2B5EF4-FFF2-40B4-BE49-F238E27FC236}">
                <a16:creationId xmlns:a16="http://schemas.microsoft.com/office/drawing/2014/main" id="{87AD071F-4E79-4BBB-BF8D-699BB9506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173" y="574542"/>
            <a:ext cx="489922" cy="449188"/>
          </a:xfrm>
          <a:prstGeom prst="rect">
            <a:avLst/>
          </a:prstGeom>
        </p:spPr>
      </p:pic>
      <p:sp>
        <p:nvSpPr>
          <p:cNvPr id="43" name="TextBox 42">
            <a:extLst>
              <a:ext uri="{FF2B5EF4-FFF2-40B4-BE49-F238E27FC236}">
                <a16:creationId xmlns:a16="http://schemas.microsoft.com/office/drawing/2014/main" id="{4379B495-921F-49AC-A5A1-B6FBBF313913}"/>
              </a:ext>
            </a:extLst>
          </p:cNvPr>
          <p:cNvSpPr txBox="1"/>
          <p:nvPr/>
        </p:nvSpPr>
        <p:spPr>
          <a:xfrm>
            <a:off x="1953239" y="962248"/>
            <a:ext cx="11784712" cy="730200"/>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rgbClr val="FC7D77">
                    <a:lumMod val="75000"/>
                  </a:srgbClr>
                </a:solidFill>
                <a:latin typeface="+mj-lt"/>
                <a:cs typeface="Arial"/>
                <a:sym typeface="Arial"/>
              </a:rPr>
              <a:t>a) </a:t>
            </a:r>
            <a:r>
              <a:rPr lang="vi-VN" sz="3200" kern="0" dirty="0">
                <a:solidFill>
                  <a:srgbClr val="000000"/>
                </a:solidFill>
                <a:latin typeface="+mj-lt"/>
                <a:cs typeface="Arial"/>
                <a:sym typeface="Arial"/>
              </a:rPr>
              <a:t>Chọn </a:t>
            </a:r>
            <a:r>
              <a:rPr lang="vi-VN" sz="3200" b="1" kern="0" dirty="0">
                <a:solidFill>
                  <a:srgbClr val="FF0000"/>
                </a:solidFill>
                <a:latin typeface="+mj-lt"/>
                <a:cs typeface="Arial"/>
                <a:sym typeface="Arial"/>
              </a:rPr>
              <a:t>ch</a:t>
            </a:r>
            <a:r>
              <a:rPr lang="vi-VN" sz="3200" kern="0" dirty="0">
                <a:solidFill>
                  <a:srgbClr val="000000"/>
                </a:solidFill>
                <a:latin typeface="+mj-lt"/>
                <a:cs typeface="Arial"/>
                <a:sym typeface="Arial"/>
              </a:rPr>
              <a:t> hay </a:t>
            </a:r>
            <a:r>
              <a:rPr lang="vi-VN" sz="3200" b="1" kern="0" dirty="0">
                <a:solidFill>
                  <a:srgbClr val="FF0000"/>
                </a:solidFill>
                <a:latin typeface="+mj-lt"/>
                <a:cs typeface="Arial"/>
                <a:sym typeface="Arial"/>
              </a:rPr>
              <a:t>tr</a:t>
            </a:r>
            <a:r>
              <a:rPr lang="vi-VN" sz="3200" kern="0" dirty="0">
                <a:solidFill>
                  <a:srgbClr val="000000"/>
                </a:solidFill>
                <a:latin typeface="+mj-lt"/>
                <a:cs typeface="Arial"/>
                <a:sym typeface="Arial"/>
              </a:rPr>
              <a:t> thay cho ô vuông</a:t>
            </a:r>
          </a:p>
        </p:txBody>
      </p:sp>
      <p:sp>
        <p:nvSpPr>
          <p:cNvPr id="44" name="TextBox 43">
            <a:extLst>
              <a:ext uri="{FF2B5EF4-FFF2-40B4-BE49-F238E27FC236}">
                <a16:creationId xmlns:a16="http://schemas.microsoft.com/office/drawing/2014/main" id="{5CA644AF-0A9B-4923-BF3A-93C5C76AA0C3}"/>
              </a:ext>
            </a:extLst>
          </p:cNvPr>
          <p:cNvSpPr txBox="1"/>
          <p:nvPr/>
        </p:nvSpPr>
        <p:spPr>
          <a:xfrm>
            <a:off x="2027497" y="2714857"/>
            <a:ext cx="11784712" cy="730200"/>
          </a:xfrm>
          <a:prstGeom prst="rect">
            <a:avLst/>
          </a:prstGeom>
          <a:noFill/>
        </p:spPr>
        <p:txBody>
          <a:bodyPr wrap="square" rtlCol="0">
            <a:spAutoFit/>
          </a:bodyPr>
          <a:lstStyle/>
          <a:p>
            <a:pPr algn="just">
              <a:lnSpc>
                <a:spcPct val="150000"/>
              </a:lnSpc>
              <a:buClr>
                <a:srgbClr val="000000"/>
              </a:buClr>
              <a:buFont typeface="Arial"/>
              <a:buNone/>
            </a:pPr>
            <a:r>
              <a:rPr lang="vi-VN" sz="3200" b="1" kern="0" dirty="0">
                <a:solidFill>
                  <a:srgbClr val="FC7D77">
                    <a:lumMod val="75000"/>
                  </a:srgbClr>
                </a:solidFill>
                <a:latin typeface="+mj-lt"/>
                <a:cs typeface="Arial"/>
                <a:sym typeface="Arial"/>
              </a:rPr>
              <a:t>b) </a:t>
            </a:r>
            <a:r>
              <a:rPr lang="vi-VN" sz="3200" kern="0" dirty="0">
                <a:solidFill>
                  <a:srgbClr val="000000"/>
                </a:solidFill>
                <a:latin typeface="+mj-lt"/>
                <a:cs typeface="Arial"/>
                <a:sym typeface="Arial"/>
              </a:rPr>
              <a:t>Chọn </a:t>
            </a:r>
            <a:r>
              <a:rPr lang="vi-VN" sz="3200" b="1" kern="0" dirty="0">
                <a:solidFill>
                  <a:srgbClr val="FF0000"/>
                </a:solidFill>
                <a:latin typeface="+mj-lt"/>
                <a:cs typeface="Arial"/>
                <a:sym typeface="Arial"/>
              </a:rPr>
              <a:t>uôn</a:t>
            </a:r>
            <a:r>
              <a:rPr lang="vi-VN" sz="3200" kern="0" dirty="0">
                <a:solidFill>
                  <a:srgbClr val="000000"/>
                </a:solidFill>
                <a:latin typeface="+mj-lt"/>
                <a:cs typeface="Arial"/>
                <a:sym typeface="Arial"/>
              </a:rPr>
              <a:t> hay </a:t>
            </a:r>
            <a:r>
              <a:rPr lang="vi-VN" sz="3200" b="1" kern="0" dirty="0">
                <a:solidFill>
                  <a:srgbClr val="FF0000"/>
                </a:solidFill>
                <a:latin typeface="+mj-lt"/>
                <a:cs typeface="Arial"/>
                <a:sym typeface="Arial"/>
              </a:rPr>
              <a:t>uông</a:t>
            </a:r>
            <a:r>
              <a:rPr lang="vi-VN" sz="3200" kern="0" dirty="0">
                <a:solidFill>
                  <a:srgbClr val="000000"/>
                </a:solidFill>
                <a:latin typeface="+mj-lt"/>
                <a:cs typeface="Arial"/>
                <a:sym typeface="Arial"/>
              </a:rPr>
              <a:t> thay cho ô vuông</a:t>
            </a:r>
          </a:p>
        </p:txBody>
      </p:sp>
      <p:grpSp>
        <p:nvGrpSpPr>
          <p:cNvPr id="45" name="Group 44">
            <a:extLst>
              <a:ext uri="{FF2B5EF4-FFF2-40B4-BE49-F238E27FC236}">
                <a16:creationId xmlns:a16="http://schemas.microsoft.com/office/drawing/2014/main" id="{CA711C9C-D890-4B5A-88B3-472400EBFC9D}"/>
              </a:ext>
            </a:extLst>
          </p:cNvPr>
          <p:cNvGrpSpPr/>
          <p:nvPr/>
        </p:nvGrpSpPr>
        <p:grpSpPr>
          <a:xfrm>
            <a:off x="2737040" y="1444225"/>
            <a:ext cx="8797983" cy="1468864"/>
            <a:chOff x="1640120" y="870236"/>
            <a:chExt cx="4724211" cy="1468864"/>
          </a:xfrm>
        </p:grpSpPr>
        <p:sp>
          <p:nvSpPr>
            <p:cNvPr id="46" name="TextBox 45">
              <a:extLst>
                <a:ext uri="{FF2B5EF4-FFF2-40B4-BE49-F238E27FC236}">
                  <a16:creationId xmlns:a16="http://schemas.microsoft.com/office/drawing/2014/main" id="{C91D061E-2AE1-4DDF-827D-1AF53D23593A}"/>
                </a:ext>
              </a:extLst>
            </p:cNvPr>
            <p:cNvSpPr txBox="1"/>
            <p:nvPr/>
          </p:nvSpPr>
          <p:spPr>
            <a:xfrm>
              <a:off x="1803008" y="870236"/>
              <a:ext cx="4561323" cy="1468864"/>
            </a:xfrm>
            <a:prstGeom prst="rect">
              <a:avLst/>
            </a:prstGeom>
            <a:noFill/>
          </p:spPr>
          <p:txBody>
            <a:bodyPr wrap="none" rtlCol="0">
              <a:spAutoFit/>
            </a:bodyPr>
            <a:lstStyle/>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ung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thu</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ung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sức</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p>
            <a:p>
              <a:pPr marL="0" marR="0" lvl="0" indent="0" defTabSz="914400" eaLnBrk="1" fontAlgn="auto" latinLnBrk="0" hangingPunct="1">
                <a:lnSpc>
                  <a:spcPct val="15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ong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óng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ong</a:t>
              </a:r>
              <a:r>
                <a:rPr kumimoji="0" lang="en-US" sz="3200" b="0" i="0" u="none" strike="noStrike" kern="0" cap="none" spc="0" normalizeH="0" baseline="0" noProof="0" dirty="0">
                  <a:ln>
                    <a:noFill/>
                  </a:ln>
                  <a:solidFill>
                    <a:srgbClr val="000000"/>
                  </a:solidFill>
                  <a:effectLst/>
                  <a:uLnTx/>
                  <a:uFillTx/>
                  <a:latin typeface="+mj-lt"/>
                  <a:cs typeface="Arial"/>
                  <a:sym typeface="Arial"/>
                </a:rPr>
                <a:t> </a:t>
              </a:r>
              <a:r>
                <a:rPr kumimoji="0" lang="en-US" sz="3200" b="0" i="0" u="none" strike="noStrike" kern="0" cap="none" spc="0" normalizeH="0" baseline="0" noProof="0" dirty="0" err="1">
                  <a:ln>
                    <a:noFill/>
                  </a:ln>
                  <a:solidFill>
                    <a:srgbClr val="000000"/>
                  </a:solidFill>
                  <a:effectLst/>
                  <a:uLnTx/>
                  <a:uFillTx/>
                  <a:latin typeface="+mj-lt"/>
                  <a:cs typeface="Arial"/>
                  <a:sym typeface="Arial"/>
                </a:rPr>
                <a:t>xanh</a:t>
              </a:r>
              <a:endParaRPr kumimoji="0" lang="en-VN" sz="3200" b="0" i="0" u="none" strike="noStrike" kern="0" cap="none" spc="0" normalizeH="0" baseline="0" noProof="0" dirty="0">
                <a:ln>
                  <a:noFill/>
                </a:ln>
                <a:solidFill>
                  <a:srgbClr val="000000"/>
                </a:solidFill>
                <a:effectLst/>
                <a:uLnTx/>
                <a:uFillTx/>
                <a:latin typeface="+mj-lt"/>
                <a:cs typeface="Arial"/>
                <a:sym typeface="Arial"/>
              </a:endParaRPr>
            </a:p>
          </p:txBody>
        </p:sp>
        <p:sp>
          <p:nvSpPr>
            <p:cNvPr id="47" name="Rectangle 46">
              <a:extLst>
                <a:ext uri="{FF2B5EF4-FFF2-40B4-BE49-F238E27FC236}">
                  <a16:creationId xmlns:a16="http://schemas.microsoft.com/office/drawing/2014/main" id="{E674CD48-E306-4041-BD5A-0832FDA9783D}"/>
                </a:ext>
              </a:extLst>
            </p:cNvPr>
            <p:cNvSpPr/>
            <p:nvPr/>
          </p:nvSpPr>
          <p:spPr>
            <a:xfrm>
              <a:off x="1672461" y="1095785"/>
              <a:ext cx="547423" cy="429754"/>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BAE5E4"/>
                </a:solidFill>
                <a:effectLst/>
                <a:uLnTx/>
                <a:uFillTx/>
                <a:latin typeface="+mj-lt"/>
                <a:ea typeface="+mn-ea"/>
                <a:cs typeface="+mn-cs"/>
                <a:sym typeface="Arial"/>
              </a:endParaRPr>
            </a:p>
          </p:txBody>
        </p:sp>
        <p:sp>
          <p:nvSpPr>
            <p:cNvPr id="48" name="Rectangle 47">
              <a:extLst>
                <a:ext uri="{FF2B5EF4-FFF2-40B4-BE49-F238E27FC236}">
                  <a16:creationId xmlns:a16="http://schemas.microsoft.com/office/drawing/2014/main" id="{B87DC5FC-0471-4493-9F3B-E4D63F72A83D}"/>
                </a:ext>
              </a:extLst>
            </p:cNvPr>
            <p:cNvSpPr/>
            <p:nvPr/>
          </p:nvSpPr>
          <p:spPr>
            <a:xfrm>
              <a:off x="1640120" y="1811402"/>
              <a:ext cx="547423" cy="472216"/>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dirty="0">
                <a:ln>
                  <a:noFill/>
                </a:ln>
                <a:solidFill>
                  <a:srgbClr val="BAE5E4"/>
                </a:solidFill>
                <a:effectLst/>
                <a:uLnTx/>
                <a:uFillTx/>
                <a:latin typeface="+mj-lt"/>
                <a:ea typeface="+mn-ea"/>
                <a:cs typeface="+mn-cs"/>
                <a:sym typeface="Arial"/>
              </a:endParaRPr>
            </a:p>
          </p:txBody>
        </p:sp>
        <p:sp>
          <p:nvSpPr>
            <p:cNvPr id="49" name="Rectangle 48">
              <a:extLst>
                <a:ext uri="{FF2B5EF4-FFF2-40B4-BE49-F238E27FC236}">
                  <a16:creationId xmlns:a16="http://schemas.microsoft.com/office/drawing/2014/main" id="{DEA91AC0-39E8-4E97-B7D9-99E181499D68}"/>
                </a:ext>
              </a:extLst>
            </p:cNvPr>
            <p:cNvSpPr/>
            <p:nvPr/>
          </p:nvSpPr>
          <p:spPr>
            <a:xfrm>
              <a:off x="2640699" y="1811402"/>
              <a:ext cx="480091" cy="460645"/>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50" name="Rectangle 49">
              <a:extLst>
                <a:ext uri="{FF2B5EF4-FFF2-40B4-BE49-F238E27FC236}">
                  <a16:creationId xmlns:a16="http://schemas.microsoft.com/office/drawing/2014/main" id="{E5BB72CD-568E-4C62-8D22-E620FCBEB7F2}"/>
                </a:ext>
              </a:extLst>
            </p:cNvPr>
            <p:cNvSpPr/>
            <p:nvPr/>
          </p:nvSpPr>
          <p:spPr>
            <a:xfrm>
              <a:off x="4231625" y="1065968"/>
              <a:ext cx="533929" cy="481169"/>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51" name="Rectangle 50">
              <a:extLst>
                <a:ext uri="{FF2B5EF4-FFF2-40B4-BE49-F238E27FC236}">
                  <a16:creationId xmlns:a16="http://schemas.microsoft.com/office/drawing/2014/main" id="{3C74230C-F258-42AF-B8D1-3C8DB3247ED7}"/>
                </a:ext>
              </a:extLst>
            </p:cNvPr>
            <p:cNvSpPr/>
            <p:nvPr/>
          </p:nvSpPr>
          <p:spPr>
            <a:xfrm>
              <a:off x="3980933" y="1831281"/>
              <a:ext cx="533783" cy="457199"/>
            </a:xfrm>
            <a:prstGeom prst="rect">
              <a:avLst/>
            </a:prstGeom>
            <a:solidFill>
              <a:srgbClr val="FFFFFF"/>
            </a:solidFill>
            <a:ln w="19050" cap="flat" cmpd="sng" algn="ctr">
              <a:solidFill>
                <a:srgbClr val="213054"/>
              </a:solidFill>
              <a:prstDash val="solid"/>
            </a:ln>
            <a:effectLst/>
          </p:spPr>
          <p:txBody>
            <a:bodyPr rtlCol="0" anchor="b"/>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52" name="Rectangle 51">
            <a:extLst>
              <a:ext uri="{FF2B5EF4-FFF2-40B4-BE49-F238E27FC236}">
                <a16:creationId xmlns:a16="http://schemas.microsoft.com/office/drawing/2014/main" id="{FA8CF3B9-0035-4B62-B67C-DE03414999C7}"/>
              </a:ext>
            </a:extLst>
          </p:cNvPr>
          <p:cNvSpPr/>
          <p:nvPr/>
        </p:nvSpPr>
        <p:spPr>
          <a:xfrm>
            <a:off x="3379771" y="1551683"/>
            <a:ext cx="753489"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a:solidFill>
                  <a:srgbClr val="FF0000"/>
                </a:solidFill>
                <a:latin typeface="+mj-lt"/>
                <a:ea typeface="Calibri" panose="020F0502020204030204" pitchFamily="34" charset="0"/>
                <a:cs typeface="Arial"/>
                <a:sym typeface="Arial"/>
              </a:rPr>
              <a:t>tr</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3" name="Rectangle 52">
            <a:extLst>
              <a:ext uri="{FF2B5EF4-FFF2-40B4-BE49-F238E27FC236}">
                <a16:creationId xmlns:a16="http://schemas.microsoft.com/office/drawing/2014/main" id="{27FD366D-3672-4DC0-BDD1-40ECA3E4EC32}"/>
              </a:ext>
            </a:extLst>
          </p:cNvPr>
          <p:cNvSpPr/>
          <p:nvPr/>
        </p:nvSpPr>
        <p:spPr>
          <a:xfrm>
            <a:off x="7919853" y="1538056"/>
            <a:ext cx="998285"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ch</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4" name="Rectangle 53">
            <a:extLst>
              <a:ext uri="{FF2B5EF4-FFF2-40B4-BE49-F238E27FC236}">
                <a16:creationId xmlns:a16="http://schemas.microsoft.com/office/drawing/2014/main" id="{17F82A64-0581-42D2-89EC-EB3A5470DD78}"/>
              </a:ext>
            </a:extLst>
          </p:cNvPr>
          <p:cNvSpPr/>
          <p:nvPr/>
        </p:nvSpPr>
        <p:spPr>
          <a:xfrm>
            <a:off x="3076563" y="2320272"/>
            <a:ext cx="998285"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ch</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5" name="Rectangle 54">
            <a:extLst>
              <a:ext uri="{FF2B5EF4-FFF2-40B4-BE49-F238E27FC236}">
                <a16:creationId xmlns:a16="http://schemas.microsoft.com/office/drawing/2014/main" id="{2540729A-6821-474D-A71D-F35BCD747F80}"/>
              </a:ext>
            </a:extLst>
          </p:cNvPr>
          <p:cNvSpPr/>
          <p:nvPr/>
        </p:nvSpPr>
        <p:spPr>
          <a:xfrm>
            <a:off x="4891678" y="2300074"/>
            <a:ext cx="998285"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ch</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6" name="Rectangle 55">
            <a:extLst>
              <a:ext uri="{FF2B5EF4-FFF2-40B4-BE49-F238E27FC236}">
                <a16:creationId xmlns:a16="http://schemas.microsoft.com/office/drawing/2014/main" id="{3F7A85E3-9241-4310-B998-0B55158D1F58}"/>
              </a:ext>
            </a:extLst>
          </p:cNvPr>
          <p:cNvSpPr/>
          <p:nvPr/>
        </p:nvSpPr>
        <p:spPr>
          <a:xfrm>
            <a:off x="7608185" y="2334573"/>
            <a:ext cx="753489"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a:solidFill>
                  <a:srgbClr val="FF0000"/>
                </a:solidFill>
                <a:latin typeface="+mj-lt"/>
                <a:ea typeface="Calibri" panose="020F0502020204030204" pitchFamily="34" charset="0"/>
                <a:cs typeface="Arial"/>
                <a:sym typeface="Arial"/>
              </a:rPr>
              <a:t>tr</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7" name="Rectangle 56">
            <a:extLst>
              <a:ext uri="{FF2B5EF4-FFF2-40B4-BE49-F238E27FC236}">
                <a16:creationId xmlns:a16="http://schemas.microsoft.com/office/drawing/2014/main" id="{EE017E0E-2B39-4957-B191-0A6F2B997585}"/>
              </a:ext>
            </a:extLst>
          </p:cNvPr>
          <p:cNvSpPr/>
          <p:nvPr/>
        </p:nvSpPr>
        <p:spPr>
          <a:xfrm>
            <a:off x="5128366" y="4636115"/>
            <a:ext cx="1359507"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uồn</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8" name="Rectangle 57">
            <a:extLst>
              <a:ext uri="{FF2B5EF4-FFF2-40B4-BE49-F238E27FC236}">
                <a16:creationId xmlns:a16="http://schemas.microsoft.com/office/drawing/2014/main" id="{F25C327F-2CE1-496C-83D9-AA4BE2F4BED1}"/>
              </a:ext>
            </a:extLst>
          </p:cNvPr>
          <p:cNvSpPr/>
          <p:nvPr/>
        </p:nvSpPr>
        <p:spPr>
          <a:xfrm>
            <a:off x="3244598" y="4646055"/>
            <a:ext cx="1359507"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uồn</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59" name="Rectangle 58">
            <a:extLst>
              <a:ext uri="{FF2B5EF4-FFF2-40B4-BE49-F238E27FC236}">
                <a16:creationId xmlns:a16="http://schemas.microsoft.com/office/drawing/2014/main" id="{AF989E62-7855-4BFC-984E-2F3EDEF7B89C}"/>
              </a:ext>
            </a:extLst>
          </p:cNvPr>
          <p:cNvSpPr/>
          <p:nvPr/>
        </p:nvSpPr>
        <p:spPr>
          <a:xfrm>
            <a:off x="3040389" y="5592771"/>
            <a:ext cx="1359507"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uộn</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sp>
        <p:nvSpPr>
          <p:cNvPr id="60" name="Rectangle 59">
            <a:extLst>
              <a:ext uri="{FF2B5EF4-FFF2-40B4-BE49-F238E27FC236}">
                <a16:creationId xmlns:a16="http://schemas.microsoft.com/office/drawing/2014/main" id="{2952FE5C-51B9-4F68-AF79-38712889CF14}"/>
              </a:ext>
            </a:extLst>
          </p:cNvPr>
          <p:cNvSpPr/>
          <p:nvPr/>
        </p:nvSpPr>
        <p:spPr>
          <a:xfrm>
            <a:off x="3179444" y="3666201"/>
            <a:ext cx="1678932" cy="631327"/>
          </a:xfrm>
          <a:prstGeom prst="rect">
            <a:avLst/>
          </a:prstGeom>
        </p:spPr>
        <p:txBody>
          <a:bodyPr wrap="square">
            <a:spAutoFit/>
          </a:bodyPr>
          <a:lstStyle/>
          <a:p>
            <a:pPr marL="49213">
              <a:lnSpc>
                <a:spcPct val="107000"/>
              </a:lnSpc>
              <a:spcAft>
                <a:spcPts val="800"/>
              </a:spcAft>
              <a:buClr>
                <a:srgbClr val="000000"/>
              </a:buClr>
              <a:buFont typeface="Arial"/>
              <a:buNone/>
            </a:pPr>
            <a:r>
              <a:rPr lang="en-US" sz="3600" b="1" kern="0" dirty="0" err="1">
                <a:solidFill>
                  <a:srgbClr val="FF0000"/>
                </a:solidFill>
                <a:latin typeface="+mj-lt"/>
                <a:ea typeface="Calibri" panose="020F0502020204030204" pitchFamily="34" charset="0"/>
                <a:cs typeface="Arial"/>
                <a:sym typeface="Arial"/>
              </a:rPr>
              <a:t>uông</a:t>
            </a:r>
            <a:endParaRPr lang="en-VN" sz="3600" b="1" kern="0" dirty="0">
              <a:solidFill>
                <a:srgbClr val="FF0000"/>
              </a:solidFill>
              <a:latin typeface="+mj-lt"/>
              <a:ea typeface="Calibri" panose="020F0502020204030204" pitchFamily="34" charset="0"/>
              <a:cs typeface="Times New Roman" panose="02020603050405020304" pitchFamily="18" charset="0"/>
              <a:sym typeface="Arial"/>
            </a:endParaRPr>
          </a:p>
        </p:txBody>
      </p:sp>
      <p:grpSp>
        <p:nvGrpSpPr>
          <p:cNvPr id="61" name="Group 60">
            <a:extLst>
              <a:ext uri="{FF2B5EF4-FFF2-40B4-BE49-F238E27FC236}">
                <a16:creationId xmlns:a16="http://schemas.microsoft.com/office/drawing/2014/main" id="{C2316163-6077-46E8-B316-DFDF34675AC0}"/>
              </a:ext>
            </a:extLst>
          </p:cNvPr>
          <p:cNvGrpSpPr/>
          <p:nvPr/>
        </p:nvGrpSpPr>
        <p:grpSpPr>
          <a:xfrm>
            <a:off x="4997728" y="3296625"/>
            <a:ext cx="3775752" cy="1360520"/>
            <a:chOff x="4054378" y="2876440"/>
            <a:chExt cx="2027448" cy="1360520"/>
          </a:xfrm>
        </p:grpSpPr>
        <p:pic>
          <p:nvPicPr>
            <p:cNvPr id="62" name="Picture 2" descr="Hình ảnh Vẽ Tay Cá Nhỏ Bằng Chuông Gió Minh Họa Chuông Gió đẹp Cá, Tay,  Sống, Phim miễn phí tải tập tin PNG PSDComment và Vector">
              <a:extLst>
                <a:ext uri="{FF2B5EF4-FFF2-40B4-BE49-F238E27FC236}">
                  <a16:creationId xmlns:a16="http://schemas.microsoft.com/office/drawing/2014/main" id="{7D909A5B-6118-47ED-BD9F-7630B18538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71" b="96488" l="10000" r="90000">
                          <a14:foregroundMark x1="47833" y1="7358" x2="47833" y2="1171"/>
                          <a14:foregroundMark x1="47667" y1="7943" x2="47667" y2="31355"/>
                          <a14:foregroundMark x1="47500" y1="72074" x2="50750" y2="95318"/>
                          <a14:foregroundMark x1="50750" y1="95318" x2="51833" y2="96488"/>
                        </a14:backgroundRemoval>
                      </a14:imgEffect>
                    </a14:imgLayer>
                  </a14:imgProps>
                </a:ext>
                <a:ext uri="{28A0092B-C50C-407E-A947-70E740481C1C}">
                  <a14:useLocalDpi xmlns:a14="http://schemas.microsoft.com/office/drawing/2010/main" val="0"/>
                </a:ext>
              </a:extLst>
            </a:blip>
            <a:srcRect/>
            <a:stretch>
              <a:fillRect/>
            </a:stretch>
          </p:blipFill>
          <p:spPr bwMode="auto">
            <a:xfrm>
              <a:off x="4750020" y="2909661"/>
              <a:ext cx="1331806" cy="132729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Hình ảnh Phim Hoạt Hình Chuông Gió Chuông Gió Vẽ Tay Chuông Gió Phong Cách  Nhật Bản Chuông Gió Chúc Phúc, Chuông, Lục Lạc, Phim Hoạt Hình Chuông Gió  miễn phí tải">
              <a:extLst>
                <a:ext uri="{FF2B5EF4-FFF2-40B4-BE49-F238E27FC236}">
                  <a16:creationId xmlns:a16="http://schemas.microsoft.com/office/drawing/2014/main" id="{26D6A9AC-C9D6-4B4B-A953-B23FC28B3D7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000" b="90750" l="10000" r="90000">
                          <a14:foregroundMark x1="51583" y1="8667" x2="51583" y2="8667"/>
                          <a14:foregroundMark x1="58417" y1="5083" x2="58417" y2="5083"/>
                          <a14:foregroundMark x1="62917" y1="14167" x2="62917" y2="14167"/>
                          <a14:foregroundMark x1="53500" y1="90750" x2="53500" y2="90250"/>
                        </a14:backgroundRemoval>
                      </a14:imgEffect>
                    </a14:imgLayer>
                  </a14:imgProps>
                </a:ext>
                <a:ext uri="{28A0092B-C50C-407E-A947-70E740481C1C}">
                  <a14:useLocalDpi xmlns:a14="http://schemas.microsoft.com/office/drawing/2010/main" val="0"/>
                </a:ext>
              </a:extLst>
            </a:blip>
            <a:srcRect/>
            <a:stretch>
              <a:fillRect/>
            </a:stretch>
          </p:blipFill>
          <p:spPr bwMode="auto">
            <a:xfrm>
              <a:off x="4054378" y="2876440"/>
              <a:ext cx="1245422" cy="1245422"/>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6" descr="Hình ảnh Chuồn Chuồn đẹp Thân Màu Vàng Cánh Xanh Cánh, Chuồn Chuồn, Chuồn  Chuồn đẹp, Cơ Thể Màu Vàng miễn phí tải tập tin PNG PSDComment và Vector">
            <a:extLst>
              <a:ext uri="{FF2B5EF4-FFF2-40B4-BE49-F238E27FC236}">
                <a16:creationId xmlns:a16="http://schemas.microsoft.com/office/drawing/2014/main" id="{3705C2C2-0102-4F2B-9D17-6E893201F2A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58" b="89958" l="6500" r="98333">
                        <a14:foregroundMark x1="6583" y1="55612" x2="6583" y2="55612"/>
                        <a14:foregroundMark x1="98333" y1="73924" x2="98333" y2="73924"/>
                        <a14:foregroundMark x1="69500" y1="33249" x2="69500" y2="33249"/>
                        <a14:foregroundMark x1="78083" y1="43882" x2="78083" y2="43882"/>
                      </a14:backgroundRemoval>
                    </a14:imgEffect>
                  </a14:imgLayer>
                </a14:imgProps>
              </a:ext>
              <a:ext uri="{28A0092B-C50C-407E-A947-70E740481C1C}">
                <a14:useLocalDpi xmlns:a14="http://schemas.microsoft.com/office/drawing/2010/main" val="0"/>
              </a:ext>
            </a:extLst>
          </a:blip>
          <a:srcRect/>
          <a:stretch>
            <a:fillRect/>
          </a:stretch>
        </p:blipFill>
        <p:spPr bwMode="auto">
          <a:xfrm rot="1138663" flipH="1">
            <a:off x="7812503" y="4258292"/>
            <a:ext cx="2409393" cy="127759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Dressmaking Pins Stock Illustrations – 616 Dressmaking Pins Stock  Illustrations, Vectors &amp;amp; Clipart - Dreamstime">
            <a:extLst>
              <a:ext uri="{FF2B5EF4-FFF2-40B4-BE49-F238E27FC236}">
                <a16:creationId xmlns:a16="http://schemas.microsoft.com/office/drawing/2014/main" id="{AA774BF8-0D16-406A-AFA5-6098849363F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45" b="89983" l="2000" r="90000">
                        <a14:foregroundMark x1="1250" y1="47150" x2="7125" y2="54577"/>
                        <a14:foregroundMark x1="7125" y1="54577" x2="7250" y2="66149"/>
                        <a14:foregroundMark x1="7250" y1="65976" x2="2000" y2="66149"/>
                        <a14:backgroundMark x1="68125" y1="31952" x2="68625" y2="55095"/>
                        <a14:backgroundMark x1="68625" y1="55095" x2="70375" y2="60449"/>
                        <a14:backgroundMark x1="70375" y1="60967" x2="70375" y2="60967"/>
                        <a14:backgroundMark x1="70375" y1="61313" x2="70375" y2="65285"/>
                        <a14:backgroundMark x1="70125" y1="68566" x2="78250" y2="65285"/>
                      </a14:backgroundRemoval>
                    </a14:imgEffect>
                  </a14:imgLayer>
                </a14:imgProps>
              </a:ext>
              <a:ext uri="{28A0092B-C50C-407E-A947-70E740481C1C}">
                <a14:useLocalDpi xmlns:a14="http://schemas.microsoft.com/office/drawing/2010/main" val="0"/>
              </a:ext>
            </a:extLst>
          </a:blip>
          <a:srcRect/>
          <a:stretch>
            <a:fillRect/>
          </a:stretch>
        </p:blipFill>
        <p:spPr bwMode="auto">
          <a:xfrm>
            <a:off x="5549057" y="5210360"/>
            <a:ext cx="3055569" cy="118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11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wipe(left)">
                                      <p:cBhvr>
                                        <p:cTn id="12" dur="500"/>
                                        <p:tgtEl>
                                          <p:spTgt spid="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1000"/>
                                        <p:tgtEl>
                                          <p:spTgt spid="44"/>
                                        </p:tgtEl>
                                      </p:cBhvr>
                                    </p:animEffect>
                                    <p:anim calcmode="lin" valueType="num">
                                      <p:cBhvr>
                                        <p:cTn id="42" dur="1000" fill="hold"/>
                                        <p:tgtEl>
                                          <p:spTgt spid="44"/>
                                        </p:tgtEl>
                                        <p:attrNameLst>
                                          <p:attrName>ppt_x</p:attrName>
                                        </p:attrNameLst>
                                      </p:cBhvr>
                                      <p:tavLst>
                                        <p:tav tm="0">
                                          <p:val>
                                            <p:strVal val="#ppt_x"/>
                                          </p:val>
                                        </p:tav>
                                        <p:tav tm="100000">
                                          <p:val>
                                            <p:strVal val="#ppt_x"/>
                                          </p:val>
                                        </p:tav>
                                      </p:tavLst>
                                    </p:anim>
                                    <p:anim calcmode="lin" valueType="num">
                                      <p:cBhvr>
                                        <p:cTn id="4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checkerboard(across)">
                                      <p:cBhvr>
                                        <p:cTn id="56" dur="500"/>
                                        <p:tgtEl>
                                          <p:spTgt spid="61"/>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1000"/>
                                        <p:tgtEl>
                                          <p:spTgt spid="65"/>
                                        </p:tgtEl>
                                      </p:cBhvr>
                                    </p:animEffect>
                                    <p:anim calcmode="lin" valueType="num">
                                      <p:cBhvr>
                                        <p:cTn id="81" dur="1000" fill="hold"/>
                                        <p:tgtEl>
                                          <p:spTgt spid="65"/>
                                        </p:tgtEl>
                                        <p:attrNameLst>
                                          <p:attrName>ppt_x</p:attrName>
                                        </p:attrNameLst>
                                      </p:cBhvr>
                                      <p:tavLst>
                                        <p:tav tm="0">
                                          <p:val>
                                            <p:strVal val="#ppt_x"/>
                                          </p:val>
                                        </p:tav>
                                        <p:tav tm="100000">
                                          <p:val>
                                            <p:strVal val="#ppt_x"/>
                                          </p:val>
                                        </p:tav>
                                      </p:tavLst>
                                    </p:anim>
                                    <p:anim calcmode="lin" valueType="num">
                                      <p:cBhvr>
                                        <p:cTn id="82" dur="900" decel="100000" fill="hold"/>
                                        <p:tgtEl>
                                          <p:spTgt spid="65"/>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build="p"/>
      <p:bldP spid="44" grpId="0"/>
      <p:bldP spid="52" grpId="0"/>
      <p:bldP spid="53" grpId="0"/>
      <p:bldP spid="54" grpId="0"/>
      <p:bldP spid="55" grpId="0"/>
      <p:bldP spid="56" grpId="0"/>
      <p:bldP spid="57" grpId="0"/>
      <p:bldP spid="58" grpId="0"/>
      <p:bldP spid="59" grpId="0"/>
      <p:bldP spid="6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2BE9D30-A2A1-99BC-81E5-FCECEFACF030}"/>
              </a:ext>
            </a:extLst>
          </p:cNvPr>
          <p:cNvPicPr>
            <a:picLocks noChangeAspect="1"/>
          </p:cNvPicPr>
          <p:nvPr/>
        </p:nvPicPr>
        <p:blipFill>
          <a:blip r:embed="rId3"/>
          <a:stretch>
            <a:fillRect/>
          </a:stretch>
        </p:blipFill>
        <p:spPr>
          <a:xfrm>
            <a:off x="810824" y="992061"/>
            <a:ext cx="10570351" cy="4873877"/>
          </a:xfrm>
          <a:prstGeom prst="rect">
            <a:avLst/>
          </a:prstGeom>
        </p:spPr>
      </p:pic>
    </p:spTree>
    <p:extLst>
      <p:ext uri="{BB962C8B-B14F-4D97-AF65-F5344CB8AC3E}">
        <p14:creationId xmlns:p14="http://schemas.microsoft.com/office/powerpoint/2010/main" val="253419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4000" b="-40000"/>
          </a:stretch>
        </a:blipFill>
        <a:effectLst/>
      </p:bgPr>
    </p:bg>
    <p:spTree>
      <p:nvGrpSpPr>
        <p:cNvPr id="1" name=""/>
        <p:cNvGrpSpPr/>
        <p:nvPr/>
      </p:nvGrpSpPr>
      <p:grpSpPr>
        <a:xfrm>
          <a:off x="0" y="0"/>
          <a:ext cx="0" cy="0"/>
          <a:chOff x="0" y="0"/>
          <a:chExt cx="0" cy="0"/>
        </a:xfrm>
      </p:grpSpPr>
      <p:sp>
        <p:nvSpPr>
          <p:cNvPr id="42" name="Rectangle: Rounded Corners 2">
            <a:extLst>
              <a:ext uri="{FF2B5EF4-FFF2-40B4-BE49-F238E27FC236}">
                <a16:creationId xmlns:a16="http://schemas.microsoft.com/office/drawing/2014/main" id="{CDAA8C59-C11A-8BB3-F497-035EFB217D67}"/>
              </a:ext>
            </a:extLst>
          </p:cNvPr>
          <p:cNvSpPr/>
          <p:nvPr/>
        </p:nvSpPr>
        <p:spPr>
          <a:xfrm>
            <a:off x="350982" y="225007"/>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Rounded Corners 17">
            <a:extLst>
              <a:ext uri="{FF2B5EF4-FFF2-40B4-BE49-F238E27FC236}">
                <a16:creationId xmlns:a16="http://schemas.microsoft.com/office/drawing/2014/main" id="{132B7BBB-00B0-50EA-F9FB-27B6F38C5746}"/>
              </a:ext>
            </a:extLst>
          </p:cNvPr>
          <p:cNvSpPr/>
          <p:nvPr/>
        </p:nvSpPr>
        <p:spPr>
          <a:xfrm>
            <a:off x="1666005" y="1813145"/>
            <a:ext cx="6889896" cy="1143415"/>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E8E8E8">
                  <a:lumMod val="10000"/>
                </a:srgbClr>
              </a:solidFill>
              <a:effectLst/>
              <a:uLnTx/>
              <a:uFillTx/>
              <a:latin typeface="Calibri" panose="020F0502020204030204" pitchFamily="34" charset="0"/>
              <a:ea typeface="+mn-ea"/>
              <a:cs typeface="Calibri" panose="020F0502020204030204" pitchFamily="34" charset="0"/>
            </a:endParaRPr>
          </a:p>
        </p:txBody>
      </p:sp>
      <p:pic>
        <p:nvPicPr>
          <p:cNvPr id="15" name="Picture 2" descr="Vector cute girl who thinks and finds"/>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9841" t="1483" r="4461" b="-1483"/>
          <a:stretch/>
        </p:blipFill>
        <p:spPr bwMode="auto">
          <a:xfrm flipH="1">
            <a:off x="8673116" y="2011378"/>
            <a:ext cx="2724785" cy="4933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DDCE523-E72C-F493-D1EA-469C4F1DAA8D}"/>
              </a:ext>
            </a:extLst>
          </p:cNvPr>
          <p:cNvSpPr txBox="1"/>
          <p:nvPr/>
        </p:nvSpPr>
        <p:spPr>
          <a:xfrm>
            <a:off x="1724613" y="1969353"/>
            <a:ext cx="6889896" cy="830997"/>
          </a:xfrm>
          <a:prstGeom prst="rect">
            <a:avLst/>
          </a:prstGeom>
          <a:noFill/>
        </p:spPr>
        <p:txBody>
          <a:bodyPr wrap="square">
            <a:spAutoFit/>
          </a:bodyPr>
          <a:lstStyle/>
          <a:p>
            <a:pPr lvl="0" algn="just"/>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ồ,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ơi</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yêu</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ích</a:t>
            </a:r>
            <a:r>
              <a:rPr lang="en-US" sz="4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a:t>
            </a:r>
            <a:endParaRPr kumimoji="0" lang="vi-VN" sz="4800" b="0" i="0" u="none" strike="noStrike" kern="120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078B44A9-BBB2-517D-BF46-DBA48CF89A53}"/>
              </a:ext>
            </a:extLst>
          </p:cNvPr>
          <p:cNvPicPr>
            <a:picLocks noChangeAspect="1"/>
          </p:cNvPicPr>
          <p:nvPr/>
        </p:nvPicPr>
        <p:blipFill>
          <a:blip r:embed="rId4"/>
          <a:stretch>
            <a:fillRect/>
          </a:stretch>
        </p:blipFill>
        <p:spPr>
          <a:xfrm>
            <a:off x="-139702" y="196031"/>
            <a:ext cx="11760203" cy="1304657"/>
          </a:xfrm>
          <a:prstGeom prst="rect">
            <a:avLst/>
          </a:prstGeom>
        </p:spPr>
      </p:pic>
      <p:sp>
        <p:nvSpPr>
          <p:cNvPr id="8" name="Rectangle: Rounded Corners 17">
            <a:extLst>
              <a:ext uri="{FF2B5EF4-FFF2-40B4-BE49-F238E27FC236}">
                <a16:creationId xmlns:a16="http://schemas.microsoft.com/office/drawing/2014/main" id="{3D0EDD8D-B308-65E2-5831-2F01EACF7B78}"/>
              </a:ext>
            </a:extLst>
          </p:cNvPr>
          <p:cNvSpPr/>
          <p:nvPr/>
        </p:nvSpPr>
        <p:spPr>
          <a:xfrm>
            <a:off x="1666005" y="1813145"/>
            <a:ext cx="6889896" cy="1143415"/>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thích</a:t>
            </a:r>
            <a:endParaRPr kumimoji="0" lang="vi-VN" sz="6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92829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par>
                                <p:cTn id="19" presetID="22" presetClass="exit" presetSubtype="4" fill="hold" grpId="1" nodeType="withEffect">
                                  <p:stCondLst>
                                    <p:cond delay="0"/>
                                  </p:stCondLst>
                                  <p:childTnLst>
                                    <p:animEffect transition="out" filter="wipe(down)">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7" grpId="0"/>
      <p:bldP spid="17" grpId="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01FE7C2-075C-4DA0-A565-76E315F733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 y="0"/>
            <a:ext cx="12191570" cy="6858242"/>
          </a:xfrm>
          <a:prstGeom prst="rect">
            <a:avLst/>
          </a:prstGeom>
        </p:spPr>
      </p:pic>
      <p:pic>
        <p:nvPicPr>
          <p:cNvPr id="7" name="图片 6">
            <a:extLst>
              <a:ext uri="{FF2B5EF4-FFF2-40B4-BE49-F238E27FC236}">
                <a16:creationId xmlns:a16="http://schemas.microsoft.com/office/drawing/2014/main" id="{3F87A515-A9E1-47AD-9EB2-E14020392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02" y="539488"/>
            <a:ext cx="12192000" cy="5779024"/>
          </a:xfrm>
          <a:prstGeom prst="rect">
            <a:avLst/>
          </a:prstGeom>
        </p:spPr>
      </p:pic>
      <p:pic>
        <p:nvPicPr>
          <p:cNvPr id="10" name="图片 9">
            <a:extLst>
              <a:ext uri="{FF2B5EF4-FFF2-40B4-BE49-F238E27FC236}">
                <a16:creationId xmlns:a16="http://schemas.microsoft.com/office/drawing/2014/main" id="{0A2A92E6-1B6A-4ACB-838F-491C5DC82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3740" y="1562844"/>
            <a:ext cx="2926850" cy="4503900"/>
          </a:xfrm>
          <a:prstGeom prst="rect">
            <a:avLst/>
          </a:prstGeom>
        </p:spPr>
      </p:pic>
      <p:sp>
        <p:nvSpPr>
          <p:cNvPr id="5" name="18">
            <a:extLst>
              <a:ext uri="{FF2B5EF4-FFF2-40B4-BE49-F238E27FC236}">
                <a16:creationId xmlns:a16="http://schemas.microsoft.com/office/drawing/2014/main" id="{58921564-020F-4AEF-9835-9F4B3D845F6A}"/>
              </a:ext>
            </a:extLst>
          </p:cNvPr>
          <p:cNvSpPr>
            <a:spLocks noChangeArrowheads="1"/>
          </p:cNvSpPr>
          <p:nvPr>
            <p:custDataLst>
              <p:tags r:id="rId1"/>
            </p:custDataLst>
          </p:nvPr>
        </p:nvSpPr>
        <p:spPr bwMode="auto">
          <a:xfrm>
            <a:off x="1425380" y="1699126"/>
            <a:ext cx="2173198" cy="203012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zh-CN" altLang="en-US" sz="13193"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ea"/>
                <a:sym typeface="字魂17号-萌趣果冻体" panose="02000000000000000000" pitchFamily="2" charset="-122"/>
              </a:rPr>
              <a:t>“</a:t>
            </a:r>
            <a:endParaRPr kumimoji="0" lang="en-US" altLang="zh-CN" sz="13193"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ea"/>
              <a:sym typeface="字魂17号-萌趣果冻体" panose="02000000000000000000" pitchFamily="2" charset="-122"/>
            </a:endParaRPr>
          </a:p>
        </p:txBody>
      </p:sp>
      <p:sp>
        <p:nvSpPr>
          <p:cNvPr id="6" name="18">
            <a:extLst>
              <a:ext uri="{FF2B5EF4-FFF2-40B4-BE49-F238E27FC236}">
                <a16:creationId xmlns:a16="http://schemas.microsoft.com/office/drawing/2014/main" id="{9E9BD73B-F8D4-4F7F-9117-A8BCBA64C620}"/>
              </a:ext>
            </a:extLst>
          </p:cNvPr>
          <p:cNvSpPr>
            <a:spLocks noChangeArrowheads="1"/>
          </p:cNvSpPr>
          <p:nvPr>
            <p:custDataLst>
              <p:tags r:id="rId2"/>
            </p:custDataLst>
          </p:nvPr>
        </p:nvSpPr>
        <p:spPr bwMode="auto">
          <a:xfrm>
            <a:off x="10402496" y="990600"/>
            <a:ext cx="1986396" cy="2030121"/>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zh-CN" altLang="en-US" sz="13193"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ea"/>
                <a:sym typeface="字魂17号-萌趣果冻体" panose="02000000000000000000" pitchFamily="2" charset="-122"/>
              </a:rPr>
              <a:t>”</a:t>
            </a:r>
            <a:endParaRPr kumimoji="0" lang="en-US" altLang="zh-CN" sz="13193"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ea"/>
              <a:sym typeface="字魂17号-萌趣果冻体" panose="02000000000000000000" pitchFamily="2" charset="-122"/>
            </a:endParaRPr>
          </a:p>
        </p:txBody>
      </p:sp>
      <p:sp>
        <p:nvSpPr>
          <p:cNvPr id="15" name="TextBox 14">
            <a:extLst>
              <a:ext uri="{FF2B5EF4-FFF2-40B4-BE49-F238E27FC236}">
                <a16:creationId xmlns:a16="http://schemas.microsoft.com/office/drawing/2014/main" id="{A548D8CE-241F-4D2C-8990-1230000C63AF}"/>
              </a:ext>
            </a:extLst>
          </p:cNvPr>
          <p:cNvSpPr txBox="1"/>
          <p:nvPr/>
        </p:nvSpPr>
        <p:spPr>
          <a:xfrm>
            <a:off x="5630344" y="1908784"/>
            <a:ext cx="2196445" cy="646331"/>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6600">
                  <a:solidFill>
                    <a:srgbClr val="ED7D31">
                      <a:lumMod val="75000"/>
                    </a:srgbClr>
                  </a:solidFill>
                  <a:prstDash val="solid"/>
                </a:ln>
                <a:solidFill>
                  <a:srgbClr val="FFFFFF"/>
                </a:solidFill>
                <a:effectLst>
                  <a:outerShdw dist="38100" dir="2700000" algn="tl" rotWithShape="0">
                    <a:srgbClr val="ED7D31"/>
                  </a:outerShdw>
                </a:effectLst>
                <a:uLnTx/>
                <a:uFillTx/>
                <a:latin typeface="Patrick Hand" panose="00000500000000000000" pitchFamily="2" charset="0"/>
                <a:ea typeface="+mn-ea"/>
                <a:cs typeface="+mn-cs"/>
              </a:rPr>
              <a:t>Tiếng</a:t>
            </a:r>
            <a:r>
              <a:rPr kumimoji="0" lang="en-US" sz="3600" b="1" i="0" u="none" strike="noStrike" kern="1200" cap="none" spc="0" normalizeH="0" baseline="0" noProof="0" dirty="0">
                <a:ln w="6600">
                  <a:solidFill>
                    <a:srgbClr val="ED7D31">
                      <a:lumMod val="75000"/>
                    </a:srgbClr>
                  </a:solidFill>
                  <a:prstDash val="solid"/>
                </a:ln>
                <a:solidFill>
                  <a:srgbClr val="FFFFFF"/>
                </a:solidFill>
                <a:effectLst>
                  <a:outerShdw dist="38100" dir="2700000" algn="tl" rotWithShape="0">
                    <a:srgbClr val="ED7D31"/>
                  </a:outerShdw>
                </a:effectLst>
                <a:uLnTx/>
                <a:uFillTx/>
                <a:latin typeface="Patrick Hand" panose="00000500000000000000" pitchFamily="2" charset="0"/>
                <a:ea typeface="+mn-ea"/>
                <a:cs typeface="+mn-cs"/>
              </a:rPr>
              <a:t> </a:t>
            </a:r>
            <a:r>
              <a:rPr kumimoji="0" lang="en-US" sz="3600" b="1" i="0" u="none" strike="noStrike" kern="1200" cap="none" spc="0" normalizeH="0" baseline="0" noProof="0" dirty="0" err="1">
                <a:ln w="6600">
                  <a:solidFill>
                    <a:srgbClr val="ED7D31">
                      <a:lumMod val="75000"/>
                    </a:srgbClr>
                  </a:solidFill>
                  <a:prstDash val="solid"/>
                </a:ln>
                <a:solidFill>
                  <a:srgbClr val="FFFFFF"/>
                </a:solidFill>
                <a:effectLst>
                  <a:outerShdw dist="38100" dir="2700000" algn="tl" rotWithShape="0">
                    <a:srgbClr val="ED7D31"/>
                  </a:outerShdw>
                </a:effectLst>
                <a:uLnTx/>
                <a:uFillTx/>
                <a:latin typeface="Patrick Hand" panose="00000500000000000000" pitchFamily="2" charset="0"/>
                <a:ea typeface="+mn-ea"/>
                <a:cs typeface="+mn-cs"/>
              </a:rPr>
              <a:t>Việt</a:t>
            </a:r>
            <a:endParaRPr kumimoji="0" lang="en-US" sz="3600" b="1" i="0" u="none" strike="noStrike" kern="1200" cap="none" spc="0" normalizeH="0" baseline="0" noProof="0" dirty="0">
              <a:ln w="6600">
                <a:solidFill>
                  <a:srgbClr val="ED7D31">
                    <a:lumMod val="75000"/>
                  </a:srgbClr>
                </a:solidFill>
                <a:prstDash val="solid"/>
              </a:ln>
              <a:solidFill>
                <a:srgbClr val="FFFFFF"/>
              </a:solidFill>
              <a:effectLst>
                <a:outerShdw dist="38100" dir="2700000" algn="tl" rotWithShape="0">
                  <a:srgbClr val="ED7D31"/>
                </a:outerShdw>
              </a:effectLst>
              <a:uLnTx/>
              <a:uFillTx/>
              <a:latin typeface="Patrick Hand" panose="00000500000000000000" pitchFamily="2" charset="0"/>
              <a:ea typeface="+mn-ea"/>
              <a:cs typeface="+mn-cs"/>
            </a:endParaRPr>
          </a:p>
        </p:txBody>
      </p:sp>
      <p:pic>
        <p:nvPicPr>
          <p:cNvPr id="9" name="Picture 8">
            <a:extLst>
              <a:ext uri="{FF2B5EF4-FFF2-40B4-BE49-F238E27FC236}">
                <a16:creationId xmlns:a16="http://schemas.microsoft.com/office/drawing/2014/main" id="{DB5A0537-4BEE-44DC-9AFE-ED445BCF51CC}"/>
              </a:ext>
            </a:extLst>
          </p:cNvPr>
          <p:cNvPicPr>
            <a:picLocks noChangeAspect="1"/>
          </p:cNvPicPr>
          <p:nvPr/>
        </p:nvPicPr>
        <p:blipFill>
          <a:blip r:embed="rId8"/>
          <a:stretch>
            <a:fillRect/>
          </a:stretch>
        </p:blipFill>
        <p:spPr>
          <a:xfrm>
            <a:off x="3598578" y="2737010"/>
            <a:ext cx="6852498" cy="2523963"/>
          </a:xfrm>
          <a:prstGeom prst="rect">
            <a:avLst/>
          </a:prstGeom>
        </p:spPr>
      </p:pic>
    </p:spTree>
    <p:extLst>
      <p:ext uri="{BB962C8B-B14F-4D97-AF65-F5344CB8AC3E}">
        <p14:creationId xmlns:p14="http://schemas.microsoft.com/office/powerpoint/2010/main" val="17256793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3723212" y="323350"/>
            <a:ext cx="5593508" cy="646331"/>
          </a:xfrm>
          <a:prstGeom prst="rect">
            <a:avLst/>
          </a:prstGeom>
        </p:spPr>
        <p:txBody>
          <a:bodyPr wrap="square">
            <a:spAutoFit/>
          </a:bodyPr>
          <a:lstStyle/>
          <a:p>
            <a:pPr lvl="0" algn="ctr">
              <a:spcBef>
                <a:spcPts val="3000"/>
              </a:spcBef>
              <a:defRPr/>
            </a:pPr>
            <a:r>
              <a:rPr lang="vi-VN" sz="3600" b="1" dirty="0">
                <a:solidFill>
                  <a:srgbClr val="FFFF00"/>
                </a:solidFill>
                <a:latin typeface="HP001 4 hàng" panose="020B0603050302020204" pitchFamily="34" charset="0"/>
              </a:rPr>
              <a:t>Đồ chơi yêu thích</a:t>
            </a:r>
          </a:p>
        </p:txBody>
      </p:sp>
      <p:sp>
        <p:nvSpPr>
          <p:cNvPr id="2" name="TextBox 8">
            <a:extLst>
              <a:ext uri="{FF2B5EF4-FFF2-40B4-BE49-F238E27FC236}">
                <a16:creationId xmlns:a16="http://schemas.microsoft.com/office/drawing/2014/main" id="{5AAEAC5E-464E-BD76-86B7-28858C7BBF96}"/>
              </a:ext>
            </a:extLst>
          </p:cNvPr>
          <p:cNvSpPr txBox="1"/>
          <p:nvPr/>
        </p:nvSpPr>
        <p:spPr>
          <a:xfrm>
            <a:off x="568960" y="879157"/>
            <a:ext cx="12651740" cy="64633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rPr>
              <a:t>    </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rPr>
              <a:t>Tớ</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rPr>
              <a:t> </a:t>
            </a:r>
            <a:r>
              <a:rPr kumimoji="0" lang="el-GR" altLang="en-US" sz="3600" b="1" i="0" u="none" strike="noStrike" kern="1200" cap="none" spc="0" normalizeH="0" baseline="0" noProof="0" dirty="0">
                <a:ln>
                  <a:noFill/>
                </a:ln>
                <a:solidFill>
                  <a:schemeClr val="bg1"/>
                </a:solidFill>
                <a:effectLst/>
                <a:uLnTx/>
                <a:uFillTx/>
                <a:latin typeface="HP001 4 hàng" panose="020B0603050302020204" pitchFamily="34" charset="0"/>
              </a:rPr>
              <a:t>ς</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rPr>
              <a:t>ất</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rPr>
              <a:t> thích các đồ chơi truyền thống như diều, chong </a:t>
            </a:r>
          </a:p>
        </p:txBody>
      </p:sp>
      <p:sp>
        <p:nvSpPr>
          <p:cNvPr id="4" name="TextBox 8">
            <a:extLst>
              <a:ext uri="{FF2B5EF4-FFF2-40B4-BE49-F238E27FC236}">
                <a16:creationId xmlns:a16="http://schemas.microsoft.com/office/drawing/2014/main" id="{1B00666A-6838-B967-676E-DA112F863E6C}"/>
              </a:ext>
            </a:extLst>
          </p:cNvPr>
          <p:cNvSpPr txBox="1"/>
          <p:nvPr/>
        </p:nvSpPr>
        <p:spPr>
          <a:xfrm>
            <a:off x="287020" y="1410335"/>
            <a:ext cx="12651740" cy="64633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chóng, đèn ông sao. Tớ cũng thích các đồ chơi </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hiện</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đại</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như</a:t>
            </a:r>
            <a:endPar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5" name="TextBox 8">
            <a:extLst>
              <a:ext uri="{FF2B5EF4-FFF2-40B4-BE49-F238E27FC236}">
                <a16:creationId xmlns:a16="http://schemas.microsoft.com/office/drawing/2014/main" id="{F8C900F6-37CF-739D-AF4A-09BB93BDF2D2}"/>
              </a:ext>
            </a:extLst>
          </p:cNvPr>
          <p:cNvSpPr txBox="1"/>
          <p:nvPr/>
        </p:nvSpPr>
        <p:spPr>
          <a:xfrm>
            <a:off x="226060" y="1958975"/>
            <a:ext cx="12651740" cy="646331"/>
          </a:xfrm>
          <a:prstGeom prst="rect">
            <a:avLst/>
          </a:prstGeom>
          <a:noFill/>
          <a:ln w="9525">
            <a:noFill/>
          </a:ln>
        </p:spPr>
        <p:txBody>
          <a:bodyPr wrap="square">
            <a:spAutoFit/>
          </a:bodyPr>
          <a:lstStyle/>
          <a:p>
            <a:pPr lvl="0" algn="just">
              <a:defRPr/>
            </a:pP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lê-gô</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ô tô điều khiển từ xa, siêu nhân. </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Đồ</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a:t>
            </a: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chơi</a:t>
            </a:r>
            <a:r>
              <a:rPr lang="en-US" altLang="en-US" sz="3600" b="1" dirty="0">
                <a:solidFill>
                  <a:schemeClr val="bg1"/>
                </a:solidFill>
                <a:latin typeface="HP001 4 hàng" panose="020B0603050302020204" pitchFamily="34" charset="0"/>
              </a:rPr>
              <a:t> </a:t>
            </a:r>
            <a:r>
              <a:rPr lang="en-US" altLang="en-US" sz="3600" b="1" dirty="0" err="1">
                <a:solidFill>
                  <a:schemeClr val="bg1"/>
                </a:solidFill>
                <a:latin typeface="HP001 4 hàng" panose="020B0603050302020204" pitchFamily="34" charset="0"/>
              </a:rPr>
              <a:t>nào</a:t>
            </a:r>
            <a:r>
              <a:rPr lang="en-US" altLang="en-US" sz="3600" b="1" dirty="0">
                <a:solidFill>
                  <a:schemeClr val="bg1"/>
                </a:solidFill>
                <a:latin typeface="HP001 4 hàng" panose="020B0603050302020204" pitchFamily="34" charset="0"/>
              </a:rPr>
              <a:t> </a:t>
            </a:r>
            <a:r>
              <a:rPr lang="en-US" altLang="en-US" sz="3600" b="1" dirty="0" err="1">
                <a:solidFill>
                  <a:schemeClr val="bg1"/>
                </a:solidFill>
                <a:latin typeface="HP001 4 hàng" panose="020B0603050302020204" pitchFamily="34" charset="0"/>
              </a:rPr>
              <a:t>tớ</a:t>
            </a:r>
            <a:r>
              <a:rPr lang="en-US" altLang="en-US" sz="3600" b="1" dirty="0">
                <a:solidFill>
                  <a:schemeClr val="bg1"/>
                </a:solidFill>
                <a:latin typeface="HP001 4 hàng" panose="020B0603050302020204" pitchFamily="34" charset="0"/>
              </a:rPr>
              <a:t> </a:t>
            </a:r>
            <a:r>
              <a:rPr lang="en-US" altLang="en-US" sz="3600" b="1" dirty="0" err="1">
                <a:solidFill>
                  <a:schemeClr val="bg1"/>
                </a:solidFill>
                <a:latin typeface="HP001 4 hàng" panose="020B0603050302020204" pitchFamily="34" charset="0"/>
              </a:rPr>
              <a:t>cũng</a:t>
            </a:r>
            <a:endPar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endParaRPr>
          </a:p>
        </p:txBody>
      </p:sp>
      <p:sp>
        <p:nvSpPr>
          <p:cNvPr id="6" name="TextBox 8">
            <a:extLst>
              <a:ext uri="{FF2B5EF4-FFF2-40B4-BE49-F238E27FC236}">
                <a16:creationId xmlns:a16="http://schemas.microsoft.com/office/drawing/2014/main" id="{CF4F7E7C-9857-3D2B-CA84-296911262AD8}"/>
              </a:ext>
            </a:extLst>
          </p:cNvPr>
          <p:cNvSpPr txBox="1"/>
          <p:nvPr/>
        </p:nvSpPr>
        <p:spPr>
          <a:xfrm>
            <a:off x="165100" y="2472690"/>
            <a:ext cx="12651740" cy="646331"/>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giữ</a:t>
            </a:r>
            <a:r>
              <a:rPr kumimoji="0" lang="en-US" altLang="en-US" sz="36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gìn cẩn thận.</a:t>
            </a: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2" grpId="1"/>
      <p:bldP spid="4" grpId="0"/>
      <p:bldP spid="4" grpId="1"/>
      <p:bldP spid="5" grpId="0"/>
      <p:bldP spid="5" grpId="1"/>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1008281" y="914400"/>
            <a:ext cx="7655587" cy="5256808"/>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id="{7A2060F1-955B-4EA4-BDE4-2B419FD19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a16="http://schemas.microsoft.com/office/drawing/2014/main" id="{01A05E88-E93B-446F-9EA2-F7A8649122EB}"/>
              </a:ext>
            </a:extLst>
          </p:cNvPr>
          <p:cNvGrpSpPr/>
          <p:nvPr/>
        </p:nvGrpSpPr>
        <p:grpSpPr>
          <a:xfrm>
            <a:off x="1922702" y="2583020"/>
            <a:ext cx="4968892" cy="443391"/>
            <a:chOff x="1606550" y="1476087"/>
            <a:chExt cx="4970689" cy="443551"/>
          </a:xfrm>
        </p:grpSpPr>
        <p:sp>
          <p:nvSpPr>
            <p:cNvPr id="18"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a16="http://schemas.microsoft.com/office/drawing/2014/main"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a16="http://schemas.microsoft.com/office/drawing/2014/main" id="{C96838C2-2CF5-486A-9B5E-E4FE1BF55D5A}"/>
                </a:ext>
              </a:extLst>
            </p:cNvPr>
            <p:cNvSpPr/>
            <p:nvPr/>
          </p:nvSpPr>
          <p:spPr>
            <a:xfrm>
              <a:off x="2234075" y="1476087"/>
              <a:ext cx="2979633" cy="44355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3382652" y="686792"/>
            <a:ext cx="5249261" cy="729302"/>
            <a:chOff x="3382652" y="686792"/>
            <a:chExt cx="5249261" cy="729302"/>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id="{F953D702-DA6F-4E12-96CD-D548CD86F11B}"/>
                </a:ext>
              </a:extLst>
            </p:cNvPr>
            <p:cNvSpPr/>
            <p:nvPr/>
          </p:nvSpPr>
          <p:spPr>
            <a:xfrm>
              <a:off x="3506138" y="686792"/>
              <a:ext cx="4764096" cy="72930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THẢO</a:t>
              </a:r>
              <a:r>
                <a:rPr kumimoji="0" lang="en-US" altLang="zh-CN"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LUẬN</a:t>
              </a:r>
              <a:r>
                <a:rPr kumimoji="0" lang="en-US" altLang="zh-CN"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NHÓM</a:t>
              </a:r>
              <a:endParaRPr kumimoji="0" lang="zh-CN" altLang="en-US"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gr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868" y="1583014"/>
            <a:ext cx="1912507" cy="3691971"/>
          </a:xfrm>
          <a:prstGeom prst="rect">
            <a:avLst/>
          </a:prstGeom>
        </p:spPr>
      </p:pic>
      <p:pic>
        <p:nvPicPr>
          <p:cNvPr id="27" name="图片 10">
            <a:extLst>
              <a:ext uri="{FF2B5EF4-FFF2-40B4-BE49-F238E27FC236}">
                <a16:creationId xmlns:a16="http://schemas.microsoft.com/office/drawing/2014/main" id="{12602A87-54B1-4A04-9CDA-762B858B92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8" name="图片 31">
            <a:extLst>
              <a:ext uri="{FF2B5EF4-FFF2-40B4-BE49-F238E27FC236}">
                <a16:creationId xmlns:a16="http://schemas.microsoft.com/office/drawing/2014/main" id="{7C93D65F-A003-45A9-8346-58F4FB4447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9" name="TextBox 28">
            <a:extLst>
              <a:ext uri="{FF2B5EF4-FFF2-40B4-BE49-F238E27FC236}">
                <a16:creationId xmlns:a16="http://schemas.microsoft.com/office/drawing/2014/main" id="{F99D7C4A-6A97-4686-B4DA-970232C62312}"/>
              </a:ext>
            </a:extLst>
          </p:cNvPr>
          <p:cNvSpPr txBox="1"/>
          <p:nvPr/>
        </p:nvSpPr>
        <p:spPr>
          <a:xfrm>
            <a:off x="1615368" y="3320116"/>
            <a:ext cx="6728854" cy="1843582"/>
          </a:xfrm>
          <a:prstGeom prst="rect">
            <a:avLst/>
          </a:prstGeom>
          <a:noFill/>
        </p:spPr>
        <p:txBody>
          <a:bodyPr wrap="square">
            <a:spAutoFit/>
          </a:bodyPr>
          <a:lstStyle/>
          <a:p>
            <a:pPr lvl="0" algn="ctr">
              <a:lnSpc>
                <a:spcPct val="150000"/>
              </a:lnSpc>
              <a:defRPr/>
            </a:pPr>
            <a:r>
              <a:rPr lang="vi-VN" sz="4000" dirty="0">
                <a:solidFill>
                  <a:srgbClr val="12735D"/>
                </a:solidFill>
                <a:latin typeface="Calibri" panose="020F0502020204030204" pitchFamily="34" charset="0"/>
                <a:cs typeface="Calibri" panose="020F0502020204030204" pitchFamily="34" charset="0"/>
              </a:rPr>
              <a:t>Đoạn chính tả nhắc đến những đồ chơi nào?</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40890715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1008281" y="914400"/>
            <a:ext cx="7655587" cy="5256808"/>
            <a:chOff x="872575" y="1000462"/>
            <a:chExt cx="5985425" cy="3821297"/>
          </a:xfrm>
        </p:grpSpPr>
        <p:grpSp>
          <p:nvGrpSpPr>
            <p:cNvPr id="17" name="组合 16"/>
            <p:cNvGrpSpPr/>
            <p:nvPr/>
          </p:nvGrpSpPr>
          <p:grpSpPr>
            <a:xfrm>
              <a:off x="1220964" y="2210239"/>
              <a:ext cx="5637036" cy="2611520"/>
              <a:chOff x="1828800" y="932842"/>
              <a:chExt cx="8008944" cy="3423160"/>
            </a:xfrm>
            <a:effectLst>
              <a:outerShdw blurRad="50800" dist="38100" dir="5400000" algn="t" rotWithShape="0">
                <a:prstClr val="black">
                  <a:alpha val="40000"/>
                </a:prstClr>
              </a:outerShdw>
            </a:effectLst>
          </p:grpSpPr>
          <p:sp>
            <p:nvSpPr>
              <p:cNvPr id="23" name="圆角矩形 22"/>
              <p:cNvSpPr/>
              <p:nvPr/>
            </p:nvSpPr>
            <p:spPr>
              <a:xfrm flipV="1">
                <a:off x="1828800" y="932842"/>
                <a:ext cx="8008944" cy="3423160"/>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圆角矩形 24"/>
              <p:cNvSpPr/>
              <p:nvPr/>
            </p:nvSpPr>
            <p:spPr>
              <a:xfrm flipV="1">
                <a:off x="1930550" y="1007532"/>
                <a:ext cx="7814501" cy="3320734"/>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22" name="图片 21">
              <a:extLst>
                <a:ext uri="{FF2B5EF4-FFF2-40B4-BE49-F238E27FC236}">
                  <a16:creationId xmlns:a16="http://schemas.microsoft.com/office/drawing/2014/main" id="{7A2060F1-955B-4EA4-BDE4-2B419FD19A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grpSp>
        <p:nvGrpSpPr>
          <p:cNvPr id="16" name="组合 15">
            <a:extLst>
              <a:ext uri="{FF2B5EF4-FFF2-40B4-BE49-F238E27FC236}">
                <a16:creationId xmlns:a16="http://schemas.microsoft.com/office/drawing/2014/main" id="{01A05E88-E93B-446F-9EA2-F7A8649122EB}"/>
              </a:ext>
            </a:extLst>
          </p:cNvPr>
          <p:cNvGrpSpPr/>
          <p:nvPr/>
        </p:nvGrpSpPr>
        <p:grpSpPr>
          <a:xfrm>
            <a:off x="1922702" y="2583020"/>
            <a:ext cx="4968892" cy="443391"/>
            <a:chOff x="1606550" y="1476087"/>
            <a:chExt cx="4970689" cy="443551"/>
          </a:xfrm>
        </p:grpSpPr>
        <p:sp>
          <p:nvSpPr>
            <p:cNvPr id="18" name="MH_Other_5">
              <a:extLst>
                <a:ext uri="{FF2B5EF4-FFF2-40B4-BE49-F238E27FC236}">
                  <a16:creationId xmlns:a16="http://schemas.microsoft.com/office/drawing/2014/main" id="{5663367B-1C87-43A6-A009-8A2A27C51A0A}"/>
                </a:ext>
              </a:extLst>
            </p:cNvPr>
            <p:cNvSpPr/>
            <p:nvPr>
              <p:custDataLst>
                <p:tags r:id="rId1"/>
              </p:custDataLst>
            </p:nvPr>
          </p:nvSpPr>
          <p:spPr>
            <a:xfrm>
              <a:off x="6180496" y="1501708"/>
              <a:ext cx="396743" cy="413464"/>
            </a:xfrm>
            <a:prstGeom prst="rect">
              <a:avLst/>
            </a:prstGeom>
            <a:solidFill>
              <a:srgbClr val="FFF9E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MH_SubTitle_1">
              <a:extLst>
                <a:ext uri="{FF2B5EF4-FFF2-40B4-BE49-F238E27FC236}">
                  <a16:creationId xmlns:a16="http://schemas.microsoft.com/office/drawing/2014/main" id="{0CA46D69-6F5C-4369-9E5B-95D3BA775BDF}"/>
                </a:ext>
              </a:extLst>
            </p:cNvPr>
            <p:cNvSpPr/>
            <p:nvPr>
              <p:custDataLst>
                <p:tags r:id="rId2"/>
              </p:custDataLst>
            </p:nvPr>
          </p:nvSpPr>
          <p:spPr>
            <a:xfrm>
              <a:off x="1998734" y="1500188"/>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2DC8E"/>
            </a:solidFill>
            <a:ln>
              <a:noFill/>
            </a:ln>
          </p:spPr>
          <p:style>
            <a:lnRef idx="2">
              <a:schemeClr val="accent1">
                <a:shade val="50000"/>
              </a:schemeClr>
            </a:lnRef>
            <a:fillRef idx="1">
              <a:schemeClr val="accent1"/>
            </a:fillRef>
            <a:effectRef idx="0">
              <a:schemeClr val="accent1"/>
            </a:effectRef>
            <a:fontRef idx="minor">
              <a:schemeClr val="lt1"/>
            </a:fontRef>
          </p:style>
          <p:txBody>
            <a:bodyPr lIns="179935"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MH_Other_6">
              <a:extLst>
                <a:ext uri="{FF2B5EF4-FFF2-40B4-BE49-F238E27FC236}">
                  <a16:creationId xmlns:a16="http://schemas.microsoft.com/office/drawing/2014/main" id="{A86D06E3-80D7-478A-B128-3C60334D250B}"/>
                </a:ext>
              </a:extLst>
            </p:cNvPr>
            <p:cNvSpPr/>
            <p:nvPr>
              <p:custDataLst>
                <p:tags r:id="rId3"/>
              </p:custDataLst>
            </p:nvPr>
          </p:nvSpPr>
          <p:spPr>
            <a:xfrm>
              <a:off x="1606550" y="1510828"/>
              <a:ext cx="395223" cy="395223"/>
            </a:xfrm>
            <a:prstGeom prst="ellipse">
              <a:avLst/>
            </a:prstGeom>
            <a:noFill/>
            <a:ln w="57150">
              <a:solidFill>
                <a:srgbClr val="F2DC8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2DC8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矩形 20">
              <a:extLst>
                <a:ext uri="{FF2B5EF4-FFF2-40B4-BE49-F238E27FC236}">
                  <a16:creationId xmlns:a16="http://schemas.microsoft.com/office/drawing/2014/main" id="{C96838C2-2CF5-486A-9B5E-E4FE1BF55D5A}"/>
                </a:ext>
              </a:extLst>
            </p:cNvPr>
            <p:cNvSpPr/>
            <p:nvPr/>
          </p:nvSpPr>
          <p:spPr>
            <a:xfrm>
              <a:off x="2234075" y="1476087"/>
              <a:ext cx="2979633" cy="443551"/>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60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grpSp>
        <p:nvGrpSpPr>
          <p:cNvPr id="2" name="组合 1"/>
          <p:cNvGrpSpPr/>
          <p:nvPr/>
        </p:nvGrpSpPr>
        <p:grpSpPr>
          <a:xfrm>
            <a:off x="3382652" y="686792"/>
            <a:ext cx="5249261" cy="729302"/>
            <a:chOff x="3382652" y="686792"/>
            <a:chExt cx="5249261" cy="729302"/>
          </a:xfrm>
        </p:grpSpPr>
        <p:sp>
          <p:nvSpPr>
            <p:cNvPr id="36" name="圆角矩形 35"/>
            <p:cNvSpPr/>
            <p:nvPr/>
          </p:nvSpPr>
          <p:spPr>
            <a:xfrm flipV="1">
              <a:off x="3382652" y="695459"/>
              <a:ext cx="5249261" cy="667115"/>
            </a:xfrm>
            <a:prstGeom prst="roundRect">
              <a:avLst>
                <a:gd name="adj" fmla="val 8395"/>
              </a:avLst>
            </a:prstGeom>
            <a:solidFill>
              <a:srgbClr val="1273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矩形 36">
              <a:extLst>
                <a:ext uri="{FF2B5EF4-FFF2-40B4-BE49-F238E27FC236}">
                  <a16:creationId xmlns:a16="http://schemas.microsoft.com/office/drawing/2014/main" id="{F953D702-DA6F-4E12-96CD-D548CD86F11B}"/>
                </a:ext>
              </a:extLst>
            </p:cNvPr>
            <p:cNvSpPr/>
            <p:nvPr/>
          </p:nvSpPr>
          <p:spPr>
            <a:xfrm>
              <a:off x="3506138" y="686792"/>
              <a:ext cx="4764096" cy="72930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err="1">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THẢO</a:t>
              </a:r>
              <a:r>
                <a:rPr kumimoji="0" lang="en-US" altLang="zh-CN"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LUẬN</a:t>
              </a:r>
              <a:r>
                <a:rPr kumimoji="0" lang="en-US" altLang="zh-CN"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NHÓM</a:t>
              </a:r>
              <a:endParaRPr kumimoji="0" lang="zh-CN" altLang="en-US" sz="3599" b="1" i="0" u="none" strike="noStrike" kern="1200" cap="none" spc="0" normalizeH="0" baseline="0" noProof="0" dirty="0">
                <a:ln>
                  <a:noFill/>
                </a:ln>
                <a:solidFill>
                  <a:prstClr val="white"/>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grpSp>
      <p:pic>
        <p:nvPicPr>
          <p:cNvPr id="26" name="图片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3868" y="1583014"/>
            <a:ext cx="1912507" cy="3691971"/>
          </a:xfrm>
          <a:prstGeom prst="rect">
            <a:avLst/>
          </a:prstGeom>
        </p:spPr>
      </p:pic>
      <p:pic>
        <p:nvPicPr>
          <p:cNvPr id="27" name="图片 10">
            <a:extLst>
              <a:ext uri="{FF2B5EF4-FFF2-40B4-BE49-F238E27FC236}">
                <a16:creationId xmlns:a16="http://schemas.microsoft.com/office/drawing/2014/main" id="{12602A87-54B1-4A04-9CDA-762B858B92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8" name="图片 31">
            <a:extLst>
              <a:ext uri="{FF2B5EF4-FFF2-40B4-BE49-F238E27FC236}">
                <a16:creationId xmlns:a16="http://schemas.microsoft.com/office/drawing/2014/main" id="{7C93D65F-A003-45A9-8346-58F4FB4447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9" name="TextBox 28">
            <a:extLst>
              <a:ext uri="{FF2B5EF4-FFF2-40B4-BE49-F238E27FC236}">
                <a16:creationId xmlns:a16="http://schemas.microsoft.com/office/drawing/2014/main" id="{F99D7C4A-6A97-4686-B4DA-970232C62312}"/>
              </a:ext>
            </a:extLst>
          </p:cNvPr>
          <p:cNvSpPr txBox="1"/>
          <p:nvPr/>
        </p:nvSpPr>
        <p:spPr>
          <a:xfrm>
            <a:off x="1615368" y="3320116"/>
            <a:ext cx="6728854" cy="1938992"/>
          </a:xfrm>
          <a:prstGeom prst="rect">
            <a:avLst/>
          </a:prstGeom>
          <a:noFill/>
        </p:spPr>
        <p:txBody>
          <a:bodyPr wrap="square">
            <a:spAutoFit/>
          </a:bodyPr>
          <a:lstStyle/>
          <a:p>
            <a:pPr lvl="0" algn="ctr">
              <a:defRPr/>
            </a:pPr>
            <a:r>
              <a:rPr lang="vi-VN" sz="4000" dirty="0">
                <a:solidFill>
                  <a:srgbClr val="12735D"/>
                </a:solidFill>
                <a:latin typeface="Calibri" panose="020F0502020204030204" pitchFamily="34" charset="0"/>
                <a:cs typeface="Calibri" panose="020F0502020204030204" pitchFamily="34" charset="0"/>
              </a:rPr>
              <a:t>Trong các đồ chơi đó, hãy kể tên các đồ chơi truyền thống và tên các đồ chơi hiện đại.</a:t>
            </a:r>
            <a:endParaRPr kumimoji="0" lang="en-US" sz="4000" b="0" i="0" u="none" strike="noStrike" kern="1200" cap="none" spc="0" normalizeH="0" baseline="0" noProof="0" dirty="0">
              <a:ln>
                <a:noFill/>
              </a:ln>
              <a:solidFill>
                <a:srgbClr val="12735D"/>
              </a:solidFill>
              <a:effectLst/>
              <a:uLnTx/>
              <a:uFillTx/>
              <a:latin typeface="Calibri" panose="020F0502020204030204" pitchFamily="34" charset="0"/>
              <a:ea typeface="字魂59号-创粗黑"/>
              <a:cs typeface="Calibri" panose="020F0502020204030204" pitchFamily="34" charset="0"/>
            </a:endParaRPr>
          </a:p>
        </p:txBody>
      </p:sp>
    </p:spTree>
    <p:extLst>
      <p:ext uri="{BB962C8B-B14F-4D97-AF65-F5344CB8AC3E}">
        <p14:creationId xmlns:p14="http://schemas.microsoft.com/office/powerpoint/2010/main" val="4131908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5484374" y="968489"/>
            <a:ext cx="7774425" cy="4514789"/>
            <a:chOff x="1828800" y="932844"/>
            <a:chExt cx="8382000"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46"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133600"/>
            <a:ext cx="4095750" cy="3514725"/>
          </a:xfrm>
          <a:prstGeom prst="rect">
            <a:avLst/>
          </a:prstGeom>
        </p:spPr>
      </p:pic>
      <p:pic>
        <p:nvPicPr>
          <p:cNvPr id="23" name="图片 10">
            <a:extLst>
              <a:ext uri="{FF2B5EF4-FFF2-40B4-BE49-F238E27FC236}">
                <a16:creationId xmlns:a16="http://schemas.microsoft.com/office/drawing/2014/main" id="{49794D58-CAF1-4104-A32A-014126967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4" name="图片 31">
            <a:extLst>
              <a:ext uri="{FF2B5EF4-FFF2-40B4-BE49-F238E27FC236}">
                <a16:creationId xmlns:a16="http://schemas.microsoft.com/office/drawing/2014/main" id="{374E3467-573D-4B5E-B162-2A112E86D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8" name="TextBox 27">
            <a:extLst>
              <a:ext uri="{FF2B5EF4-FFF2-40B4-BE49-F238E27FC236}">
                <a16:creationId xmlns:a16="http://schemas.microsoft.com/office/drawing/2014/main" id="{69AD4D8C-4D6A-4DB8-9160-D534CC54539D}"/>
              </a:ext>
            </a:extLst>
          </p:cNvPr>
          <p:cNvSpPr txBox="1"/>
          <p:nvPr/>
        </p:nvSpPr>
        <p:spPr>
          <a:xfrm>
            <a:off x="5830738" y="2286010"/>
            <a:ext cx="7333687" cy="1938992"/>
          </a:xfrm>
          <a:prstGeom prst="rect">
            <a:avLst/>
          </a:prstGeom>
          <a:noFill/>
        </p:spPr>
        <p:txBody>
          <a:bodyPr wrap="square">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Đoạn chính tả nhắc đến những đồ chơi: diều, chong chóng, lê-gô, ô tô điều khiển…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sp>
        <p:nvSpPr>
          <p:cNvPr id="29" name="矩形 36">
            <a:extLst>
              <a:ext uri="{FF2B5EF4-FFF2-40B4-BE49-F238E27FC236}">
                <a16:creationId xmlns:a16="http://schemas.microsoft.com/office/drawing/2014/main" id="{225A7186-4733-46E4-B02E-8A66B735EDBA}"/>
              </a:ext>
            </a:extLst>
          </p:cNvPr>
          <p:cNvSpPr/>
          <p:nvPr/>
        </p:nvSpPr>
        <p:spPr>
          <a:xfrm>
            <a:off x="7312161" y="1442266"/>
            <a:ext cx="4118849" cy="1393971"/>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CHIA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SẺ</a:t>
            </a: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TRƯỚC</a:t>
            </a: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LỚP</a:t>
            </a:r>
            <a:endParaRPr kumimoji="0" lang="zh-CN" altLang="en-US"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pic>
        <p:nvPicPr>
          <p:cNvPr id="30" name="图片 22">
            <a:extLst>
              <a:ext uri="{FF2B5EF4-FFF2-40B4-BE49-F238E27FC236}">
                <a16:creationId xmlns:a16="http://schemas.microsoft.com/office/drawing/2014/main" id="{D07F5576-C93D-4D31-8CD7-DE355FC19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Tree>
    <p:extLst>
      <p:ext uri="{BB962C8B-B14F-4D97-AF65-F5344CB8AC3E}">
        <p14:creationId xmlns:p14="http://schemas.microsoft.com/office/powerpoint/2010/main" val="18702110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grpSp>
        <p:nvGrpSpPr>
          <p:cNvPr id="13" name="组合 12"/>
          <p:cNvGrpSpPr/>
          <p:nvPr/>
        </p:nvGrpSpPr>
        <p:grpSpPr>
          <a:xfrm>
            <a:off x="5484374" y="968489"/>
            <a:ext cx="7774425" cy="4514789"/>
            <a:chOff x="1828800" y="932844"/>
            <a:chExt cx="8382000" cy="4992311"/>
          </a:xfrm>
          <a:effectLst>
            <a:outerShdw blurRad="50800" dist="38100" dir="5400000" algn="t" rotWithShape="0">
              <a:prstClr val="black">
                <a:alpha val="40000"/>
              </a:prstClr>
            </a:outerShdw>
          </a:effectLst>
        </p:grpSpPr>
        <p:sp>
          <p:nvSpPr>
            <p:cNvPr id="17" name="圆角矩形 16"/>
            <p:cNvSpPr/>
            <p:nvPr/>
          </p:nvSpPr>
          <p:spPr>
            <a:xfrm flipV="1">
              <a:off x="1828800" y="932844"/>
              <a:ext cx="8382000"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圆角矩形 17"/>
            <p:cNvSpPr/>
            <p:nvPr/>
          </p:nvSpPr>
          <p:spPr>
            <a:xfrm flipV="1">
              <a:off x="1930550" y="1007531"/>
              <a:ext cx="8178500"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46" name="图片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133600"/>
            <a:ext cx="4095750" cy="3514725"/>
          </a:xfrm>
          <a:prstGeom prst="rect">
            <a:avLst/>
          </a:prstGeom>
        </p:spPr>
      </p:pic>
      <p:pic>
        <p:nvPicPr>
          <p:cNvPr id="23" name="图片 10">
            <a:extLst>
              <a:ext uri="{FF2B5EF4-FFF2-40B4-BE49-F238E27FC236}">
                <a16:creationId xmlns:a16="http://schemas.microsoft.com/office/drawing/2014/main" id="{49794D58-CAF1-4104-A32A-014126967C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82831"/>
            <a:ext cx="6096000" cy="1798924"/>
          </a:xfrm>
          <a:prstGeom prst="rect">
            <a:avLst/>
          </a:prstGeom>
        </p:spPr>
      </p:pic>
      <p:pic>
        <p:nvPicPr>
          <p:cNvPr id="24" name="图片 31">
            <a:extLst>
              <a:ext uri="{FF2B5EF4-FFF2-40B4-BE49-F238E27FC236}">
                <a16:creationId xmlns:a16="http://schemas.microsoft.com/office/drawing/2014/main" id="{374E3467-573D-4B5E-B162-2A112E86D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096000" y="5099452"/>
            <a:ext cx="6096000" cy="1798924"/>
          </a:xfrm>
          <a:prstGeom prst="rect">
            <a:avLst/>
          </a:prstGeom>
        </p:spPr>
      </p:pic>
      <p:sp>
        <p:nvSpPr>
          <p:cNvPr id="28" name="TextBox 27">
            <a:extLst>
              <a:ext uri="{FF2B5EF4-FFF2-40B4-BE49-F238E27FC236}">
                <a16:creationId xmlns:a16="http://schemas.microsoft.com/office/drawing/2014/main" id="{69AD4D8C-4D6A-4DB8-9160-D534CC54539D}"/>
              </a:ext>
            </a:extLst>
          </p:cNvPr>
          <p:cNvSpPr txBox="1"/>
          <p:nvPr/>
        </p:nvSpPr>
        <p:spPr>
          <a:xfrm>
            <a:off x="5759669" y="2070145"/>
            <a:ext cx="6867854" cy="2554545"/>
          </a:xfrm>
          <a:prstGeom prst="rect">
            <a:avLst/>
          </a:prstGeom>
          <a:noFill/>
        </p:spPr>
        <p:txBody>
          <a:bodyPr wrap="square">
            <a:spAutoFit/>
          </a:bodyPr>
          <a:lstStyle/>
          <a:p>
            <a:pPr marL="571500" lvl="0" indent="-571500" algn="just">
              <a:buFont typeface="Arial" panose="020B0604020202020204" pitchFamily="34" charset="0"/>
              <a:buChar char="•"/>
              <a:defRPr/>
            </a:pPr>
            <a:r>
              <a:rPr lang="vi-VN" sz="4000" b="1" dirty="0">
                <a:solidFill>
                  <a:srgbClr val="12735D"/>
                </a:solidFill>
                <a:latin typeface="Calibri" panose="020F0502020204030204" pitchFamily="34" charset="0"/>
                <a:cs typeface="Calibri" panose="020F0502020204030204" pitchFamily="34" charset="0"/>
              </a:rPr>
              <a:t>Đồ chơi truyền thống: </a:t>
            </a:r>
            <a:r>
              <a:rPr lang="vi-VN" sz="4000" b="1" dirty="0">
                <a:solidFill>
                  <a:srgbClr val="FF0000"/>
                </a:solidFill>
                <a:latin typeface="Calibri" panose="020F0502020204030204" pitchFamily="34" charset="0"/>
                <a:cs typeface="Calibri" panose="020F0502020204030204" pitchFamily="34" charset="0"/>
              </a:rPr>
              <a:t>diều, chong chóng, đèn ông sao.</a:t>
            </a:r>
          </a:p>
          <a:p>
            <a:pPr marL="571500" lvl="0" indent="-571500" algn="just">
              <a:buFont typeface="Arial" panose="020B0604020202020204" pitchFamily="34" charset="0"/>
              <a:buChar char="•"/>
              <a:defRPr/>
            </a:pPr>
            <a:r>
              <a:rPr lang="vi-VN" sz="4000" b="1" dirty="0">
                <a:solidFill>
                  <a:srgbClr val="12735D"/>
                </a:solidFill>
                <a:latin typeface="Calibri" panose="020F0502020204030204" pitchFamily="34" charset="0"/>
                <a:cs typeface="Calibri" panose="020F0502020204030204" pitchFamily="34" charset="0"/>
              </a:rPr>
              <a:t>Đồ chơi hiện đại: </a:t>
            </a:r>
            <a:r>
              <a:rPr lang="vi-VN" sz="4000" b="1" dirty="0">
                <a:solidFill>
                  <a:srgbClr val="FF0000"/>
                </a:solidFill>
                <a:latin typeface="Calibri" panose="020F0502020204030204" pitchFamily="34" charset="0"/>
                <a:cs typeface="Calibri" panose="020F0502020204030204" pitchFamily="34" charset="0"/>
              </a:rPr>
              <a:t>Lê-gô, ô tô điều khiển, siêu nhân.</a:t>
            </a:r>
          </a:p>
        </p:txBody>
      </p:sp>
      <p:sp>
        <p:nvSpPr>
          <p:cNvPr id="29" name="矩形 36">
            <a:extLst>
              <a:ext uri="{FF2B5EF4-FFF2-40B4-BE49-F238E27FC236}">
                <a16:creationId xmlns:a16="http://schemas.microsoft.com/office/drawing/2014/main" id="{225A7186-4733-46E4-B02E-8A66B735EDBA}"/>
              </a:ext>
            </a:extLst>
          </p:cNvPr>
          <p:cNvSpPr/>
          <p:nvPr/>
        </p:nvSpPr>
        <p:spPr>
          <a:xfrm>
            <a:off x="6365328" y="1273300"/>
            <a:ext cx="6262195" cy="729302"/>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CHIA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SẺ</a:t>
            </a: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TRƯỚC</a:t>
            </a:r>
            <a:r>
              <a:rPr kumimoji="0" lang="en-US" altLang="zh-CN"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 </a:t>
            </a:r>
            <a:r>
              <a:rPr kumimoji="0" lang="en-US" altLang="zh-CN" sz="3599" b="1" i="0" u="none" strike="noStrike" kern="1200" cap="none" spc="0" normalizeH="0" baseline="0" noProof="0" dirty="0" err="1">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rPr>
              <a:t>LỚP</a:t>
            </a:r>
            <a:endParaRPr kumimoji="0" lang="zh-CN" altLang="en-US" sz="3599" b="1" i="0" u="none" strike="noStrike" kern="1200" cap="none" spc="0" normalizeH="0" baseline="0" noProof="0" dirty="0">
              <a:ln>
                <a:noFill/>
              </a:ln>
              <a:solidFill>
                <a:srgbClr val="12735D"/>
              </a:solidFill>
              <a:effectLst/>
              <a:uLnTx/>
              <a:uFillTx/>
              <a:latin typeface="Coiny" panose="02000903060500060000" pitchFamily="2" charset="0"/>
              <a:ea typeface="字魂59号-创粗黑" panose="00000500000000000000" pitchFamily="2" charset="-122"/>
              <a:cs typeface="+mn-ea"/>
              <a:sym typeface="字魂59号-创粗黑" panose="00000500000000000000" pitchFamily="2" charset="-122"/>
            </a:endParaRPr>
          </a:p>
        </p:txBody>
      </p:sp>
      <p:pic>
        <p:nvPicPr>
          <p:cNvPr id="30" name="图片 22">
            <a:extLst>
              <a:ext uri="{FF2B5EF4-FFF2-40B4-BE49-F238E27FC236}">
                <a16:creationId xmlns:a16="http://schemas.microsoft.com/office/drawing/2014/main" id="{D07F5576-C93D-4D31-8CD7-DE355FC19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3217" y="-492142"/>
            <a:ext cx="4037261" cy="1903702"/>
          </a:xfrm>
          <a:prstGeom prst="rect">
            <a:avLst/>
          </a:prstGeom>
        </p:spPr>
      </p:pic>
    </p:spTree>
    <p:extLst>
      <p:ext uri="{BB962C8B-B14F-4D97-AF65-F5344CB8AC3E}">
        <p14:creationId xmlns:p14="http://schemas.microsoft.com/office/powerpoint/2010/main" val="337332270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style.rotation</p:attrName>
                                        </p:attrNameLst>
                                      </p:cBhvr>
                                      <p:tavLst>
                                        <p:tav tm="0">
                                          <p:val>
                                            <p:fltVal val="90"/>
                                          </p:val>
                                        </p:tav>
                                        <p:tav tm="100000">
                                          <p:val>
                                            <p:fltVal val="0"/>
                                          </p:val>
                                        </p:tav>
                                      </p:tavLst>
                                    </p:anim>
                                    <p:animEffect transition="in" filter="fade">
                                      <p:cBhvr>
                                        <p:cTn id="16" dur="1000"/>
                                        <p:tgtEl>
                                          <p:spTgt spid="4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1000" fill="hold"/>
                                        <p:tgtEl>
                                          <p:spTgt spid="29"/>
                                        </p:tgtEl>
                                        <p:attrNameLst>
                                          <p:attrName>ppt_w</p:attrName>
                                        </p:attrNameLst>
                                      </p:cBhvr>
                                      <p:tavLst>
                                        <p:tav tm="0">
                                          <p:val>
                                            <p:fltVal val="0"/>
                                          </p:val>
                                        </p:tav>
                                        <p:tav tm="100000">
                                          <p:val>
                                            <p:strVal val="#ppt_w"/>
                                          </p:val>
                                        </p:tav>
                                      </p:tavLst>
                                    </p:anim>
                                    <p:anim calcmode="lin" valueType="num">
                                      <p:cBhvr>
                                        <p:cTn id="20" dur="1000" fill="hold"/>
                                        <p:tgtEl>
                                          <p:spTgt spid="29"/>
                                        </p:tgtEl>
                                        <p:attrNameLst>
                                          <p:attrName>ppt_h</p:attrName>
                                        </p:attrNameLst>
                                      </p:cBhvr>
                                      <p:tavLst>
                                        <p:tav tm="0">
                                          <p:val>
                                            <p:fltVal val="0"/>
                                          </p:val>
                                        </p:tav>
                                        <p:tav tm="100000">
                                          <p:val>
                                            <p:strVal val="#ppt_h"/>
                                          </p:val>
                                        </p:tav>
                                      </p:tavLst>
                                    </p:anim>
                                    <p:anim calcmode="lin" valueType="num">
                                      <p:cBhvr>
                                        <p:cTn id="21" dur="1000" fill="hold"/>
                                        <p:tgtEl>
                                          <p:spTgt spid="29"/>
                                        </p:tgtEl>
                                        <p:attrNameLst>
                                          <p:attrName>style.rotation</p:attrName>
                                        </p:attrNameLst>
                                      </p:cBhvr>
                                      <p:tavLst>
                                        <p:tav tm="0">
                                          <p:val>
                                            <p:fltVal val="90"/>
                                          </p:val>
                                        </p:tav>
                                        <p:tav tm="100000">
                                          <p:val>
                                            <p:fltVal val="0"/>
                                          </p:val>
                                        </p:tav>
                                      </p:tavLst>
                                    </p:anim>
                                    <p:animEffect transition="in" filter="fade">
                                      <p:cBhvr>
                                        <p:cTn id="22" dur="1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1000" fill="hold"/>
                                        <p:tgtEl>
                                          <p:spTgt spid="28"/>
                                        </p:tgtEl>
                                        <p:attrNameLst>
                                          <p:attrName>ppt_w</p:attrName>
                                        </p:attrNameLst>
                                      </p:cBhvr>
                                      <p:tavLst>
                                        <p:tav tm="0">
                                          <p:val>
                                            <p:fltVal val="0"/>
                                          </p:val>
                                        </p:tav>
                                        <p:tav tm="100000">
                                          <p:val>
                                            <p:strVal val="#ppt_w"/>
                                          </p:val>
                                        </p:tav>
                                      </p:tavLst>
                                    </p:anim>
                                    <p:anim calcmode="lin" valueType="num">
                                      <p:cBhvr>
                                        <p:cTn id="28" dur="1000" fill="hold"/>
                                        <p:tgtEl>
                                          <p:spTgt spid="28"/>
                                        </p:tgtEl>
                                        <p:attrNameLst>
                                          <p:attrName>ppt_h</p:attrName>
                                        </p:attrNameLst>
                                      </p:cBhvr>
                                      <p:tavLst>
                                        <p:tav tm="0">
                                          <p:val>
                                            <p:fltVal val="0"/>
                                          </p:val>
                                        </p:tav>
                                        <p:tav tm="100000">
                                          <p:val>
                                            <p:strVal val="#ppt_h"/>
                                          </p:val>
                                        </p:tav>
                                      </p:tavLst>
                                    </p:anim>
                                    <p:anim calcmode="lin" valueType="num">
                                      <p:cBhvr>
                                        <p:cTn id="29" dur="1000" fill="hold"/>
                                        <p:tgtEl>
                                          <p:spTgt spid="28"/>
                                        </p:tgtEl>
                                        <p:attrNameLst>
                                          <p:attrName>style.rotation</p:attrName>
                                        </p:attrNameLst>
                                      </p:cBhvr>
                                      <p:tavLst>
                                        <p:tav tm="0">
                                          <p:val>
                                            <p:fltVal val="90"/>
                                          </p:val>
                                        </p:tav>
                                        <p:tav tm="100000">
                                          <p:val>
                                            <p:fltVal val="0"/>
                                          </p:val>
                                        </p:tav>
                                      </p:tavLst>
                                    </p:anim>
                                    <p:animEffect transition="in" filter="fade">
                                      <p:cBhvr>
                                        <p:cTn id="3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B2C15-EC69-45F2-AD2C-81B699C29306}"/>
              </a:ext>
            </a:extLst>
          </p:cNvPr>
          <p:cNvSpPr txBox="1"/>
          <p:nvPr/>
        </p:nvSpPr>
        <p:spPr>
          <a:xfrm>
            <a:off x="4203629" y="995899"/>
            <a:ext cx="5365827" cy="969433"/>
          </a:xfrm>
          <a:prstGeom prst="rect">
            <a:avLst/>
          </a:prstGeom>
          <a:noFill/>
        </p:spPr>
        <p:txBody>
          <a:bodyPr wrap="square" rtlCol="0">
            <a:spAutoFit/>
          </a:bodyPr>
          <a:lstStyle/>
          <a:p>
            <a:pPr>
              <a:lnSpc>
                <a:spcPct val="150000"/>
              </a:lnSpc>
            </a:pPr>
            <a:r>
              <a:rPr lang="vi-VN" sz="4400" b="1" dirty="0">
                <a:solidFill>
                  <a:schemeClr val="accent1">
                    <a:lumMod val="50000"/>
                  </a:schemeClr>
                </a:solidFill>
                <a:latin typeface="+mj-lt"/>
              </a:rPr>
              <a:t>Các từ dễ viết sai</a:t>
            </a:r>
            <a:endParaRPr lang="en-US" sz="4400" b="1" dirty="0">
              <a:solidFill>
                <a:schemeClr val="accent1">
                  <a:lumMod val="50000"/>
                </a:schemeClr>
              </a:solidFill>
              <a:latin typeface="+mj-lt"/>
            </a:endParaRPr>
          </a:p>
        </p:txBody>
      </p:sp>
      <p:sp>
        <p:nvSpPr>
          <p:cNvPr id="3" name="Rectangle 2">
            <a:extLst>
              <a:ext uri="{FF2B5EF4-FFF2-40B4-BE49-F238E27FC236}">
                <a16:creationId xmlns:a16="http://schemas.microsoft.com/office/drawing/2014/main" id="{307BBCAA-D20F-426D-ACF9-3D779787A48F}"/>
              </a:ext>
            </a:extLst>
          </p:cNvPr>
          <p:cNvSpPr/>
          <p:nvPr/>
        </p:nvSpPr>
        <p:spPr>
          <a:xfrm>
            <a:off x="4366078" y="1973272"/>
            <a:ext cx="5996762" cy="969433"/>
          </a:xfrm>
          <a:prstGeom prst="rect">
            <a:avLst/>
          </a:prstGeom>
        </p:spPr>
        <p:txBody>
          <a:bodyPr wrap="square">
            <a:spAutoFit/>
          </a:bodyPr>
          <a:lstStyle/>
          <a:p>
            <a:pPr algn="just">
              <a:lnSpc>
                <a:spcPct val="150000"/>
              </a:lnSpc>
            </a:pPr>
            <a:r>
              <a:rPr lang="vi-VN" sz="4400" dirty="0">
                <a:latin typeface="+mj-lt"/>
              </a:rPr>
              <a:t>     truyền thống</a:t>
            </a:r>
          </a:p>
        </p:txBody>
      </p:sp>
      <p:sp>
        <p:nvSpPr>
          <p:cNvPr id="4" name="Oval 3">
            <a:extLst>
              <a:ext uri="{FF2B5EF4-FFF2-40B4-BE49-F238E27FC236}">
                <a16:creationId xmlns:a16="http://schemas.microsoft.com/office/drawing/2014/main" id="{61FDC1B2-475E-4CC8-A599-E39920ACF103}"/>
              </a:ext>
            </a:extLst>
          </p:cNvPr>
          <p:cNvSpPr/>
          <p:nvPr/>
        </p:nvSpPr>
        <p:spPr>
          <a:xfrm>
            <a:off x="4471739" y="2596034"/>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
        <p:nvSpPr>
          <p:cNvPr id="5" name="Rectangle 4">
            <a:extLst>
              <a:ext uri="{FF2B5EF4-FFF2-40B4-BE49-F238E27FC236}">
                <a16:creationId xmlns:a16="http://schemas.microsoft.com/office/drawing/2014/main" id="{1F5EEDD1-90D0-41DC-AD31-52F3F6C0D4B0}"/>
              </a:ext>
            </a:extLst>
          </p:cNvPr>
          <p:cNvSpPr/>
          <p:nvPr/>
        </p:nvSpPr>
        <p:spPr>
          <a:xfrm>
            <a:off x="4366078" y="2561716"/>
            <a:ext cx="5996762" cy="969433"/>
          </a:xfrm>
          <a:prstGeom prst="rect">
            <a:avLst/>
          </a:prstGeom>
        </p:spPr>
        <p:txBody>
          <a:bodyPr wrap="square">
            <a:spAutoFit/>
          </a:bodyPr>
          <a:lstStyle/>
          <a:p>
            <a:pPr algn="just">
              <a:lnSpc>
                <a:spcPct val="150000"/>
              </a:lnSpc>
            </a:pPr>
            <a:r>
              <a:rPr lang="vi-VN" sz="4400" dirty="0">
                <a:latin typeface="+mj-lt"/>
              </a:rPr>
              <a:t>     diều</a:t>
            </a:r>
          </a:p>
        </p:txBody>
      </p:sp>
      <p:sp>
        <p:nvSpPr>
          <p:cNvPr id="6" name="Oval 5">
            <a:extLst>
              <a:ext uri="{FF2B5EF4-FFF2-40B4-BE49-F238E27FC236}">
                <a16:creationId xmlns:a16="http://schemas.microsoft.com/office/drawing/2014/main" id="{34232DF3-EEBE-4822-BAD2-59A1D687D239}"/>
              </a:ext>
            </a:extLst>
          </p:cNvPr>
          <p:cNvSpPr/>
          <p:nvPr/>
        </p:nvSpPr>
        <p:spPr>
          <a:xfrm>
            <a:off x="4471739" y="318649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
        <p:nvSpPr>
          <p:cNvPr id="7" name="Rectangle 6">
            <a:extLst>
              <a:ext uri="{FF2B5EF4-FFF2-40B4-BE49-F238E27FC236}">
                <a16:creationId xmlns:a16="http://schemas.microsoft.com/office/drawing/2014/main" id="{1692E63E-1AAA-4991-B594-81880DF3D727}"/>
              </a:ext>
            </a:extLst>
          </p:cNvPr>
          <p:cNvSpPr/>
          <p:nvPr/>
        </p:nvSpPr>
        <p:spPr>
          <a:xfrm>
            <a:off x="4366078" y="3168412"/>
            <a:ext cx="5996762" cy="969433"/>
          </a:xfrm>
          <a:prstGeom prst="rect">
            <a:avLst/>
          </a:prstGeom>
        </p:spPr>
        <p:txBody>
          <a:bodyPr wrap="square">
            <a:spAutoFit/>
          </a:bodyPr>
          <a:lstStyle/>
          <a:p>
            <a:pPr algn="just">
              <a:lnSpc>
                <a:spcPct val="150000"/>
              </a:lnSpc>
            </a:pPr>
            <a:r>
              <a:rPr lang="vi-VN" sz="4400" dirty="0">
                <a:latin typeface="+mj-lt"/>
              </a:rPr>
              <a:t>     lê- gô</a:t>
            </a:r>
          </a:p>
        </p:txBody>
      </p:sp>
      <p:sp>
        <p:nvSpPr>
          <p:cNvPr id="8" name="Oval 7">
            <a:extLst>
              <a:ext uri="{FF2B5EF4-FFF2-40B4-BE49-F238E27FC236}">
                <a16:creationId xmlns:a16="http://schemas.microsoft.com/office/drawing/2014/main" id="{AF27D303-7069-4DC9-BC3C-41E80FA374A8}"/>
              </a:ext>
            </a:extLst>
          </p:cNvPr>
          <p:cNvSpPr/>
          <p:nvPr/>
        </p:nvSpPr>
        <p:spPr>
          <a:xfrm>
            <a:off x="4471739" y="3793191"/>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
        <p:nvSpPr>
          <p:cNvPr id="9" name="Rectangle 8">
            <a:extLst>
              <a:ext uri="{FF2B5EF4-FFF2-40B4-BE49-F238E27FC236}">
                <a16:creationId xmlns:a16="http://schemas.microsoft.com/office/drawing/2014/main" id="{81260176-7441-4D11-99FE-0E53E32CBF2D}"/>
              </a:ext>
            </a:extLst>
          </p:cNvPr>
          <p:cNvSpPr/>
          <p:nvPr/>
        </p:nvSpPr>
        <p:spPr>
          <a:xfrm>
            <a:off x="4366078" y="3775108"/>
            <a:ext cx="5996762" cy="969433"/>
          </a:xfrm>
          <a:prstGeom prst="rect">
            <a:avLst/>
          </a:prstGeom>
        </p:spPr>
        <p:txBody>
          <a:bodyPr wrap="square">
            <a:spAutoFit/>
          </a:bodyPr>
          <a:lstStyle/>
          <a:p>
            <a:pPr algn="just">
              <a:lnSpc>
                <a:spcPct val="150000"/>
              </a:lnSpc>
            </a:pPr>
            <a:r>
              <a:rPr lang="vi-VN" sz="4400" dirty="0">
                <a:latin typeface="+mj-lt"/>
              </a:rPr>
              <a:t>     giữ gìn</a:t>
            </a:r>
          </a:p>
        </p:txBody>
      </p:sp>
      <p:sp>
        <p:nvSpPr>
          <p:cNvPr id="10" name="Oval 9">
            <a:extLst>
              <a:ext uri="{FF2B5EF4-FFF2-40B4-BE49-F238E27FC236}">
                <a16:creationId xmlns:a16="http://schemas.microsoft.com/office/drawing/2014/main" id="{C8F3C40F-36D4-40F8-810F-A526DFB65E40}"/>
              </a:ext>
            </a:extLst>
          </p:cNvPr>
          <p:cNvSpPr/>
          <p:nvPr/>
        </p:nvSpPr>
        <p:spPr>
          <a:xfrm>
            <a:off x="4471739" y="4399887"/>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mj-lt"/>
            </a:endParaRPr>
          </a:p>
        </p:txBody>
      </p:sp>
    </p:spTree>
    <p:extLst>
      <p:ext uri="{BB962C8B-B14F-4D97-AF65-F5344CB8AC3E}">
        <p14:creationId xmlns:p14="http://schemas.microsoft.com/office/powerpoint/2010/main" val="404875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animBg="1"/>
      <p:bldP spid="7" grpId="0"/>
      <p:bldP spid="8" grpId="0" animBg="1"/>
      <p:bldP spid="9" grpId="0"/>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zp3bxc1p">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362</Words>
  <Application>Microsoft Office PowerPoint</Application>
  <PresentationFormat>Widescreen</PresentationFormat>
  <Paragraphs>65</Paragraphs>
  <Slides>14</Slides>
  <Notes>7</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14</vt:i4>
      </vt:variant>
    </vt:vector>
  </HeadingPairs>
  <TitlesOfParts>
    <vt:vector size="40" baseType="lpstr">
      <vt:lpstr>等线</vt:lpstr>
      <vt:lpstr>等线 Light</vt:lpstr>
      <vt:lpstr>Aptos</vt:lpstr>
      <vt:lpstr>Arial</vt:lpstr>
      <vt:lpstr>Arial-Rounded</vt:lpstr>
      <vt:lpstr>Calibri</vt:lpstr>
      <vt:lpstr>Calibri Light</vt:lpstr>
      <vt:lpstr>Coiny</vt:lpstr>
      <vt:lpstr>HP001 4 hàng</vt:lpstr>
      <vt:lpstr>Humanst521 BT</vt:lpstr>
      <vt:lpstr>Lato Hairline</vt:lpstr>
      <vt:lpstr>Lato Light</vt:lpstr>
      <vt:lpstr>Lato Regular</vt:lpstr>
      <vt:lpstr>Patrick Hand</vt:lpstr>
      <vt:lpstr>UTM Showcard</vt:lpstr>
      <vt:lpstr>字魂17号-萌趣果冻体</vt:lpstr>
      <vt:lpstr>字魂59号-创粗黑</vt:lpstr>
      <vt:lpstr>字魂70号-灵悦黑体</vt:lpstr>
      <vt:lpstr>Office Theme</vt:lpstr>
      <vt:lpstr>7_Office Theme</vt:lpstr>
      <vt:lpstr>Office 主题​​</vt:lpstr>
      <vt:lpstr>1_Office Theme</vt:lpstr>
      <vt:lpstr>1_Office 主题​​</vt:lpstr>
      <vt:lpstr>千图网海量PPT模板www.58pic.com​​</vt:lpstr>
      <vt:lpstr>5_Custom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62</cp:revision>
  <dcterms:created xsi:type="dcterms:W3CDTF">2021-07-20T01:55:21Z</dcterms:created>
  <dcterms:modified xsi:type="dcterms:W3CDTF">2025-11-26T07:37:26Z</dcterms:modified>
</cp:coreProperties>
</file>