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gif" ContentType="image/gif"/>
  <Default Extension="emf" ContentType="image/x-emf"/>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media/image11.svg" ContentType="image/svg+xml"/>
  <Override PartName="/ppt/media/image13.svg" ContentType="image/svg+xml"/>
  <Override PartName="/ppt/media/image15.svg" ContentType="image/svg+xml"/>
  <Override PartName="/ppt/media/image2.svg" ContentType="image/svg+xml"/>
  <Override PartName="/ppt/media/image20.svg" ContentType="image/svg+xml"/>
  <Override PartName="/ppt/media/image26.svg" ContentType="image/svg+xml"/>
  <Override PartName="/ppt/media/image28.svg" ContentType="image/svg+xml"/>
  <Override PartName="/ppt/media/image30.svg" ContentType="image/svg+xml"/>
  <Override PartName="/ppt/media/image33.svg" ContentType="image/svg+xml"/>
  <Override PartName="/ppt/media/image4.svg" ContentType="image/svg+xml"/>
  <Override PartName="/ppt/media/image44.svg" ContentType="image/svg+xml"/>
  <Override PartName="/ppt/media/image45.svg" ContentType="image/svg+xml"/>
  <Override PartName="/ppt/media/image46.svg" ContentType="image/svg+xml"/>
  <Override PartName="/ppt/media/image5.svg" ContentType="image/svg+xml"/>
  <Override PartName="/ppt/media/image63.svg" ContentType="image/svg+xml"/>
  <Override PartName="/ppt/media/image81.svg" ContentType="image/svg+xml"/>
  <Override PartName="/ppt/media/image84.svg" ContentType="image/svg+xml"/>
  <Override PartName="/ppt/media/image87.svg" ContentType="image/svg+xml"/>
  <Override PartName="/ppt/media/image89.svg" ContentType="image/svg+xml"/>
  <Override PartName="/ppt/media/image9.svg" ContentType="image/svg+xml"/>
  <Override PartName="/ppt/media/image92.svg" ContentType="image/svg+xml"/>
  <Override PartName="/ppt/media/image97.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257" r:id="rId3"/>
    <p:sldId id="295" r:id="rId5"/>
    <p:sldId id="303" r:id="rId6"/>
    <p:sldId id="281" r:id="rId7"/>
    <p:sldId id="300" r:id="rId8"/>
    <p:sldId id="306" r:id="rId9"/>
    <p:sldId id="307" r:id="rId10"/>
    <p:sldId id="285" r:id="rId11"/>
    <p:sldId id="284" r:id="rId12"/>
    <p:sldId id="308" r:id="rId13"/>
    <p:sldId id="309" r:id="rId14"/>
    <p:sldId id="310" r:id="rId15"/>
    <p:sldId id="305" r:id="rId16"/>
    <p:sldId id="311" r:id="rId17"/>
    <p:sldId id="312" r:id="rId18"/>
    <p:sldId id="313" r:id="rId19"/>
    <p:sldId id="269" r:id="rId20"/>
    <p:sldId id="289" r:id="rId21"/>
    <p:sldId id="314" r:id="rId22"/>
    <p:sldId id="315" r:id="rId23"/>
    <p:sldId id="316" r:id="rId24"/>
    <p:sldId id="317" r:id="rId25"/>
    <p:sldId id="318" r:id="rId26"/>
    <p:sldId id="319" r:id="rId27"/>
    <p:sldId id="320" r:id="rId28"/>
    <p:sldId id="321" r:id="rId29"/>
    <p:sldId id="322" r:id="rId30"/>
    <p:sldId id="323" r:id="rId31"/>
    <p:sldId id="324" r:id="rId32"/>
    <p:sldId id="325" r:id="rId33"/>
    <p:sldId id="326" r:id="rId34"/>
    <p:sldId id="267" r:id="rId35"/>
    <p:sldId id="298" r:id="rId36"/>
    <p:sldId id="277"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EF8F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中度样式 2 - 强调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0013" autoAdjust="0"/>
  </p:normalViewPr>
  <p:slideViewPr>
    <p:cSldViewPr snapToGrid="0">
      <p:cViewPr varScale="1">
        <p:scale>
          <a:sx n="67" d="100"/>
          <a:sy n="67" d="100"/>
        </p:scale>
        <p:origin x="512"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0" Type="http://schemas.openxmlformats.org/officeDocument/2006/relationships/tableStyles" Target="tableStyles.xml"/><Relationship Id="rId4" Type="http://schemas.openxmlformats.org/officeDocument/2006/relationships/notesMaster" Target="notesMasters/notesMaster1.xml"/><Relationship Id="rId39" Type="http://schemas.openxmlformats.org/officeDocument/2006/relationships/viewProps" Target="viewProps.xml"/><Relationship Id="rId38" Type="http://schemas.openxmlformats.org/officeDocument/2006/relationships/presProps" Target="presProps.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10EA12D-7983-4238-8F19-71CAC3097C9F}"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BF91B3-49EB-406F-9E63-53B39016FEDF}"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endParaRPr lang="en-US" dirty="0"/>
          </a:p>
          <a:p>
            <a:r>
              <a:rPr lang="en-US" dirty="0"/>
              <a:t>Facebook: https://www.facebook.com/huongthaoGADT</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3BBE6BE2-0757-48B3-976A-0C8F54952EE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1CBF91B3-49EB-406F-9E63-53B39016FEDF}" type="slidenum">
              <a:rPr lang="en-US" smtClean="0"/>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endParaRPr lang="en-US" dirty="0"/>
          </a:p>
          <a:p>
            <a:r>
              <a:rPr lang="en-US" dirty="0"/>
              <a:t>Facebook: https://www.facebook.com/huongthaoGADT</a:t>
            </a:r>
            <a:endParaRPr lang="en-US" dirty="0"/>
          </a:p>
          <a:p>
            <a:endParaRPr lang="en-US" dirty="0"/>
          </a:p>
        </p:txBody>
      </p:sp>
      <p:sp>
        <p:nvSpPr>
          <p:cNvPr id="4" name="Slide Number Placeholder 3"/>
          <p:cNvSpPr>
            <a:spLocks noGrp="1"/>
          </p:cNvSpPr>
          <p:nvPr>
            <p:ph type="sldNum" sz="quarter" idx="5"/>
          </p:nvPr>
        </p:nvSpPr>
        <p:spPr/>
        <p:txBody>
          <a:bodyPr/>
          <a:lstStyle/>
          <a:p>
            <a:fld id="{1CBF91B3-49EB-406F-9E63-53B39016FEDF}" type="slidenum">
              <a:rPr lang="en-US" smtClean="0"/>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phát</a:t>
            </a:r>
            <a:r>
              <a:rPr lang="en-US" dirty="0"/>
              <a:t> </a:t>
            </a:r>
            <a:r>
              <a:rPr lang="en-US" dirty="0" err="1"/>
              <a:t>từng</a:t>
            </a:r>
            <a:r>
              <a:rPr lang="en-US" dirty="0"/>
              <a:t> video </a:t>
            </a:r>
            <a:r>
              <a:rPr lang="en-US" dirty="0" err="1"/>
              <a:t>cho</a:t>
            </a:r>
            <a:r>
              <a:rPr lang="en-US" dirty="0"/>
              <a:t> </a:t>
            </a:r>
            <a:r>
              <a:rPr lang="en-US" dirty="0" err="1"/>
              <a:t>hs</a:t>
            </a:r>
            <a:r>
              <a:rPr lang="en-US" dirty="0"/>
              <a:t> </a:t>
            </a:r>
            <a:r>
              <a:rPr lang="en-US" dirty="0" err="1"/>
              <a:t>nghe</a:t>
            </a:r>
            <a:endParaRPr lang="en-US" dirty="0"/>
          </a:p>
        </p:txBody>
      </p:sp>
      <p:sp>
        <p:nvSpPr>
          <p:cNvPr id="4" name="Slide Number Placeholder 3"/>
          <p:cNvSpPr>
            <a:spLocks noGrp="1"/>
          </p:cNvSpPr>
          <p:nvPr>
            <p:ph type="sldNum" sz="quarter" idx="5"/>
          </p:nvPr>
        </p:nvSpPr>
        <p:spPr/>
        <p:txBody>
          <a:bodyPr/>
          <a:lstStyle/>
          <a:p>
            <a:fld id="{1CBF91B3-49EB-406F-9E63-53B39016FEDF}" type="slidenum">
              <a:rPr lang="en-US" smtClean="0"/>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1CBF91B3-49EB-406F-9E63-53B39016FEDF}" type="slidenum">
              <a:rPr lang="en-US" smtClean="0"/>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endParaRPr lang="en-US" dirty="0"/>
          </a:p>
          <a:p>
            <a:r>
              <a:rPr lang="en-US" dirty="0"/>
              <a:t>Facebook: https://www.facebook.com/huongthaoGADT</a:t>
            </a:r>
            <a:endParaRPr lang="en-US" dirty="0"/>
          </a:p>
        </p:txBody>
      </p:sp>
      <p:sp>
        <p:nvSpPr>
          <p:cNvPr id="4" name="Slide Number Placeholder 3"/>
          <p:cNvSpPr>
            <a:spLocks noGrp="1"/>
          </p:cNvSpPr>
          <p:nvPr>
            <p:ph type="sldNum" sz="quarter" idx="5"/>
          </p:nvPr>
        </p:nvSpPr>
        <p:spPr/>
        <p:txBody>
          <a:bodyPr/>
          <a:lstStyle/>
          <a:p>
            <a:fld id="{1CBF91B3-49EB-406F-9E63-53B39016FEDF}" type="slidenum">
              <a:rPr lang="en-US" smtClean="0"/>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1CBF91B3-49EB-406F-9E63-53B39016FEDF}" type="slidenum">
              <a:rPr lang="en-US" smtClean="0"/>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endParaRPr lang="en-US" dirty="0"/>
          </a:p>
          <a:p>
            <a:r>
              <a:rPr lang="en-US" dirty="0"/>
              <a:t>Facebook: https://www.facebook.com/huongthaoGADT</a:t>
            </a:r>
            <a:endParaRPr lang="en-US" dirty="0"/>
          </a:p>
          <a:p>
            <a:endParaRPr lang="en-US" dirty="0"/>
          </a:p>
        </p:txBody>
      </p:sp>
      <p:sp>
        <p:nvSpPr>
          <p:cNvPr id="4" name="Slide Number Placeholder 3"/>
          <p:cNvSpPr>
            <a:spLocks noGrp="1"/>
          </p:cNvSpPr>
          <p:nvPr>
            <p:ph type="sldNum" sz="quarter" idx="5"/>
          </p:nvPr>
        </p:nvSpPr>
        <p:spPr/>
        <p:txBody>
          <a:bodyPr/>
          <a:lstStyle/>
          <a:p>
            <a:fld id="{1CBF91B3-49EB-406F-9E63-53B39016FEDF}" type="slidenum">
              <a:rPr lang="en-US" smtClean="0"/>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endParaRPr lang="en-US" dirty="0"/>
          </a:p>
          <a:p>
            <a:r>
              <a:rPr lang="en-US"/>
              <a:t>Facebook: https://www.facebook.com/huongthaoGADT</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3BBE6BE2-0757-48B3-976A-0C8F54952EE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vi-VN" sz="1200">
                <a:solidFill>
                  <a:srgbClr val="000099"/>
                </a:solidFill>
              </a:rPr>
              <a:t>Không có âm thanh, cuộc sống của chúng ta sẽ không những tẻ nhạt và còn rất nhiều điều bất tiện. Vậy âm thanh có vai trò như thế nào trong cuộc sống? Bài học hôm nay sẽ giúp các em tìm hiểu điều đó!</a:t>
            </a:r>
            <a:endParaRPr lang="vi-VN" sz="1200">
              <a:solidFill>
                <a:srgbClr val="000099"/>
              </a:solidFill>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3BBE6BE2-0757-48B3-976A-0C8F54952EE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endParaRPr lang="en-US" dirty="0"/>
          </a:p>
          <a:p>
            <a:r>
              <a:rPr lang="en-US" dirty="0"/>
              <a:t>Facebook: https://www.facebook.com/huongthaoGADT</a:t>
            </a:r>
            <a:endParaRPr lang="en-US" dirty="0"/>
          </a:p>
        </p:txBody>
      </p:sp>
      <p:sp>
        <p:nvSpPr>
          <p:cNvPr id="4" name="Slide Number Placeholder 3"/>
          <p:cNvSpPr>
            <a:spLocks noGrp="1"/>
          </p:cNvSpPr>
          <p:nvPr>
            <p:ph type="sldNum" sz="quarter" idx="5"/>
          </p:nvPr>
        </p:nvSpPr>
        <p:spPr/>
        <p:txBody>
          <a:bodyPr/>
          <a:lstStyle/>
          <a:p>
            <a:fld id="{1CBF91B3-49EB-406F-9E63-53B39016FEDF}" type="slidenum">
              <a:rPr lang="en-US" smtClean="0"/>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vi-VN" sz="1200">
                <a:solidFill>
                  <a:srgbClr val="000099"/>
                </a:solidFill>
              </a:rPr>
              <a:t>Không có âm thanh, cuộc sống của chúng ta sẽ không những tẻ nhạt và còn rất nhiều điều bất tiện. Vậy âm thanh có vai trò như thế nào trong cuộc sống? Bài học hôm nay sẽ giúp các em tìm hiểu điều đó!</a:t>
            </a:r>
            <a:endParaRPr lang="vi-VN" sz="1200">
              <a:solidFill>
                <a:srgbClr val="000099"/>
              </a:solidFill>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3BBE6BE2-0757-48B3-976A-0C8F54952EE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endParaRPr lang="en-US" dirty="0"/>
          </a:p>
          <a:p>
            <a:r>
              <a:rPr lang="en-US" dirty="0"/>
              <a:t>Facebook: https://www.facebook.com/huongthaoGADT</a:t>
            </a:r>
            <a:endParaRPr lang="en-US" dirty="0"/>
          </a:p>
          <a:p>
            <a:endParaRPr lang="en-US" dirty="0"/>
          </a:p>
        </p:txBody>
      </p:sp>
      <p:sp>
        <p:nvSpPr>
          <p:cNvPr id="4" name="Slide Number Placeholder 3"/>
          <p:cNvSpPr>
            <a:spLocks noGrp="1"/>
          </p:cNvSpPr>
          <p:nvPr>
            <p:ph type="sldNum" sz="quarter" idx="5"/>
          </p:nvPr>
        </p:nvSpPr>
        <p:spPr/>
        <p:txBody>
          <a:bodyPr/>
          <a:lstStyle/>
          <a:p>
            <a:fld id="{1CBF91B3-49EB-406F-9E63-53B39016FEDF}" type="slidenum">
              <a:rPr lang="en-US" smtClean="0"/>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1CBF91B3-49EB-406F-9E63-53B39016FEDF}" type="slidenum">
              <a:rPr lang="en-US" smtClean="0"/>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endParaRPr lang="en-US" dirty="0"/>
          </a:p>
          <a:p>
            <a:r>
              <a:rPr lang="en-US" dirty="0"/>
              <a:t>Facebook: https://www.facebook.com/huongthaoGADT</a:t>
            </a:r>
            <a:endParaRPr lang="en-US" dirty="0"/>
          </a:p>
        </p:txBody>
      </p:sp>
      <p:sp>
        <p:nvSpPr>
          <p:cNvPr id="4" name="Slide Number Placeholder 3"/>
          <p:cNvSpPr>
            <a:spLocks noGrp="1"/>
          </p:cNvSpPr>
          <p:nvPr>
            <p:ph type="sldNum" sz="quarter" idx="5"/>
          </p:nvPr>
        </p:nvSpPr>
        <p:spPr/>
        <p:txBody>
          <a:bodyPr/>
          <a:lstStyle/>
          <a:p>
            <a:fld id="{1CBF91B3-49EB-406F-9E63-53B39016FEDF}" type="slidenum">
              <a:rPr lang="en-US" smtClean="0"/>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endParaRPr lang="en-US" dirty="0"/>
          </a:p>
          <a:p>
            <a:r>
              <a:rPr lang="en-US" dirty="0"/>
              <a:t>Facebook: https://www.facebook.com/huongthaoGADT</a:t>
            </a:r>
            <a:endParaRPr lang="en-US" dirty="0"/>
          </a:p>
          <a:p>
            <a:endParaRPr lang="en-US" dirty="0"/>
          </a:p>
        </p:txBody>
      </p:sp>
      <p:sp>
        <p:nvSpPr>
          <p:cNvPr id="4" name="Slide Number Placeholder 3"/>
          <p:cNvSpPr>
            <a:spLocks noGrp="1"/>
          </p:cNvSpPr>
          <p:nvPr>
            <p:ph type="sldNum" sz="quarter" idx="5"/>
          </p:nvPr>
        </p:nvSpPr>
        <p:spPr/>
        <p:txBody>
          <a:bodyPr/>
          <a:lstStyle/>
          <a:p>
            <a:fld id="{1CBF91B3-49EB-406F-9E63-53B39016FEDF}" type="slidenum">
              <a:rPr lang="en-US" smtClean="0"/>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endParaRPr lang="en-US" dirty="0"/>
          </a:p>
          <a:p>
            <a:r>
              <a:rPr lang="en-US" dirty="0"/>
              <a:t>Facebook: https://www.facebook.com/huongthaoGADT</a:t>
            </a:r>
            <a:endParaRPr lang="en-US" dirty="0"/>
          </a:p>
        </p:txBody>
      </p:sp>
      <p:sp>
        <p:nvSpPr>
          <p:cNvPr id="4" name="Slide Number Placeholder 3"/>
          <p:cNvSpPr>
            <a:spLocks noGrp="1"/>
          </p:cNvSpPr>
          <p:nvPr>
            <p:ph type="sldNum" sz="quarter" idx="5"/>
          </p:nvPr>
        </p:nvSpPr>
        <p:spPr/>
        <p:txBody>
          <a:bodyPr/>
          <a:lstStyle/>
          <a:p>
            <a:fld id="{1CBF91B3-49EB-406F-9E63-53B39016FEDF}" type="slidenum">
              <a:rPr lang="en-US" smtClean="0"/>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dirty="0"/>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999F752-EA8A-4F37-89D0-E695FE7BBE17}"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A8890D1-AA1C-44F9-B253-C62F6BDCA7D3}" type="slidenum">
              <a:rPr lang="en-US" smtClean="0"/>
            </a:fld>
            <a:endParaRPr lang="en-US"/>
          </a:p>
        </p:txBody>
      </p:sp>
      <p:pic>
        <p:nvPicPr>
          <p:cNvPr id="8" name="Graphic 7"/>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 y="4038601"/>
            <a:ext cx="12192001" cy="281940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999F752-EA8A-4F37-89D0-E695FE7BBE17}"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A8890D1-AA1C-44F9-B253-C62F6BDCA7D3}" type="slidenum">
              <a:rPr lang="en-US" smtClean="0"/>
            </a:fld>
            <a:endParaRPr lang="en-US"/>
          </a:p>
        </p:txBody>
      </p:sp>
      <p:sp>
        <p:nvSpPr>
          <p:cNvPr id="10" name="Freeform: Shape 9"/>
          <p:cNvSpPr/>
          <p:nvPr userDrawn="1"/>
        </p:nvSpPr>
        <p:spPr>
          <a:xfrm>
            <a:off x="2940565" y="-951076"/>
            <a:ext cx="6310870" cy="8730343"/>
          </a:xfrm>
          <a:custGeom>
            <a:avLst/>
            <a:gdLst>
              <a:gd name="connsiteX0" fmla="*/ 722027 w 7157111"/>
              <a:gd name="connsiteY0" fmla="*/ 501822 h 5869817"/>
              <a:gd name="connsiteX1" fmla="*/ 25341 w 7157111"/>
              <a:gd name="connsiteY1" fmla="*/ 2330622 h 5869817"/>
              <a:gd name="connsiteX2" fmla="*/ 188627 w 7157111"/>
              <a:gd name="connsiteY2" fmla="*/ 3593365 h 5869817"/>
              <a:gd name="connsiteX3" fmla="*/ 536970 w 7157111"/>
              <a:gd name="connsiteY3" fmla="*/ 4192079 h 5869817"/>
              <a:gd name="connsiteX4" fmla="*/ 493427 w 7157111"/>
              <a:gd name="connsiteY4" fmla="*/ 5084708 h 5869817"/>
              <a:gd name="connsiteX5" fmla="*/ 1092141 w 7157111"/>
              <a:gd name="connsiteY5" fmla="*/ 5824937 h 5869817"/>
              <a:gd name="connsiteX6" fmla="*/ 2387541 w 7157111"/>
              <a:gd name="connsiteY6" fmla="*/ 5792279 h 5869817"/>
              <a:gd name="connsiteX7" fmla="*/ 2920941 w 7157111"/>
              <a:gd name="connsiteY7" fmla="*/ 5868479 h 5869817"/>
              <a:gd name="connsiteX8" fmla="*/ 3693827 w 7157111"/>
              <a:gd name="connsiteY8" fmla="*/ 5716079 h 5869817"/>
              <a:gd name="connsiteX9" fmla="*/ 4684427 w 7157111"/>
              <a:gd name="connsiteY9" fmla="*/ 5433051 h 5869817"/>
              <a:gd name="connsiteX10" fmla="*/ 5555284 w 7157111"/>
              <a:gd name="connsiteY10" fmla="*/ 5639879 h 5869817"/>
              <a:gd name="connsiteX11" fmla="*/ 6251970 w 7157111"/>
              <a:gd name="connsiteY11" fmla="*/ 5215337 h 5869817"/>
              <a:gd name="connsiteX12" fmla="*/ 6687399 w 7157111"/>
              <a:gd name="connsiteY12" fmla="*/ 4747251 h 5869817"/>
              <a:gd name="connsiteX13" fmla="*/ 6458799 w 7157111"/>
              <a:gd name="connsiteY13" fmla="*/ 4017908 h 5869817"/>
              <a:gd name="connsiteX14" fmla="*/ 6709170 w 7157111"/>
              <a:gd name="connsiteY14" fmla="*/ 3288565 h 5869817"/>
              <a:gd name="connsiteX15" fmla="*/ 7144599 w 7157111"/>
              <a:gd name="connsiteY15" fmla="*/ 2069365 h 5869817"/>
              <a:gd name="connsiteX16" fmla="*/ 6175770 w 7157111"/>
              <a:gd name="connsiteY16" fmla="*/ 773965 h 5869817"/>
              <a:gd name="connsiteX17" fmla="*/ 5206941 w 7157111"/>
              <a:gd name="connsiteY17" fmla="*/ 490937 h 5869817"/>
              <a:gd name="connsiteX18" fmla="*/ 4303427 w 7157111"/>
              <a:gd name="connsiteY18" fmla="*/ 1079 h 5869817"/>
              <a:gd name="connsiteX19" fmla="*/ 2790313 w 7157111"/>
              <a:gd name="connsiteY19" fmla="*/ 360308 h 5869817"/>
              <a:gd name="connsiteX20" fmla="*/ 1810599 w 7157111"/>
              <a:gd name="connsiteY20" fmla="*/ 403851 h 5869817"/>
              <a:gd name="connsiteX21" fmla="*/ 722027 w 7157111"/>
              <a:gd name="connsiteY21" fmla="*/ 501822 h 586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57111" h="5869817">
                <a:moveTo>
                  <a:pt x="722027" y="501822"/>
                </a:moveTo>
                <a:cubicBezTo>
                  <a:pt x="424484" y="822950"/>
                  <a:pt x="114241" y="1815365"/>
                  <a:pt x="25341" y="2330622"/>
                </a:cubicBezTo>
                <a:cubicBezTo>
                  <a:pt x="-63559" y="2845879"/>
                  <a:pt x="103356" y="3283122"/>
                  <a:pt x="188627" y="3593365"/>
                </a:cubicBezTo>
                <a:cubicBezTo>
                  <a:pt x="273898" y="3903608"/>
                  <a:pt x="486170" y="3943522"/>
                  <a:pt x="536970" y="4192079"/>
                </a:cubicBezTo>
                <a:cubicBezTo>
                  <a:pt x="587770" y="4440636"/>
                  <a:pt x="400899" y="4812565"/>
                  <a:pt x="493427" y="5084708"/>
                </a:cubicBezTo>
                <a:cubicBezTo>
                  <a:pt x="585955" y="5356851"/>
                  <a:pt x="776455" y="5707009"/>
                  <a:pt x="1092141" y="5824937"/>
                </a:cubicBezTo>
                <a:cubicBezTo>
                  <a:pt x="1407827" y="5942865"/>
                  <a:pt x="2082741" y="5785022"/>
                  <a:pt x="2387541" y="5792279"/>
                </a:cubicBezTo>
                <a:cubicBezTo>
                  <a:pt x="2692341" y="5799536"/>
                  <a:pt x="2703227" y="5881179"/>
                  <a:pt x="2920941" y="5868479"/>
                </a:cubicBezTo>
                <a:cubicBezTo>
                  <a:pt x="3138655" y="5855779"/>
                  <a:pt x="3399913" y="5788650"/>
                  <a:pt x="3693827" y="5716079"/>
                </a:cubicBezTo>
                <a:cubicBezTo>
                  <a:pt x="3987741" y="5643508"/>
                  <a:pt x="4374184" y="5445751"/>
                  <a:pt x="4684427" y="5433051"/>
                </a:cubicBezTo>
                <a:cubicBezTo>
                  <a:pt x="4994670" y="5420351"/>
                  <a:pt x="5294027" y="5676165"/>
                  <a:pt x="5555284" y="5639879"/>
                </a:cubicBezTo>
                <a:cubicBezTo>
                  <a:pt x="5816541" y="5603593"/>
                  <a:pt x="6063284" y="5364108"/>
                  <a:pt x="6251970" y="5215337"/>
                </a:cubicBezTo>
                <a:cubicBezTo>
                  <a:pt x="6440656" y="5066566"/>
                  <a:pt x="6652928" y="4946823"/>
                  <a:pt x="6687399" y="4747251"/>
                </a:cubicBezTo>
                <a:cubicBezTo>
                  <a:pt x="6721871" y="4547680"/>
                  <a:pt x="6455171" y="4261022"/>
                  <a:pt x="6458799" y="4017908"/>
                </a:cubicBezTo>
                <a:cubicBezTo>
                  <a:pt x="6462428" y="3774794"/>
                  <a:pt x="6594870" y="3613322"/>
                  <a:pt x="6709170" y="3288565"/>
                </a:cubicBezTo>
                <a:cubicBezTo>
                  <a:pt x="6823470" y="2963808"/>
                  <a:pt x="7233499" y="2488465"/>
                  <a:pt x="7144599" y="2069365"/>
                </a:cubicBezTo>
                <a:cubicBezTo>
                  <a:pt x="7055699" y="1650265"/>
                  <a:pt x="6498713" y="1037036"/>
                  <a:pt x="6175770" y="773965"/>
                </a:cubicBezTo>
                <a:cubicBezTo>
                  <a:pt x="5852827" y="510894"/>
                  <a:pt x="5518998" y="619751"/>
                  <a:pt x="5206941" y="490937"/>
                </a:cubicBezTo>
                <a:cubicBezTo>
                  <a:pt x="4894884" y="362123"/>
                  <a:pt x="4706198" y="22850"/>
                  <a:pt x="4303427" y="1079"/>
                </a:cubicBezTo>
                <a:cubicBezTo>
                  <a:pt x="3900656" y="-20692"/>
                  <a:pt x="3205784" y="293179"/>
                  <a:pt x="2790313" y="360308"/>
                </a:cubicBezTo>
                <a:cubicBezTo>
                  <a:pt x="2374842" y="427437"/>
                  <a:pt x="2151685" y="378451"/>
                  <a:pt x="1810599" y="403851"/>
                </a:cubicBezTo>
                <a:cubicBezTo>
                  <a:pt x="1469513" y="429251"/>
                  <a:pt x="1019570" y="180694"/>
                  <a:pt x="722027" y="501822"/>
                </a:cubicBezTo>
                <a:close/>
              </a:path>
            </a:pathLst>
          </a:custGeom>
          <a:solidFill>
            <a:srgbClr val="CBD5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999F752-EA8A-4F37-89D0-E695FE7BBE17}"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A8890D1-AA1C-44F9-B253-C62F6BDCA7D3}"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999F752-EA8A-4F37-89D0-E695FE7BBE17}"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A8890D1-AA1C-44F9-B253-C62F6BDCA7D3}" type="slidenum">
              <a:rPr lang="en-US" smtClean="0"/>
            </a:fld>
            <a:endParaRPr lang="en-US"/>
          </a:p>
        </p:txBody>
      </p:sp>
      <p:pic>
        <p:nvPicPr>
          <p:cNvPr id="8" name="Graphic 7"/>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1" y="0"/>
            <a:ext cx="12192001" cy="281940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999F752-EA8A-4F37-89D0-E695FE7BBE17}"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A8890D1-AA1C-44F9-B253-C62F6BDCA7D3}" type="slidenum">
              <a:rPr lang="en-US" smtClean="0"/>
            </a:fld>
            <a:endParaRPr lang="en-US"/>
          </a:p>
        </p:txBody>
      </p:sp>
      <p:sp>
        <p:nvSpPr>
          <p:cNvPr id="8" name="Freeform: Shape 7"/>
          <p:cNvSpPr/>
          <p:nvPr userDrawn="1"/>
        </p:nvSpPr>
        <p:spPr>
          <a:xfrm>
            <a:off x="2940565" y="-951076"/>
            <a:ext cx="6310870" cy="8730343"/>
          </a:xfrm>
          <a:custGeom>
            <a:avLst/>
            <a:gdLst>
              <a:gd name="connsiteX0" fmla="*/ 722027 w 7157111"/>
              <a:gd name="connsiteY0" fmla="*/ 501822 h 5869817"/>
              <a:gd name="connsiteX1" fmla="*/ 25341 w 7157111"/>
              <a:gd name="connsiteY1" fmla="*/ 2330622 h 5869817"/>
              <a:gd name="connsiteX2" fmla="*/ 188627 w 7157111"/>
              <a:gd name="connsiteY2" fmla="*/ 3593365 h 5869817"/>
              <a:gd name="connsiteX3" fmla="*/ 536970 w 7157111"/>
              <a:gd name="connsiteY3" fmla="*/ 4192079 h 5869817"/>
              <a:gd name="connsiteX4" fmla="*/ 493427 w 7157111"/>
              <a:gd name="connsiteY4" fmla="*/ 5084708 h 5869817"/>
              <a:gd name="connsiteX5" fmla="*/ 1092141 w 7157111"/>
              <a:gd name="connsiteY5" fmla="*/ 5824937 h 5869817"/>
              <a:gd name="connsiteX6" fmla="*/ 2387541 w 7157111"/>
              <a:gd name="connsiteY6" fmla="*/ 5792279 h 5869817"/>
              <a:gd name="connsiteX7" fmla="*/ 2920941 w 7157111"/>
              <a:gd name="connsiteY7" fmla="*/ 5868479 h 5869817"/>
              <a:gd name="connsiteX8" fmla="*/ 3693827 w 7157111"/>
              <a:gd name="connsiteY8" fmla="*/ 5716079 h 5869817"/>
              <a:gd name="connsiteX9" fmla="*/ 4684427 w 7157111"/>
              <a:gd name="connsiteY9" fmla="*/ 5433051 h 5869817"/>
              <a:gd name="connsiteX10" fmla="*/ 5555284 w 7157111"/>
              <a:gd name="connsiteY10" fmla="*/ 5639879 h 5869817"/>
              <a:gd name="connsiteX11" fmla="*/ 6251970 w 7157111"/>
              <a:gd name="connsiteY11" fmla="*/ 5215337 h 5869817"/>
              <a:gd name="connsiteX12" fmla="*/ 6687399 w 7157111"/>
              <a:gd name="connsiteY12" fmla="*/ 4747251 h 5869817"/>
              <a:gd name="connsiteX13" fmla="*/ 6458799 w 7157111"/>
              <a:gd name="connsiteY13" fmla="*/ 4017908 h 5869817"/>
              <a:gd name="connsiteX14" fmla="*/ 6709170 w 7157111"/>
              <a:gd name="connsiteY14" fmla="*/ 3288565 h 5869817"/>
              <a:gd name="connsiteX15" fmla="*/ 7144599 w 7157111"/>
              <a:gd name="connsiteY15" fmla="*/ 2069365 h 5869817"/>
              <a:gd name="connsiteX16" fmla="*/ 6175770 w 7157111"/>
              <a:gd name="connsiteY16" fmla="*/ 773965 h 5869817"/>
              <a:gd name="connsiteX17" fmla="*/ 5206941 w 7157111"/>
              <a:gd name="connsiteY17" fmla="*/ 490937 h 5869817"/>
              <a:gd name="connsiteX18" fmla="*/ 4303427 w 7157111"/>
              <a:gd name="connsiteY18" fmla="*/ 1079 h 5869817"/>
              <a:gd name="connsiteX19" fmla="*/ 2790313 w 7157111"/>
              <a:gd name="connsiteY19" fmla="*/ 360308 h 5869817"/>
              <a:gd name="connsiteX20" fmla="*/ 1810599 w 7157111"/>
              <a:gd name="connsiteY20" fmla="*/ 403851 h 5869817"/>
              <a:gd name="connsiteX21" fmla="*/ 722027 w 7157111"/>
              <a:gd name="connsiteY21" fmla="*/ 501822 h 586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57111" h="5869817">
                <a:moveTo>
                  <a:pt x="722027" y="501822"/>
                </a:moveTo>
                <a:cubicBezTo>
                  <a:pt x="424484" y="822950"/>
                  <a:pt x="114241" y="1815365"/>
                  <a:pt x="25341" y="2330622"/>
                </a:cubicBezTo>
                <a:cubicBezTo>
                  <a:pt x="-63559" y="2845879"/>
                  <a:pt x="103356" y="3283122"/>
                  <a:pt x="188627" y="3593365"/>
                </a:cubicBezTo>
                <a:cubicBezTo>
                  <a:pt x="273898" y="3903608"/>
                  <a:pt x="486170" y="3943522"/>
                  <a:pt x="536970" y="4192079"/>
                </a:cubicBezTo>
                <a:cubicBezTo>
                  <a:pt x="587770" y="4440636"/>
                  <a:pt x="400899" y="4812565"/>
                  <a:pt x="493427" y="5084708"/>
                </a:cubicBezTo>
                <a:cubicBezTo>
                  <a:pt x="585955" y="5356851"/>
                  <a:pt x="776455" y="5707009"/>
                  <a:pt x="1092141" y="5824937"/>
                </a:cubicBezTo>
                <a:cubicBezTo>
                  <a:pt x="1407827" y="5942865"/>
                  <a:pt x="2082741" y="5785022"/>
                  <a:pt x="2387541" y="5792279"/>
                </a:cubicBezTo>
                <a:cubicBezTo>
                  <a:pt x="2692341" y="5799536"/>
                  <a:pt x="2703227" y="5881179"/>
                  <a:pt x="2920941" y="5868479"/>
                </a:cubicBezTo>
                <a:cubicBezTo>
                  <a:pt x="3138655" y="5855779"/>
                  <a:pt x="3399913" y="5788650"/>
                  <a:pt x="3693827" y="5716079"/>
                </a:cubicBezTo>
                <a:cubicBezTo>
                  <a:pt x="3987741" y="5643508"/>
                  <a:pt x="4374184" y="5445751"/>
                  <a:pt x="4684427" y="5433051"/>
                </a:cubicBezTo>
                <a:cubicBezTo>
                  <a:pt x="4994670" y="5420351"/>
                  <a:pt x="5294027" y="5676165"/>
                  <a:pt x="5555284" y="5639879"/>
                </a:cubicBezTo>
                <a:cubicBezTo>
                  <a:pt x="5816541" y="5603593"/>
                  <a:pt x="6063284" y="5364108"/>
                  <a:pt x="6251970" y="5215337"/>
                </a:cubicBezTo>
                <a:cubicBezTo>
                  <a:pt x="6440656" y="5066566"/>
                  <a:pt x="6652928" y="4946823"/>
                  <a:pt x="6687399" y="4747251"/>
                </a:cubicBezTo>
                <a:cubicBezTo>
                  <a:pt x="6721871" y="4547680"/>
                  <a:pt x="6455171" y="4261022"/>
                  <a:pt x="6458799" y="4017908"/>
                </a:cubicBezTo>
                <a:cubicBezTo>
                  <a:pt x="6462428" y="3774794"/>
                  <a:pt x="6594870" y="3613322"/>
                  <a:pt x="6709170" y="3288565"/>
                </a:cubicBezTo>
                <a:cubicBezTo>
                  <a:pt x="6823470" y="2963808"/>
                  <a:pt x="7233499" y="2488465"/>
                  <a:pt x="7144599" y="2069365"/>
                </a:cubicBezTo>
                <a:cubicBezTo>
                  <a:pt x="7055699" y="1650265"/>
                  <a:pt x="6498713" y="1037036"/>
                  <a:pt x="6175770" y="773965"/>
                </a:cubicBezTo>
                <a:cubicBezTo>
                  <a:pt x="5852827" y="510894"/>
                  <a:pt x="5518998" y="619751"/>
                  <a:pt x="5206941" y="490937"/>
                </a:cubicBezTo>
                <a:cubicBezTo>
                  <a:pt x="4894884" y="362123"/>
                  <a:pt x="4706198" y="22850"/>
                  <a:pt x="4303427" y="1079"/>
                </a:cubicBezTo>
                <a:cubicBezTo>
                  <a:pt x="3900656" y="-20692"/>
                  <a:pt x="3205784" y="293179"/>
                  <a:pt x="2790313" y="360308"/>
                </a:cubicBezTo>
                <a:cubicBezTo>
                  <a:pt x="2374842" y="427437"/>
                  <a:pt x="2151685" y="378451"/>
                  <a:pt x="1810599" y="403851"/>
                </a:cubicBezTo>
                <a:cubicBezTo>
                  <a:pt x="1469513" y="429251"/>
                  <a:pt x="1019570" y="180694"/>
                  <a:pt x="722027" y="501822"/>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D999F752-EA8A-4F37-89D0-E695FE7BBE17}"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EA8890D1-AA1C-44F9-B253-C62F6BDCA7D3}"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D999F752-EA8A-4F37-89D0-E695FE7BBE17}" type="datetimeFigureOut">
              <a:rPr lang="en-US" smtClean="0"/>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EA8890D1-AA1C-44F9-B253-C62F6BDCA7D3}" type="slidenum">
              <a:rPr lang="en-US" smtClean="0"/>
            </a:fld>
            <a:endParaRPr lang="en-US"/>
          </a:p>
        </p:txBody>
      </p:sp>
      <p:sp>
        <p:nvSpPr>
          <p:cNvPr id="11" name="Freeform: Shape 10"/>
          <p:cNvSpPr/>
          <p:nvPr userDrawn="1"/>
        </p:nvSpPr>
        <p:spPr>
          <a:xfrm>
            <a:off x="6654016" y="-457199"/>
            <a:ext cx="7225270" cy="6141584"/>
          </a:xfrm>
          <a:custGeom>
            <a:avLst/>
            <a:gdLst>
              <a:gd name="connsiteX0" fmla="*/ 722027 w 7157111"/>
              <a:gd name="connsiteY0" fmla="*/ 501822 h 5869817"/>
              <a:gd name="connsiteX1" fmla="*/ 25341 w 7157111"/>
              <a:gd name="connsiteY1" fmla="*/ 2330622 h 5869817"/>
              <a:gd name="connsiteX2" fmla="*/ 188627 w 7157111"/>
              <a:gd name="connsiteY2" fmla="*/ 3593365 h 5869817"/>
              <a:gd name="connsiteX3" fmla="*/ 536970 w 7157111"/>
              <a:gd name="connsiteY3" fmla="*/ 4192079 h 5869817"/>
              <a:gd name="connsiteX4" fmla="*/ 493427 w 7157111"/>
              <a:gd name="connsiteY4" fmla="*/ 5084708 h 5869817"/>
              <a:gd name="connsiteX5" fmla="*/ 1092141 w 7157111"/>
              <a:gd name="connsiteY5" fmla="*/ 5824937 h 5869817"/>
              <a:gd name="connsiteX6" fmla="*/ 2387541 w 7157111"/>
              <a:gd name="connsiteY6" fmla="*/ 5792279 h 5869817"/>
              <a:gd name="connsiteX7" fmla="*/ 2920941 w 7157111"/>
              <a:gd name="connsiteY7" fmla="*/ 5868479 h 5869817"/>
              <a:gd name="connsiteX8" fmla="*/ 3693827 w 7157111"/>
              <a:gd name="connsiteY8" fmla="*/ 5716079 h 5869817"/>
              <a:gd name="connsiteX9" fmla="*/ 4684427 w 7157111"/>
              <a:gd name="connsiteY9" fmla="*/ 5433051 h 5869817"/>
              <a:gd name="connsiteX10" fmla="*/ 5555284 w 7157111"/>
              <a:gd name="connsiteY10" fmla="*/ 5639879 h 5869817"/>
              <a:gd name="connsiteX11" fmla="*/ 6251970 w 7157111"/>
              <a:gd name="connsiteY11" fmla="*/ 5215337 h 5869817"/>
              <a:gd name="connsiteX12" fmla="*/ 6687399 w 7157111"/>
              <a:gd name="connsiteY12" fmla="*/ 4747251 h 5869817"/>
              <a:gd name="connsiteX13" fmla="*/ 6458799 w 7157111"/>
              <a:gd name="connsiteY13" fmla="*/ 4017908 h 5869817"/>
              <a:gd name="connsiteX14" fmla="*/ 6709170 w 7157111"/>
              <a:gd name="connsiteY14" fmla="*/ 3288565 h 5869817"/>
              <a:gd name="connsiteX15" fmla="*/ 7144599 w 7157111"/>
              <a:gd name="connsiteY15" fmla="*/ 2069365 h 5869817"/>
              <a:gd name="connsiteX16" fmla="*/ 6175770 w 7157111"/>
              <a:gd name="connsiteY16" fmla="*/ 773965 h 5869817"/>
              <a:gd name="connsiteX17" fmla="*/ 5206941 w 7157111"/>
              <a:gd name="connsiteY17" fmla="*/ 490937 h 5869817"/>
              <a:gd name="connsiteX18" fmla="*/ 4303427 w 7157111"/>
              <a:gd name="connsiteY18" fmla="*/ 1079 h 5869817"/>
              <a:gd name="connsiteX19" fmla="*/ 2790313 w 7157111"/>
              <a:gd name="connsiteY19" fmla="*/ 360308 h 5869817"/>
              <a:gd name="connsiteX20" fmla="*/ 1810599 w 7157111"/>
              <a:gd name="connsiteY20" fmla="*/ 403851 h 5869817"/>
              <a:gd name="connsiteX21" fmla="*/ 722027 w 7157111"/>
              <a:gd name="connsiteY21" fmla="*/ 501822 h 586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57111" h="5869817">
                <a:moveTo>
                  <a:pt x="722027" y="501822"/>
                </a:moveTo>
                <a:cubicBezTo>
                  <a:pt x="424484" y="822950"/>
                  <a:pt x="114241" y="1815365"/>
                  <a:pt x="25341" y="2330622"/>
                </a:cubicBezTo>
                <a:cubicBezTo>
                  <a:pt x="-63559" y="2845879"/>
                  <a:pt x="103356" y="3283122"/>
                  <a:pt x="188627" y="3593365"/>
                </a:cubicBezTo>
                <a:cubicBezTo>
                  <a:pt x="273898" y="3903608"/>
                  <a:pt x="486170" y="3943522"/>
                  <a:pt x="536970" y="4192079"/>
                </a:cubicBezTo>
                <a:cubicBezTo>
                  <a:pt x="587770" y="4440636"/>
                  <a:pt x="400899" y="4812565"/>
                  <a:pt x="493427" y="5084708"/>
                </a:cubicBezTo>
                <a:cubicBezTo>
                  <a:pt x="585955" y="5356851"/>
                  <a:pt x="776455" y="5707009"/>
                  <a:pt x="1092141" y="5824937"/>
                </a:cubicBezTo>
                <a:cubicBezTo>
                  <a:pt x="1407827" y="5942865"/>
                  <a:pt x="2082741" y="5785022"/>
                  <a:pt x="2387541" y="5792279"/>
                </a:cubicBezTo>
                <a:cubicBezTo>
                  <a:pt x="2692341" y="5799536"/>
                  <a:pt x="2703227" y="5881179"/>
                  <a:pt x="2920941" y="5868479"/>
                </a:cubicBezTo>
                <a:cubicBezTo>
                  <a:pt x="3138655" y="5855779"/>
                  <a:pt x="3399913" y="5788650"/>
                  <a:pt x="3693827" y="5716079"/>
                </a:cubicBezTo>
                <a:cubicBezTo>
                  <a:pt x="3987741" y="5643508"/>
                  <a:pt x="4374184" y="5445751"/>
                  <a:pt x="4684427" y="5433051"/>
                </a:cubicBezTo>
                <a:cubicBezTo>
                  <a:pt x="4994670" y="5420351"/>
                  <a:pt x="5294027" y="5676165"/>
                  <a:pt x="5555284" y="5639879"/>
                </a:cubicBezTo>
                <a:cubicBezTo>
                  <a:pt x="5816541" y="5603593"/>
                  <a:pt x="6063284" y="5364108"/>
                  <a:pt x="6251970" y="5215337"/>
                </a:cubicBezTo>
                <a:cubicBezTo>
                  <a:pt x="6440656" y="5066566"/>
                  <a:pt x="6652928" y="4946823"/>
                  <a:pt x="6687399" y="4747251"/>
                </a:cubicBezTo>
                <a:cubicBezTo>
                  <a:pt x="6721871" y="4547680"/>
                  <a:pt x="6455171" y="4261022"/>
                  <a:pt x="6458799" y="4017908"/>
                </a:cubicBezTo>
                <a:cubicBezTo>
                  <a:pt x="6462428" y="3774794"/>
                  <a:pt x="6594870" y="3613322"/>
                  <a:pt x="6709170" y="3288565"/>
                </a:cubicBezTo>
                <a:cubicBezTo>
                  <a:pt x="6823470" y="2963808"/>
                  <a:pt x="7233499" y="2488465"/>
                  <a:pt x="7144599" y="2069365"/>
                </a:cubicBezTo>
                <a:cubicBezTo>
                  <a:pt x="7055699" y="1650265"/>
                  <a:pt x="6498713" y="1037036"/>
                  <a:pt x="6175770" y="773965"/>
                </a:cubicBezTo>
                <a:cubicBezTo>
                  <a:pt x="5852827" y="510894"/>
                  <a:pt x="5518998" y="619751"/>
                  <a:pt x="5206941" y="490937"/>
                </a:cubicBezTo>
                <a:cubicBezTo>
                  <a:pt x="4894884" y="362123"/>
                  <a:pt x="4706198" y="22850"/>
                  <a:pt x="4303427" y="1079"/>
                </a:cubicBezTo>
                <a:cubicBezTo>
                  <a:pt x="3900656" y="-20692"/>
                  <a:pt x="3205784" y="293179"/>
                  <a:pt x="2790313" y="360308"/>
                </a:cubicBezTo>
                <a:cubicBezTo>
                  <a:pt x="2374842" y="427437"/>
                  <a:pt x="2151685" y="378451"/>
                  <a:pt x="1810599" y="403851"/>
                </a:cubicBezTo>
                <a:cubicBezTo>
                  <a:pt x="1469513" y="429251"/>
                  <a:pt x="1019570" y="180694"/>
                  <a:pt x="722027" y="501822"/>
                </a:cubicBezTo>
                <a:close/>
              </a:path>
            </a:pathLst>
          </a:custGeom>
          <a:solidFill>
            <a:srgbClr val="97D3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3" name="Freeform: Shape 12"/>
          <p:cNvSpPr/>
          <p:nvPr userDrawn="1"/>
        </p:nvSpPr>
        <p:spPr>
          <a:xfrm>
            <a:off x="6186321" y="-337514"/>
            <a:ext cx="7225270" cy="6141584"/>
          </a:xfrm>
          <a:custGeom>
            <a:avLst/>
            <a:gdLst>
              <a:gd name="connsiteX0" fmla="*/ 722027 w 7157111"/>
              <a:gd name="connsiteY0" fmla="*/ 501822 h 5869817"/>
              <a:gd name="connsiteX1" fmla="*/ 25341 w 7157111"/>
              <a:gd name="connsiteY1" fmla="*/ 2330622 h 5869817"/>
              <a:gd name="connsiteX2" fmla="*/ 188627 w 7157111"/>
              <a:gd name="connsiteY2" fmla="*/ 3593365 h 5869817"/>
              <a:gd name="connsiteX3" fmla="*/ 536970 w 7157111"/>
              <a:gd name="connsiteY3" fmla="*/ 4192079 h 5869817"/>
              <a:gd name="connsiteX4" fmla="*/ 493427 w 7157111"/>
              <a:gd name="connsiteY4" fmla="*/ 5084708 h 5869817"/>
              <a:gd name="connsiteX5" fmla="*/ 1092141 w 7157111"/>
              <a:gd name="connsiteY5" fmla="*/ 5824937 h 5869817"/>
              <a:gd name="connsiteX6" fmla="*/ 2387541 w 7157111"/>
              <a:gd name="connsiteY6" fmla="*/ 5792279 h 5869817"/>
              <a:gd name="connsiteX7" fmla="*/ 2920941 w 7157111"/>
              <a:gd name="connsiteY7" fmla="*/ 5868479 h 5869817"/>
              <a:gd name="connsiteX8" fmla="*/ 3693827 w 7157111"/>
              <a:gd name="connsiteY8" fmla="*/ 5716079 h 5869817"/>
              <a:gd name="connsiteX9" fmla="*/ 4684427 w 7157111"/>
              <a:gd name="connsiteY9" fmla="*/ 5433051 h 5869817"/>
              <a:gd name="connsiteX10" fmla="*/ 5555284 w 7157111"/>
              <a:gd name="connsiteY10" fmla="*/ 5639879 h 5869817"/>
              <a:gd name="connsiteX11" fmla="*/ 6251970 w 7157111"/>
              <a:gd name="connsiteY11" fmla="*/ 5215337 h 5869817"/>
              <a:gd name="connsiteX12" fmla="*/ 6687399 w 7157111"/>
              <a:gd name="connsiteY12" fmla="*/ 4747251 h 5869817"/>
              <a:gd name="connsiteX13" fmla="*/ 6458799 w 7157111"/>
              <a:gd name="connsiteY13" fmla="*/ 4017908 h 5869817"/>
              <a:gd name="connsiteX14" fmla="*/ 6709170 w 7157111"/>
              <a:gd name="connsiteY14" fmla="*/ 3288565 h 5869817"/>
              <a:gd name="connsiteX15" fmla="*/ 7144599 w 7157111"/>
              <a:gd name="connsiteY15" fmla="*/ 2069365 h 5869817"/>
              <a:gd name="connsiteX16" fmla="*/ 6175770 w 7157111"/>
              <a:gd name="connsiteY16" fmla="*/ 773965 h 5869817"/>
              <a:gd name="connsiteX17" fmla="*/ 5206941 w 7157111"/>
              <a:gd name="connsiteY17" fmla="*/ 490937 h 5869817"/>
              <a:gd name="connsiteX18" fmla="*/ 4303427 w 7157111"/>
              <a:gd name="connsiteY18" fmla="*/ 1079 h 5869817"/>
              <a:gd name="connsiteX19" fmla="*/ 2790313 w 7157111"/>
              <a:gd name="connsiteY19" fmla="*/ 360308 h 5869817"/>
              <a:gd name="connsiteX20" fmla="*/ 1810599 w 7157111"/>
              <a:gd name="connsiteY20" fmla="*/ 403851 h 5869817"/>
              <a:gd name="connsiteX21" fmla="*/ 722027 w 7157111"/>
              <a:gd name="connsiteY21" fmla="*/ 501822 h 586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57111" h="5869817">
                <a:moveTo>
                  <a:pt x="722027" y="501822"/>
                </a:moveTo>
                <a:cubicBezTo>
                  <a:pt x="424484" y="822950"/>
                  <a:pt x="114241" y="1815365"/>
                  <a:pt x="25341" y="2330622"/>
                </a:cubicBezTo>
                <a:cubicBezTo>
                  <a:pt x="-63559" y="2845879"/>
                  <a:pt x="103356" y="3283122"/>
                  <a:pt x="188627" y="3593365"/>
                </a:cubicBezTo>
                <a:cubicBezTo>
                  <a:pt x="273898" y="3903608"/>
                  <a:pt x="486170" y="3943522"/>
                  <a:pt x="536970" y="4192079"/>
                </a:cubicBezTo>
                <a:cubicBezTo>
                  <a:pt x="587770" y="4440636"/>
                  <a:pt x="400899" y="4812565"/>
                  <a:pt x="493427" y="5084708"/>
                </a:cubicBezTo>
                <a:cubicBezTo>
                  <a:pt x="585955" y="5356851"/>
                  <a:pt x="776455" y="5707009"/>
                  <a:pt x="1092141" y="5824937"/>
                </a:cubicBezTo>
                <a:cubicBezTo>
                  <a:pt x="1407827" y="5942865"/>
                  <a:pt x="2082741" y="5785022"/>
                  <a:pt x="2387541" y="5792279"/>
                </a:cubicBezTo>
                <a:cubicBezTo>
                  <a:pt x="2692341" y="5799536"/>
                  <a:pt x="2703227" y="5881179"/>
                  <a:pt x="2920941" y="5868479"/>
                </a:cubicBezTo>
                <a:cubicBezTo>
                  <a:pt x="3138655" y="5855779"/>
                  <a:pt x="3399913" y="5788650"/>
                  <a:pt x="3693827" y="5716079"/>
                </a:cubicBezTo>
                <a:cubicBezTo>
                  <a:pt x="3987741" y="5643508"/>
                  <a:pt x="4374184" y="5445751"/>
                  <a:pt x="4684427" y="5433051"/>
                </a:cubicBezTo>
                <a:cubicBezTo>
                  <a:pt x="4994670" y="5420351"/>
                  <a:pt x="5294027" y="5676165"/>
                  <a:pt x="5555284" y="5639879"/>
                </a:cubicBezTo>
                <a:cubicBezTo>
                  <a:pt x="5816541" y="5603593"/>
                  <a:pt x="6063284" y="5364108"/>
                  <a:pt x="6251970" y="5215337"/>
                </a:cubicBezTo>
                <a:cubicBezTo>
                  <a:pt x="6440656" y="5066566"/>
                  <a:pt x="6652928" y="4946823"/>
                  <a:pt x="6687399" y="4747251"/>
                </a:cubicBezTo>
                <a:cubicBezTo>
                  <a:pt x="6721871" y="4547680"/>
                  <a:pt x="6455171" y="4261022"/>
                  <a:pt x="6458799" y="4017908"/>
                </a:cubicBezTo>
                <a:cubicBezTo>
                  <a:pt x="6462428" y="3774794"/>
                  <a:pt x="6594870" y="3613322"/>
                  <a:pt x="6709170" y="3288565"/>
                </a:cubicBezTo>
                <a:cubicBezTo>
                  <a:pt x="6823470" y="2963808"/>
                  <a:pt x="7233499" y="2488465"/>
                  <a:pt x="7144599" y="2069365"/>
                </a:cubicBezTo>
                <a:cubicBezTo>
                  <a:pt x="7055699" y="1650265"/>
                  <a:pt x="6498713" y="1037036"/>
                  <a:pt x="6175770" y="773965"/>
                </a:cubicBezTo>
                <a:cubicBezTo>
                  <a:pt x="5852827" y="510894"/>
                  <a:pt x="5518998" y="619751"/>
                  <a:pt x="5206941" y="490937"/>
                </a:cubicBezTo>
                <a:cubicBezTo>
                  <a:pt x="4894884" y="362123"/>
                  <a:pt x="4706198" y="22850"/>
                  <a:pt x="4303427" y="1079"/>
                </a:cubicBezTo>
                <a:cubicBezTo>
                  <a:pt x="3900656" y="-20692"/>
                  <a:pt x="3205784" y="293179"/>
                  <a:pt x="2790313" y="360308"/>
                </a:cubicBezTo>
                <a:cubicBezTo>
                  <a:pt x="2374842" y="427437"/>
                  <a:pt x="2151685" y="378451"/>
                  <a:pt x="1810599" y="403851"/>
                </a:cubicBezTo>
                <a:cubicBezTo>
                  <a:pt x="1469513" y="429251"/>
                  <a:pt x="1019570" y="180694"/>
                  <a:pt x="722027" y="501822"/>
                </a:cubicBez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D999F752-EA8A-4F37-89D0-E695FE7BBE17}" type="datetimeFigureOut">
              <a:rPr lang="en-US" smtClean="0"/>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EA8890D1-AA1C-44F9-B253-C62F6BDCA7D3}" type="slidenum">
              <a:rPr lang="en-US" smtClean="0"/>
            </a:fld>
            <a:endParaRPr lang="en-US"/>
          </a:p>
        </p:txBody>
      </p:sp>
      <p:sp>
        <p:nvSpPr>
          <p:cNvPr id="7" name="Freeform: Shape 6"/>
          <p:cNvSpPr/>
          <p:nvPr userDrawn="1"/>
        </p:nvSpPr>
        <p:spPr>
          <a:xfrm>
            <a:off x="2517444" y="494091"/>
            <a:ext cx="7157111" cy="5869817"/>
          </a:xfrm>
          <a:custGeom>
            <a:avLst/>
            <a:gdLst>
              <a:gd name="connsiteX0" fmla="*/ 722027 w 7157111"/>
              <a:gd name="connsiteY0" fmla="*/ 501822 h 5869817"/>
              <a:gd name="connsiteX1" fmla="*/ 25341 w 7157111"/>
              <a:gd name="connsiteY1" fmla="*/ 2330622 h 5869817"/>
              <a:gd name="connsiteX2" fmla="*/ 188627 w 7157111"/>
              <a:gd name="connsiteY2" fmla="*/ 3593365 h 5869817"/>
              <a:gd name="connsiteX3" fmla="*/ 536970 w 7157111"/>
              <a:gd name="connsiteY3" fmla="*/ 4192079 h 5869817"/>
              <a:gd name="connsiteX4" fmla="*/ 493427 w 7157111"/>
              <a:gd name="connsiteY4" fmla="*/ 5084708 h 5869817"/>
              <a:gd name="connsiteX5" fmla="*/ 1092141 w 7157111"/>
              <a:gd name="connsiteY5" fmla="*/ 5824937 h 5869817"/>
              <a:gd name="connsiteX6" fmla="*/ 2387541 w 7157111"/>
              <a:gd name="connsiteY6" fmla="*/ 5792279 h 5869817"/>
              <a:gd name="connsiteX7" fmla="*/ 2920941 w 7157111"/>
              <a:gd name="connsiteY7" fmla="*/ 5868479 h 5869817"/>
              <a:gd name="connsiteX8" fmla="*/ 3693827 w 7157111"/>
              <a:gd name="connsiteY8" fmla="*/ 5716079 h 5869817"/>
              <a:gd name="connsiteX9" fmla="*/ 4684427 w 7157111"/>
              <a:gd name="connsiteY9" fmla="*/ 5433051 h 5869817"/>
              <a:gd name="connsiteX10" fmla="*/ 5555284 w 7157111"/>
              <a:gd name="connsiteY10" fmla="*/ 5639879 h 5869817"/>
              <a:gd name="connsiteX11" fmla="*/ 6251970 w 7157111"/>
              <a:gd name="connsiteY11" fmla="*/ 5215337 h 5869817"/>
              <a:gd name="connsiteX12" fmla="*/ 6687399 w 7157111"/>
              <a:gd name="connsiteY12" fmla="*/ 4747251 h 5869817"/>
              <a:gd name="connsiteX13" fmla="*/ 6458799 w 7157111"/>
              <a:gd name="connsiteY13" fmla="*/ 4017908 h 5869817"/>
              <a:gd name="connsiteX14" fmla="*/ 6709170 w 7157111"/>
              <a:gd name="connsiteY14" fmla="*/ 3288565 h 5869817"/>
              <a:gd name="connsiteX15" fmla="*/ 7144599 w 7157111"/>
              <a:gd name="connsiteY15" fmla="*/ 2069365 h 5869817"/>
              <a:gd name="connsiteX16" fmla="*/ 6175770 w 7157111"/>
              <a:gd name="connsiteY16" fmla="*/ 773965 h 5869817"/>
              <a:gd name="connsiteX17" fmla="*/ 5206941 w 7157111"/>
              <a:gd name="connsiteY17" fmla="*/ 490937 h 5869817"/>
              <a:gd name="connsiteX18" fmla="*/ 4303427 w 7157111"/>
              <a:gd name="connsiteY18" fmla="*/ 1079 h 5869817"/>
              <a:gd name="connsiteX19" fmla="*/ 2790313 w 7157111"/>
              <a:gd name="connsiteY19" fmla="*/ 360308 h 5869817"/>
              <a:gd name="connsiteX20" fmla="*/ 1810599 w 7157111"/>
              <a:gd name="connsiteY20" fmla="*/ 403851 h 5869817"/>
              <a:gd name="connsiteX21" fmla="*/ 722027 w 7157111"/>
              <a:gd name="connsiteY21" fmla="*/ 501822 h 586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57111" h="5869817">
                <a:moveTo>
                  <a:pt x="722027" y="501822"/>
                </a:moveTo>
                <a:cubicBezTo>
                  <a:pt x="424484" y="822950"/>
                  <a:pt x="114241" y="1815365"/>
                  <a:pt x="25341" y="2330622"/>
                </a:cubicBezTo>
                <a:cubicBezTo>
                  <a:pt x="-63559" y="2845879"/>
                  <a:pt x="103356" y="3283122"/>
                  <a:pt x="188627" y="3593365"/>
                </a:cubicBezTo>
                <a:cubicBezTo>
                  <a:pt x="273898" y="3903608"/>
                  <a:pt x="486170" y="3943522"/>
                  <a:pt x="536970" y="4192079"/>
                </a:cubicBezTo>
                <a:cubicBezTo>
                  <a:pt x="587770" y="4440636"/>
                  <a:pt x="400899" y="4812565"/>
                  <a:pt x="493427" y="5084708"/>
                </a:cubicBezTo>
                <a:cubicBezTo>
                  <a:pt x="585955" y="5356851"/>
                  <a:pt x="776455" y="5707009"/>
                  <a:pt x="1092141" y="5824937"/>
                </a:cubicBezTo>
                <a:cubicBezTo>
                  <a:pt x="1407827" y="5942865"/>
                  <a:pt x="2082741" y="5785022"/>
                  <a:pt x="2387541" y="5792279"/>
                </a:cubicBezTo>
                <a:cubicBezTo>
                  <a:pt x="2692341" y="5799536"/>
                  <a:pt x="2703227" y="5881179"/>
                  <a:pt x="2920941" y="5868479"/>
                </a:cubicBezTo>
                <a:cubicBezTo>
                  <a:pt x="3138655" y="5855779"/>
                  <a:pt x="3399913" y="5788650"/>
                  <a:pt x="3693827" y="5716079"/>
                </a:cubicBezTo>
                <a:cubicBezTo>
                  <a:pt x="3987741" y="5643508"/>
                  <a:pt x="4374184" y="5445751"/>
                  <a:pt x="4684427" y="5433051"/>
                </a:cubicBezTo>
                <a:cubicBezTo>
                  <a:pt x="4994670" y="5420351"/>
                  <a:pt x="5294027" y="5676165"/>
                  <a:pt x="5555284" y="5639879"/>
                </a:cubicBezTo>
                <a:cubicBezTo>
                  <a:pt x="5816541" y="5603593"/>
                  <a:pt x="6063284" y="5364108"/>
                  <a:pt x="6251970" y="5215337"/>
                </a:cubicBezTo>
                <a:cubicBezTo>
                  <a:pt x="6440656" y="5066566"/>
                  <a:pt x="6652928" y="4946823"/>
                  <a:pt x="6687399" y="4747251"/>
                </a:cubicBezTo>
                <a:cubicBezTo>
                  <a:pt x="6721871" y="4547680"/>
                  <a:pt x="6455171" y="4261022"/>
                  <a:pt x="6458799" y="4017908"/>
                </a:cubicBezTo>
                <a:cubicBezTo>
                  <a:pt x="6462428" y="3774794"/>
                  <a:pt x="6594870" y="3613322"/>
                  <a:pt x="6709170" y="3288565"/>
                </a:cubicBezTo>
                <a:cubicBezTo>
                  <a:pt x="6823470" y="2963808"/>
                  <a:pt x="7233499" y="2488465"/>
                  <a:pt x="7144599" y="2069365"/>
                </a:cubicBezTo>
                <a:cubicBezTo>
                  <a:pt x="7055699" y="1650265"/>
                  <a:pt x="6498713" y="1037036"/>
                  <a:pt x="6175770" y="773965"/>
                </a:cubicBezTo>
                <a:cubicBezTo>
                  <a:pt x="5852827" y="510894"/>
                  <a:pt x="5518998" y="619751"/>
                  <a:pt x="5206941" y="490937"/>
                </a:cubicBezTo>
                <a:cubicBezTo>
                  <a:pt x="4894884" y="362123"/>
                  <a:pt x="4706198" y="22850"/>
                  <a:pt x="4303427" y="1079"/>
                </a:cubicBezTo>
                <a:cubicBezTo>
                  <a:pt x="3900656" y="-20692"/>
                  <a:pt x="3205784" y="293179"/>
                  <a:pt x="2790313" y="360308"/>
                </a:cubicBezTo>
                <a:cubicBezTo>
                  <a:pt x="2374842" y="427437"/>
                  <a:pt x="2151685" y="378451"/>
                  <a:pt x="1810599" y="403851"/>
                </a:cubicBezTo>
                <a:cubicBezTo>
                  <a:pt x="1469513" y="429251"/>
                  <a:pt x="1019570" y="180694"/>
                  <a:pt x="722027" y="501822"/>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D999F752-EA8A-4F37-89D0-E695FE7BBE17}" type="datetimeFigureOut">
              <a:rPr lang="en-US" smtClean="0"/>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EA8890D1-AA1C-44F9-B253-C62F6BDCA7D3}"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221163" y="355600"/>
            <a:ext cx="3932237" cy="1600200"/>
          </a:xfrm>
          <a:prstGeom prst="rect">
            <a:avLst/>
          </a:prstGeom>
        </p:spPr>
        <p:txBody>
          <a:bodyPr anchor="b"/>
          <a:lstStyle>
            <a:lvl1pPr>
              <a:defRPr sz="3200"/>
            </a:lvl1pPr>
          </a:lstStyle>
          <a:p>
            <a:r>
              <a:rPr lang="en-US"/>
              <a:t>Click to edit Master title style</a:t>
            </a:r>
            <a:endParaRPr lang="en-US"/>
          </a:p>
        </p:txBody>
      </p:sp>
      <p:sp>
        <p:nvSpPr>
          <p:cNvPr id="4" name="Text Placeholder 3"/>
          <p:cNvSpPr>
            <a:spLocks noGrp="1"/>
          </p:cNvSpPr>
          <p:nvPr>
            <p:ph type="body" sz="half" idx="2"/>
          </p:nvPr>
        </p:nvSpPr>
        <p:spPr>
          <a:xfrm>
            <a:off x="4221163" y="19558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D999F752-EA8A-4F37-89D0-E695FE7BBE17}"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EA8890D1-AA1C-44F9-B253-C62F6BDCA7D3}" type="slidenum">
              <a:rPr lang="en-US" smtClean="0"/>
            </a:fld>
            <a:endParaRPr lang="en-US"/>
          </a:p>
        </p:txBody>
      </p:sp>
      <p:pic>
        <p:nvPicPr>
          <p:cNvPr id="9" name="Graphic 8"/>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2" y="0"/>
            <a:ext cx="12192001" cy="1600200"/>
          </a:xfrm>
          <a:prstGeom prst="rect">
            <a:avLst/>
          </a:prstGeom>
        </p:spPr>
      </p:pic>
      <p:pic>
        <p:nvPicPr>
          <p:cNvPr id="11" name="Graphic 10"/>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5257800"/>
            <a:ext cx="12192001" cy="160020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D999F752-EA8A-4F37-89D0-E695FE7BBE17}"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EA8890D1-AA1C-44F9-B253-C62F6BDCA7D3}"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6.jpe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pink background with white leaves and black text&#10;&#10;Description automatically generated"/>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2525375" y="123825"/>
            <a:ext cx="1428750" cy="142875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image" Target="../media/image15.svg"/><Relationship Id="rId8" Type="http://schemas.openxmlformats.org/officeDocument/2006/relationships/image" Target="../media/image14.png"/><Relationship Id="rId7" Type="http://schemas.openxmlformats.org/officeDocument/2006/relationships/image" Target="../media/image13.svg"/><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 Id="rId3" Type="http://schemas.openxmlformats.org/officeDocument/2006/relationships/image" Target="../media/image9.svg"/><Relationship Id="rId2" Type="http://schemas.openxmlformats.org/officeDocument/2006/relationships/image" Target="../media/image8.png"/><Relationship Id="rId18" Type="http://schemas.openxmlformats.org/officeDocument/2006/relationships/notesSlide" Target="../notesSlides/notesSlide1.xml"/><Relationship Id="rId17" Type="http://schemas.openxmlformats.org/officeDocument/2006/relationships/slideLayout" Target="../slideLayouts/slideLayout1.xml"/><Relationship Id="rId16" Type="http://schemas.openxmlformats.org/officeDocument/2006/relationships/image" Target="../media/image22.png"/><Relationship Id="rId15" Type="http://schemas.openxmlformats.org/officeDocument/2006/relationships/image" Target="../media/image21.png"/><Relationship Id="rId14" Type="http://schemas.openxmlformats.org/officeDocument/2006/relationships/image" Target="../media/image20.svg"/><Relationship Id="rId13" Type="http://schemas.openxmlformats.org/officeDocument/2006/relationships/image" Target="../media/image19.png"/><Relationship Id="rId12" Type="http://schemas.microsoft.com/office/2007/relationships/hdphoto" Target="../media/image18.wdp"/><Relationship Id="rId11" Type="http://schemas.openxmlformats.org/officeDocument/2006/relationships/image" Target="../media/image17.png"/><Relationship Id="rId10" Type="http://schemas.openxmlformats.org/officeDocument/2006/relationships/image" Target="../media/image16.png"/><Relationship Id="rId1" Type="http://schemas.openxmlformats.org/officeDocument/2006/relationships/image" Target="../media/image7.emf"/></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51.emf"/><Relationship Id="rId1" Type="http://schemas.openxmlformats.org/officeDocument/2006/relationships/image" Target="../media/image50.png"/></Relationships>
</file>

<file path=ppt/slides/_rels/slide11.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6.xml"/><Relationship Id="rId2" Type="http://schemas.openxmlformats.org/officeDocument/2006/relationships/image" Target="../media/image52.png"/><Relationship Id="rId1" Type="http://schemas.openxmlformats.org/officeDocument/2006/relationships/image" Target="../media/image51.emf"/></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53.png"/><Relationship Id="rId1" Type="http://schemas.openxmlformats.org/officeDocument/2006/relationships/image" Target="../media/image51.emf"/></Relationships>
</file>

<file path=ppt/slides/_rels/slide13.xml.rels><?xml version="1.0" encoding="UTF-8" standalone="yes"?>
<Relationships xmlns="http://schemas.openxmlformats.org/package/2006/relationships"><Relationship Id="rId8" Type="http://schemas.openxmlformats.org/officeDocument/2006/relationships/notesSlide" Target="../notesSlides/notesSlide7.xml"/><Relationship Id="rId7" Type="http://schemas.openxmlformats.org/officeDocument/2006/relationships/slideLayout" Target="../slideLayouts/slideLayout2.xml"/><Relationship Id="rId6" Type="http://schemas.microsoft.com/office/2007/relationships/hdphoto" Target="../media/image57.wdp"/><Relationship Id="rId5" Type="http://schemas.openxmlformats.org/officeDocument/2006/relationships/image" Target="../media/image56.png"/><Relationship Id="rId4" Type="http://schemas.openxmlformats.org/officeDocument/2006/relationships/image" Target="../media/image33.svg"/><Relationship Id="rId3" Type="http://schemas.openxmlformats.org/officeDocument/2006/relationships/image" Target="../media/image55.png"/><Relationship Id="rId2" Type="http://schemas.openxmlformats.org/officeDocument/2006/relationships/image" Target="../media/image9.svg"/><Relationship Id="rId1" Type="http://schemas.openxmlformats.org/officeDocument/2006/relationships/image" Target="../media/image54.png"/></Relationships>
</file>

<file path=ppt/slides/_rels/slide14.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58.jpeg"/><Relationship Id="rId4" Type="http://schemas.openxmlformats.org/officeDocument/2006/relationships/image" Target="../media/image33.svg"/><Relationship Id="rId3" Type="http://schemas.openxmlformats.org/officeDocument/2006/relationships/image" Target="../media/image55.png"/><Relationship Id="rId2" Type="http://schemas.openxmlformats.org/officeDocument/2006/relationships/image" Target="../media/image9.svg"/><Relationship Id="rId1" Type="http://schemas.openxmlformats.org/officeDocument/2006/relationships/image" Target="../media/image54.png"/></Relationships>
</file>

<file path=ppt/slides/_rels/slide15.xml.rels><?xml version="1.0" encoding="UTF-8" standalone="yes"?>
<Relationships xmlns="http://schemas.openxmlformats.org/package/2006/relationships"><Relationship Id="rId7" Type="http://schemas.openxmlformats.org/officeDocument/2006/relationships/notesSlide" Target="../notesSlides/notesSlide8.xml"/><Relationship Id="rId6"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3.svg"/><Relationship Id="rId3" Type="http://schemas.openxmlformats.org/officeDocument/2006/relationships/image" Target="../media/image55.png"/><Relationship Id="rId2" Type="http://schemas.openxmlformats.org/officeDocument/2006/relationships/image" Target="../media/image9.svg"/><Relationship Id="rId1" Type="http://schemas.openxmlformats.org/officeDocument/2006/relationships/image" Target="../media/image54.png"/></Relationships>
</file>

<file path=ppt/slides/_rels/slide16.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20.svg"/><Relationship Id="rId7" Type="http://schemas.openxmlformats.org/officeDocument/2006/relationships/image" Target="../media/image59.png"/><Relationship Id="rId6" Type="http://schemas.microsoft.com/office/2007/relationships/hdphoto" Target="../media/image18.wdp"/><Relationship Id="rId5" Type="http://schemas.openxmlformats.org/officeDocument/2006/relationships/image" Target="../media/image17.png"/><Relationship Id="rId4" Type="http://schemas.openxmlformats.org/officeDocument/2006/relationships/image" Target="../media/image33.svg"/><Relationship Id="rId3" Type="http://schemas.openxmlformats.org/officeDocument/2006/relationships/image" Target="../media/image55.png"/><Relationship Id="rId2" Type="http://schemas.openxmlformats.org/officeDocument/2006/relationships/image" Target="../media/image9.svg"/><Relationship Id="rId1" Type="http://schemas.openxmlformats.org/officeDocument/2006/relationships/image" Target="../media/image54.png"/></Relationships>
</file>

<file path=ppt/slides/_rels/slide17.xml.rels><?xml version="1.0" encoding="UTF-8" standalone="yes"?>
<Relationships xmlns="http://schemas.openxmlformats.org/package/2006/relationships"><Relationship Id="rId9" Type="http://schemas.openxmlformats.org/officeDocument/2006/relationships/image" Target="../media/image64.png"/><Relationship Id="rId8" Type="http://schemas.openxmlformats.org/officeDocument/2006/relationships/image" Target="../media/image63.svg"/><Relationship Id="rId7" Type="http://schemas.openxmlformats.org/officeDocument/2006/relationships/image" Target="../media/image62.png"/><Relationship Id="rId6" Type="http://schemas.openxmlformats.org/officeDocument/2006/relationships/image" Target="../media/image9.svg"/><Relationship Id="rId5" Type="http://schemas.openxmlformats.org/officeDocument/2006/relationships/image" Target="../media/image54.png"/><Relationship Id="rId4" Type="http://schemas.openxmlformats.org/officeDocument/2006/relationships/image" Target="../media/image11.svg"/><Relationship Id="rId3" Type="http://schemas.openxmlformats.org/officeDocument/2006/relationships/image" Target="../media/image61.png"/><Relationship Id="rId2" Type="http://schemas.openxmlformats.org/officeDocument/2006/relationships/image" Target="../media/image44.svg"/><Relationship Id="rId11" Type="http://schemas.openxmlformats.org/officeDocument/2006/relationships/notesSlide" Target="../notesSlides/notesSlide9.xml"/><Relationship Id="rId10" Type="http://schemas.openxmlformats.org/officeDocument/2006/relationships/slideLayout" Target="../slideLayouts/slideLayout7.xml"/><Relationship Id="rId1" Type="http://schemas.openxmlformats.org/officeDocument/2006/relationships/image" Target="../media/image60.png"/></Relationships>
</file>

<file path=ppt/slides/_rels/slide18.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68.png"/><Relationship Id="rId3" Type="http://schemas.openxmlformats.org/officeDocument/2006/relationships/image" Target="../media/image67.png"/><Relationship Id="rId2" Type="http://schemas.microsoft.com/office/2007/relationships/hdphoto" Target="../media/image66.wdp"/><Relationship Id="rId1" Type="http://schemas.openxmlformats.org/officeDocument/2006/relationships/image" Target="../media/image65.png"/></Relationships>
</file>

<file path=ppt/slides/_rels/slide19.xml.rels><?xml version="1.0" encoding="UTF-8" standalone="yes"?>
<Relationships xmlns="http://schemas.openxmlformats.org/package/2006/relationships"><Relationship Id="rId9" Type="http://schemas.openxmlformats.org/officeDocument/2006/relationships/notesSlide" Target="../notesSlides/notesSlide10.xml"/><Relationship Id="rId8" Type="http://schemas.openxmlformats.org/officeDocument/2006/relationships/slideLayout" Target="../slideLayouts/slideLayout2.xml"/><Relationship Id="rId7" Type="http://schemas.openxmlformats.org/officeDocument/2006/relationships/image" Target="../media/image35.png"/><Relationship Id="rId6" Type="http://schemas.microsoft.com/office/2007/relationships/hdphoto" Target="../media/image37.wdp"/><Relationship Id="rId5" Type="http://schemas.openxmlformats.org/officeDocument/2006/relationships/image" Target="../media/image36.png"/><Relationship Id="rId4" Type="http://schemas.openxmlformats.org/officeDocument/2006/relationships/image" Target="../media/image20.svg"/><Relationship Id="rId3" Type="http://schemas.openxmlformats.org/officeDocument/2006/relationships/image" Target="../media/image59.png"/><Relationship Id="rId2" Type="http://schemas.microsoft.com/office/2007/relationships/hdphoto" Target="../media/image18.wdp"/><Relationship Id="rId1"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4.png"/><Relationship Id="rId1" Type="http://schemas.openxmlformats.org/officeDocument/2006/relationships/image" Target="../media/image23.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0.jpeg"/><Relationship Id="rId1" Type="http://schemas.openxmlformats.org/officeDocument/2006/relationships/image" Target="../media/image69.jpe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1.jpeg"/></Relationships>
</file>

<file path=ppt/slides/_rels/slide22.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microsoft.com/office/2007/relationships/hdphoto" Target="../media/image37.wdp"/><Relationship Id="rId3" Type="http://schemas.openxmlformats.org/officeDocument/2006/relationships/image" Target="../media/image36.png"/><Relationship Id="rId2" Type="http://schemas.microsoft.com/office/2007/relationships/hdphoto" Target="../media/image66.wdp"/><Relationship Id="rId1" Type="http://schemas.openxmlformats.org/officeDocument/2006/relationships/image" Target="../media/image65.png"/></Relationships>
</file>

<file path=ppt/slides/_rels/slide23.xml.rels><?xml version="1.0" encoding="UTF-8" standalone="yes"?>
<Relationships xmlns="http://schemas.openxmlformats.org/package/2006/relationships"><Relationship Id="rId9" Type="http://schemas.openxmlformats.org/officeDocument/2006/relationships/notesSlide" Target="../notesSlides/notesSlide11.xml"/><Relationship Id="rId8" Type="http://schemas.openxmlformats.org/officeDocument/2006/relationships/slideLayout" Target="../slideLayouts/slideLayout7.xml"/><Relationship Id="rId7" Type="http://schemas.openxmlformats.org/officeDocument/2006/relationships/image" Target="../media/image31.png"/><Relationship Id="rId6" Type="http://schemas.openxmlformats.org/officeDocument/2006/relationships/image" Target="../media/image46.svg"/><Relationship Id="rId5" Type="http://schemas.openxmlformats.org/officeDocument/2006/relationships/image" Target="../media/image54.png"/><Relationship Id="rId4" Type="http://schemas.openxmlformats.org/officeDocument/2006/relationships/image" Target="../media/image45.svg"/><Relationship Id="rId3" Type="http://schemas.openxmlformats.org/officeDocument/2006/relationships/image" Target="../media/image61.png"/><Relationship Id="rId2" Type="http://schemas.openxmlformats.org/officeDocument/2006/relationships/image" Target="../media/image44.svg"/><Relationship Id="rId1" Type="http://schemas.openxmlformats.org/officeDocument/2006/relationships/image" Target="../media/image60.png"/></Relationships>
</file>

<file path=ppt/slides/_rels/slide2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72.png"/><Relationship Id="rId2" Type="http://schemas.openxmlformats.org/officeDocument/2006/relationships/image" Target="../media/image9.svg"/><Relationship Id="rId1" Type="http://schemas.openxmlformats.org/officeDocument/2006/relationships/image" Target="../media/image54.png"/></Relationships>
</file>

<file path=ppt/slides/_rels/slide25.xml.rels><?xml version="1.0" encoding="UTF-8" standalone="yes"?>
<Relationships xmlns="http://schemas.openxmlformats.org/package/2006/relationships"><Relationship Id="rId9" Type="http://schemas.openxmlformats.org/officeDocument/2006/relationships/image" Target="../media/image75.png"/><Relationship Id="rId8" Type="http://schemas.microsoft.com/office/2007/relationships/media" Target="../media/media3.mp4"/><Relationship Id="rId7" Type="http://schemas.openxmlformats.org/officeDocument/2006/relationships/video" Target="../media/media3.mp4"/><Relationship Id="rId6" Type="http://schemas.openxmlformats.org/officeDocument/2006/relationships/image" Target="../media/image74.png"/><Relationship Id="rId5" Type="http://schemas.microsoft.com/office/2007/relationships/media" Target="../media/media2.mp4"/><Relationship Id="rId4" Type="http://schemas.openxmlformats.org/officeDocument/2006/relationships/video" Target="../media/media2.mp4"/><Relationship Id="rId3" Type="http://schemas.openxmlformats.org/officeDocument/2006/relationships/image" Target="../media/image73.png"/><Relationship Id="rId2" Type="http://schemas.microsoft.com/office/2007/relationships/media" Target="../media/media1.mp4"/><Relationship Id="rId11" Type="http://schemas.openxmlformats.org/officeDocument/2006/relationships/notesSlide" Target="../notesSlides/notesSlide12.xml"/><Relationship Id="rId10" Type="http://schemas.openxmlformats.org/officeDocument/2006/relationships/slideLayout" Target="../slideLayouts/slideLayout2.xml"/><Relationship Id="rId1" Type="http://schemas.openxmlformats.org/officeDocument/2006/relationships/video" Target="../media/media1.mp4"/></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image" Target="../media/image76.png"/></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7.png"/></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8.png"/></Relationships>
</file>

<file path=ppt/slides/_rels/slide29.xml.rels><?xml version="1.0" encoding="UTF-8" standalone="yes"?>
<Relationships xmlns="http://schemas.openxmlformats.org/package/2006/relationships"><Relationship Id="rId5" Type="http://schemas.openxmlformats.org/officeDocument/2006/relationships/notesSlide" Target="../notesSlides/notesSlide14.xml"/><Relationship Id="rId4" Type="http://schemas.openxmlformats.org/officeDocument/2006/relationships/slideLayout" Target="../slideLayouts/slideLayout2.xml"/><Relationship Id="rId3" Type="http://schemas.openxmlformats.org/officeDocument/2006/relationships/image" Target="../media/image81.svg"/><Relationship Id="rId2" Type="http://schemas.openxmlformats.org/officeDocument/2006/relationships/image" Target="../media/image80.png"/><Relationship Id="rId1" Type="http://schemas.openxmlformats.org/officeDocument/2006/relationships/image" Target="../media/image79.png"/></Relationships>
</file>

<file path=ppt/slides/_rels/slide3.xml.rels><?xml version="1.0" encoding="UTF-8" standalone="yes"?>
<Relationships xmlns="http://schemas.openxmlformats.org/package/2006/relationships"><Relationship Id="rId9" Type="http://schemas.openxmlformats.org/officeDocument/2006/relationships/image" Target="../media/image8.png"/><Relationship Id="rId8" Type="http://schemas.openxmlformats.org/officeDocument/2006/relationships/image" Target="../media/image30.svg"/><Relationship Id="rId7" Type="http://schemas.openxmlformats.org/officeDocument/2006/relationships/image" Target="../media/image29.png"/><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13.svg"/><Relationship Id="rId3" Type="http://schemas.openxmlformats.org/officeDocument/2006/relationships/image" Target="../media/image12.png"/><Relationship Id="rId2" Type="http://schemas.openxmlformats.org/officeDocument/2006/relationships/image" Target="../media/image26.svg"/><Relationship Id="rId17" Type="http://schemas.openxmlformats.org/officeDocument/2006/relationships/notesSlide" Target="../notesSlides/notesSlide2.xml"/><Relationship Id="rId16" Type="http://schemas.openxmlformats.org/officeDocument/2006/relationships/slideLayout" Target="../slideLayouts/slideLayout6.xml"/><Relationship Id="rId15" Type="http://schemas.openxmlformats.org/officeDocument/2006/relationships/image" Target="../media/image31.png"/><Relationship Id="rId14" Type="http://schemas.openxmlformats.org/officeDocument/2006/relationships/image" Target="../media/image20.svg"/><Relationship Id="rId13" Type="http://schemas.openxmlformats.org/officeDocument/2006/relationships/image" Target="../media/image19.png"/><Relationship Id="rId12" Type="http://schemas.microsoft.com/office/2007/relationships/hdphoto" Target="../media/image18.wdp"/><Relationship Id="rId11" Type="http://schemas.openxmlformats.org/officeDocument/2006/relationships/image" Target="../media/image17.png"/><Relationship Id="rId10" Type="http://schemas.openxmlformats.org/officeDocument/2006/relationships/image" Target="../media/image9.svg"/><Relationship Id="rId1" Type="http://schemas.openxmlformats.org/officeDocument/2006/relationships/image" Target="../media/image25.png"/></Relationships>
</file>

<file path=ppt/slides/_rels/slide3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82.png"/><Relationship Id="rId2" Type="http://schemas.microsoft.com/office/2007/relationships/media" Target="../media/media4.mp4"/><Relationship Id="rId1" Type="http://schemas.openxmlformats.org/officeDocument/2006/relationships/video" Target="../media/media4.mp4"/></Relationships>
</file>

<file path=ppt/slides/_rels/slide31.xml.rels><?xml version="1.0" encoding="UTF-8" standalone="yes"?>
<Relationships xmlns="http://schemas.openxmlformats.org/package/2006/relationships"><Relationship Id="rId9" Type="http://schemas.openxmlformats.org/officeDocument/2006/relationships/notesSlide" Target="../notesSlides/notesSlide15.xml"/><Relationship Id="rId8" Type="http://schemas.openxmlformats.org/officeDocument/2006/relationships/slideLayout" Target="../slideLayouts/slideLayout7.xml"/><Relationship Id="rId7" Type="http://schemas.openxmlformats.org/officeDocument/2006/relationships/image" Target="../media/image64.png"/><Relationship Id="rId6" Type="http://schemas.openxmlformats.org/officeDocument/2006/relationships/image" Target="../media/image9.svg"/><Relationship Id="rId5" Type="http://schemas.openxmlformats.org/officeDocument/2006/relationships/image" Target="../media/image54.png"/><Relationship Id="rId4" Type="http://schemas.openxmlformats.org/officeDocument/2006/relationships/image" Target="../media/image11.svg"/><Relationship Id="rId3" Type="http://schemas.openxmlformats.org/officeDocument/2006/relationships/image" Target="../media/image61.png"/><Relationship Id="rId2" Type="http://schemas.openxmlformats.org/officeDocument/2006/relationships/image" Target="../media/image44.svg"/><Relationship Id="rId1" Type="http://schemas.openxmlformats.org/officeDocument/2006/relationships/image" Target="../media/image60.png"/></Relationships>
</file>

<file path=ppt/slides/_rels/slide32.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image" Target="../media/image85.png"/><Relationship Id="rId6" Type="http://schemas.openxmlformats.org/officeDocument/2006/relationships/image" Target="../media/image9.svg"/><Relationship Id="rId5" Type="http://schemas.openxmlformats.org/officeDocument/2006/relationships/image" Target="../media/image54.png"/><Relationship Id="rId4" Type="http://schemas.openxmlformats.org/officeDocument/2006/relationships/image" Target="../media/image84.svg"/><Relationship Id="rId3" Type="http://schemas.openxmlformats.org/officeDocument/2006/relationships/image" Target="../media/image83.png"/><Relationship Id="rId2" Type="http://schemas.openxmlformats.org/officeDocument/2006/relationships/image" Target="../media/image11.svg"/><Relationship Id="rId1" Type="http://schemas.openxmlformats.org/officeDocument/2006/relationships/image" Target="../media/image61.png"/></Relationships>
</file>

<file path=ppt/slides/_rels/slide33.xml.rels><?xml version="1.0" encoding="UTF-8" standalone="yes"?>
<Relationships xmlns="http://schemas.openxmlformats.org/package/2006/relationships"><Relationship Id="rId9" Type="http://schemas.openxmlformats.org/officeDocument/2006/relationships/image" Target="../media/image9.svg"/><Relationship Id="rId8" Type="http://schemas.openxmlformats.org/officeDocument/2006/relationships/image" Target="../media/image54.png"/><Relationship Id="rId7" Type="http://schemas.openxmlformats.org/officeDocument/2006/relationships/image" Target="../media/image90.jpeg"/><Relationship Id="rId6" Type="http://schemas.openxmlformats.org/officeDocument/2006/relationships/image" Target="../media/image89.svg"/><Relationship Id="rId5" Type="http://schemas.openxmlformats.org/officeDocument/2006/relationships/image" Target="../media/image88.png"/><Relationship Id="rId4" Type="http://schemas.openxmlformats.org/officeDocument/2006/relationships/image" Target="../media/image87.svg"/><Relationship Id="rId3" Type="http://schemas.openxmlformats.org/officeDocument/2006/relationships/image" Target="../media/image86.png"/><Relationship Id="rId2" Type="http://schemas.openxmlformats.org/officeDocument/2006/relationships/hyperlink" Target="https://www.youtube.com/watch?v=qgT1sModryA" TargetMode="External"/><Relationship Id="rId11" Type="http://schemas.openxmlformats.org/officeDocument/2006/relationships/notesSlide" Target="../notesSlides/notesSlide16.xml"/><Relationship Id="rId10" Type="http://schemas.openxmlformats.org/officeDocument/2006/relationships/slideLayout" Target="../slideLayouts/slideLayout2.xml"/><Relationship Id="rId1" Type="http://schemas.openxmlformats.org/officeDocument/2006/relationships/image" Target="../media/image7.emf"/></Relationships>
</file>

<file path=ppt/slides/_rels/slide34.xml.rels><?xml version="1.0" encoding="UTF-8" standalone="yes"?>
<Relationships xmlns="http://schemas.openxmlformats.org/package/2006/relationships"><Relationship Id="rId9" Type="http://schemas.openxmlformats.org/officeDocument/2006/relationships/image" Target="../media/image95.png"/><Relationship Id="rId8" Type="http://schemas.openxmlformats.org/officeDocument/2006/relationships/image" Target="../media/image26.svg"/><Relationship Id="rId7" Type="http://schemas.openxmlformats.org/officeDocument/2006/relationships/image" Target="../media/image94.png"/><Relationship Id="rId6" Type="http://schemas.openxmlformats.org/officeDocument/2006/relationships/image" Target="../media/image13.svg"/><Relationship Id="rId5" Type="http://schemas.openxmlformats.org/officeDocument/2006/relationships/image" Target="../media/image93.png"/><Relationship Id="rId4" Type="http://schemas.openxmlformats.org/officeDocument/2006/relationships/image" Target="../media/image11.svg"/><Relationship Id="rId3" Type="http://schemas.openxmlformats.org/officeDocument/2006/relationships/image" Target="../media/image61.png"/><Relationship Id="rId21" Type="http://schemas.openxmlformats.org/officeDocument/2006/relationships/notesSlide" Target="../notesSlides/notesSlide17.xml"/><Relationship Id="rId20" Type="http://schemas.openxmlformats.org/officeDocument/2006/relationships/slideLayout" Target="../slideLayouts/slideLayout2.xml"/><Relationship Id="rId2" Type="http://schemas.openxmlformats.org/officeDocument/2006/relationships/image" Target="../media/image92.svg"/><Relationship Id="rId19" Type="http://schemas.openxmlformats.org/officeDocument/2006/relationships/image" Target="../media/image98.png"/><Relationship Id="rId18" Type="http://schemas.openxmlformats.org/officeDocument/2006/relationships/image" Target="../media/image63.svg"/><Relationship Id="rId17" Type="http://schemas.openxmlformats.org/officeDocument/2006/relationships/image" Target="../media/image62.png"/><Relationship Id="rId16" Type="http://schemas.openxmlformats.org/officeDocument/2006/relationships/image" Target="../media/image97.svg"/><Relationship Id="rId15" Type="http://schemas.openxmlformats.org/officeDocument/2006/relationships/image" Target="../media/image96.png"/><Relationship Id="rId14" Type="http://schemas.openxmlformats.org/officeDocument/2006/relationships/image" Target="../media/image89.svg"/><Relationship Id="rId13" Type="http://schemas.openxmlformats.org/officeDocument/2006/relationships/image" Target="../media/image88.png"/><Relationship Id="rId12" Type="http://schemas.openxmlformats.org/officeDocument/2006/relationships/image" Target="../media/image9.svg"/><Relationship Id="rId11" Type="http://schemas.openxmlformats.org/officeDocument/2006/relationships/image" Target="../media/image54.png"/><Relationship Id="rId10" Type="http://schemas.openxmlformats.org/officeDocument/2006/relationships/image" Target="../media/image30.svg"/><Relationship Id="rId1" Type="http://schemas.openxmlformats.org/officeDocument/2006/relationships/image" Target="../media/image91.png"/></Relationships>
</file>

<file path=ppt/slides/_rels/slide4.xml.rels><?xml version="1.0" encoding="UTF-8" standalone="yes"?>
<Relationships xmlns="http://schemas.openxmlformats.org/package/2006/relationships"><Relationship Id="rId8" Type="http://schemas.openxmlformats.org/officeDocument/2006/relationships/notesSlide" Target="../notesSlides/notesSlide3.xml"/><Relationship Id="rId7" Type="http://schemas.openxmlformats.org/officeDocument/2006/relationships/slideLayout" Target="../slideLayouts/slideLayout5.xml"/><Relationship Id="rId6" Type="http://schemas.microsoft.com/office/2007/relationships/hdphoto" Target="../media/image37.wdp"/><Relationship Id="rId5" Type="http://schemas.openxmlformats.org/officeDocument/2006/relationships/image" Target="../media/image36.png"/><Relationship Id="rId4" Type="http://schemas.openxmlformats.org/officeDocument/2006/relationships/image" Target="../media/image35.png"/><Relationship Id="rId3" Type="http://schemas.openxmlformats.org/officeDocument/2006/relationships/image" Target="../media/image34.png"/><Relationship Id="rId2" Type="http://schemas.openxmlformats.org/officeDocument/2006/relationships/image" Target="../media/image33.svg"/><Relationship Id="rId1" Type="http://schemas.openxmlformats.org/officeDocument/2006/relationships/image" Target="../media/image32.png"/></Relationships>
</file>

<file path=ppt/slides/_rels/slide5.xml.rels><?xml version="1.0" encoding="UTF-8" standalone="yes"?>
<Relationships xmlns="http://schemas.openxmlformats.org/package/2006/relationships"><Relationship Id="rId5" Type="http://schemas.openxmlformats.org/officeDocument/2006/relationships/slideLayout" Target="../slideLayouts/slideLayout5.xml"/><Relationship Id="rId4" Type="http://schemas.openxmlformats.org/officeDocument/2006/relationships/image" Target="../media/image41.GIF"/><Relationship Id="rId3" Type="http://schemas.openxmlformats.org/officeDocument/2006/relationships/image" Target="../media/image40.png"/><Relationship Id="rId2" Type="http://schemas.microsoft.com/office/2007/relationships/hdphoto" Target="../media/image39.wdp"/><Relationship Id="rId1" Type="http://schemas.openxmlformats.org/officeDocument/2006/relationships/image" Target="../media/image38.png"/></Relationships>
</file>

<file path=ppt/slides/_rels/slide6.xml.rels><?xml version="1.0" encoding="UTF-8" standalone="yes"?>
<Relationships xmlns="http://schemas.openxmlformats.org/package/2006/relationships"><Relationship Id="rId9" Type="http://schemas.openxmlformats.org/officeDocument/2006/relationships/image" Target="../media/image8.png"/><Relationship Id="rId8" Type="http://schemas.openxmlformats.org/officeDocument/2006/relationships/image" Target="../media/image30.svg"/><Relationship Id="rId7" Type="http://schemas.openxmlformats.org/officeDocument/2006/relationships/image" Target="../media/image29.png"/><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13.svg"/><Relationship Id="rId3" Type="http://schemas.openxmlformats.org/officeDocument/2006/relationships/image" Target="../media/image12.png"/><Relationship Id="rId2" Type="http://schemas.openxmlformats.org/officeDocument/2006/relationships/image" Target="../media/image26.svg"/><Relationship Id="rId18" Type="http://schemas.openxmlformats.org/officeDocument/2006/relationships/notesSlide" Target="../notesSlides/notesSlide4.xml"/><Relationship Id="rId17" Type="http://schemas.openxmlformats.org/officeDocument/2006/relationships/slideLayout" Target="../slideLayouts/slideLayout6.xml"/><Relationship Id="rId16" Type="http://schemas.openxmlformats.org/officeDocument/2006/relationships/image" Target="../media/image42.png"/><Relationship Id="rId15" Type="http://schemas.openxmlformats.org/officeDocument/2006/relationships/image" Target="../media/image31.png"/><Relationship Id="rId14" Type="http://schemas.openxmlformats.org/officeDocument/2006/relationships/image" Target="../media/image20.svg"/><Relationship Id="rId13" Type="http://schemas.openxmlformats.org/officeDocument/2006/relationships/image" Target="../media/image19.png"/><Relationship Id="rId12" Type="http://schemas.microsoft.com/office/2007/relationships/hdphoto" Target="../media/image18.wdp"/><Relationship Id="rId11" Type="http://schemas.openxmlformats.org/officeDocument/2006/relationships/image" Target="../media/image17.png"/><Relationship Id="rId10" Type="http://schemas.openxmlformats.org/officeDocument/2006/relationships/image" Target="../media/image9.svg"/><Relationship Id="rId1" Type="http://schemas.openxmlformats.org/officeDocument/2006/relationships/image" Target="../media/image25.png"/></Relationships>
</file>

<file path=ppt/slides/_rels/slide7.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microsoft.com/office/2007/relationships/hdphoto" Target="../media/image37.wdp"/><Relationship Id="rId7" Type="http://schemas.openxmlformats.org/officeDocument/2006/relationships/image" Target="../media/image36.png"/><Relationship Id="rId6" Type="http://schemas.openxmlformats.org/officeDocument/2006/relationships/image" Target="../media/image46.svg"/><Relationship Id="rId5" Type="http://schemas.openxmlformats.org/officeDocument/2006/relationships/image" Target="../media/image8.png"/><Relationship Id="rId4" Type="http://schemas.openxmlformats.org/officeDocument/2006/relationships/image" Target="../media/image45.svg"/><Relationship Id="rId3" Type="http://schemas.openxmlformats.org/officeDocument/2006/relationships/image" Target="../media/image10.png"/><Relationship Id="rId2" Type="http://schemas.openxmlformats.org/officeDocument/2006/relationships/image" Target="../media/image44.svg"/><Relationship Id="rId1" Type="http://schemas.openxmlformats.org/officeDocument/2006/relationships/image" Target="../media/image43.png"/></Relationships>
</file>

<file path=ppt/slides/_rels/slide8.xml.rels><?xml version="1.0" encoding="UTF-8" standalone="yes"?>
<Relationships xmlns="http://schemas.openxmlformats.org/package/2006/relationships"><Relationship Id="rId5" Type="http://schemas.openxmlformats.org/officeDocument/2006/relationships/notesSlide" Target="../notesSlides/notesSlide5.xml"/><Relationship Id="rId4" Type="http://schemas.openxmlformats.org/officeDocument/2006/relationships/slideLayout" Target="../slideLayouts/slideLayout2.xml"/><Relationship Id="rId3" Type="http://schemas.openxmlformats.org/officeDocument/2006/relationships/image" Target="../media/image47.png"/><Relationship Id="rId2" Type="http://schemas.openxmlformats.org/officeDocument/2006/relationships/image" Target="../media/image9.svg"/><Relationship Id="rId1"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49.png"/><Relationship Id="rId1" Type="http://schemas.openxmlformats.org/officeDocument/2006/relationships/image" Target="../media/image4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 name="图片 1"/>
          <p:cNvPicPr>
            <a:picLocks noChangeAspect="1"/>
          </p:cNvPicPr>
          <p:nvPr/>
        </p:nvPicPr>
        <p:blipFill rotWithShape="1">
          <a:blip r:embed="rId1"/>
          <a:srcRect l="6944" r="6004" b="-3571"/>
          <a:stretch>
            <a:fillRect/>
          </a:stretch>
        </p:blipFill>
        <p:spPr>
          <a:xfrm>
            <a:off x="4273926" y="1977056"/>
            <a:ext cx="7188839" cy="4516732"/>
          </a:xfrm>
          <a:prstGeom prst="rect">
            <a:avLst/>
          </a:prstGeom>
        </p:spPr>
      </p:pic>
      <p:sp>
        <p:nvSpPr>
          <p:cNvPr id="245" name="Freeform: Shape 244"/>
          <p:cNvSpPr/>
          <p:nvPr/>
        </p:nvSpPr>
        <p:spPr>
          <a:xfrm rot="20589086">
            <a:off x="-1812688" y="3806400"/>
            <a:ext cx="4284552" cy="3641931"/>
          </a:xfrm>
          <a:custGeom>
            <a:avLst/>
            <a:gdLst>
              <a:gd name="connsiteX0" fmla="*/ 722027 w 7157111"/>
              <a:gd name="connsiteY0" fmla="*/ 501822 h 5869817"/>
              <a:gd name="connsiteX1" fmla="*/ 25341 w 7157111"/>
              <a:gd name="connsiteY1" fmla="*/ 2330622 h 5869817"/>
              <a:gd name="connsiteX2" fmla="*/ 188627 w 7157111"/>
              <a:gd name="connsiteY2" fmla="*/ 3593365 h 5869817"/>
              <a:gd name="connsiteX3" fmla="*/ 536970 w 7157111"/>
              <a:gd name="connsiteY3" fmla="*/ 4192079 h 5869817"/>
              <a:gd name="connsiteX4" fmla="*/ 493427 w 7157111"/>
              <a:gd name="connsiteY4" fmla="*/ 5084708 h 5869817"/>
              <a:gd name="connsiteX5" fmla="*/ 1092141 w 7157111"/>
              <a:gd name="connsiteY5" fmla="*/ 5824937 h 5869817"/>
              <a:gd name="connsiteX6" fmla="*/ 2387541 w 7157111"/>
              <a:gd name="connsiteY6" fmla="*/ 5792279 h 5869817"/>
              <a:gd name="connsiteX7" fmla="*/ 2920941 w 7157111"/>
              <a:gd name="connsiteY7" fmla="*/ 5868479 h 5869817"/>
              <a:gd name="connsiteX8" fmla="*/ 3693827 w 7157111"/>
              <a:gd name="connsiteY8" fmla="*/ 5716079 h 5869817"/>
              <a:gd name="connsiteX9" fmla="*/ 4684427 w 7157111"/>
              <a:gd name="connsiteY9" fmla="*/ 5433051 h 5869817"/>
              <a:gd name="connsiteX10" fmla="*/ 5555284 w 7157111"/>
              <a:gd name="connsiteY10" fmla="*/ 5639879 h 5869817"/>
              <a:gd name="connsiteX11" fmla="*/ 6251970 w 7157111"/>
              <a:gd name="connsiteY11" fmla="*/ 5215337 h 5869817"/>
              <a:gd name="connsiteX12" fmla="*/ 6687399 w 7157111"/>
              <a:gd name="connsiteY12" fmla="*/ 4747251 h 5869817"/>
              <a:gd name="connsiteX13" fmla="*/ 6458799 w 7157111"/>
              <a:gd name="connsiteY13" fmla="*/ 4017908 h 5869817"/>
              <a:gd name="connsiteX14" fmla="*/ 6709170 w 7157111"/>
              <a:gd name="connsiteY14" fmla="*/ 3288565 h 5869817"/>
              <a:gd name="connsiteX15" fmla="*/ 7144599 w 7157111"/>
              <a:gd name="connsiteY15" fmla="*/ 2069365 h 5869817"/>
              <a:gd name="connsiteX16" fmla="*/ 6175770 w 7157111"/>
              <a:gd name="connsiteY16" fmla="*/ 773965 h 5869817"/>
              <a:gd name="connsiteX17" fmla="*/ 5206941 w 7157111"/>
              <a:gd name="connsiteY17" fmla="*/ 490937 h 5869817"/>
              <a:gd name="connsiteX18" fmla="*/ 4303427 w 7157111"/>
              <a:gd name="connsiteY18" fmla="*/ 1079 h 5869817"/>
              <a:gd name="connsiteX19" fmla="*/ 2790313 w 7157111"/>
              <a:gd name="connsiteY19" fmla="*/ 360308 h 5869817"/>
              <a:gd name="connsiteX20" fmla="*/ 1810599 w 7157111"/>
              <a:gd name="connsiteY20" fmla="*/ 403851 h 5869817"/>
              <a:gd name="connsiteX21" fmla="*/ 722027 w 7157111"/>
              <a:gd name="connsiteY21" fmla="*/ 501822 h 586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57111" h="5869817">
                <a:moveTo>
                  <a:pt x="722027" y="501822"/>
                </a:moveTo>
                <a:cubicBezTo>
                  <a:pt x="424484" y="822950"/>
                  <a:pt x="114241" y="1815365"/>
                  <a:pt x="25341" y="2330622"/>
                </a:cubicBezTo>
                <a:cubicBezTo>
                  <a:pt x="-63559" y="2845879"/>
                  <a:pt x="103356" y="3283122"/>
                  <a:pt x="188627" y="3593365"/>
                </a:cubicBezTo>
                <a:cubicBezTo>
                  <a:pt x="273898" y="3903608"/>
                  <a:pt x="486170" y="3943522"/>
                  <a:pt x="536970" y="4192079"/>
                </a:cubicBezTo>
                <a:cubicBezTo>
                  <a:pt x="587770" y="4440636"/>
                  <a:pt x="400899" y="4812565"/>
                  <a:pt x="493427" y="5084708"/>
                </a:cubicBezTo>
                <a:cubicBezTo>
                  <a:pt x="585955" y="5356851"/>
                  <a:pt x="776455" y="5707009"/>
                  <a:pt x="1092141" y="5824937"/>
                </a:cubicBezTo>
                <a:cubicBezTo>
                  <a:pt x="1407827" y="5942865"/>
                  <a:pt x="2082741" y="5785022"/>
                  <a:pt x="2387541" y="5792279"/>
                </a:cubicBezTo>
                <a:cubicBezTo>
                  <a:pt x="2692341" y="5799536"/>
                  <a:pt x="2703227" y="5881179"/>
                  <a:pt x="2920941" y="5868479"/>
                </a:cubicBezTo>
                <a:cubicBezTo>
                  <a:pt x="3138655" y="5855779"/>
                  <a:pt x="3399913" y="5788650"/>
                  <a:pt x="3693827" y="5716079"/>
                </a:cubicBezTo>
                <a:cubicBezTo>
                  <a:pt x="3987741" y="5643508"/>
                  <a:pt x="4374184" y="5445751"/>
                  <a:pt x="4684427" y="5433051"/>
                </a:cubicBezTo>
                <a:cubicBezTo>
                  <a:pt x="4994670" y="5420351"/>
                  <a:pt x="5294027" y="5676165"/>
                  <a:pt x="5555284" y="5639879"/>
                </a:cubicBezTo>
                <a:cubicBezTo>
                  <a:pt x="5816541" y="5603593"/>
                  <a:pt x="6063284" y="5364108"/>
                  <a:pt x="6251970" y="5215337"/>
                </a:cubicBezTo>
                <a:cubicBezTo>
                  <a:pt x="6440656" y="5066566"/>
                  <a:pt x="6652928" y="4946823"/>
                  <a:pt x="6687399" y="4747251"/>
                </a:cubicBezTo>
                <a:cubicBezTo>
                  <a:pt x="6721871" y="4547680"/>
                  <a:pt x="6455171" y="4261022"/>
                  <a:pt x="6458799" y="4017908"/>
                </a:cubicBezTo>
                <a:cubicBezTo>
                  <a:pt x="6462428" y="3774794"/>
                  <a:pt x="6594870" y="3613322"/>
                  <a:pt x="6709170" y="3288565"/>
                </a:cubicBezTo>
                <a:cubicBezTo>
                  <a:pt x="6823470" y="2963808"/>
                  <a:pt x="7233499" y="2488465"/>
                  <a:pt x="7144599" y="2069365"/>
                </a:cubicBezTo>
                <a:cubicBezTo>
                  <a:pt x="7055699" y="1650265"/>
                  <a:pt x="6498713" y="1037036"/>
                  <a:pt x="6175770" y="773965"/>
                </a:cubicBezTo>
                <a:cubicBezTo>
                  <a:pt x="5852827" y="510894"/>
                  <a:pt x="5518998" y="619751"/>
                  <a:pt x="5206941" y="490937"/>
                </a:cubicBezTo>
                <a:cubicBezTo>
                  <a:pt x="4894884" y="362123"/>
                  <a:pt x="4706198" y="22850"/>
                  <a:pt x="4303427" y="1079"/>
                </a:cubicBezTo>
                <a:cubicBezTo>
                  <a:pt x="3900656" y="-20692"/>
                  <a:pt x="3205784" y="293179"/>
                  <a:pt x="2790313" y="360308"/>
                </a:cubicBezTo>
                <a:cubicBezTo>
                  <a:pt x="2374842" y="427437"/>
                  <a:pt x="2151685" y="378451"/>
                  <a:pt x="1810599" y="403851"/>
                </a:cubicBezTo>
                <a:cubicBezTo>
                  <a:pt x="1469513" y="429251"/>
                  <a:pt x="1019570" y="180694"/>
                  <a:pt x="722027" y="501822"/>
                </a:cubicBezTo>
                <a:close/>
              </a:path>
            </a:pathLst>
          </a:custGeom>
          <a:solidFill>
            <a:srgbClr val="FDD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AFE2DB"/>
              </a:solidFill>
              <a:effectLst/>
              <a:uLnTx/>
              <a:uFillTx/>
              <a:latin typeface="Calibri" panose="020F0502020204030204"/>
              <a:ea typeface="+mn-ea"/>
              <a:cs typeface="Cordia New" panose="020B0304020202020204" pitchFamily="34" charset="-34"/>
            </a:endParaRPr>
          </a:p>
        </p:txBody>
      </p:sp>
      <p:pic>
        <p:nvPicPr>
          <p:cNvPr id="5" name="Graphic 4"/>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40692" y="911582"/>
            <a:ext cx="2271946" cy="1064478"/>
          </a:xfrm>
          <a:prstGeom prst="rect">
            <a:avLst/>
          </a:prstGeom>
        </p:spPr>
      </p:pic>
      <p:grpSp>
        <p:nvGrpSpPr>
          <p:cNvPr id="7" name="Graphic 143"/>
          <p:cNvGrpSpPr/>
          <p:nvPr/>
        </p:nvGrpSpPr>
        <p:grpSpPr>
          <a:xfrm>
            <a:off x="10783413" y="3639722"/>
            <a:ext cx="1876002" cy="3664187"/>
            <a:chOff x="10445531" y="3270549"/>
            <a:chExt cx="1876002" cy="3664187"/>
          </a:xfrm>
        </p:grpSpPr>
        <p:sp>
          <p:nvSpPr>
            <p:cNvPr id="8" name="Freeform: Shape 7"/>
            <p:cNvSpPr/>
            <p:nvPr/>
          </p:nvSpPr>
          <p:spPr>
            <a:xfrm>
              <a:off x="10445531" y="3270549"/>
              <a:ext cx="1876002" cy="3650892"/>
            </a:xfrm>
            <a:custGeom>
              <a:avLst/>
              <a:gdLst>
                <a:gd name="connsiteX0" fmla="*/ 1562850 w 1876002"/>
                <a:gd name="connsiteY0" fmla="*/ 3650892 h 3650892"/>
                <a:gd name="connsiteX1" fmla="*/ 6436 w 1876002"/>
                <a:gd name="connsiteY1" fmla="*/ 1834145 h 3650892"/>
                <a:gd name="connsiteX2" fmla="*/ 47444 w 1876002"/>
                <a:gd name="connsiteY2" fmla="*/ 9941 h 3650892"/>
                <a:gd name="connsiteX3" fmla="*/ 49100 w 1876002"/>
                <a:gd name="connsiteY3" fmla="*/ 0 h 3650892"/>
                <a:gd name="connsiteX4" fmla="*/ 1624361 w 1876002"/>
                <a:gd name="connsiteY4" fmla="*/ 1400462 h 3650892"/>
                <a:gd name="connsiteX5" fmla="*/ 1674481 w 1876002"/>
                <a:gd name="connsiteY5" fmla="*/ 3352658 h 3650892"/>
                <a:gd name="connsiteX6" fmla="*/ 1562850 w 1876002"/>
                <a:gd name="connsiteY6" fmla="*/ 3650892 h 36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002" h="365089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 name="Freeform: Shape 8"/>
            <p:cNvSpPr/>
            <p:nvPr/>
          </p:nvSpPr>
          <p:spPr>
            <a:xfrm>
              <a:off x="10625392" y="3521682"/>
              <a:ext cx="1371735" cy="3413054"/>
            </a:xfrm>
            <a:custGeom>
              <a:avLst/>
              <a:gdLst>
                <a:gd name="connsiteX0" fmla="*/ 1788 w 1371735"/>
                <a:gd name="connsiteY0" fmla="*/ 28876 h 3413054"/>
                <a:gd name="connsiteX1" fmla="*/ 431743 w 1371735"/>
                <a:gd name="connsiteY1" fmla="*/ 788961 h 3413054"/>
                <a:gd name="connsiteX2" fmla="*/ 772228 w 1371735"/>
                <a:gd name="connsiteY2" fmla="*/ 1701063 h 3413054"/>
                <a:gd name="connsiteX3" fmla="*/ 1052652 w 1371735"/>
                <a:gd name="connsiteY3" fmla="*/ 2576713 h 3413054"/>
                <a:gd name="connsiteX4" fmla="*/ 1337011 w 1371735"/>
                <a:gd name="connsiteY4" fmla="*/ 3404108 h 3413054"/>
                <a:gd name="connsiteX5" fmla="*/ 1369734 w 1371735"/>
                <a:gd name="connsiteY5" fmla="*/ 3385055 h 3413054"/>
                <a:gd name="connsiteX6" fmla="*/ 1361449 w 1371735"/>
                <a:gd name="connsiteY6" fmla="*/ 3373456 h 3413054"/>
                <a:gd name="connsiteX7" fmla="*/ 1328726 w 1371735"/>
                <a:gd name="connsiteY7" fmla="*/ 3392510 h 3413054"/>
                <a:gd name="connsiteX8" fmla="*/ 1337011 w 1371735"/>
                <a:gd name="connsiteY8" fmla="*/ 3404108 h 3413054"/>
                <a:gd name="connsiteX9" fmla="*/ 1369734 w 1371735"/>
                <a:gd name="connsiteY9" fmla="*/ 3385055 h 3413054"/>
                <a:gd name="connsiteX10" fmla="*/ 1073570 w 1371735"/>
                <a:gd name="connsiteY10" fmla="*/ 2513546 h 3413054"/>
                <a:gd name="connsiteX11" fmla="*/ 790247 w 1371735"/>
                <a:gd name="connsiteY11" fmla="*/ 1635617 h 3413054"/>
                <a:gd name="connsiteX12" fmla="*/ 464673 w 1371735"/>
                <a:gd name="connsiteY12" fmla="*/ 769907 h 3413054"/>
                <a:gd name="connsiteX13" fmla="*/ 34718 w 1371735"/>
                <a:gd name="connsiteY13" fmla="*/ 9822 h 3413054"/>
                <a:gd name="connsiteX14" fmla="*/ 1788 w 1371735"/>
                <a:gd name="connsiteY14" fmla="*/ 28876 h 3413054"/>
                <a:gd name="connsiteX15" fmla="*/ 1788 w 1371735"/>
                <a:gd name="connsiteY15" fmla="*/ 28876 h 341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735" h="3413054">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 name="Freeform: Shape 9"/>
            <p:cNvSpPr/>
            <p:nvPr/>
          </p:nvSpPr>
          <p:spPr>
            <a:xfrm>
              <a:off x="10568388" y="3758960"/>
              <a:ext cx="463768" cy="390574"/>
            </a:xfrm>
            <a:custGeom>
              <a:avLst/>
              <a:gdLst>
                <a:gd name="connsiteX0" fmla="*/ 8672 w 463768"/>
                <a:gd name="connsiteY0" fmla="*/ 198150 h 390574"/>
                <a:gd name="connsiteX1" fmla="*/ 410874 w 463768"/>
                <a:gd name="connsiteY1" fmla="*/ 389725 h 390574"/>
                <a:gd name="connsiteX2" fmla="*/ 434899 w 463768"/>
                <a:gd name="connsiteY2" fmla="*/ 371499 h 390574"/>
                <a:gd name="connsiteX3" fmla="*/ 463687 w 463768"/>
                <a:gd name="connsiteY3" fmla="*/ 18174 h 390574"/>
                <a:gd name="connsiteX4" fmla="*/ 425786 w 463768"/>
                <a:gd name="connsiteY4" fmla="*/ 18174 h 390574"/>
                <a:gd name="connsiteX5" fmla="*/ 396998 w 463768"/>
                <a:gd name="connsiteY5" fmla="*/ 371499 h 390574"/>
                <a:gd name="connsiteX6" fmla="*/ 421023 w 463768"/>
                <a:gd name="connsiteY6" fmla="*/ 353274 h 390574"/>
                <a:gd name="connsiteX7" fmla="*/ 27725 w 463768"/>
                <a:gd name="connsiteY7" fmla="*/ 165634 h 390574"/>
                <a:gd name="connsiteX8" fmla="*/ 8672 w 463768"/>
                <a:gd name="connsiteY8" fmla="*/ 198150 h 390574"/>
                <a:gd name="connsiteX9" fmla="*/ 8672 w 463768"/>
                <a:gd name="connsiteY9" fmla="*/ 198150 h 39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68" h="390574">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 name="Freeform: Shape 10"/>
            <p:cNvSpPr/>
            <p:nvPr/>
          </p:nvSpPr>
          <p:spPr>
            <a:xfrm>
              <a:off x="10574138" y="4118909"/>
              <a:ext cx="713804" cy="433172"/>
            </a:xfrm>
            <a:custGeom>
              <a:avLst/>
              <a:gdLst>
                <a:gd name="connsiteX0" fmla="*/ 8928 w 713804"/>
                <a:gd name="connsiteY0" fmla="*/ 166467 h 433172"/>
                <a:gd name="connsiteX1" fmla="*/ 608919 w 713804"/>
                <a:gd name="connsiteY1" fmla="*/ 431150 h 433172"/>
                <a:gd name="connsiteX2" fmla="*/ 636672 w 713804"/>
                <a:gd name="connsiteY2" fmla="*/ 419966 h 433172"/>
                <a:gd name="connsiteX3" fmla="*/ 713508 w 713804"/>
                <a:gd name="connsiteY3" fmla="*/ 23769 h 433172"/>
                <a:gd name="connsiteX4" fmla="*/ 677058 w 713804"/>
                <a:gd name="connsiteY4" fmla="*/ 13828 h 433172"/>
                <a:gd name="connsiteX5" fmla="*/ 600221 w 713804"/>
                <a:gd name="connsiteY5" fmla="*/ 410025 h 433172"/>
                <a:gd name="connsiteX6" fmla="*/ 627973 w 713804"/>
                <a:gd name="connsiteY6" fmla="*/ 398634 h 433172"/>
                <a:gd name="connsiteX7" fmla="*/ 28189 w 713804"/>
                <a:gd name="connsiteY7" fmla="*/ 133951 h 433172"/>
                <a:gd name="connsiteX8" fmla="*/ 8928 w 713804"/>
                <a:gd name="connsiteY8" fmla="*/ 166467 h 433172"/>
                <a:gd name="connsiteX9" fmla="*/ 8928 w 713804"/>
                <a:gd name="connsiteY9" fmla="*/ 166467 h 4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804" h="433172">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 name="Freeform: Shape 11"/>
            <p:cNvSpPr/>
            <p:nvPr/>
          </p:nvSpPr>
          <p:spPr>
            <a:xfrm>
              <a:off x="10548869" y="4399170"/>
              <a:ext cx="1008997" cy="611440"/>
            </a:xfrm>
            <a:custGeom>
              <a:avLst/>
              <a:gdLst>
                <a:gd name="connsiteX0" fmla="*/ 13279 w 1008997"/>
                <a:gd name="connsiteY0" fmla="*/ 282817 h 611440"/>
                <a:gd name="connsiteX1" fmla="*/ 807123 w 1008997"/>
                <a:gd name="connsiteY1" fmla="*/ 610668 h 611440"/>
                <a:gd name="connsiteX2" fmla="*/ 830319 w 1008997"/>
                <a:gd name="connsiteY2" fmla="*/ 597413 h 611440"/>
                <a:gd name="connsiteX3" fmla="*/ 1008638 w 1008997"/>
                <a:gd name="connsiteY3" fmla="*/ 23725 h 611440"/>
                <a:gd name="connsiteX4" fmla="*/ 972187 w 1008997"/>
                <a:gd name="connsiteY4" fmla="*/ 13577 h 611440"/>
                <a:gd name="connsiteX5" fmla="*/ 793868 w 1008997"/>
                <a:gd name="connsiteY5" fmla="*/ 587265 h 611440"/>
                <a:gd name="connsiteX6" fmla="*/ 817064 w 1008997"/>
                <a:gd name="connsiteY6" fmla="*/ 574010 h 611440"/>
                <a:gd name="connsiteX7" fmla="*/ 23427 w 1008997"/>
                <a:gd name="connsiteY7" fmla="*/ 246366 h 611440"/>
                <a:gd name="connsiteX8" fmla="*/ 13279 w 1008997"/>
                <a:gd name="connsiteY8" fmla="*/ 282817 h 611440"/>
                <a:gd name="connsiteX9" fmla="*/ 13279 w 1008997"/>
                <a:gd name="connsiteY9" fmla="*/ 282817 h 61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997" h="611440">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3" name="Freeform: Shape 12"/>
            <p:cNvSpPr/>
            <p:nvPr/>
          </p:nvSpPr>
          <p:spPr>
            <a:xfrm>
              <a:off x="10645958" y="4782571"/>
              <a:ext cx="1185080" cy="627779"/>
            </a:xfrm>
            <a:custGeom>
              <a:avLst/>
              <a:gdLst>
                <a:gd name="connsiteX0" fmla="*/ 8975 w 1185080"/>
                <a:gd name="connsiteY0" fmla="*/ 292506 h 627779"/>
                <a:gd name="connsiteX1" fmla="*/ 438309 w 1185080"/>
                <a:gd name="connsiteY1" fmla="*/ 490294 h 627779"/>
                <a:gd name="connsiteX2" fmla="*/ 780243 w 1185080"/>
                <a:gd name="connsiteY2" fmla="*/ 626778 h 627779"/>
                <a:gd name="connsiteX3" fmla="*/ 968297 w 1185080"/>
                <a:gd name="connsiteY3" fmla="*/ 462334 h 627779"/>
                <a:gd name="connsiteX4" fmla="*/ 1182860 w 1185080"/>
                <a:gd name="connsiteY4" fmla="*/ 28651 h 627779"/>
                <a:gd name="connsiteX5" fmla="*/ 1150137 w 1185080"/>
                <a:gd name="connsiteY5" fmla="*/ 9597 h 627779"/>
                <a:gd name="connsiteX6" fmla="*/ 964155 w 1185080"/>
                <a:gd name="connsiteY6" fmla="*/ 372657 h 627779"/>
                <a:gd name="connsiteX7" fmla="*/ 729916 w 1185080"/>
                <a:gd name="connsiteY7" fmla="*/ 579143 h 627779"/>
                <a:gd name="connsiteX8" fmla="*/ 418633 w 1185080"/>
                <a:gd name="connsiteY8" fmla="*/ 440588 h 627779"/>
                <a:gd name="connsiteX9" fmla="*/ 28028 w 1185080"/>
                <a:gd name="connsiteY9" fmla="*/ 259783 h 627779"/>
                <a:gd name="connsiteX10" fmla="*/ 8975 w 1185080"/>
                <a:gd name="connsiteY10" fmla="*/ 292506 h 627779"/>
                <a:gd name="connsiteX11" fmla="*/ 8975 w 1185080"/>
                <a:gd name="connsiteY11" fmla="*/ 292506 h 6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080" h="627779">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 name="Freeform: Shape 13"/>
            <p:cNvSpPr/>
            <p:nvPr/>
          </p:nvSpPr>
          <p:spPr>
            <a:xfrm>
              <a:off x="10705272" y="5222868"/>
              <a:ext cx="1308052" cy="693850"/>
            </a:xfrm>
            <a:custGeom>
              <a:avLst/>
              <a:gdLst>
                <a:gd name="connsiteX0" fmla="*/ 6408 w 1308052"/>
                <a:gd name="connsiteY0" fmla="*/ 340154 h 693850"/>
                <a:gd name="connsiteX1" fmla="*/ 390385 w 1308052"/>
                <a:gd name="connsiteY1" fmla="*/ 497556 h 693850"/>
                <a:gd name="connsiteX2" fmla="*/ 928037 w 1308052"/>
                <a:gd name="connsiteY2" fmla="*/ 693065 h 693850"/>
                <a:gd name="connsiteX3" fmla="*/ 949369 w 1308052"/>
                <a:gd name="connsiteY3" fmla="*/ 684367 h 693850"/>
                <a:gd name="connsiteX4" fmla="*/ 1307251 w 1308052"/>
                <a:gd name="connsiteY4" fmla="*/ 23486 h 693850"/>
                <a:gd name="connsiteX5" fmla="*/ 1270800 w 1308052"/>
                <a:gd name="connsiteY5" fmla="*/ 13338 h 693850"/>
                <a:gd name="connsiteX6" fmla="*/ 1101178 w 1308052"/>
                <a:gd name="connsiteY6" fmla="*/ 380540 h 693850"/>
                <a:gd name="connsiteX7" fmla="*/ 987684 w 1308052"/>
                <a:gd name="connsiteY7" fmla="*/ 561138 h 693850"/>
                <a:gd name="connsiteX8" fmla="*/ 939427 w 1308052"/>
                <a:gd name="connsiteY8" fmla="*/ 632383 h 693850"/>
                <a:gd name="connsiteX9" fmla="*/ 834838 w 1308052"/>
                <a:gd name="connsiteY9" fmla="*/ 621406 h 693850"/>
                <a:gd name="connsiteX10" fmla="*/ 420002 w 1308052"/>
                <a:gd name="connsiteY10" fmla="*/ 466904 h 693850"/>
                <a:gd name="connsiteX11" fmla="*/ 33125 w 1308052"/>
                <a:gd name="connsiteY11" fmla="*/ 313230 h 693850"/>
                <a:gd name="connsiteX12" fmla="*/ 6408 w 1308052"/>
                <a:gd name="connsiteY12" fmla="*/ 340154 h 693850"/>
                <a:gd name="connsiteX13" fmla="*/ 6408 w 1308052"/>
                <a:gd name="connsiteY13" fmla="*/ 340154 h 6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052" h="693850">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5" name="Freeform: Shape 14"/>
            <p:cNvSpPr/>
            <p:nvPr/>
          </p:nvSpPr>
          <p:spPr>
            <a:xfrm>
              <a:off x="10850062" y="5765432"/>
              <a:ext cx="1225541" cy="680327"/>
            </a:xfrm>
            <a:custGeom>
              <a:avLst/>
              <a:gdLst>
                <a:gd name="connsiteX0" fmla="*/ 13428 w 1225541"/>
                <a:gd name="connsiteY0" fmla="*/ 348289 h 680327"/>
                <a:gd name="connsiteX1" fmla="*/ 949968 w 1225541"/>
                <a:gd name="connsiteY1" fmla="*/ 679662 h 680327"/>
                <a:gd name="connsiteX2" fmla="*/ 971300 w 1225541"/>
                <a:gd name="connsiteY2" fmla="*/ 670963 h 680327"/>
                <a:gd name="connsiteX3" fmla="*/ 1224593 w 1225541"/>
                <a:gd name="connsiteY3" fmla="*/ 23338 h 680327"/>
                <a:gd name="connsiteX4" fmla="*/ 1188142 w 1225541"/>
                <a:gd name="connsiteY4" fmla="*/ 13189 h 680327"/>
                <a:gd name="connsiteX5" fmla="*/ 1057250 w 1225541"/>
                <a:gd name="connsiteY5" fmla="*/ 391368 h 680327"/>
                <a:gd name="connsiteX6" fmla="*/ 973993 w 1225541"/>
                <a:gd name="connsiteY6" fmla="*/ 582321 h 680327"/>
                <a:gd name="connsiteX7" fmla="*/ 908133 w 1225541"/>
                <a:gd name="connsiteY7" fmla="*/ 627056 h 680327"/>
                <a:gd name="connsiteX8" fmla="*/ 804372 w 1225541"/>
                <a:gd name="connsiteY8" fmla="*/ 591434 h 680327"/>
                <a:gd name="connsiteX9" fmla="*/ 23576 w 1225541"/>
                <a:gd name="connsiteY9" fmla="*/ 311839 h 680327"/>
                <a:gd name="connsiteX10" fmla="*/ 13428 w 1225541"/>
                <a:gd name="connsiteY10" fmla="*/ 348289 h 680327"/>
                <a:gd name="connsiteX11" fmla="*/ 13428 w 1225541"/>
                <a:gd name="connsiteY11" fmla="*/ 348289 h 6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41" h="680327">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16" name="Graphic 153"/>
          <p:cNvGrpSpPr/>
          <p:nvPr/>
        </p:nvGrpSpPr>
        <p:grpSpPr>
          <a:xfrm>
            <a:off x="11328737" y="3265626"/>
            <a:ext cx="1068908" cy="1281259"/>
            <a:chOff x="11161825" y="3187825"/>
            <a:chExt cx="1068908" cy="1281259"/>
          </a:xfrm>
        </p:grpSpPr>
        <p:sp>
          <p:nvSpPr>
            <p:cNvPr id="17" name="Freeform: Shape 16"/>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8" name="Freeform: Shape 17"/>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9" name="Freeform: Shape 18"/>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0" name="Freeform: Shape 19"/>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1" name="Freeform: Shape 20"/>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22" name="Graphic 154"/>
          <p:cNvGrpSpPr/>
          <p:nvPr/>
        </p:nvGrpSpPr>
        <p:grpSpPr>
          <a:xfrm>
            <a:off x="9613807" y="3721185"/>
            <a:ext cx="1734184" cy="1380521"/>
            <a:chOff x="9167261" y="3475651"/>
            <a:chExt cx="1734184" cy="1380521"/>
          </a:xfrm>
        </p:grpSpPr>
        <p:sp>
          <p:nvSpPr>
            <p:cNvPr id="23" name="Freeform: Shape 22"/>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4" name="Freeform: Shape 23"/>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5" name="Freeform: Shape 24"/>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6" name="Freeform: Shape 25"/>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7" name="Freeform: Shape 26"/>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8" name="Freeform: Shape 27"/>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9" name="Freeform: Shape 28"/>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0" name="Freeform: Shape 29"/>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1" name="Freeform: Shape 30"/>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2" name="Freeform: Shape 31"/>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3" name="Freeform: Shape 32"/>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4" name="Freeform: Shape 33"/>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5" name="Freeform: Shape 34"/>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6" name="Freeform: Shape 35"/>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7" name="Freeform: Shape 36"/>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8" name="Freeform: Shape 37"/>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9" name="Freeform: Shape 38"/>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0" name="Freeform: Shape 39"/>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1" name="Freeform: Shape 40"/>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42" name="Graphic 181"/>
          <p:cNvGrpSpPr/>
          <p:nvPr/>
        </p:nvGrpSpPr>
        <p:grpSpPr>
          <a:xfrm>
            <a:off x="9095918" y="258374"/>
            <a:ext cx="3189522" cy="1425943"/>
            <a:chOff x="5558018" y="660645"/>
            <a:chExt cx="3325282" cy="1526875"/>
          </a:xfrm>
        </p:grpSpPr>
        <p:grpSp>
          <p:nvGrpSpPr>
            <p:cNvPr id="43" name="Graphic 181"/>
            <p:cNvGrpSpPr/>
            <p:nvPr/>
          </p:nvGrpSpPr>
          <p:grpSpPr>
            <a:xfrm>
              <a:off x="5558018" y="660645"/>
              <a:ext cx="3325282" cy="1526875"/>
              <a:chOff x="5558018" y="660645"/>
              <a:chExt cx="3325282" cy="1526875"/>
            </a:xfrm>
          </p:grpSpPr>
          <p:sp>
            <p:nvSpPr>
              <p:cNvPr id="68" name="Freeform: Shape 67"/>
              <p:cNvSpPr/>
              <p:nvPr/>
            </p:nvSpPr>
            <p:spPr>
              <a:xfrm>
                <a:off x="6011999" y="660779"/>
                <a:ext cx="2382377" cy="1260231"/>
              </a:xfrm>
              <a:custGeom>
                <a:avLst/>
                <a:gdLst>
                  <a:gd name="connsiteX0" fmla="*/ 6450 w 2382377"/>
                  <a:gd name="connsiteY0" fmla="*/ 1242400 h 1260231"/>
                  <a:gd name="connsiteX1" fmla="*/ 1170254 w 2382377"/>
                  <a:gd name="connsiteY1" fmla="*/ 193 h 1260231"/>
                  <a:gd name="connsiteX2" fmla="*/ 2379656 w 2382377"/>
                  <a:gd name="connsiteY2" fmla="*/ 1224432 h 1260231"/>
                  <a:gd name="connsiteX3" fmla="*/ 1729151 w 2382377"/>
                  <a:gd name="connsiteY3" fmla="*/ 1228924 h 1260231"/>
                  <a:gd name="connsiteX4" fmla="*/ 1253557 w 2382377"/>
                  <a:gd name="connsiteY4" fmla="*/ 497702 h 1260231"/>
                  <a:gd name="connsiteX5" fmla="*/ 701738 w 2382377"/>
                  <a:gd name="connsiteY5" fmla="*/ 1260231 h 1260231"/>
                  <a:gd name="connsiteX6" fmla="*/ 6450 w 2382377"/>
                  <a:gd name="connsiteY6" fmla="*/ 1242400 h 1260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2377" h="1260231">
                    <a:moveTo>
                      <a:pt x="6450" y="1242400"/>
                    </a:moveTo>
                    <a:cubicBezTo>
                      <a:pt x="6450" y="1242400"/>
                      <a:pt x="-157707" y="18161"/>
                      <a:pt x="1170254" y="193"/>
                    </a:cubicBezTo>
                    <a:cubicBezTo>
                      <a:pt x="2498214" y="-17774"/>
                      <a:pt x="2379656" y="1224432"/>
                      <a:pt x="2379656" y="1224432"/>
                    </a:cubicBezTo>
                    <a:lnTo>
                      <a:pt x="1729151" y="1228924"/>
                    </a:lnTo>
                    <a:cubicBezTo>
                      <a:pt x="1729151" y="1228924"/>
                      <a:pt x="1787410" y="506686"/>
                      <a:pt x="1253557" y="497702"/>
                    </a:cubicBezTo>
                    <a:cubicBezTo>
                      <a:pt x="562762" y="485996"/>
                      <a:pt x="706230" y="1251384"/>
                      <a:pt x="701738" y="1260231"/>
                    </a:cubicBezTo>
                    <a:lnTo>
                      <a:pt x="6450" y="1242400"/>
                    </a:lnTo>
                    <a:close/>
                  </a:path>
                </a:pathLst>
              </a:custGeom>
              <a:solidFill>
                <a:srgbClr val="FFDB69"/>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9" name="Freeform: Shape 68"/>
              <p:cNvSpPr/>
              <p:nvPr/>
            </p:nvSpPr>
            <p:spPr>
              <a:xfrm>
                <a:off x="6011863" y="660645"/>
                <a:ext cx="2382505" cy="1253558"/>
              </a:xfrm>
              <a:custGeom>
                <a:avLst/>
                <a:gdLst>
                  <a:gd name="connsiteX0" fmla="*/ 1170253 w 2382505"/>
                  <a:gd name="connsiteY0" fmla="*/ 190 h 1253558"/>
                  <a:gd name="connsiteX1" fmla="*/ 6450 w 2382505"/>
                  <a:gd name="connsiteY1" fmla="*/ 1242397 h 1253558"/>
                  <a:gd name="connsiteX2" fmla="*/ 497289 w 2382505"/>
                  <a:gd name="connsiteY2" fmla="*/ 1253558 h 1253558"/>
                  <a:gd name="connsiteX3" fmla="*/ 676420 w 2382505"/>
                  <a:gd name="connsiteY3" fmla="*/ 550512 h 1253558"/>
                  <a:gd name="connsiteX4" fmla="*/ 1148203 w 2382505"/>
                  <a:gd name="connsiteY4" fmla="*/ 365257 h 1253558"/>
                  <a:gd name="connsiteX5" fmla="*/ 1632780 w 2382505"/>
                  <a:gd name="connsiteY5" fmla="*/ 515122 h 1253558"/>
                  <a:gd name="connsiteX6" fmla="*/ 1854788 w 2382505"/>
                  <a:gd name="connsiteY6" fmla="*/ 859363 h 1253558"/>
                  <a:gd name="connsiteX7" fmla="*/ 1925569 w 2382505"/>
                  <a:gd name="connsiteY7" fmla="*/ 1227696 h 1253558"/>
                  <a:gd name="connsiteX8" fmla="*/ 2379792 w 2382505"/>
                  <a:gd name="connsiteY8" fmla="*/ 1224566 h 1253558"/>
                  <a:gd name="connsiteX9" fmla="*/ 1170253 w 2382505"/>
                  <a:gd name="connsiteY9" fmla="*/ 190 h 1253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2505" h="1253558">
                    <a:moveTo>
                      <a:pt x="1170253" y="190"/>
                    </a:moveTo>
                    <a:cubicBezTo>
                      <a:pt x="-157707" y="18158"/>
                      <a:pt x="6450" y="1242397"/>
                      <a:pt x="6450" y="1242397"/>
                    </a:cubicBezTo>
                    <a:lnTo>
                      <a:pt x="497289" y="1253558"/>
                    </a:lnTo>
                    <a:cubicBezTo>
                      <a:pt x="477961" y="1001061"/>
                      <a:pt x="491981" y="723654"/>
                      <a:pt x="676420" y="550512"/>
                    </a:cubicBezTo>
                    <a:cubicBezTo>
                      <a:pt x="795522" y="438624"/>
                      <a:pt x="983228" y="378052"/>
                      <a:pt x="1148203" y="365257"/>
                    </a:cubicBezTo>
                    <a:cubicBezTo>
                      <a:pt x="1265808" y="356137"/>
                      <a:pt x="1469848" y="370565"/>
                      <a:pt x="1632780" y="515122"/>
                    </a:cubicBezTo>
                    <a:cubicBezTo>
                      <a:pt x="1784279" y="649606"/>
                      <a:pt x="1812591" y="733318"/>
                      <a:pt x="1854788" y="859363"/>
                    </a:cubicBezTo>
                    <a:cubicBezTo>
                      <a:pt x="1894670" y="978738"/>
                      <a:pt x="1907873" y="1103693"/>
                      <a:pt x="1925569" y="1227696"/>
                    </a:cubicBezTo>
                    <a:lnTo>
                      <a:pt x="2379792" y="1224566"/>
                    </a:lnTo>
                    <a:cubicBezTo>
                      <a:pt x="2379792" y="1224566"/>
                      <a:pt x="2498214" y="-17641"/>
                      <a:pt x="1170253" y="190"/>
                    </a:cubicBezTo>
                    <a:close/>
                  </a:path>
                </a:pathLst>
              </a:custGeom>
              <a:solidFill>
                <a:srgbClr val="BFC462"/>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0" name="Freeform: Shape 69"/>
              <p:cNvSpPr/>
              <p:nvPr/>
            </p:nvSpPr>
            <p:spPr>
              <a:xfrm>
                <a:off x="6011863" y="660645"/>
                <a:ext cx="2382421" cy="1249611"/>
              </a:xfrm>
              <a:custGeom>
                <a:avLst/>
                <a:gdLst>
                  <a:gd name="connsiteX0" fmla="*/ 1170253 w 2382421"/>
                  <a:gd name="connsiteY0" fmla="*/ 190 h 1249611"/>
                  <a:gd name="connsiteX1" fmla="*/ 6450 w 2382421"/>
                  <a:gd name="connsiteY1" fmla="*/ 1242397 h 1249611"/>
                  <a:gd name="connsiteX2" fmla="*/ 283449 w 2382421"/>
                  <a:gd name="connsiteY2" fmla="*/ 1249611 h 1249611"/>
                  <a:gd name="connsiteX3" fmla="*/ 424194 w 2382421"/>
                  <a:gd name="connsiteY3" fmla="*/ 620477 h 1249611"/>
                  <a:gd name="connsiteX4" fmla="*/ 906594 w 2382421"/>
                  <a:gd name="connsiteY4" fmla="*/ 255546 h 1249611"/>
                  <a:gd name="connsiteX5" fmla="*/ 1871122 w 2382421"/>
                  <a:gd name="connsiteY5" fmla="*/ 563035 h 1249611"/>
                  <a:gd name="connsiteX6" fmla="*/ 2154790 w 2382421"/>
                  <a:gd name="connsiteY6" fmla="*/ 1226063 h 1249611"/>
                  <a:gd name="connsiteX7" fmla="*/ 2379656 w 2382421"/>
                  <a:gd name="connsiteY7" fmla="*/ 1224566 h 1249611"/>
                  <a:gd name="connsiteX8" fmla="*/ 1170253 w 2382421"/>
                  <a:gd name="connsiteY8" fmla="*/ 190 h 1249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82421" h="1249611">
                    <a:moveTo>
                      <a:pt x="1170253" y="190"/>
                    </a:moveTo>
                    <a:cubicBezTo>
                      <a:pt x="-157707" y="18158"/>
                      <a:pt x="6450" y="1242397"/>
                      <a:pt x="6450" y="1242397"/>
                    </a:cubicBezTo>
                    <a:lnTo>
                      <a:pt x="283449" y="1249611"/>
                    </a:lnTo>
                    <a:cubicBezTo>
                      <a:pt x="287260" y="1033457"/>
                      <a:pt x="315028" y="810497"/>
                      <a:pt x="424194" y="620477"/>
                    </a:cubicBezTo>
                    <a:cubicBezTo>
                      <a:pt x="531046" y="434677"/>
                      <a:pt x="696429" y="303868"/>
                      <a:pt x="906594" y="255546"/>
                    </a:cubicBezTo>
                    <a:cubicBezTo>
                      <a:pt x="1256824" y="174965"/>
                      <a:pt x="1634005" y="290937"/>
                      <a:pt x="1871122" y="563035"/>
                    </a:cubicBezTo>
                    <a:cubicBezTo>
                      <a:pt x="2033510" y="749380"/>
                      <a:pt x="2126342" y="983366"/>
                      <a:pt x="2154790" y="1226063"/>
                    </a:cubicBezTo>
                    <a:lnTo>
                      <a:pt x="2379656" y="1224566"/>
                    </a:lnTo>
                    <a:cubicBezTo>
                      <a:pt x="2379792" y="1224566"/>
                      <a:pt x="2498214" y="-17641"/>
                      <a:pt x="1170253" y="190"/>
                    </a:cubicBezTo>
                    <a:close/>
                  </a:path>
                </a:pathLst>
              </a:custGeom>
              <a:solidFill>
                <a:srgbClr val="67BAB4"/>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1" name="Freeform: Shape 70"/>
              <p:cNvSpPr/>
              <p:nvPr/>
            </p:nvSpPr>
            <p:spPr>
              <a:xfrm>
                <a:off x="6011863" y="660645"/>
                <a:ext cx="2382338" cy="1246752"/>
              </a:xfrm>
              <a:custGeom>
                <a:avLst/>
                <a:gdLst>
                  <a:gd name="connsiteX0" fmla="*/ 1170253 w 2382338"/>
                  <a:gd name="connsiteY0" fmla="*/ 190 h 1246752"/>
                  <a:gd name="connsiteX1" fmla="*/ 6450 w 2382338"/>
                  <a:gd name="connsiteY1" fmla="*/ 1242397 h 1246752"/>
                  <a:gd name="connsiteX2" fmla="*/ 177278 w 2382338"/>
                  <a:gd name="connsiteY2" fmla="*/ 1246753 h 1246752"/>
                  <a:gd name="connsiteX3" fmla="*/ 440937 w 2382338"/>
                  <a:gd name="connsiteY3" fmla="*/ 370974 h 1246752"/>
                  <a:gd name="connsiteX4" fmla="*/ 1187132 w 2382338"/>
                  <a:gd name="connsiteY4" fmla="*/ 116434 h 1246752"/>
                  <a:gd name="connsiteX5" fmla="*/ 2048347 w 2382338"/>
                  <a:gd name="connsiteY5" fmla="*/ 549151 h 1246752"/>
                  <a:gd name="connsiteX6" fmla="*/ 2278385 w 2382338"/>
                  <a:gd name="connsiteY6" fmla="*/ 1225110 h 1246752"/>
                  <a:gd name="connsiteX7" fmla="*/ 2379520 w 2382338"/>
                  <a:gd name="connsiteY7" fmla="*/ 1224429 h 1246752"/>
                  <a:gd name="connsiteX8" fmla="*/ 1170253 w 2382338"/>
                  <a:gd name="connsiteY8" fmla="*/ 190 h 1246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82338" h="1246752">
                    <a:moveTo>
                      <a:pt x="1170253" y="190"/>
                    </a:moveTo>
                    <a:cubicBezTo>
                      <a:pt x="-157707" y="18158"/>
                      <a:pt x="6450" y="1242397"/>
                      <a:pt x="6450" y="1242397"/>
                    </a:cubicBezTo>
                    <a:lnTo>
                      <a:pt x="177278" y="1246753"/>
                    </a:lnTo>
                    <a:cubicBezTo>
                      <a:pt x="191978" y="938447"/>
                      <a:pt x="207223" y="601284"/>
                      <a:pt x="440937" y="370974"/>
                    </a:cubicBezTo>
                    <a:cubicBezTo>
                      <a:pt x="632998" y="181907"/>
                      <a:pt x="924562" y="112215"/>
                      <a:pt x="1187132" y="116434"/>
                    </a:cubicBezTo>
                    <a:cubicBezTo>
                      <a:pt x="1525928" y="121879"/>
                      <a:pt x="1850568" y="267661"/>
                      <a:pt x="2048347" y="549151"/>
                    </a:cubicBezTo>
                    <a:cubicBezTo>
                      <a:pt x="2187731" y="747610"/>
                      <a:pt x="2256198" y="984455"/>
                      <a:pt x="2278385" y="1225110"/>
                    </a:cubicBezTo>
                    <a:lnTo>
                      <a:pt x="2379520" y="1224429"/>
                    </a:lnTo>
                    <a:cubicBezTo>
                      <a:pt x="2379792" y="1224566"/>
                      <a:pt x="2498214" y="-17641"/>
                      <a:pt x="1170253" y="190"/>
                    </a:cubicBezTo>
                    <a:close/>
                  </a:path>
                </a:pathLst>
              </a:custGeom>
              <a:solidFill>
                <a:srgbClr val="FF8888"/>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2" name="Freeform: Shape 71"/>
              <p:cNvSpPr/>
              <p:nvPr/>
            </p:nvSpPr>
            <p:spPr>
              <a:xfrm>
                <a:off x="5558018" y="1483412"/>
                <a:ext cx="1512471" cy="704109"/>
              </a:xfrm>
              <a:custGeom>
                <a:avLst/>
                <a:gdLst>
                  <a:gd name="connsiteX0" fmla="*/ 928131 w 1512471"/>
                  <a:gd name="connsiteY0" fmla="*/ 695813 h 704109"/>
                  <a:gd name="connsiteX1" fmla="*/ 263878 w 1512471"/>
                  <a:gd name="connsiteY1" fmla="*/ 703027 h 704109"/>
                  <a:gd name="connsiteX2" fmla="*/ 14783 w 1512471"/>
                  <a:gd name="connsiteY2" fmla="*/ 617001 h 704109"/>
                  <a:gd name="connsiteX3" fmla="*/ 191328 w 1512471"/>
                  <a:gd name="connsiteY3" fmla="*/ 427661 h 704109"/>
                  <a:gd name="connsiteX4" fmla="*/ 259931 w 1512471"/>
                  <a:gd name="connsiteY4" fmla="*/ 90363 h 704109"/>
                  <a:gd name="connsiteX5" fmla="*/ 594779 w 1512471"/>
                  <a:gd name="connsiteY5" fmla="*/ 225799 h 704109"/>
                  <a:gd name="connsiteX6" fmla="*/ 875453 w 1512471"/>
                  <a:gd name="connsiteY6" fmla="*/ 4200 h 704109"/>
                  <a:gd name="connsiteX7" fmla="*/ 1019057 w 1512471"/>
                  <a:gd name="connsiteY7" fmla="*/ 307878 h 704109"/>
                  <a:gd name="connsiteX8" fmla="*/ 1253315 w 1512471"/>
                  <a:gd name="connsiteY8" fmla="*/ 233830 h 704109"/>
                  <a:gd name="connsiteX9" fmla="*/ 1250184 w 1512471"/>
                  <a:gd name="connsiteY9" fmla="*/ 465366 h 704109"/>
                  <a:gd name="connsiteX10" fmla="*/ 1475867 w 1512471"/>
                  <a:gd name="connsiteY10" fmla="*/ 488914 h 704109"/>
                  <a:gd name="connsiteX11" fmla="*/ 1475459 w 1512471"/>
                  <a:gd name="connsiteY11" fmla="*/ 643271 h 704109"/>
                  <a:gd name="connsiteX12" fmla="*/ 928131 w 1512471"/>
                  <a:gd name="connsiteY12" fmla="*/ 695813 h 704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12471" h="704109">
                    <a:moveTo>
                      <a:pt x="928131" y="695813"/>
                    </a:moveTo>
                    <a:cubicBezTo>
                      <a:pt x="747639" y="704796"/>
                      <a:pt x="443961" y="704252"/>
                      <a:pt x="263878" y="703027"/>
                    </a:cubicBezTo>
                    <a:cubicBezTo>
                      <a:pt x="186836" y="700304"/>
                      <a:pt x="58205" y="695677"/>
                      <a:pt x="14783" y="617001"/>
                    </a:cubicBezTo>
                    <a:cubicBezTo>
                      <a:pt x="-47831" y="496401"/>
                      <a:pt x="103260" y="445221"/>
                      <a:pt x="191328" y="427661"/>
                    </a:cubicBezTo>
                    <a:cubicBezTo>
                      <a:pt x="154440" y="308014"/>
                      <a:pt x="108160" y="162233"/>
                      <a:pt x="259931" y="90363"/>
                    </a:cubicBezTo>
                    <a:cubicBezTo>
                      <a:pt x="396184" y="23121"/>
                      <a:pt x="515831" y="130381"/>
                      <a:pt x="594779" y="225799"/>
                    </a:cubicBezTo>
                    <a:cubicBezTo>
                      <a:pt x="644871" y="119492"/>
                      <a:pt x="732394" y="-26698"/>
                      <a:pt x="875453" y="4200"/>
                    </a:cubicBezTo>
                    <a:cubicBezTo>
                      <a:pt x="1008168" y="34691"/>
                      <a:pt x="1023005" y="194765"/>
                      <a:pt x="1019057" y="307878"/>
                    </a:cubicBezTo>
                    <a:cubicBezTo>
                      <a:pt x="1082760" y="253567"/>
                      <a:pt x="1167697" y="179383"/>
                      <a:pt x="1253315" y="233830"/>
                    </a:cubicBezTo>
                    <a:cubicBezTo>
                      <a:pt x="1353906" y="299167"/>
                      <a:pt x="1283805" y="389276"/>
                      <a:pt x="1250184" y="465366"/>
                    </a:cubicBezTo>
                    <a:cubicBezTo>
                      <a:pt x="1321918" y="473125"/>
                      <a:pt x="1415975" y="435284"/>
                      <a:pt x="1475867" y="488914"/>
                    </a:cubicBezTo>
                    <a:cubicBezTo>
                      <a:pt x="1525822" y="531927"/>
                      <a:pt x="1523644" y="593589"/>
                      <a:pt x="1475459" y="643271"/>
                    </a:cubicBezTo>
                    <a:cubicBezTo>
                      <a:pt x="1395558" y="722764"/>
                      <a:pt x="1035936" y="704796"/>
                      <a:pt x="928131" y="695813"/>
                    </a:cubicBezTo>
                  </a:path>
                </a:pathLst>
              </a:custGeom>
              <a:solidFill>
                <a:srgbClr val="F0FFFC"/>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3" name="Freeform: Shape 72"/>
              <p:cNvSpPr/>
              <p:nvPr/>
            </p:nvSpPr>
            <p:spPr>
              <a:xfrm>
                <a:off x="7370828" y="1483412"/>
                <a:ext cx="1512471" cy="704109"/>
              </a:xfrm>
              <a:custGeom>
                <a:avLst/>
                <a:gdLst>
                  <a:gd name="connsiteX0" fmla="*/ 928131 w 1512471"/>
                  <a:gd name="connsiteY0" fmla="*/ 695813 h 704109"/>
                  <a:gd name="connsiteX1" fmla="*/ 263878 w 1512471"/>
                  <a:gd name="connsiteY1" fmla="*/ 703027 h 704109"/>
                  <a:gd name="connsiteX2" fmla="*/ 14783 w 1512471"/>
                  <a:gd name="connsiteY2" fmla="*/ 617001 h 704109"/>
                  <a:gd name="connsiteX3" fmla="*/ 191328 w 1512471"/>
                  <a:gd name="connsiteY3" fmla="*/ 427661 h 704109"/>
                  <a:gd name="connsiteX4" fmla="*/ 259931 w 1512471"/>
                  <a:gd name="connsiteY4" fmla="*/ 90363 h 704109"/>
                  <a:gd name="connsiteX5" fmla="*/ 594779 w 1512471"/>
                  <a:gd name="connsiteY5" fmla="*/ 225799 h 704109"/>
                  <a:gd name="connsiteX6" fmla="*/ 875453 w 1512471"/>
                  <a:gd name="connsiteY6" fmla="*/ 4200 h 704109"/>
                  <a:gd name="connsiteX7" fmla="*/ 1019057 w 1512471"/>
                  <a:gd name="connsiteY7" fmla="*/ 307878 h 704109"/>
                  <a:gd name="connsiteX8" fmla="*/ 1253315 w 1512471"/>
                  <a:gd name="connsiteY8" fmla="*/ 233830 h 704109"/>
                  <a:gd name="connsiteX9" fmla="*/ 1250184 w 1512471"/>
                  <a:gd name="connsiteY9" fmla="*/ 465366 h 704109"/>
                  <a:gd name="connsiteX10" fmla="*/ 1475867 w 1512471"/>
                  <a:gd name="connsiteY10" fmla="*/ 488914 h 704109"/>
                  <a:gd name="connsiteX11" fmla="*/ 1475459 w 1512471"/>
                  <a:gd name="connsiteY11" fmla="*/ 643271 h 704109"/>
                  <a:gd name="connsiteX12" fmla="*/ 928131 w 1512471"/>
                  <a:gd name="connsiteY12" fmla="*/ 695813 h 704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12471" h="704109">
                    <a:moveTo>
                      <a:pt x="928131" y="695813"/>
                    </a:moveTo>
                    <a:cubicBezTo>
                      <a:pt x="747639" y="704796"/>
                      <a:pt x="443961" y="704252"/>
                      <a:pt x="263878" y="703027"/>
                    </a:cubicBezTo>
                    <a:cubicBezTo>
                      <a:pt x="186836" y="700304"/>
                      <a:pt x="58341" y="695677"/>
                      <a:pt x="14783" y="617001"/>
                    </a:cubicBezTo>
                    <a:cubicBezTo>
                      <a:pt x="-47831" y="496401"/>
                      <a:pt x="103260" y="445221"/>
                      <a:pt x="191328" y="427661"/>
                    </a:cubicBezTo>
                    <a:cubicBezTo>
                      <a:pt x="154440" y="308014"/>
                      <a:pt x="108160" y="162233"/>
                      <a:pt x="259931" y="90363"/>
                    </a:cubicBezTo>
                    <a:cubicBezTo>
                      <a:pt x="396184" y="23121"/>
                      <a:pt x="515831" y="130381"/>
                      <a:pt x="594779" y="225799"/>
                    </a:cubicBezTo>
                    <a:cubicBezTo>
                      <a:pt x="644871" y="119492"/>
                      <a:pt x="732394" y="-26698"/>
                      <a:pt x="875453" y="4200"/>
                    </a:cubicBezTo>
                    <a:cubicBezTo>
                      <a:pt x="1008168" y="34691"/>
                      <a:pt x="1023005" y="194765"/>
                      <a:pt x="1019057" y="307878"/>
                    </a:cubicBezTo>
                    <a:cubicBezTo>
                      <a:pt x="1082760" y="253567"/>
                      <a:pt x="1167697" y="179383"/>
                      <a:pt x="1253315" y="233830"/>
                    </a:cubicBezTo>
                    <a:cubicBezTo>
                      <a:pt x="1353906" y="299167"/>
                      <a:pt x="1283805" y="389276"/>
                      <a:pt x="1250184" y="465366"/>
                    </a:cubicBezTo>
                    <a:cubicBezTo>
                      <a:pt x="1321918" y="473125"/>
                      <a:pt x="1415975" y="435284"/>
                      <a:pt x="1475867" y="488914"/>
                    </a:cubicBezTo>
                    <a:cubicBezTo>
                      <a:pt x="1525822" y="531927"/>
                      <a:pt x="1523644" y="593589"/>
                      <a:pt x="1475459" y="643271"/>
                    </a:cubicBezTo>
                    <a:cubicBezTo>
                      <a:pt x="1395558" y="722764"/>
                      <a:pt x="1035936" y="704796"/>
                      <a:pt x="928131" y="695813"/>
                    </a:cubicBezTo>
                  </a:path>
                </a:pathLst>
              </a:custGeom>
              <a:solidFill>
                <a:srgbClr val="F0FFFC"/>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sp>
          <p:nvSpPr>
            <p:cNvPr id="44" name="Freeform: Shape 43"/>
            <p:cNvSpPr/>
            <p:nvPr/>
          </p:nvSpPr>
          <p:spPr>
            <a:xfrm>
              <a:off x="6223372" y="1240623"/>
              <a:ext cx="114313" cy="108947"/>
            </a:xfrm>
            <a:custGeom>
              <a:avLst/>
              <a:gdLst>
                <a:gd name="connsiteX0" fmla="*/ 111958 w 114313"/>
                <a:gd name="connsiteY0" fmla="*/ 61325 h 108947"/>
                <a:gd name="connsiteX1" fmla="*/ 87321 w 114313"/>
                <a:gd name="connsiteY1" fmla="*/ 41180 h 108947"/>
                <a:gd name="connsiteX2" fmla="*/ 99436 w 114313"/>
                <a:gd name="connsiteY2" fmla="*/ 10553 h 108947"/>
                <a:gd name="connsiteX3" fmla="*/ 88138 w 114313"/>
                <a:gd name="connsiteY3" fmla="*/ 1842 h 108947"/>
                <a:gd name="connsiteX4" fmla="*/ 61595 w 114313"/>
                <a:gd name="connsiteY4" fmla="*/ 18993 h 108947"/>
                <a:gd name="connsiteX5" fmla="*/ 33555 w 114313"/>
                <a:gd name="connsiteY5" fmla="*/ 345 h 108947"/>
                <a:gd name="connsiteX6" fmla="*/ 24163 w 114313"/>
                <a:gd name="connsiteY6" fmla="*/ 5653 h 108947"/>
                <a:gd name="connsiteX7" fmla="*/ 25524 w 114313"/>
                <a:gd name="connsiteY7" fmla="*/ 41996 h 108947"/>
                <a:gd name="connsiteX8" fmla="*/ 2384 w 114313"/>
                <a:gd name="connsiteY8" fmla="*/ 59011 h 108947"/>
                <a:gd name="connsiteX9" fmla="*/ 7829 w 114313"/>
                <a:gd name="connsiteY9" fmla="*/ 72078 h 108947"/>
                <a:gd name="connsiteX10" fmla="*/ 33555 w 114313"/>
                <a:gd name="connsiteY10" fmla="*/ 74120 h 108947"/>
                <a:gd name="connsiteX11" fmla="*/ 34099 w 114313"/>
                <a:gd name="connsiteY11" fmla="*/ 76026 h 108947"/>
                <a:gd name="connsiteX12" fmla="*/ 40225 w 114313"/>
                <a:gd name="connsiteY12" fmla="*/ 98485 h 108947"/>
                <a:gd name="connsiteX13" fmla="*/ 40225 w 114313"/>
                <a:gd name="connsiteY13" fmla="*/ 98621 h 108947"/>
                <a:gd name="connsiteX14" fmla="*/ 42130 w 114313"/>
                <a:gd name="connsiteY14" fmla="*/ 102160 h 108947"/>
                <a:gd name="connsiteX15" fmla="*/ 45261 w 114313"/>
                <a:gd name="connsiteY15" fmla="*/ 106652 h 108947"/>
                <a:gd name="connsiteX16" fmla="*/ 57239 w 114313"/>
                <a:gd name="connsiteY16" fmla="*/ 105155 h 108947"/>
                <a:gd name="connsiteX17" fmla="*/ 73165 w 114313"/>
                <a:gd name="connsiteY17" fmla="*/ 75481 h 108947"/>
                <a:gd name="connsiteX18" fmla="*/ 106650 w 114313"/>
                <a:gd name="connsiteY18" fmla="*/ 74528 h 108947"/>
                <a:gd name="connsiteX19" fmla="*/ 111958 w 114313"/>
                <a:gd name="connsiteY19" fmla="*/ 61325 h 108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4313" h="108947">
                  <a:moveTo>
                    <a:pt x="111958" y="61325"/>
                  </a:moveTo>
                  <a:cubicBezTo>
                    <a:pt x="104064" y="54247"/>
                    <a:pt x="95624" y="47713"/>
                    <a:pt x="87321" y="41180"/>
                  </a:cubicBezTo>
                  <a:cubicBezTo>
                    <a:pt x="91269" y="30971"/>
                    <a:pt x="95216" y="20762"/>
                    <a:pt x="99436" y="10553"/>
                  </a:cubicBezTo>
                  <a:cubicBezTo>
                    <a:pt x="102158" y="4020"/>
                    <a:pt x="93447" y="-1017"/>
                    <a:pt x="88138" y="1842"/>
                  </a:cubicBezTo>
                  <a:cubicBezTo>
                    <a:pt x="78882" y="7014"/>
                    <a:pt x="70170" y="13003"/>
                    <a:pt x="61595" y="18993"/>
                  </a:cubicBezTo>
                  <a:cubicBezTo>
                    <a:pt x="53156" y="11370"/>
                    <a:pt x="44580" y="4428"/>
                    <a:pt x="33555" y="345"/>
                  </a:cubicBezTo>
                  <a:cubicBezTo>
                    <a:pt x="30016" y="-1017"/>
                    <a:pt x="24707" y="1842"/>
                    <a:pt x="24163" y="5653"/>
                  </a:cubicBezTo>
                  <a:cubicBezTo>
                    <a:pt x="22529" y="17904"/>
                    <a:pt x="23346" y="30018"/>
                    <a:pt x="25524" y="41996"/>
                  </a:cubicBezTo>
                  <a:cubicBezTo>
                    <a:pt x="17493" y="47169"/>
                    <a:pt x="9598" y="52614"/>
                    <a:pt x="2384" y="59011"/>
                  </a:cubicBezTo>
                  <a:cubicBezTo>
                    <a:pt x="-3061" y="63911"/>
                    <a:pt x="1703" y="71534"/>
                    <a:pt x="7829" y="72078"/>
                  </a:cubicBezTo>
                  <a:cubicBezTo>
                    <a:pt x="16404" y="72895"/>
                    <a:pt x="24980" y="73576"/>
                    <a:pt x="33555" y="74120"/>
                  </a:cubicBezTo>
                  <a:cubicBezTo>
                    <a:pt x="33691" y="74801"/>
                    <a:pt x="33963" y="75481"/>
                    <a:pt x="34099" y="76026"/>
                  </a:cubicBezTo>
                  <a:cubicBezTo>
                    <a:pt x="35052" y="83921"/>
                    <a:pt x="36822" y="91543"/>
                    <a:pt x="40225" y="98485"/>
                  </a:cubicBezTo>
                  <a:cubicBezTo>
                    <a:pt x="40225" y="98485"/>
                    <a:pt x="40225" y="98621"/>
                    <a:pt x="40225" y="98621"/>
                  </a:cubicBezTo>
                  <a:cubicBezTo>
                    <a:pt x="40633" y="100118"/>
                    <a:pt x="41314" y="101207"/>
                    <a:pt x="42130" y="102160"/>
                  </a:cubicBezTo>
                  <a:cubicBezTo>
                    <a:pt x="43083" y="103658"/>
                    <a:pt x="44036" y="105155"/>
                    <a:pt x="45261" y="106652"/>
                  </a:cubicBezTo>
                  <a:cubicBezTo>
                    <a:pt x="48392" y="110736"/>
                    <a:pt x="54925" y="108830"/>
                    <a:pt x="57239" y="105155"/>
                  </a:cubicBezTo>
                  <a:cubicBezTo>
                    <a:pt x="63365" y="95627"/>
                    <a:pt x="68537" y="85690"/>
                    <a:pt x="73165" y="75481"/>
                  </a:cubicBezTo>
                  <a:cubicBezTo>
                    <a:pt x="84327" y="75481"/>
                    <a:pt x="95488" y="75209"/>
                    <a:pt x="106650" y="74528"/>
                  </a:cubicBezTo>
                  <a:cubicBezTo>
                    <a:pt x="112775" y="73984"/>
                    <a:pt x="117267" y="66089"/>
                    <a:pt x="111958" y="61325"/>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5" name="Freeform: Shape 44"/>
            <p:cNvSpPr/>
            <p:nvPr/>
          </p:nvSpPr>
          <p:spPr>
            <a:xfrm>
              <a:off x="6643294" y="1161675"/>
              <a:ext cx="114313" cy="108947"/>
            </a:xfrm>
            <a:custGeom>
              <a:avLst/>
              <a:gdLst>
                <a:gd name="connsiteX0" fmla="*/ 111958 w 114313"/>
                <a:gd name="connsiteY0" fmla="*/ 61325 h 108947"/>
                <a:gd name="connsiteX1" fmla="*/ 87321 w 114313"/>
                <a:gd name="connsiteY1" fmla="*/ 41180 h 108947"/>
                <a:gd name="connsiteX2" fmla="*/ 99436 w 114313"/>
                <a:gd name="connsiteY2" fmla="*/ 10553 h 108947"/>
                <a:gd name="connsiteX3" fmla="*/ 88138 w 114313"/>
                <a:gd name="connsiteY3" fmla="*/ 1842 h 108947"/>
                <a:gd name="connsiteX4" fmla="*/ 61595 w 114313"/>
                <a:gd name="connsiteY4" fmla="*/ 18993 h 108947"/>
                <a:gd name="connsiteX5" fmla="*/ 33555 w 114313"/>
                <a:gd name="connsiteY5" fmla="*/ 345 h 108947"/>
                <a:gd name="connsiteX6" fmla="*/ 24163 w 114313"/>
                <a:gd name="connsiteY6" fmla="*/ 5653 h 108947"/>
                <a:gd name="connsiteX7" fmla="*/ 25524 w 114313"/>
                <a:gd name="connsiteY7" fmla="*/ 41996 h 108947"/>
                <a:gd name="connsiteX8" fmla="*/ 2384 w 114313"/>
                <a:gd name="connsiteY8" fmla="*/ 59011 h 108947"/>
                <a:gd name="connsiteX9" fmla="*/ 7829 w 114313"/>
                <a:gd name="connsiteY9" fmla="*/ 72078 h 108947"/>
                <a:gd name="connsiteX10" fmla="*/ 33555 w 114313"/>
                <a:gd name="connsiteY10" fmla="*/ 74120 h 108947"/>
                <a:gd name="connsiteX11" fmla="*/ 34099 w 114313"/>
                <a:gd name="connsiteY11" fmla="*/ 76026 h 108947"/>
                <a:gd name="connsiteX12" fmla="*/ 40225 w 114313"/>
                <a:gd name="connsiteY12" fmla="*/ 98485 h 108947"/>
                <a:gd name="connsiteX13" fmla="*/ 40225 w 114313"/>
                <a:gd name="connsiteY13" fmla="*/ 98621 h 108947"/>
                <a:gd name="connsiteX14" fmla="*/ 42130 w 114313"/>
                <a:gd name="connsiteY14" fmla="*/ 102160 h 108947"/>
                <a:gd name="connsiteX15" fmla="*/ 45261 w 114313"/>
                <a:gd name="connsiteY15" fmla="*/ 106652 h 108947"/>
                <a:gd name="connsiteX16" fmla="*/ 57239 w 114313"/>
                <a:gd name="connsiteY16" fmla="*/ 105155 h 108947"/>
                <a:gd name="connsiteX17" fmla="*/ 73165 w 114313"/>
                <a:gd name="connsiteY17" fmla="*/ 75481 h 108947"/>
                <a:gd name="connsiteX18" fmla="*/ 106650 w 114313"/>
                <a:gd name="connsiteY18" fmla="*/ 74528 h 108947"/>
                <a:gd name="connsiteX19" fmla="*/ 111958 w 114313"/>
                <a:gd name="connsiteY19" fmla="*/ 61325 h 108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4313" h="108947">
                  <a:moveTo>
                    <a:pt x="111958" y="61325"/>
                  </a:moveTo>
                  <a:cubicBezTo>
                    <a:pt x="104064" y="54247"/>
                    <a:pt x="95624" y="47713"/>
                    <a:pt x="87321" y="41180"/>
                  </a:cubicBezTo>
                  <a:cubicBezTo>
                    <a:pt x="91269" y="30971"/>
                    <a:pt x="95216" y="20762"/>
                    <a:pt x="99436" y="10553"/>
                  </a:cubicBezTo>
                  <a:cubicBezTo>
                    <a:pt x="102158" y="4020"/>
                    <a:pt x="93447" y="-1017"/>
                    <a:pt x="88138" y="1842"/>
                  </a:cubicBezTo>
                  <a:cubicBezTo>
                    <a:pt x="78882" y="7014"/>
                    <a:pt x="70307" y="13003"/>
                    <a:pt x="61595" y="18993"/>
                  </a:cubicBezTo>
                  <a:cubicBezTo>
                    <a:pt x="53156" y="11370"/>
                    <a:pt x="44580" y="4428"/>
                    <a:pt x="33555" y="345"/>
                  </a:cubicBezTo>
                  <a:cubicBezTo>
                    <a:pt x="30016" y="-1017"/>
                    <a:pt x="24707" y="1842"/>
                    <a:pt x="24163" y="5653"/>
                  </a:cubicBezTo>
                  <a:cubicBezTo>
                    <a:pt x="22529" y="17904"/>
                    <a:pt x="23346" y="30018"/>
                    <a:pt x="25524" y="41996"/>
                  </a:cubicBezTo>
                  <a:cubicBezTo>
                    <a:pt x="17493" y="47169"/>
                    <a:pt x="9598" y="52614"/>
                    <a:pt x="2384" y="59011"/>
                  </a:cubicBezTo>
                  <a:cubicBezTo>
                    <a:pt x="-3061" y="63911"/>
                    <a:pt x="1703" y="71534"/>
                    <a:pt x="7829" y="72078"/>
                  </a:cubicBezTo>
                  <a:cubicBezTo>
                    <a:pt x="16404" y="72895"/>
                    <a:pt x="24980" y="73576"/>
                    <a:pt x="33555" y="74120"/>
                  </a:cubicBezTo>
                  <a:cubicBezTo>
                    <a:pt x="33691" y="74801"/>
                    <a:pt x="33963" y="75481"/>
                    <a:pt x="34099" y="76026"/>
                  </a:cubicBezTo>
                  <a:cubicBezTo>
                    <a:pt x="34916" y="83921"/>
                    <a:pt x="36822" y="91543"/>
                    <a:pt x="40225" y="98485"/>
                  </a:cubicBezTo>
                  <a:cubicBezTo>
                    <a:pt x="40225" y="98485"/>
                    <a:pt x="40225" y="98621"/>
                    <a:pt x="40225" y="98621"/>
                  </a:cubicBezTo>
                  <a:cubicBezTo>
                    <a:pt x="40633" y="100118"/>
                    <a:pt x="41314" y="101207"/>
                    <a:pt x="42130" y="102160"/>
                  </a:cubicBezTo>
                  <a:cubicBezTo>
                    <a:pt x="43083" y="103658"/>
                    <a:pt x="44036" y="105155"/>
                    <a:pt x="45261" y="106652"/>
                  </a:cubicBezTo>
                  <a:cubicBezTo>
                    <a:pt x="48392" y="110736"/>
                    <a:pt x="54925" y="108830"/>
                    <a:pt x="57239" y="105155"/>
                  </a:cubicBezTo>
                  <a:cubicBezTo>
                    <a:pt x="63365" y="95627"/>
                    <a:pt x="68401" y="85690"/>
                    <a:pt x="73165" y="75481"/>
                  </a:cubicBezTo>
                  <a:cubicBezTo>
                    <a:pt x="84327" y="75481"/>
                    <a:pt x="95488" y="75209"/>
                    <a:pt x="106650" y="74528"/>
                  </a:cubicBezTo>
                  <a:cubicBezTo>
                    <a:pt x="112775" y="73984"/>
                    <a:pt x="117267" y="66089"/>
                    <a:pt x="111958" y="61325"/>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6" name="Freeform: Shape 45"/>
            <p:cNvSpPr/>
            <p:nvPr/>
          </p:nvSpPr>
          <p:spPr>
            <a:xfrm>
              <a:off x="6687396" y="792797"/>
              <a:ext cx="114313" cy="108947"/>
            </a:xfrm>
            <a:custGeom>
              <a:avLst/>
              <a:gdLst>
                <a:gd name="connsiteX0" fmla="*/ 111959 w 114313"/>
                <a:gd name="connsiteY0" fmla="*/ 61325 h 108947"/>
                <a:gd name="connsiteX1" fmla="*/ 87321 w 114313"/>
                <a:gd name="connsiteY1" fmla="*/ 41180 h 108947"/>
                <a:gd name="connsiteX2" fmla="*/ 99436 w 114313"/>
                <a:gd name="connsiteY2" fmla="*/ 10553 h 108947"/>
                <a:gd name="connsiteX3" fmla="*/ 88138 w 114313"/>
                <a:gd name="connsiteY3" fmla="*/ 1842 h 108947"/>
                <a:gd name="connsiteX4" fmla="*/ 61595 w 114313"/>
                <a:gd name="connsiteY4" fmla="*/ 18993 h 108947"/>
                <a:gd name="connsiteX5" fmla="*/ 33555 w 114313"/>
                <a:gd name="connsiteY5" fmla="*/ 344 h 108947"/>
                <a:gd name="connsiteX6" fmla="*/ 24163 w 114313"/>
                <a:gd name="connsiteY6" fmla="*/ 5653 h 108947"/>
                <a:gd name="connsiteX7" fmla="*/ 25524 w 114313"/>
                <a:gd name="connsiteY7" fmla="*/ 41996 h 108947"/>
                <a:gd name="connsiteX8" fmla="*/ 2384 w 114313"/>
                <a:gd name="connsiteY8" fmla="*/ 59011 h 108947"/>
                <a:gd name="connsiteX9" fmla="*/ 7829 w 114313"/>
                <a:gd name="connsiteY9" fmla="*/ 72078 h 108947"/>
                <a:gd name="connsiteX10" fmla="*/ 33555 w 114313"/>
                <a:gd name="connsiteY10" fmla="*/ 74120 h 108947"/>
                <a:gd name="connsiteX11" fmla="*/ 34099 w 114313"/>
                <a:gd name="connsiteY11" fmla="*/ 76026 h 108947"/>
                <a:gd name="connsiteX12" fmla="*/ 40225 w 114313"/>
                <a:gd name="connsiteY12" fmla="*/ 98485 h 108947"/>
                <a:gd name="connsiteX13" fmla="*/ 40225 w 114313"/>
                <a:gd name="connsiteY13" fmla="*/ 98621 h 108947"/>
                <a:gd name="connsiteX14" fmla="*/ 42130 w 114313"/>
                <a:gd name="connsiteY14" fmla="*/ 102160 h 108947"/>
                <a:gd name="connsiteX15" fmla="*/ 45261 w 114313"/>
                <a:gd name="connsiteY15" fmla="*/ 106652 h 108947"/>
                <a:gd name="connsiteX16" fmla="*/ 57239 w 114313"/>
                <a:gd name="connsiteY16" fmla="*/ 105155 h 108947"/>
                <a:gd name="connsiteX17" fmla="*/ 73165 w 114313"/>
                <a:gd name="connsiteY17" fmla="*/ 75481 h 108947"/>
                <a:gd name="connsiteX18" fmla="*/ 106650 w 114313"/>
                <a:gd name="connsiteY18" fmla="*/ 74528 h 108947"/>
                <a:gd name="connsiteX19" fmla="*/ 111959 w 114313"/>
                <a:gd name="connsiteY19" fmla="*/ 61325 h 108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4313" h="108947">
                  <a:moveTo>
                    <a:pt x="111959" y="61325"/>
                  </a:moveTo>
                  <a:cubicBezTo>
                    <a:pt x="104064" y="54247"/>
                    <a:pt x="95624" y="47713"/>
                    <a:pt x="87321" y="41180"/>
                  </a:cubicBezTo>
                  <a:cubicBezTo>
                    <a:pt x="91269" y="30971"/>
                    <a:pt x="95216" y="20626"/>
                    <a:pt x="99436" y="10553"/>
                  </a:cubicBezTo>
                  <a:cubicBezTo>
                    <a:pt x="102158" y="4020"/>
                    <a:pt x="93447" y="-1017"/>
                    <a:pt x="88138" y="1842"/>
                  </a:cubicBezTo>
                  <a:cubicBezTo>
                    <a:pt x="78882" y="7014"/>
                    <a:pt x="70171" y="13003"/>
                    <a:pt x="61595" y="18993"/>
                  </a:cubicBezTo>
                  <a:cubicBezTo>
                    <a:pt x="53156" y="11370"/>
                    <a:pt x="44580" y="4428"/>
                    <a:pt x="33555" y="344"/>
                  </a:cubicBezTo>
                  <a:cubicBezTo>
                    <a:pt x="30016" y="-1017"/>
                    <a:pt x="24707" y="1842"/>
                    <a:pt x="24163" y="5653"/>
                  </a:cubicBezTo>
                  <a:cubicBezTo>
                    <a:pt x="22393" y="17904"/>
                    <a:pt x="23346" y="30018"/>
                    <a:pt x="25524" y="41996"/>
                  </a:cubicBezTo>
                  <a:cubicBezTo>
                    <a:pt x="17493" y="47169"/>
                    <a:pt x="9598" y="52614"/>
                    <a:pt x="2384" y="59011"/>
                  </a:cubicBezTo>
                  <a:cubicBezTo>
                    <a:pt x="-3061" y="63911"/>
                    <a:pt x="1703" y="71534"/>
                    <a:pt x="7829" y="72078"/>
                  </a:cubicBezTo>
                  <a:cubicBezTo>
                    <a:pt x="16404" y="72895"/>
                    <a:pt x="24980" y="73576"/>
                    <a:pt x="33555" y="74120"/>
                  </a:cubicBezTo>
                  <a:cubicBezTo>
                    <a:pt x="33691" y="74801"/>
                    <a:pt x="33963" y="75481"/>
                    <a:pt x="34099" y="76026"/>
                  </a:cubicBezTo>
                  <a:cubicBezTo>
                    <a:pt x="34916" y="83921"/>
                    <a:pt x="36822" y="91543"/>
                    <a:pt x="40225" y="98485"/>
                  </a:cubicBezTo>
                  <a:cubicBezTo>
                    <a:pt x="40225" y="98485"/>
                    <a:pt x="40225" y="98621"/>
                    <a:pt x="40225" y="98621"/>
                  </a:cubicBezTo>
                  <a:cubicBezTo>
                    <a:pt x="40633" y="100118"/>
                    <a:pt x="41314" y="101207"/>
                    <a:pt x="42130" y="102160"/>
                  </a:cubicBezTo>
                  <a:cubicBezTo>
                    <a:pt x="43083" y="103658"/>
                    <a:pt x="44036" y="105155"/>
                    <a:pt x="45261" y="106652"/>
                  </a:cubicBezTo>
                  <a:cubicBezTo>
                    <a:pt x="48392" y="110736"/>
                    <a:pt x="54925" y="108830"/>
                    <a:pt x="57239" y="105155"/>
                  </a:cubicBezTo>
                  <a:cubicBezTo>
                    <a:pt x="63229" y="95627"/>
                    <a:pt x="68401" y="85690"/>
                    <a:pt x="73165" y="75481"/>
                  </a:cubicBezTo>
                  <a:cubicBezTo>
                    <a:pt x="84327" y="75481"/>
                    <a:pt x="95488" y="75209"/>
                    <a:pt x="106650" y="74528"/>
                  </a:cubicBezTo>
                  <a:cubicBezTo>
                    <a:pt x="112775" y="73984"/>
                    <a:pt x="117267" y="66089"/>
                    <a:pt x="111959" y="61325"/>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7" name="Freeform: Shape 46"/>
            <p:cNvSpPr/>
            <p:nvPr/>
          </p:nvSpPr>
          <p:spPr>
            <a:xfrm>
              <a:off x="7234860" y="857725"/>
              <a:ext cx="114313" cy="108947"/>
            </a:xfrm>
            <a:custGeom>
              <a:avLst/>
              <a:gdLst>
                <a:gd name="connsiteX0" fmla="*/ 111959 w 114313"/>
                <a:gd name="connsiteY0" fmla="*/ 61325 h 108947"/>
                <a:gd name="connsiteX1" fmla="*/ 87321 w 114313"/>
                <a:gd name="connsiteY1" fmla="*/ 41180 h 108947"/>
                <a:gd name="connsiteX2" fmla="*/ 99436 w 114313"/>
                <a:gd name="connsiteY2" fmla="*/ 10553 h 108947"/>
                <a:gd name="connsiteX3" fmla="*/ 88138 w 114313"/>
                <a:gd name="connsiteY3" fmla="*/ 1842 h 108947"/>
                <a:gd name="connsiteX4" fmla="*/ 61595 w 114313"/>
                <a:gd name="connsiteY4" fmla="*/ 18993 h 108947"/>
                <a:gd name="connsiteX5" fmla="*/ 33555 w 114313"/>
                <a:gd name="connsiteY5" fmla="*/ 344 h 108947"/>
                <a:gd name="connsiteX6" fmla="*/ 24163 w 114313"/>
                <a:gd name="connsiteY6" fmla="*/ 5653 h 108947"/>
                <a:gd name="connsiteX7" fmla="*/ 25524 w 114313"/>
                <a:gd name="connsiteY7" fmla="*/ 41996 h 108947"/>
                <a:gd name="connsiteX8" fmla="*/ 2384 w 114313"/>
                <a:gd name="connsiteY8" fmla="*/ 59011 h 108947"/>
                <a:gd name="connsiteX9" fmla="*/ 7829 w 114313"/>
                <a:gd name="connsiteY9" fmla="*/ 72078 h 108947"/>
                <a:gd name="connsiteX10" fmla="*/ 33555 w 114313"/>
                <a:gd name="connsiteY10" fmla="*/ 74120 h 108947"/>
                <a:gd name="connsiteX11" fmla="*/ 34099 w 114313"/>
                <a:gd name="connsiteY11" fmla="*/ 76026 h 108947"/>
                <a:gd name="connsiteX12" fmla="*/ 40225 w 114313"/>
                <a:gd name="connsiteY12" fmla="*/ 98485 h 108947"/>
                <a:gd name="connsiteX13" fmla="*/ 40225 w 114313"/>
                <a:gd name="connsiteY13" fmla="*/ 98621 h 108947"/>
                <a:gd name="connsiteX14" fmla="*/ 42130 w 114313"/>
                <a:gd name="connsiteY14" fmla="*/ 102160 h 108947"/>
                <a:gd name="connsiteX15" fmla="*/ 45261 w 114313"/>
                <a:gd name="connsiteY15" fmla="*/ 106652 h 108947"/>
                <a:gd name="connsiteX16" fmla="*/ 57239 w 114313"/>
                <a:gd name="connsiteY16" fmla="*/ 105155 h 108947"/>
                <a:gd name="connsiteX17" fmla="*/ 73165 w 114313"/>
                <a:gd name="connsiteY17" fmla="*/ 75481 h 108947"/>
                <a:gd name="connsiteX18" fmla="*/ 106650 w 114313"/>
                <a:gd name="connsiteY18" fmla="*/ 74528 h 108947"/>
                <a:gd name="connsiteX19" fmla="*/ 111959 w 114313"/>
                <a:gd name="connsiteY19" fmla="*/ 61325 h 108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4313" h="108947">
                  <a:moveTo>
                    <a:pt x="111959" y="61325"/>
                  </a:moveTo>
                  <a:cubicBezTo>
                    <a:pt x="104064" y="54247"/>
                    <a:pt x="95625" y="47713"/>
                    <a:pt x="87321" y="41180"/>
                  </a:cubicBezTo>
                  <a:cubicBezTo>
                    <a:pt x="91269" y="30971"/>
                    <a:pt x="95216" y="20762"/>
                    <a:pt x="99436" y="10553"/>
                  </a:cubicBezTo>
                  <a:cubicBezTo>
                    <a:pt x="102158" y="4020"/>
                    <a:pt x="93447" y="-1017"/>
                    <a:pt x="88138" y="1842"/>
                  </a:cubicBezTo>
                  <a:cubicBezTo>
                    <a:pt x="78882" y="7014"/>
                    <a:pt x="70170" y="13003"/>
                    <a:pt x="61595" y="18993"/>
                  </a:cubicBezTo>
                  <a:cubicBezTo>
                    <a:pt x="53156" y="11370"/>
                    <a:pt x="44580" y="4428"/>
                    <a:pt x="33555" y="344"/>
                  </a:cubicBezTo>
                  <a:cubicBezTo>
                    <a:pt x="30016" y="-1017"/>
                    <a:pt x="24707" y="1842"/>
                    <a:pt x="24163" y="5653"/>
                  </a:cubicBezTo>
                  <a:cubicBezTo>
                    <a:pt x="22529" y="17904"/>
                    <a:pt x="23346" y="30018"/>
                    <a:pt x="25524" y="41996"/>
                  </a:cubicBezTo>
                  <a:cubicBezTo>
                    <a:pt x="17493" y="47169"/>
                    <a:pt x="9598" y="52614"/>
                    <a:pt x="2384" y="59011"/>
                  </a:cubicBezTo>
                  <a:cubicBezTo>
                    <a:pt x="-3061" y="63911"/>
                    <a:pt x="1703" y="71534"/>
                    <a:pt x="7829" y="72078"/>
                  </a:cubicBezTo>
                  <a:cubicBezTo>
                    <a:pt x="16404" y="72895"/>
                    <a:pt x="24980" y="73576"/>
                    <a:pt x="33555" y="74120"/>
                  </a:cubicBezTo>
                  <a:cubicBezTo>
                    <a:pt x="33691" y="74801"/>
                    <a:pt x="33963" y="75481"/>
                    <a:pt x="34099" y="76026"/>
                  </a:cubicBezTo>
                  <a:cubicBezTo>
                    <a:pt x="35052" y="83921"/>
                    <a:pt x="36822" y="91543"/>
                    <a:pt x="40225" y="98485"/>
                  </a:cubicBezTo>
                  <a:cubicBezTo>
                    <a:pt x="40225" y="98485"/>
                    <a:pt x="40225" y="98621"/>
                    <a:pt x="40225" y="98621"/>
                  </a:cubicBezTo>
                  <a:cubicBezTo>
                    <a:pt x="40633" y="100118"/>
                    <a:pt x="41314" y="101207"/>
                    <a:pt x="42130" y="102160"/>
                  </a:cubicBezTo>
                  <a:cubicBezTo>
                    <a:pt x="43083" y="103658"/>
                    <a:pt x="44036" y="105155"/>
                    <a:pt x="45261" y="106652"/>
                  </a:cubicBezTo>
                  <a:cubicBezTo>
                    <a:pt x="48392" y="110736"/>
                    <a:pt x="54925" y="108830"/>
                    <a:pt x="57239" y="105155"/>
                  </a:cubicBezTo>
                  <a:cubicBezTo>
                    <a:pt x="63229" y="95627"/>
                    <a:pt x="68401" y="85690"/>
                    <a:pt x="73165" y="75481"/>
                  </a:cubicBezTo>
                  <a:cubicBezTo>
                    <a:pt x="84327" y="75481"/>
                    <a:pt x="95488" y="75209"/>
                    <a:pt x="106650" y="74528"/>
                  </a:cubicBezTo>
                  <a:cubicBezTo>
                    <a:pt x="112775" y="73984"/>
                    <a:pt x="117267" y="66089"/>
                    <a:pt x="111959" y="61325"/>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8" name="Freeform: Shape 47"/>
            <p:cNvSpPr/>
            <p:nvPr/>
          </p:nvSpPr>
          <p:spPr>
            <a:xfrm>
              <a:off x="7745300" y="1279961"/>
              <a:ext cx="114313" cy="108947"/>
            </a:xfrm>
            <a:custGeom>
              <a:avLst/>
              <a:gdLst>
                <a:gd name="connsiteX0" fmla="*/ 111959 w 114313"/>
                <a:gd name="connsiteY0" fmla="*/ 61325 h 108947"/>
                <a:gd name="connsiteX1" fmla="*/ 87321 w 114313"/>
                <a:gd name="connsiteY1" fmla="*/ 41180 h 108947"/>
                <a:gd name="connsiteX2" fmla="*/ 99436 w 114313"/>
                <a:gd name="connsiteY2" fmla="*/ 10553 h 108947"/>
                <a:gd name="connsiteX3" fmla="*/ 88138 w 114313"/>
                <a:gd name="connsiteY3" fmla="*/ 1842 h 108947"/>
                <a:gd name="connsiteX4" fmla="*/ 61595 w 114313"/>
                <a:gd name="connsiteY4" fmla="*/ 18993 h 108947"/>
                <a:gd name="connsiteX5" fmla="*/ 33555 w 114313"/>
                <a:gd name="connsiteY5" fmla="*/ 345 h 108947"/>
                <a:gd name="connsiteX6" fmla="*/ 24163 w 114313"/>
                <a:gd name="connsiteY6" fmla="*/ 5653 h 108947"/>
                <a:gd name="connsiteX7" fmla="*/ 25524 w 114313"/>
                <a:gd name="connsiteY7" fmla="*/ 41996 h 108947"/>
                <a:gd name="connsiteX8" fmla="*/ 2384 w 114313"/>
                <a:gd name="connsiteY8" fmla="*/ 59011 h 108947"/>
                <a:gd name="connsiteX9" fmla="*/ 7829 w 114313"/>
                <a:gd name="connsiteY9" fmla="*/ 72078 h 108947"/>
                <a:gd name="connsiteX10" fmla="*/ 33555 w 114313"/>
                <a:gd name="connsiteY10" fmla="*/ 74120 h 108947"/>
                <a:gd name="connsiteX11" fmla="*/ 34099 w 114313"/>
                <a:gd name="connsiteY11" fmla="*/ 76026 h 108947"/>
                <a:gd name="connsiteX12" fmla="*/ 40225 w 114313"/>
                <a:gd name="connsiteY12" fmla="*/ 98485 h 108947"/>
                <a:gd name="connsiteX13" fmla="*/ 40225 w 114313"/>
                <a:gd name="connsiteY13" fmla="*/ 98621 h 108947"/>
                <a:gd name="connsiteX14" fmla="*/ 42130 w 114313"/>
                <a:gd name="connsiteY14" fmla="*/ 102160 h 108947"/>
                <a:gd name="connsiteX15" fmla="*/ 45261 w 114313"/>
                <a:gd name="connsiteY15" fmla="*/ 106652 h 108947"/>
                <a:gd name="connsiteX16" fmla="*/ 57239 w 114313"/>
                <a:gd name="connsiteY16" fmla="*/ 105155 h 108947"/>
                <a:gd name="connsiteX17" fmla="*/ 73165 w 114313"/>
                <a:gd name="connsiteY17" fmla="*/ 75481 h 108947"/>
                <a:gd name="connsiteX18" fmla="*/ 106650 w 114313"/>
                <a:gd name="connsiteY18" fmla="*/ 74528 h 108947"/>
                <a:gd name="connsiteX19" fmla="*/ 111959 w 114313"/>
                <a:gd name="connsiteY19" fmla="*/ 61325 h 108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4313" h="108947">
                  <a:moveTo>
                    <a:pt x="111959" y="61325"/>
                  </a:moveTo>
                  <a:cubicBezTo>
                    <a:pt x="104064" y="54247"/>
                    <a:pt x="95625" y="47713"/>
                    <a:pt x="87321" y="41180"/>
                  </a:cubicBezTo>
                  <a:cubicBezTo>
                    <a:pt x="91269" y="30971"/>
                    <a:pt x="95216" y="20626"/>
                    <a:pt x="99436" y="10553"/>
                  </a:cubicBezTo>
                  <a:cubicBezTo>
                    <a:pt x="102158" y="4020"/>
                    <a:pt x="93447" y="-1017"/>
                    <a:pt x="88138" y="1842"/>
                  </a:cubicBezTo>
                  <a:cubicBezTo>
                    <a:pt x="78882" y="7014"/>
                    <a:pt x="70307" y="13003"/>
                    <a:pt x="61595" y="18993"/>
                  </a:cubicBezTo>
                  <a:cubicBezTo>
                    <a:pt x="53156" y="11370"/>
                    <a:pt x="44580" y="4428"/>
                    <a:pt x="33555" y="345"/>
                  </a:cubicBezTo>
                  <a:cubicBezTo>
                    <a:pt x="30016" y="-1017"/>
                    <a:pt x="24707" y="1842"/>
                    <a:pt x="24163" y="5653"/>
                  </a:cubicBezTo>
                  <a:cubicBezTo>
                    <a:pt x="22393" y="17904"/>
                    <a:pt x="23346" y="30018"/>
                    <a:pt x="25524" y="41996"/>
                  </a:cubicBezTo>
                  <a:cubicBezTo>
                    <a:pt x="17493" y="47169"/>
                    <a:pt x="9598" y="52614"/>
                    <a:pt x="2384" y="59011"/>
                  </a:cubicBezTo>
                  <a:cubicBezTo>
                    <a:pt x="-3061" y="63911"/>
                    <a:pt x="1703" y="71534"/>
                    <a:pt x="7829" y="72078"/>
                  </a:cubicBezTo>
                  <a:cubicBezTo>
                    <a:pt x="16404" y="72895"/>
                    <a:pt x="24980" y="73576"/>
                    <a:pt x="33555" y="74120"/>
                  </a:cubicBezTo>
                  <a:cubicBezTo>
                    <a:pt x="33691" y="74801"/>
                    <a:pt x="33963" y="75481"/>
                    <a:pt x="34099" y="76026"/>
                  </a:cubicBezTo>
                  <a:cubicBezTo>
                    <a:pt x="35052" y="83921"/>
                    <a:pt x="36822" y="91543"/>
                    <a:pt x="40225" y="98485"/>
                  </a:cubicBezTo>
                  <a:cubicBezTo>
                    <a:pt x="40225" y="98485"/>
                    <a:pt x="40225" y="98621"/>
                    <a:pt x="40225" y="98621"/>
                  </a:cubicBezTo>
                  <a:cubicBezTo>
                    <a:pt x="40633" y="100118"/>
                    <a:pt x="41314" y="101207"/>
                    <a:pt x="42130" y="102160"/>
                  </a:cubicBezTo>
                  <a:cubicBezTo>
                    <a:pt x="43083" y="103658"/>
                    <a:pt x="44172" y="105155"/>
                    <a:pt x="45261" y="106652"/>
                  </a:cubicBezTo>
                  <a:cubicBezTo>
                    <a:pt x="48392" y="110736"/>
                    <a:pt x="54925" y="108830"/>
                    <a:pt x="57239" y="105155"/>
                  </a:cubicBezTo>
                  <a:cubicBezTo>
                    <a:pt x="63229" y="95627"/>
                    <a:pt x="68401" y="85690"/>
                    <a:pt x="73165" y="75481"/>
                  </a:cubicBezTo>
                  <a:cubicBezTo>
                    <a:pt x="84327" y="75481"/>
                    <a:pt x="95488" y="75209"/>
                    <a:pt x="106650" y="74528"/>
                  </a:cubicBezTo>
                  <a:cubicBezTo>
                    <a:pt x="112775" y="74120"/>
                    <a:pt x="117267" y="66225"/>
                    <a:pt x="111959" y="61325"/>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9" name="Freeform: Shape 48"/>
            <p:cNvSpPr/>
            <p:nvPr/>
          </p:nvSpPr>
          <p:spPr>
            <a:xfrm>
              <a:off x="7784774" y="906455"/>
              <a:ext cx="114313" cy="108947"/>
            </a:xfrm>
            <a:custGeom>
              <a:avLst/>
              <a:gdLst>
                <a:gd name="connsiteX0" fmla="*/ 111958 w 114313"/>
                <a:gd name="connsiteY0" fmla="*/ 61325 h 108947"/>
                <a:gd name="connsiteX1" fmla="*/ 87321 w 114313"/>
                <a:gd name="connsiteY1" fmla="*/ 41180 h 108947"/>
                <a:gd name="connsiteX2" fmla="*/ 99436 w 114313"/>
                <a:gd name="connsiteY2" fmla="*/ 10553 h 108947"/>
                <a:gd name="connsiteX3" fmla="*/ 88138 w 114313"/>
                <a:gd name="connsiteY3" fmla="*/ 1842 h 108947"/>
                <a:gd name="connsiteX4" fmla="*/ 61595 w 114313"/>
                <a:gd name="connsiteY4" fmla="*/ 18993 h 108947"/>
                <a:gd name="connsiteX5" fmla="*/ 33555 w 114313"/>
                <a:gd name="connsiteY5" fmla="*/ 344 h 108947"/>
                <a:gd name="connsiteX6" fmla="*/ 24163 w 114313"/>
                <a:gd name="connsiteY6" fmla="*/ 5653 h 108947"/>
                <a:gd name="connsiteX7" fmla="*/ 25524 w 114313"/>
                <a:gd name="connsiteY7" fmla="*/ 41996 h 108947"/>
                <a:gd name="connsiteX8" fmla="*/ 2384 w 114313"/>
                <a:gd name="connsiteY8" fmla="*/ 59011 h 108947"/>
                <a:gd name="connsiteX9" fmla="*/ 7829 w 114313"/>
                <a:gd name="connsiteY9" fmla="*/ 72078 h 108947"/>
                <a:gd name="connsiteX10" fmla="*/ 33555 w 114313"/>
                <a:gd name="connsiteY10" fmla="*/ 74120 h 108947"/>
                <a:gd name="connsiteX11" fmla="*/ 34099 w 114313"/>
                <a:gd name="connsiteY11" fmla="*/ 76026 h 108947"/>
                <a:gd name="connsiteX12" fmla="*/ 40225 w 114313"/>
                <a:gd name="connsiteY12" fmla="*/ 98485 h 108947"/>
                <a:gd name="connsiteX13" fmla="*/ 40225 w 114313"/>
                <a:gd name="connsiteY13" fmla="*/ 98621 h 108947"/>
                <a:gd name="connsiteX14" fmla="*/ 42130 w 114313"/>
                <a:gd name="connsiteY14" fmla="*/ 102160 h 108947"/>
                <a:gd name="connsiteX15" fmla="*/ 45261 w 114313"/>
                <a:gd name="connsiteY15" fmla="*/ 106652 h 108947"/>
                <a:gd name="connsiteX16" fmla="*/ 57239 w 114313"/>
                <a:gd name="connsiteY16" fmla="*/ 105155 h 108947"/>
                <a:gd name="connsiteX17" fmla="*/ 73165 w 114313"/>
                <a:gd name="connsiteY17" fmla="*/ 75481 h 108947"/>
                <a:gd name="connsiteX18" fmla="*/ 106650 w 114313"/>
                <a:gd name="connsiteY18" fmla="*/ 74528 h 108947"/>
                <a:gd name="connsiteX19" fmla="*/ 111958 w 114313"/>
                <a:gd name="connsiteY19" fmla="*/ 61325 h 108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4313" h="108947">
                  <a:moveTo>
                    <a:pt x="111958" y="61325"/>
                  </a:moveTo>
                  <a:cubicBezTo>
                    <a:pt x="104064" y="54247"/>
                    <a:pt x="95624" y="47713"/>
                    <a:pt x="87321" y="41180"/>
                  </a:cubicBezTo>
                  <a:cubicBezTo>
                    <a:pt x="91269" y="30971"/>
                    <a:pt x="95216" y="20762"/>
                    <a:pt x="99436" y="10553"/>
                  </a:cubicBezTo>
                  <a:cubicBezTo>
                    <a:pt x="102158" y="4020"/>
                    <a:pt x="93447" y="-1017"/>
                    <a:pt x="88138" y="1842"/>
                  </a:cubicBezTo>
                  <a:cubicBezTo>
                    <a:pt x="78882" y="7014"/>
                    <a:pt x="70171" y="13003"/>
                    <a:pt x="61595" y="18993"/>
                  </a:cubicBezTo>
                  <a:cubicBezTo>
                    <a:pt x="53156" y="11370"/>
                    <a:pt x="44580" y="4428"/>
                    <a:pt x="33555" y="344"/>
                  </a:cubicBezTo>
                  <a:cubicBezTo>
                    <a:pt x="30016" y="-1017"/>
                    <a:pt x="24707" y="1842"/>
                    <a:pt x="24163" y="5653"/>
                  </a:cubicBezTo>
                  <a:cubicBezTo>
                    <a:pt x="22530" y="17904"/>
                    <a:pt x="23346" y="30018"/>
                    <a:pt x="25524" y="41996"/>
                  </a:cubicBezTo>
                  <a:cubicBezTo>
                    <a:pt x="17493" y="47169"/>
                    <a:pt x="9598" y="52614"/>
                    <a:pt x="2384" y="59011"/>
                  </a:cubicBezTo>
                  <a:cubicBezTo>
                    <a:pt x="-3061" y="63911"/>
                    <a:pt x="1704" y="71534"/>
                    <a:pt x="7829" y="72078"/>
                  </a:cubicBezTo>
                  <a:cubicBezTo>
                    <a:pt x="16404" y="72895"/>
                    <a:pt x="24980" y="73576"/>
                    <a:pt x="33555" y="74120"/>
                  </a:cubicBezTo>
                  <a:cubicBezTo>
                    <a:pt x="33691" y="74801"/>
                    <a:pt x="33963" y="75481"/>
                    <a:pt x="34099" y="76026"/>
                  </a:cubicBezTo>
                  <a:cubicBezTo>
                    <a:pt x="35052" y="83921"/>
                    <a:pt x="36822" y="91543"/>
                    <a:pt x="40225" y="98485"/>
                  </a:cubicBezTo>
                  <a:cubicBezTo>
                    <a:pt x="40225" y="98485"/>
                    <a:pt x="40225" y="98621"/>
                    <a:pt x="40225" y="98621"/>
                  </a:cubicBezTo>
                  <a:cubicBezTo>
                    <a:pt x="40633" y="100118"/>
                    <a:pt x="41314" y="101207"/>
                    <a:pt x="42130" y="102160"/>
                  </a:cubicBezTo>
                  <a:cubicBezTo>
                    <a:pt x="43083" y="103658"/>
                    <a:pt x="44036" y="105155"/>
                    <a:pt x="45261" y="106652"/>
                  </a:cubicBezTo>
                  <a:cubicBezTo>
                    <a:pt x="48392" y="110736"/>
                    <a:pt x="54925" y="108830"/>
                    <a:pt x="57239" y="105155"/>
                  </a:cubicBezTo>
                  <a:cubicBezTo>
                    <a:pt x="63228" y="95627"/>
                    <a:pt x="68401" y="85690"/>
                    <a:pt x="73165" y="75481"/>
                  </a:cubicBezTo>
                  <a:cubicBezTo>
                    <a:pt x="84327" y="75481"/>
                    <a:pt x="95488" y="75209"/>
                    <a:pt x="106650" y="74528"/>
                  </a:cubicBezTo>
                  <a:cubicBezTo>
                    <a:pt x="112775" y="73984"/>
                    <a:pt x="117267" y="66089"/>
                    <a:pt x="111958" y="61325"/>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0" name="Freeform: Shape 49"/>
            <p:cNvSpPr/>
            <p:nvPr/>
          </p:nvSpPr>
          <p:spPr>
            <a:xfrm>
              <a:off x="6513536" y="1047847"/>
              <a:ext cx="35671" cy="33737"/>
            </a:xfrm>
            <a:custGeom>
              <a:avLst/>
              <a:gdLst>
                <a:gd name="connsiteX0" fmla="*/ 34955 w 35671"/>
                <a:gd name="connsiteY0" fmla="*/ 19163 h 33737"/>
                <a:gd name="connsiteX1" fmla="*/ 27332 w 35671"/>
                <a:gd name="connsiteY1" fmla="*/ 12901 h 33737"/>
                <a:gd name="connsiteX2" fmla="*/ 31007 w 35671"/>
                <a:gd name="connsiteY2" fmla="*/ 3373 h 33737"/>
                <a:gd name="connsiteX3" fmla="*/ 27468 w 35671"/>
                <a:gd name="connsiteY3" fmla="*/ 651 h 33737"/>
                <a:gd name="connsiteX4" fmla="*/ 19165 w 35671"/>
                <a:gd name="connsiteY4" fmla="*/ 5959 h 33737"/>
                <a:gd name="connsiteX5" fmla="*/ 10453 w 35671"/>
                <a:gd name="connsiteY5" fmla="*/ 106 h 33737"/>
                <a:gd name="connsiteX6" fmla="*/ 7595 w 35671"/>
                <a:gd name="connsiteY6" fmla="*/ 1740 h 33737"/>
                <a:gd name="connsiteX7" fmla="*/ 8003 w 35671"/>
                <a:gd name="connsiteY7" fmla="*/ 13037 h 33737"/>
                <a:gd name="connsiteX8" fmla="*/ 789 w 35671"/>
                <a:gd name="connsiteY8" fmla="*/ 18346 h 33737"/>
                <a:gd name="connsiteX9" fmla="*/ 2423 w 35671"/>
                <a:gd name="connsiteY9" fmla="*/ 22429 h 33737"/>
                <a:gd name="connsiteX10" fmla="*/ 10453 w 35671"/>
                <a:gd name="connsiteY10" fmla="*/ 23110 h 33737"/>
                <a:gd name="connsiteX11" fmla="*/ 10590 w 35671"/>
                <a:gd name="connsiteY11" fmla="*/ 23655 h 33737"/>
                <a:gd name="connsiteX12" fmla="*/ 12495 w 35671"/>
                <a:gd name="connsiteY12" fmla="*/ 30597 h 33737"/>
                <a:gd name="connsiteX13" fmla="*/ 12495 w 35671"/>
                <a:gd name="connsiteY13" fmla="*/ 30597 h 33737"/>
                <a:gd name="connsiteX14" fmla="*/ 13040 w 35671"/>
                <a:gd name="connsiteY14" fmla="*/ 31685 h 33737"/>
                <a:gd name="connsiteX15" fmla="*/ 13992 w 35671"/>
                <a:gd name="connsiteY15" fmla="*/ 33047 h 33737"/>
                <a:gd name="connsiteX16" fmla="*/ 17668 w 35671"/>
                <a:gd name="connsiteY16" fmla="*/ 32502 h 33737"/>
                <a:gd name="connsiteX17" fmla="*/ 22568 w 35671"/>
                <a:gd name="connsiteY17" fmla="*/ 23246 h 33737"/>
                <a:gd name="connsiteX18" fmla="*/ 32913 w 35671"/>
                <a:gd name="connsiteY18" fmla="*/ 22974 h 33737"/>
                <a:gd name="connsiteX19" fmla="*/ 34955 w 35671"/>
                <a:gd name="connsiteY19" fmla="*/ 19163 h 3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5671" h="33737">
                  <a:moveTo>
                    <a:pt x="34955" y="19163"/>
                  </a:moveTo>
                  <a:cubicBezTo>
                    <a:pt x="32504" y="16985"/>
                    <a:pt x="29918" y="14943"/>
                    <a:pt x="27332" y="12901"/>
                  </a:cubicBezTo>
                  <a:cubicBezTo>
                    <a:pt x="28557" y="9771"/>
                    <a:pt x="29782" y="6504"/>
                    <a:pt x="31007" y="3373"/>
                  </a:cubicBezTo>
                  <a:cubicBezTo>
                    <a:pt x="31824" y="1331"/>
                    <a:pt x="29102" y="-302"/>
                    <a:pt x="27468" y="651"/>
                  </a:cubicBezTo>
                  <a:cubicBezTo>
                    <a:pt x="24610" y="2284"/>
                    <a:pt x="21887" y="4054"/>
                    <a:pt x="19165" y="5959"/>
                  </a:cubicBezTo>
                  <a:cubicBezTo>
                    <a:pt x="16579" y="3645"/>
                    <a:pt x="13856" y="1467"/>
                    <a:pt x="10453" y="106"/>
                  </a:cubicBezTo>
                  <a:cubicBezTo>
                    <a:pt x="9364" y="-302"/>
                    <a:pt x="7731" y="515"/>
                    <a:pt x="7595" y="1740"/>
                  </a:cubicBezTo>
                  <a:cubicBezTo>
                    <a:pt x="7050" y="5551"/>
                    <a:pt x="7323" y="9362"/>
                    <a:pt x="8003" y="13037"/>
                  </a:cubicBezTo>
                  <a:cubicBezTo>
                    <a:pt x="5417" y="14671"/>
                    <a:pt x="3103" y="16304"/>
                    <a:pt x="789" y="18346"/>
                  </a:cubicBezTo>
                  <a:cubicBezTo>
                    <a:pt x="-980" y="19843"/>
                    <a:pt x="517" y="22293"/>
                    <a:pt x="2423" y="22429"/>
                  </a:cubicBezTo>
                  <a:cubicBezTo>
                    <a:pt x="5145" y="22702"/>
                    <a:pt x="7731" y="22838"/>
                    <a:pt x="10453" y="23110"/>
                  </a:cubicBezTo>
                  <a:cubicBezTo>
                    <a:pt x="10453" y="23382"/>
                    <a:pt x="10590" y="23518"/>
                    <a:pt x="10590" y="23655"/>
                  </a:cubicBezTo>
                  <a:cubicBezTo>
                    <a:pt x="10862" y="26105"/>
                    <a:pt x="11406" y="28419"/>
                    <a:pt x="12495" y="30597"/>
                  </a:cubicBezTo>
                  <a:cubicBezTo>
                    <a:pt x="12495" y="30597"/>
                    <a:pt x="12495" y="30597"/>
                    <a:pt x="12495" y="30597"/>
                  </a:cubicBezTo>
                  <a:cubicBezTo>
                    <a:pt x="12631" y="31005"/>
                    <a:pt x="12767" y="31413"/>
                    <a:pt x="13040" y="31685"/>
                  </a:cubicBezTo>
                  <a:cubicBezTo>
                    <a:pt x="13312" y="32230"/>
                    <a:pt x="13584" y="32638"/>
                    <a:pt x="13992" y="33047"/>
                  </a:cubicBezTo>
                  <a:cubicBezTo>
                    <a:pt x="14945" y="34272"/>
                    <a:pt x="16987" y="33727"/>
                    <a:pt x="17668" y="32502"/>
                  </a:cubicBezTo>
                  <a:cubicBezTo>
                    <a:pt x="19573" y="29508"/>
                    <a:pt x="21207" y="26513"/>
                    <a:pt x="22568" y="23246"/>
                  </a:cubicBezTo>
                  <a:cubicBezTo>
                    <a:pt x="25971" y="23246"/>
                    <a:pt x="29510" y="23110"/>
                    <a:pt x="32913" y="22974"/>
                  </a:cubicBezTo>
                  <a:cubicBezTo>
                    <a:pt x="35227" y="23110"/>
                    <a:pt x="36588" y="20660"/>
                    <a:pt x="34955" y="19163"/>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1" name="Freeform: Shape 50"/>
            <p:cNvSpPr/>
            <p:nvPr/>
          </p:nvSpPr>
          <p:spPr>
            <a:xfrm>
              <a:off x="6919846" y="1002928"/>
              <a:ext cx="35649" cy="33737"/>
            </a:xfrm>
            <a:custGeom>
              <a:avLst/>
              <a:gdLst>
                <a:gd name="connsiteX0" fmla="*/ 34955 w 35649"/>
                <a:gd name="connsiteY0" fmla="*/ 19163 h 33737"/>
                <a:gd name="connsiteX1" fmla="*/ 27332 w 35649"/>
                <a:gd name="connsiteY1" fmla="*/ 12901 h 33737"/>
                <a:gd name="connsiteX2" fmla="*/ 31007 w 35649"/>
                <a:gd name="connsiteY2" fmla="*/ 3373 h 33737"/>
                <a:gd name="connsiteX3" fmla="*/ 27468 w 35649"/>
                <a:gd name="connsiteY3" fmla="*/ 651 h 33737"/>
                <a:gd name="connsiteX4" fmla="*/ 19165 w 35649"/>
                <a:gd name="connsiteY4" fmla="*/ 5959 h 33737"/>
                <a:gd name="connsiteX5" fmla="*/ 10453 w 35649"/>
                <a:gd name="connsiteY5" fmla="*/ 106 h 33737"/>
                <a:gd name="connsiteX6" fmla="*/ 7595 w 35649"/>
                <a:gd name="connsiteY6" fmla="*/ 1740 h 33737"/>
                <a:gd name="connsiteX7" fmla="*/ 8003 w 35649"/>
                <a:gd name="connsiteY7" fmla="*/ 13037 h 33737"/>
                <a:gd name="connsiteX8" fmla="*/ 789 w 35649"/>
                <a:gd name="connsiteY8" fmla="*/ 18346 h 33737"/>
                <a:gd name="connsiteX9" fmla="*/ 2423 w 35649"/>
                <a:gd name="connsiteY9" fmla="*/ 22429 h 33737"/>
                <a:gd name="connsiteX10" fmla="*/ 10453 w 35649"/>
                <a:gd name="connsiteY10" fmla="*/ 23110 h 33737"/>
                <a:gd name="connsiteX11" fmla="*/ 10590 w 35649"/>
                <a:gd name="connsiteY11" fmla="*/ 23655 h 33737"/>
                <a:gd name="connsiteX12" fmla="*/ 12495 w 35649"/>
                <a:gd name="connsiteY12" fmla="*/ 30596 h 33737"/>
                <a:gd name="connsiteX13" fmla="*/ 12495 w 35649"/>
                <a:gd name="connsiteY13" fmla="*/ 30596 h 33737"/>
                <a:gd name="connsiteX14" fmla="*/ 13040 w 35649"/>
                <a:gd name="connsiteY14" fmla="*/ 31685 h 33737"/>
                <a:gd name="connsiteX15" fmla="*/ 13992 w 35649"/>
                <a:gd name="connsiteY15" fmla="*/ 33047 h 33737"/>
                <a:gd name="connsiteX16" fmla="*/ 17804 w 35649"/>
                <a:gd name="connsiteY16" fmla="*/ 32502 h 33737"/>
                <a:gd name="connsiteX17" fmla="*/ 22704 w 35649"/>
                <a:gd name="connsiteY17" fmla="*/ 23246 h 33737"/>
                <a:gd name="connsiteX18" fmla="*/ 33049 w 35649"/>
                <a:gd name="connsiteY18" fmla="*/ 22974 h 33737"/>
                <a:gd name="connsiteX19" fmla="*/ 34955 w 35649"/>
                <a:gd name="connsiteY19" fmla="*/ 19163 h 3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5649" h="33737">
                  <a:moveTo>
                    <a:pt x="34955" y="19163"/>
                  </a:moveTo>
                  <a:cubicBezTo>
                    <a:pt x="32504" y="16985"/>
                    <a:pt x="29918" y="14943"/>
                    <a:pt x="27332" y="12901"/>
                  </a:cubicBezTo>
                  <a:cubicBezTo>
                    <a:pt x="28557" y="9771"/>
                    <a:pt x="29782" y="6504"/>
                    <a:pt x="31007" y="3373"/>
                  </a:cubicBezTo>
                  <a:cubicBezTo>
                    <a:pt x="31824" y="1331"/>
                    <a:pt x="29102" y="-302"/>
                    <a:pt x="27468" y="651"/>
                  </a:cubicBezTo>
                  <a:cubicBezTo>
                    <a:pt x="24610" y="2284"/>
                    <a:pt x="21887" y="4054"/>
                    <a:pt x="19165" y="5959"/>
                  </a:cubicBezTo>
                  <a:cubicBezTo>
                    <a:pt x="16579" y="3645"/>
                    <a:pt x="13856" y="1467"/>
                    <a:pt x="10453" y="106"/>
                  </a:cubicBezTo>
                  <a:cubicBezTo>
                    <a:pt x="9365" y="-302"/>
                    <a:pt x="7731" y="515"/>
                    <a:pt x="7595" y="1740"/>
                  </a:cubicBezTo>
                  <a:cubicBezTo>
                    <a:pt x="7050" y="5551"/>
                    <a:pt x="7323" y="9362"/>
                    <a:pt x="8003" y="13037"/>
                  </a:cubicBezTo>
                  <a:cubicBezTo>
                    <a:pt x="5417" y="14671"/>
                    <a:pt x="3103" y="16304"/>
                    <a:pt x="789" y="18346"/>
                  </a:cubicBezTo>
                  <a:cubicBezTo>
                    <a:pt x="-980" y="19843"/>
                    <a:pt x="517" y="22293"/>
                    <a:pt x="2423" y="22429"/>
                  </a:cubicBezTo>
                  <a:cubicBezTo>
                    <a:pt x="5145" y="22702"/>
                    <a:pt x="7731" y="22838"/>
                    <a:pt x="10453" y="23110"/>
                  </a:cubicBezTo>
                  <a:cubicBezTo>
                    <a:pt x="10453" y="23246"/>
                    <a:pt x="10590" y="23518"/>
                    <a:pt x="10590" y="23655"/>
                  </a:cubicBezTo>
                  <a:cubicBezTo>
                    <a:pt x="10862" y="26105"/>
                    <a:pt x="11406" y="28419"/>
                    <a:pt x="12495" y="30596"/>
                  </a:cubicBezTo>
                  <a:cubicBezTo>
                    <a:pt x="12495" y="30596"/>
                    <a:pt x="12495" y="30596"/>
                    <a:pt x="12495" y="30596"/>
                  </a:cubicBezTo>
                  <a:cubicBezTo>
                    <a:pt x="12631" y="31005"/>
                    <a:pt x="12767" y="31413"/>
                    <a:pt x="13040" y="31685"/>
                  </a:cubicBezTo>
                  <a:cubicBezTo>
                    <a:pt x="13312" y="32230"/>
                    <a:pt x="13720" y="32638"/>
                    <a:pt x="13992" y="33047"/>
                  </a:cubicBezTo>
                  <a:cubicBezTo>
                    <a:pt x="14945" y="34272"/>
                    <a:pt x="16987" y="33727"/>
                    <a:pt x="17804" y="32502"/>
                  </a:cubicBezTo>
                  <a:cubicBezTo>
                    <a:pt x="19709" y="29508"/>
                    <a:pt x="21207" y="26377"/>
                    <a:pt x="22704" y="23246"/>
                  </a:cubicBezTo>
                  <a:cubicBezTo>
                    <a:pt x="26107" y="23246"/>
                    <a:pt x="29646" y="23110"/>
                    <a:pt x="33049" y="22974"/>
                  </a:cubicBezTo>
                  <a:cubicBezTo>
                    <a:pt x="35091" y="23110"/>
                    <a:pt x="36588" y="20660"/>
                    <a:pt x="34955" y="19163"/>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2" name="Freeform: Shape 51"/>
            <p:cNvSpPr/>
            <p:nvPr/>
          </p:nvSpPr>
          <p:spPr>
            <a:xfrm>
              <a:off x="7771320" y="1062003"/>
              <a:ext cx="35456" cy="33737"/>
            </a:xfrm>
            <a:custGeom>
              <a:avLst/>
              <a:gdLst>
                <a:gd name="connsiteX0" fmla="*/ 34758 w 35456"/>
                <a:gd name="connsiteY0" fmla="*/ 19027 h 33737"/>
                <a:gd name="connsiteX1" fmla="*/ 27136 w 35456"/>
                <a:gd name="connsiteY1" fmla="*/ 12765 h 33737"/>
                <a:gd name="connsiteX2" fmla="*/ 30947 w 35456"/>
                <a:gd name="connsiteY2" fmla="*/ 3237 h 33737"/>
                <a:gd name="connsiteX3" fmla="*/ 27408 w 35456"/>
                <a:gd name="connsiteY3" fmla="*/ 515 h 33737"/>
                <a:gd name="connsiteX4" fmla="*/ 19105 w 35456"/>
                <a:gd name="connsiteY4" fmla="*/ 5823 h 33737"/>
                <a:gd name="connsiteX5" fmla="*/ 10393 w 35456"/>
                <a:gd name="connsiteY5" fmla="*/ 106 h 33737"/>
                <a:gd name="connsiteX6" fmla="*/ 7535 w 35456"/>
                <a:gd name="connsiteY6" fmla="*/ 1740 h 33737"/>
                <a:gd name="connsiteX7" fmla="*/ 7943 w 35456"/>
                <a:gd name="connsiteY7" fmla="*/ 13037 h 33737"/>
                <a:gd name="connsiteX8" fmla="*/ 729 w 35456"/>
                <a:gd name="connsiteY8" fmla="*/ 18346 h 33737"/>
                <a:gd name="connsiteX9" fmla="*/ 2362 w 35456"/>
                <a:gd name="connsiteY9" fmla="*/ 22429 h 33737"/>
                <a:gd name="connsiteX10" fmla="*/ 10393 w 35456"/>
                <a:gd name="connsiteY10" fmla="*/ 23110 h 33737"/>
                <a:gd name="connsiteX11" fmla="*/ 10529 w 35456"/>
                <a:gd name="connsiteY11" fmla="*/ 23655 h 33737"/>
                <a:gd name="connsiteX12" fmla="*/ 12435 w 35456"/>
                <a:gd name="connsiteY12" fmla="*/ 30597 h 33737"/>
                <a:gd name="connsiteX13" fmla="*/ 12435 w 35456"/>
                <a:gd name="connsiteY13" fmla="*/ 30597 h 33737"/>
                <a:gd name="connsiteX14" fmla="*/ 12979 w 35456"/>
                <a:gd name="connsiteY14" fmla="*/ 31685 h 33737"/>
                <a:gd name="connsiteX15" fmla="*/ 13932 w 35456"/>
                <a:gd name="connsiteY15" fmla="*/ 33047 h 33737"/>
                <a:gd name="connsiteX16" fmla="*/ 17743 w 35456"/>
                <a:gd name="connsiteY16" fmla="*/ 32502 h 33737"/>
                <a:gd name="connsiteX17" fmla="*/ 22644 w 35456"/>
                <a:gd name="connsiteY17" fmla="*/ 23246 h 33737"/>
                <a:gd name="connsiteX18" fmla="*/ 32989 w 35456"/>
                <a:gd name="connsiteY18" fmla="*/ 22974 h 33737"/>
                <a:gd name="connsiteX19" fmla="*/ 34758 w 35456"/>
                <a:gd name="connsiteY19" fmla="*/ 19027 h 3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5456" h="33737">
                  <a:moveTo>
                    <a:pt x="34758" y="19027"/>
                  </a:moveTo>
                  <a:cubicBezTo>
                    <a:pt x="32308" y="16849"/>
                    <a:pt x="29722" y="14807"/>
                    <a:pt x="27136" y="12765"/>
                  </a:cubicBezTo>
                  <a:cubicBezTo>
                    <a:pt x="28361" y="9634"/>
                    <a:pt x="29586" y="6368"/>
                    <a:pt x="30947" y="3237"/>
                  </a:cubicBezTo>
                  <a:cubicBezTo>
                    <a:pt x="31763" y="1195"/>
                    <a:pt x="29041" y="-438"/>
                    <a:pt x="27408" y="515"/>
                  </a:cubicBezTo>
                  <a:cubicBezTo>
                    <a:pt x="24549" y="2148"/>
                    <a:pt x="21827" y="3918"/>
                    <a:pt x="19105" y="5823"/>
                  </a:cubicBezTo>
                  <a:cubicBezTo>
                    <a:pt x="16518" y="3509"/>
                    <a:pt x="13796" y="1331"/>
                    <a:pt x="10393" y="106"/>
                  </a:cubicBezTo>
                  <a:cubicBezTo>
                    <a:pt x="9304" y="-302"/>
                    <a:pt x="7671" y="515"/>
                    <a:pt x="7535" y="1740"/>
                  </a:cubicBezTo>
                  <a:cubicBezTo>
                    <a:pt x="6990" y="5551"/>
                    <a:pt x="7262" y="9362"/>
                    <a:pt x="7943" y="13037"/>
                  </a:cubicBezTo>
                  <a:cubicBezTo>
                    <a:pt x="5493" y="14671"/>
                    <a:pt x="3043" y="16304"/>
                    <a:pt x="729" y="18346"/>
                  </a:cubicBezTo>
                  <a:cubicBezTo>
                    <a:pt x="-905" y="19843"/>
                    <a:pt x="457" y="22293"/>
                    <a:pt x="2362" y="22429"/>
                  </a:cubicBezTo>
                  <a:cubicBezTo>
                    <a:pt x="5085" y="22702"/>
                    <a:pt x="7671" y="22838"/>
                    <a:pt x="10393" y="23110"/>
                  </a:cubicBezTo>
                  <a:cubicBezTo>
                    <a:pt x="10393" y="23382"/>
                    <a:pt x="10529" y="23518"/>
                    <a:pt x="10529" y="23655"/>
                  </a:cubicBezTo>
                  <a:cubicBezTo>
                    <a:pt x="10801" y="26105"/>
                    <a:pt x="11346" y="28419"/>
                    <a:pt x="12435" y="30597"/>
                  </a:cubicBezTo>
                  <a:cubicBezTo>
                    <a:pt x="12435" y="30597"/>
                    <a:pt x="12435" y="30597"/>
                    <a:pt x="12435" y="30597"/>
                  </a:cubicBezTo>
                  <a:cubicBezTo>
                    <a:pt x="12571" y="31141"/>
                    <a:pt x="12707" y="31413"/>
                    <a:pt x="12979" y="31685"/>
                  </a:cubicBezTo>
                  <a:cubicBezTo>
                    <a:pt x="13252" y="32094"/>
                    <a:pt x="13660" y="32638"/>
                    <a:pt x="13932" y="33047"/>
                  </a:cubicBezTo>
                  <a:cubicBezTo>
                    <a:pt x="14885" y="34272"/>
                    <a:pt x="16927" y="33727"/>
                    <a:pt x="17743" y="32502"/>
                  </a:cubicBezTo>
                  <a:cubicBezTo>
                    <a:pt x="19649" y="29508"/>
                    <a:pt x="21146" y="26513"/>
                    <a:pt x="22644" y="23246"/>
                  </a:cubicBezTo>
                  <a:cubicBezTo>
                    <a:pt x="26047" y="23246"/>
                    <a:pt x="29586" y="23110"/>
                    <a:pt x="32989" y="22974"/>
                  </a:cubicBezTo>
                  <a:cubicBezTo>
                    <a:pt x="34894" y="22974"/>
                    <a:pt x="36392" y="20524"/>
                    <a:pt x="34758" y="19027"/>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3" name="Freeform: Shape 52"/>
            <p:cNvSpPr/>
            <p:nvPr/>
          </p:nvSpPr>
          <p:spPr>
            <a:xfrm>
              <a:off x="8123804" y="1182467"/>
              <a:ext cx="35543" cy="33737"/>
            </a:xfrm>
            <a:custGeom>
              <a:avLst/>
              <a:gdLst>
                <a:gd name="connsiteX0" fmla="*/ 34818 w 35543"/>
                <a:gd name="connsiteY0" fmla="*/ 19163 h 33737"/>
                <a:gd name="connsiteX1" fmla="*/ 27196 w 35543"/>
                <a:gd name="connsiteY1" fmla="*/ 12901 h 33737"/>
                <a:gd name="connsiteX2" fmla="*/ 31007 w 35543"/>
                <a:gd name="connsiteY2" fmla="*/ 3373 h 33737"/>
                <a:gd name="connsiteX3" fmla="*/ 27468 w 35543"/>
                <a:gd name="connsiteY3" fmla="*/ 651 h 33737"/>
                <a:gd name="connsiteX4" fmla="*/ 19165 w 35543"/>
                <a:gd name="connsiteY4" fmla="*/ 5959 h 33737"/>
                <a:gd name="connsiteX5" fmla="*/ 10453 w 35543"/>
                <a:gd name="connsiteY5" fmla="*/ 106 h 33737"/>
                <a:gd name="connsiteX6" fmla="*/ 7595 w 35543"/>
                <a:gd name="connsiteY6" fmla="*/ 1740 h 33737"/>
                <a:gd name="connsiteX7" fmla="*/ 8003 w 35543"/>
                <a:gd name="connsiteY7" fmla="*/ 13037 h 33737"/>
                <a:gd name="connsiteX8" fmla="*/ 789 w 35543"/>
                <a:gd name="connsiteY8" fmla="*/ 18346 h 33737"/>
                <a:gd name="connsiteX9" fmla="*/ 2422 w 35543"/>
                <a:gd name="connsiteY9" fmla="*/ 22429 h 33737"/>
                <a:gd name="connsiteX10" fmla="*/ 10453 w 35543"/>
                <a:gd name="connsiteY10" fmla="*/ 23110 h 33737"/>
                <a:gd name="connsiteX11" fmla="*/ 10590 w 35543"/>
                <a:gd name="connsiteY11" fmla="*/ 23655 h 33737"/>
                <a:gd name="connsiteX12" fmla="*/ 12495 w 35543"/>
                <a:gd name="connsiteY12" fmla="*/ 30597 h 33737"/>
                <a:gd name="connsiteX13" fmla="*/ 12495 w 35543"/>
                <a:gd name="connsiteY13" fmla="*/ 30597 h 33737"/>
                <a:gd name="connsiteX14" fmla="*/ 13040 w 35543"/>
                <a:gd name="connsiteY14" fmla="*/ 31685 h 33737"/>
                <a:gd name="connsiteX15" fmla="*/ 13993 w 35543"/>
                <a:gd name="connsiteY15" fmla="*/ 33047 h 33737"/>
                <a:gd name="connsiteX16" fmla="*/ 17804 w 35543"/>
                <a:gd name="connsiteY16" fmla="*/ 32502 h 33737"/>
                <a:gd name="connsiteX17" fmla="*/ 22704 w 35543"/>
                <a:gd name="connsiteY17" fmla="*/ 23246 h 33737"/>
                <a:gd name="connsiteX18" fmla="*/ 33049 w 35543"/>
                <a:gd name="connsiteY18" fmla="*/ 22974 h 33737"/>
                <a:gd name="connsiteX19" fmla="*/ 34818 w 35543"/>
                <a:gd name="connsiteY19" fmla="*/ 19163 h 3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5543" h="33737">
                  <a:moveTo>
                    <a:pt x="34818" y="19163"/>
                  </a:moveTo>
                  <a:cubicBezTo>
                    <a:pt x="32368" y="16985"/>
                    <a:pt x="29782" y="14943"/>
                    <a:pt x="27196" y="12901"/>
                  </a:cubicBezTo>
                  <a:cubicBezTo>
                    <a:pt x="28421" y="9771"/>
                    <a:pt x="29646" y="6504"/>
                    <a:pt x="31007" y="3373"/>
                  </a:cubicBezTo>
                  <a:cubicBezTo>
                    <a:pt x="31824" y="1331"/>
                    <a:pt x="29102" y="-166"/>
                    <a:pt x="27468" y="651"/>
                  </a:cubicBezTo>
                  <a:cubicBezTo>
                    <a:pt x="24610" y="2284"/>
                    <a:pt x="21887" y="4054"/>
                    <a:pt x="19165" y="5959"/>
                  </a:cubicBezTo>
                  <a:cubicBezTo>
                    <a:pt x="16579" y="3645"/>
                    <a:pt x="13856" y="1467"/>
                    <a:pt x="10453" y="106"/>
                  </a:cubicBezTo>
                  <a:cubicBezTo>
                    <a:pt x="9364" y="-302"/>
                    <a:pt x="7731" y="515"/>
                    <a:pt x="7595" y="1740"/>
                  </a:cubicBezTo>
                  <a:cubicBezTo>
                    <a:pt x="7050" y="5551"/>
                    <a:pt x="7323" y="9362"/>
                    <a:pt x="8003" y="13037"/>
                  </a:cubicBezTo>
                  <a:cubicBezTo>
                    <a:pt x="5417" y="14671"/>
                    <a:pt x="3103" y="16304"/>
                    <a:pt x="789" y="18346"/>
                  </a:cubicBezTo>
                  <a:cubicBezTo>
                    <a:pt x="-980" y="19843"/>
                    <a:pt x="517" y="22293"/>
                    <a:pt x="2422" y="22429"/>
                  </a:cubicBezTo>
                  <a:cubicBezTo>
                    <a:pt x="5145" y="22702"/>
                    <a:pt x="7731" y="22838"/>
                    <a:pt x="10453" y="23110"/>
                  </a:cubicBezTo>
                  <a:cubicBezTo>
                    <a:pt x="10453" y="23246"/>
                    <a:pt x="10590" y="23518"/>
                    <a:pt x="10590" y="23655"/>
                  </a:cubicBezTo>
                  <a:cubicBezTo>
                    <a:pt x="10862" y="26105"/>
                    <a:pt x="11406" y="28419"/>
                    <a:pt x="12495" y="30597"/>
                  </a:cubicBezTo>
                  <a:cubicBezTo>
                    <a:pt x="12495" y="30597"/>
                    <a:pt x="12495" y="30597"/>
                    <a:pt x="12495" y="30597"/>
                  </a:cubicBezTo>
                  <a:cubicBezTo>
                    <a:pt x="12631" y="31005"/>
                    <a:pt x="12767" y="31413"/>
                    <a:pt x="13040" y="31685"/>
                  </a:cubicBezTo>
                  <a:cubicBezTo>
                    <a:pt x="13312" y="32230"/>
                    <a:pt x="13584" y="32638"/>
                    <a:pt x="13993" y="33047"/>
                  </a:cubicBezTo>
                  <a:cubicBezTo>
                    <a:pt x="14945" y="34272"/>
                    <a:pt x="16987" y="33727"/>
                    <a:pt x="17804" y="32502"/>
                  </a:cubicBezTo>
                  <a:cubicBezTo>
                    <a:pt x="19709" y="29508"/>
                    <a:pt x="21207" y="26513"/>
                    <a:pt x="22704" y="23246"/>
                  </a:cubicBezTo>
                  <a:cubicBezTo>
                    <a:pt x="26107" y="23246"/>
                    <a:pt x="29646" y="23110"/>
                    <a:pt x="33049" y="22974"/>
                  </a:cubicBezTo>
                  <a:cubicBezTo>
                    <a:pt x="35091" y="23110"/>
                    <a:pt x="36452" y="20660"/>
                    <a:pt x="34818" y="19163"/>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4" name="Freeform: Shape 53"/>
            <p:cNvSpPr/>
            <p:nvPr/>
          </p:nvSpPr>
          <p:spPr>
            <a:xfrm>
              <a:off x="7323389" y="716129"/>
              <a:ext cx="35584" cy="33737"/>
            </a:xfrm>
            <a:custGeom>
              <a:avLst/>
              <a:gdLst>
                <a:gd name="connsiteX0" fmla="*/ 34864 w 35584"/>
                <a:gd name="connsiteY0" fmla="*/ 19163 h 33737"/>
                <a:gd name="connsiteX1" fmla="*/ 27241 w 35584"/>
                <a:gd name="connsiteY1" fmla="*/ 12901 h 33737"/>
                <a:gd name="connsiteX2" fmla="*/ 31052 w 35584"/>
                <a:gd name="connsiteY2" fmla="*/ 3373 h 33737"/>
                <a:gd name="connsiteX3" fmla="*/ 27514 w 35584"/>
                <a:gd name="connsiteY3" fmla="*/ 651 h 33737"/>
                <a:gd name="connsiteX4" fmla="*/ 19210 w 35584"/>
                <a:gd name="connsiteY4" fmla="*/ 5959 h 33737"/>
                <a:gd name="connsiteX5" fmla="*/ 10499 w 35584"/>
                <a:gd name="connsiteY5" fmla="*/ 106 h 33737"/>
                <a:gd name="connsiteX6" fmla="*/ 7504 w 35584"/>
                <a:gd name="connsiteY6" fmla="*/ 1740 h 33737"/>
                <a:gd name="connsiteX7" fmla="*/ 7913 w 35584"/>
                <a:gd name="connsiteY7" fmla="*/ 13037 h 33737"/>
                <a:gd name="connsiteX8" fmla="*/ 698 w 35584"/>
                <a:gd name="connsiteY8" fmla="*/ 18346 h 33737"/>
                <a:gd name="connsiteX9" fmla="*/ 2468 w 35584"/>
                <a:gd name="connsiteY9" fmla="*/ 22429 h 33737"/>
                <a:gd name="connsiteX10" fmla="*/ 10499 w 35584"/>
                <a:gd name="connsiteY10" fmla="*/ 23110 h 33737"/>
                <a:gd name="connsiteX11" fmla="*/ 10635 w 35584"/>
                <a:gd name="connsiteY11" fmla="*/ 23655 h 33737"/>
                <a:gd name="connsiteX12" fmla="*/ 12541 w 35584"/>
                <a:gd name="connsiteY12" fmla="*/ 30597 h 33737"/>
                <a:gd name="connsiteX13" fmla="*/ 12541 w 35584"/>
                <a:gd name="connsiteY13" fmla="*/ 30597 h 33737"/>
                <a:gd name="connsiteX14" fmla="*/ 13085 w 35584"/>
                <a:gd name="connsiteY14" fmla="*/ 31685 h 33737"/>
                <a:gd name="connsiteX15" fmla="*/ 14038 w 35584"/>
                <a:gd name="connsiteY15" fmla="*/ 33047 h 33737"/>
                <a:gd name="connsiteX16" fmla="*/ 17713 w 35584"/>
                <a:gd name="connsiteY16" fmla="*/ 32502 h 33737"/>
                <a:gd name="connsiteX17" fmla="*/ 22613 w 35584"/>
                <a:gd name="connsiteY17" fmla="*/ 23246 h 33737"/>
                <a:gd name="connsiteX18" fmla="*/ 32958 w 35584"/>
                <a:gd name="connsiteY18" fmla="*/ 22974 h 33737"/>
                <a:gd name="connsiteX19" fmla="*/ 34864 w 35584"/>
                <a:gd name="connsiteY19" fmla="*/ 19163 h 3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5584" h="33737">
                  <a:moveTo>
                    <a:pt x="34864" y="19163"/>
                  </a:moveTo>
                  <a:cubicBezTo>
                    <a:pt x="32414" y="16985"/>
                    <a:pt x="29827" y="14943"/>
                    <a:pt x="27241" y="12901"/>
                  </a:cubicBezTo>
                  <a:cubicBezTo>
                    <a:pt x="28466" y="9771"/>
                    <a:pt x="29691" y="6504"/>
                    <a:pt x="31052" y="3373"/>
                  </a:cubicBezTo>
                  <a:cubicBezTo>
                    <a:pt x="31869" y="1331"/>
                    <a:pt x="29147" y="-302"/>
                    <a:pt x="27514" y="651"/>
                  </a:cubicBezTo>
                  <a:cubicBezTo>
                    <a:pt x="24655" y="2284"/>
                    <a:pt x="21933" y="4054"/>
                    <a:pt x="19210" y="5959"/>
                  </a:cubicBezTo>
                  <a:cubicBezTo>
                    <a:pt x="16624" y="3645"/>
                    <a:pt x="13902" y="1467"/>
                    <a:pt x="10499" y="106"/>
                  </a:cubicBezTo>
                  <a:cubicBezTo>
                    <a:pt x="9410" y="-302"/>
                    <a:pt x="7776" y="515"/>
                    <a:pt x="7504" y="1740"/>
                  </a:cubicBezTo>
                  <a:cubicBezTo>
                    <a:pt x="6960" y="5551"/>
                    <a:pt x="7232" y="9362"/>
                    <a:pt x="7913" y="13037"/>
                  </a:cubicBezTo>
                  <a:cubicBezTo>
                    <a:pt x="5326" y="14671"/>
                    <a:pt x="3012" y="16304"/>
                    <a:pt x="698" y="18346"/>
                  </a:cubicBezTo>
                  <a:cubicBezTo>
                    <a:pt x="-935" y="19843"/>
                    <a:pt x="562" y="22293"/>
                    <a:pt x="2468" y="22429"/>
                  </a:cubicBezTo>
                  <a:cubicBezTo>
                    <a:pt x="5190" y="22702"/>
                    <a:pt x="7776" y="22838"/>
                    <a:pt x="10499" y="23110"/>
                  </a:cubicBezTo>
                  <a:cubicBezTo>
                    <a:pt x="10499" y="23382"/>
                    <a:pt x="10635" y="23518"/>
                    <a:pt x="10635" y="23655"/>
                  </a:cubicBezTo>
                  <a:cubicBezTo>
                    <a:pt x="10907" y="26105"/>
                    <a:pt x="11452" y="28419"/>
                    <a:pt x="12541" y="30597"/>
                  </a:cubicBezTo>
                  <a:cubicBezTo>
                    <a:pt x="12541" y="30597"/>
                    <a:pt x="12541" y="30597"/>
                    <a:pt x="12541" y="30597"/>
                  </a:cubicBezTo>
                  <a:cubicBezTo>
                    <a:pt x="12677" y="31005"/>
                    <a:pt x="12813" y="31413"/>
                    <a:pt x="13085" y="31685"/>
                  </a:cubicBezTo>
                  <a:cubicBezTo>
                    <a:pt x="13357" y="32230"/>
                    <a:pt x="13629" y="32638"/>
                    <a:pt x="14038" y="33047"/>
                  </a:cubicBezTo>
                  <a:cubicBezTo>
                    <a:pt x="14991" y="34272"/>
                    <a:pt x="17032" y="33727"/>
                    <a:pt x="17713" y="32502"/>
                  </a:cubicBezTo>
                  <a:cubicBezTo>
                    <a:pt x="19619" y="29508"/>
                    <a:pt x="21116" y="26513"/>
                    <a:pt x="22613" y="23246"/>
                  </a:cubicBezTo>
                  <a:cubicBezTo>
                    <a:pt x="26016" y="23246"/>
                    <a:pt x="29555" y="23110"/>
                    <a:pt x="32958" y="22974"/>
                  </a:cubicBezTo>
                  <a:cubicBezTo>
                    <a:pt x="35136" y="23110"/>
                    <a:pt x="36497" y="20660"/>
                    <a:pt x="34864" y="19163"/>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5" name="Freeform: Shape 54"/>
            <p:cNvSpPr/>
            <p:nvPr/>
          </p:nvSpPr>
          <p:spPr>
            <a:xfrm>
              <a:off x="6601827" y="1491045"/>
              <a:ext cx="35584" cy="33737"/>
            </a:xfrm>
            <a:custGeom>
              <a:avLst/>
              <a:gdLst>
                <a:gd name="connsiteX0" fmla="*/ 34867 w 35584"/>
                <a:gd name="connsiteY0" fmla="*/ 19163 h 33737"/>
                <a:gd name="connsiteX1" fmla="*/ 27245 w 35584"/>
                <a:gd name="connsiteY1" fmla="*/ 12901 h 33737"/>
                <a:gd name="connsiteX2" fmla="*/ 30920 w 35584"/>
                <a:gd name="connsiteY2" fmla="*/ 3373 h 33737"/>
                <a:gd name="connsiteX3" fmla="*/ 27381 w 35584"/>
                <a:gd name="connsiteY3" fmla="*/ 651 h 33737"/>
                <a:gd name="connsiteX4" fmla="*/ 19078 w 35584"/>
                <a:gd name="connsiteY4" fmla="*/ 5959 h 33737"/>
                <a:gd name="connsiteX5" fmla="*/ 10366 w 35584"/>
                <a:gd name="connsiteY5" fmla="*/ 106 h 33737"/>
                <a:gd name="connsiteX6" fmla="*/ 7508 w 35584"/>
                <a:gd name="connsiteY6" fmla="*/ 1740 h 33737"/>
                <a:gd name="connsiteX7" fmla="*/ 7916 w 35584"/>
                <a:gd name="connsiteY7" fmla="*/ 13037 h 33737"/>
                <a:gd name="connsiteX8" fmla="*/ 702 w 35584"/>
                <a:gd name="connsiteY8" fmla="*/ 18346 h 33737"/>
                <a:gd name="connsiteX9" fmla="*/ 2335 w 35584"/>
                <a:gd name="connsiteY9" fmla="*/ 22430 h 33737"/>
                <a:gd name="connsiteX10" fmla="*/ 10366 w 35584"/>
                <a:gd name="connsiteY10" fmla="*/ 23110 h 33737"/>
                <a:gd name="connsiteX11" fmla="*/ 10502 w 35584"/>
                <a:gd name="connsiteY11" fmla="*/ 23655 h 33737"/>
                <a:gd name="connsiteX12" fmla="*/ 12408 w 35584"/>
                <a:gd name="connsiteY12" fmla="*/ 30597 h 33737"/>
                <a:gd name="connsiteX13" fmla="*/ 12408 w 35584"/>
                <a:gd name="connsiteY13" fmla="*/ 30597 h 33737"/>
                <a:gd name="connsiteX14" fmla="*/ 12953 w 35584"/>
                <a:gd name="connsiteY14" fmla="*/ 31685 h 33737"/>
                <a:gd name="connsiteX15" fmla="*/ 13905 w 35584"/>
                <a:gd name="connsiteY15" fmla="*/ 33047 h 33737"/>
                <a:gd name="connsiteX16" fmla="*/ 17581 w 35584"/>
                <a:gd name="connsiteY16" fmla="*/ 32502 h 33737"/>
                <a:gd name="connsiteX17" fmla="*/ 22481 w 35584"/>
                <a:gd name="connsiteY17" fmla="*/ 23246 h 33737"/>
                <a:gd name="connsiteX18" fmla="*/ 32826 w 35584"/>
                <a:gd name="connsiteY18" fmla="*/ 22974 h 33737"/>
                <a:gd name="connsiteX19" fmla="*/ 34867 w 35584"/>
                <a:gd name="connsiteY19" fmla="*/ 19163 h 3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5584" h="33737">
                  <a:moveTo>
                    <a:pt x="34867" y="19163"/>
                  </a:moveTo>
                  <a:cubicBezTo>
                    <a:pt x="32417" y="16985"/>
                    <a:pt x="29831" y="14943"/>
                    <a:pt x="27245" y="12901"/>
                  </a:cubicBezTo>
                  <a:cubicBezTo>
                    <a:pt x="28470" y="9771"/>
                    <a:pt x="29695" y="6504"/>
                    <a:pt x="30920" y="3373"/>
                  </a:cubicBezTo>
                  <a:cubicBezTo>
                    <a:pt x="31737" y="1331"/>
                    <a:pt x="29014" y="-302"/>
                    <a:pt x="27381" y="651"/>
                  </a:cubicBezTo>
                  <a:cubicBezTo>
                    <a:pt x="24523" y="2284"/>
                    <a:pt x="21800" y="4054"/>
                    <a:pt x="19078" y="5959"/>
                  </a:cubicBezTo>
                  <a:cubicBezTo>
                    <a:pt x="16492" y="3645"/>
                    <a:pt x="13769" y="1467"/>
                    <a:pt x="10366" y="106"/>
                  </a:cubicBezTo>
                  <a:cubicBezTo>
                    <a:pt x="9277" y="-302"/>
                    <a:pt x="7644" y="515"/>
                    <a:pt x="7508" y="1740"/>
                  </a:cubicBezTo>
                  <a:cubicBezTo>
                    <a:pt x="6963" y="5551"/>
                    <a:pt x="7236" y="9362"/>
                    <a:pt x="7916" y="13037"/>
                  </a:cubicBezTo>
                  <a:cubicBezTo>
                    <a:pt x="5466" y="14671"/>
                    <a:pt x="3016" y="16304"/>
                    <a:pt x="702" y="18346"/>
                  </a:cubicBezTo>
                  <a:cubicBezTo>
                    <a:pt x="-931" y="19843"/>
                    <a:pt x="566" y="22293"/>
                    <a:pt x="2335" y="22430"/>
                  </a:cubicBezTo>
                  <a:cubicBezTo>
                    <a:pt x="5058" y="22702"/>
                    <a:pt x="7644" y="22838"/>
                    <a:pt x="10366" y="23110"/>
                  </a:cubicBezTo>
                  <a:cubicBezTo>
                    <a:pt x="10366" y="23246"/>
                    <a:pt x="10502" y="23518"/>
                    <a:pt x="10502" y="23655"/>
                  </a:cubicBezTo>
                  <a:cubicBezTo>
                    <a:pt x="10775" y="26105"/>
                    <a:pt x="11319" y="28419"/>
                    <a:pt x="12408" y="30597"/>
                  </a:cubicBezTo>
                  <a:cubicBezTo>
                    <a:pt x="12408" y="30597"/>
                    <a:pt x="12408" y="30597"/>
                    <a:pt x="12408" y="30597"/>
                  </a:cubicBezTo>
                  <a:cubicBezTo>
                    <a:pt x="12544" y="31005"/>
                    <a:pt x="12816" y="31413"/>
                    <a:pt x="12953" y="31685"/>
                  </a:cubicBezTo>
                  <a:cubicBezTo>
                    <a:pt x="13225" y="32230"/>
                    <a:pt x="13633" y="32638"/>
                    <a:pt x="13905" y="33047"/>
                  </a:cubicBezTo>
                  <a:cubicBezTo>
                    <a:pt x="14858" y="34272"/>
                    <a:pt x="16900" y="33727"/>
                    <a:pt x="17581" y="32502"/>
                  </a:cubicBezTo>
                  <a:cubicBezTo>
                    <a:pt x="19486" y="29508"/>
                    <a:pt x="21120" y="26377"/>
                    <a:pt x="22481" y="23246"/>
                  </a:cubicBezTo>
                  <a:cubicBezTo>
                    <a:pt x="25884" y="23246"/>
                    <a:pt x="29423" y="23110"/>
                    <a:pt x="32826" y="22974"/>
                  </a:cubicBezTo>
                  <a:cubicBezTo>
                    <a:pt x="35140" y="23110"/>
                    <a:pt x="36501" y="20660"/>
                    <a:pt x="34867" y="19163"/>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6" name="Freeform: Shape 55"/>
            <p:cNvSpPr/>
            <p:nvPr/>
          </p:nvSpPr>
          <p:spPr>
            <a:xfrm>
              <a:off x="6319983" y="1123634"/>
              <a:ext cx="33689" cy="34846"/>
            </a:xfrm>
            <a:custGeom>
              <a:avLst/>
              <a:gdLst>
                <a:gd name="connsiteX0" fmla="*/ 16844 w 33689"/>
                <a:gd name="connsiteY0" fmla="*/ 0 h 34846"/>
                <a:gd name="connsiteX1" fmla="*/ 16844 w 33689"/>
                <a:gd name="connsiteY1" fmla="*/ 34846 h 34846"/>
                <a:gd name="connsiteX2" fmla="*/ 16844 w 33689"/>
                <a:gd name="connsiteY2" fmla="*/ 0 h 34846"/>
              </a:gdLst>
              <a:ahLst/>
              <a:cxnLst>
                <a:cxn ang="0">
                  <a:pos x="connsiteX0" y="connsiteY0"/>
                </a:cxn>
                <a:cxn ang="0">
                  <a:pos x="connsiteX1" y="connsiteY1"/>
                </a:cxn>
                <a:cxn ang="0">
                  <a:pos x="connsiteX2" y="connsiteY2"/>
                </a:cxn>
              </a:cxnLst>
              <a:rect l="l" t="t" r="r" b="b"/>
              <a:pathLst>
                <a:path w="33689" h="34846">
                  <a:moveTo>
                    <a:pt x="16844" y="0"/>
                  </a:moveTo>
                  <a:cubicBezTo>
                    <a:pt x="-5615" y="0"/>
                    <a:pt x="-5615" y="34846"/>
                    <a:pt x="16844" y="34846"/>
                  </a:cubicBezTo>
                  <a:cubicBezTo>
                    <a:pt x="39304" y="34846"/>
                    <a:pt x="39304" y="0"/>
                    <a:pt x="16844" y="0"/>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7" name="Freeform: Shape 56"/>
            <p:cNvSpPr/>
            <p:nvPr/>
          </p:nvSpPr>
          <p:spPr>
            <a:xfrm>
              <a:off x="6345573" y="1181620"/>
              <a:ext cx="33689" cy="34846"/>
            </a:xfrm>
            <a:custGeom>
              <a:avLst/>
              <a:gdLst>
                <a:gd name="connsiteX0" fmla="*/ 16845 w 33689"/>
                <a:gd name="connsiteY0" fmla="*/ 0 h 34846"/>
                <a:gd name="connsiteX1" fmla="*/ 16845 w 33689"/>
                <a:gd name="connsiteY1" fmla="*/ 34846 h 34846"/>
                <a:gd name="connsiteX2" fmla="*/ 16845 w 33689"/>
                <a:gd name="connsiteY2" fmla="*/ 0 h 34846"/>
              </a:gdLst>
              <a:ahLst/>
              <a:cxnLst>
                <a:cxn ang="0">
                  <a:pos x="connsiteX0" y="connsiteY0"/>
                </a:cxn>
                <a:cxn ang="0">
                  <a:pos x="connsiteX1" y="connsiteY1"/>
                </a:cxn>
                <a:cxn ang="0">
                  <a:pos x="connsiteX2" y="connsiteY2"/>
                </a:cxn>
              </a:cxnLst>
              <a:rect l="l" t="t" r="r" b="b"/>
              <a:pathLst>
                <a:path w="33689" h="34846">
                  <a:moveTo>
                    <a:pt x="16845" y="0"/>
                  </a:moveTo>
                  <a:cubicBezTo>
                    <a:pt x="-5615" y="0"/>
                    <a:pt x="-5615" y="34846"/>
                    <a:pt x="16845" y="34846"/>
                  </a:cubicBezTo>
                  <a:cubicBezTo>
                    <a:pt x="39304" y="34846"/>
                    <a:pt x="39304" y="0"/>
                    <a:pt x="16845" y="0"/>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8" name="Freeform: Shape 57"/>
            <p:cNvSpPr/>
            <p:nvPr/>
          </p:nvSpPr>
          <p:spPr>
            <a:xfrm>
              <a:off x="6688997" y="924087"/>
              <a:ext cx="33586" cy="34846"/>
            </a:xfrm>
            <a:custGeom>
              <a:avLst/>
              <a:gdLst>
                <a:gd name="connsiteX0" fmla="*/ 16845 w 33586"/>
                <a:gd name="connsiteY0" fmla="*/ 0 h 34846"/>
                <a:gd name="connsiteX1" fmla="*/ 16845 w 33586"/>
                <a:gd name="connsiteY1" fmla="*/ 34846 h 34846"/>
                <a:gd name="connsiteX2" fmla="*/ 16845 w 33586"/>
                <a:gd name="connsiteY2" fmla="*/ 0 h 34846"/>
              </a:gdLst>
              <a:ahLst/>
              <a:cxnLst>
                <a:cxn ang="0">
                  <a:pos x="connsiteX0" y="connsiteY0"/>
                </a:cxn>
                <a:cxn ang="0">
                  <a:pos x="connsiteX1" y="connsiteY1"/>
                </a:cxn>
                <a:cxn ang="0">
                  <a:pos x="connsiteX2" y="connsiteY2"/>
                </a:cxn>
              </a:cxnLst>
              <a:rect l="l" t="t" r="r" b="b"/>
              <a:pathLst>
                <a:path w="33586" h="34846">
                  <a:moveTo>
                    <a:pt x="16845" y="0"/>
                  </a:moveTo>
                  <a:cubicBezTo>
                    <a:pt x="-5615" y="0"/>
                    <a:pt x="-5615" y="34846"/>
                    <a:pt x="16845" y="34846"/>
                  </a:cubicBezTo>
                  <a:cubicBezTo>
                    <a:pt x="39168" y="34846"/>
                    <a:pt x="39168" y="0"/>
                    <a:pt x="16845" y="0"/>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9" name="Freeform: Shape 58"/>
            <p:cNvSpPr/>
            <p:nvPr/>
          </p:nvSpPr>
          <p:spPr>
            <a:xfrm>
              <a:off x="6746983" y="940421"/>
              <a:ext cx="33689" cy="34846"/>
            </a:xfrm>
            <a:custGeom>
              <a:avLst/>
              <a:gdLst>
                <a:gd name="connsiteX0" fmla="*/ 16845 w 33689"/>
                <a:gd name="connsiteY0" fmla="*/ 0 h 34846"/>
                <a:gd name="connsiteX1" fmla="*/ 16845 w 33689"/>
                <a:gd name="connsiteY1" fmla="*/ 34846 h 34846"/>
                <a:gd name="connsiteX2" fmla="*/ 16845 w 33689"/>
                <a:gd name="connsiteY2" fmla="*/ 0 h 34846"/>
              </a:gdLst>
              <a:ahLst/>
              <a:cxnLst>
                <a:cxn ang="0">
                  <a:pos x="connsiteX0" y="connsiteY0"/>
                </a:cxn>
                <a:cxn ang="0">
                  <a:pos x="connsiteX1" y="connsiteY1"/>
                </a:cxn>
                <a:cxn ang="0">
                  <a:pos x="connsiteX2" y="connsiteY2"/>
                </a:cxn>
              </a:cxnLst>
              <a:rect l="l" t="t" r="r" b="b"/>
              <a:pathLst>
                <a:path w="33689" h="34846">
                  <a:moveTo>
                    <a:pt x="16845" y="0"/>
                  </a:moveTo>
                  <a:cubicBezTo>
                    <a:pt x="-5615" y="0"/>
                    <a:pt x="-5615" y="34846"/>
                    <a:pt x="16845" y="34846"/>
                  </a:cubicBezTo>
                  <a:cubicBezTo>
                    <a:pt x="39304" y="34710"/>
                    <a:pt x="39304" y="0"/>
                    <a:pt x="16845" y="0"/>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0" name="Freeform: Shape 59"/>
            <p:cNvSpPr/>
            <p:nvPr/>
          </p:nvSpPr>
          <p:spPr>
            <a:xfrm>
              <a:off x="7579885" y="824313"/>
              <a:ext cx="33689" cy="34846"/>
            </a:xfrm>
            <a:custGeom>
              <a:avLst/>
              <a:gdLst>
                <a:gd name="connsiteX0" fmla="*/ 16845 w 33689"/>
                <a:gd name="connsiteY0" fmla="*/ 0 h 34846"/>
                <a:gd name="connsiteX1" fmla="*/ 16845 w 33689"/>
                <a:gd name="connsiteY1" fmla="*/ 34846 h 34846"/>
                <a:gd name="connsiteX2" fmla="*/ 16845 w 33689"/>
                <a:gd name="connsiteY2" fmla="*/ 0 h 34846"/>
              </a:gdLst>
              <a:ahLst/>
              <a:cxnLst>
                <a:cxn ang="0">
                  <a:pos x="connsiteX0" y="connsiteY0"/>
                </a:cxn>
                <a:cxn ang="0">
                  <a:pos x="connsiteX1" y="connsiteY1"/>
                </a:cxn>
                <a:cxn ang="0">
                  <a:pos x="connsiteX2" y="connsiteY2"/>
                </a:cxn>
              </a:cxnLst>
              <a:rect l="l" t="t" r="r" b="b"/>
              <a:pathLst>
                <a:path w="33689" h="34846">
                  <a:moveTo>
                    <a:pt x="16845" y="0"/>
                  </a:moveTo>
                  <a:cubicBezTo>
                    <a:pt x="-5615" y="0"/>
                    <a:pt x="-5615" y="34846"/>
                    <a:pt x="16845" y="34846"/>
                  </a:cubicBezTo>
                  <a:cubicBezTo>
                    <a:pt x="39304" y="34846"/>
                    <a:pt x="39304" y="0"/>
                    <a:pt x="16845" y="0"/>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1" name="Freeform: Shape 60"/>
            <p:cNvSpPr/>
            <p:nvPr/>
          </p:nvSpPr>
          <p:spPr>
            <a:xfrm>
              <a:off x="7637871" y="840647"/>
              <a:ext cx="33688" cy="34846"/>
            </a:xfrm>
            <a:custGeom>
              <a:avLst/>
              <a:gdLst>
                <a:gd name="connsiteX0" fmla="*/ 16844 w 33688"/>
                <a:gd name="connsiteY0" fmla="*/ 0 h 34846"/>
                <a:gd name="connsiteX1" fmla="*/ 16844 w 33688"/>
                <a:gd name="connsiteY1" fmla="*/ 34846 h 34846"/>
                <a:gd name="connsiteX2" fmla="*/ 16844 w 33688"/>
                <a:gd name="connsiteY2" fmla="*/ 0 h 34846"/>
              </a:gdLst>
              <a:ahLst/>
              <a:cxnLst>
                <a:cxn ang="0">
                  <a:pos x="connsiteX0" y="connsiteY0"/>
                </a:cxn>
                <a:cxn ang="0">
                  <a:pos x="connsiteX1" y="connsiteY1"/>
                </a:cxn>
                <a:cxn ang="0">
                  <a:pos x="connsiteX2" y="connsiteY2"/>
                </a:cxn>
              </a:cxnLst>
              <a:rect l="l" t="t" r="r" b="b"/>
              <a:pathLst>
                <a:path w="33688" h="34846">
                  <a:moveTo>
                    <a:pt x="16844" y="0"/>
                  </a:moveTo>
                  <a:cubicBezTo>
                    <a:pt x="-5615" y="0"/>
                    <a:pt x="-5615" y="34846"/>
                    <a:pt x="16844" y="34846"/>
                  </a:cubicBezTo>
                  <a:cubicBezTo>
                    <a:pt x="39304" y="34710"/>
                    <a:pt x="39304" y="0"/>
                    <a:pt x="16844" y="0"/>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2" name="Freeform: Shape 61"/>
            <p:cNvSpPr/>
            <p:nvPr/>
          </p:nvSpPr>
          <p:spPr>
            <a:xfrm>
              <a:off x="7848989" y="1428810"/>
              <a:ext cx="33689" cy="34846"/>
            </a:xfrm>
            <a:custGeom>
              <a:avLst/>
              <a:gdLst>
                <a:gd name="connsiteX0" fmla="*/ 16844 w 33689"/>
                <a:gd name="connsiteY0" fmla="*/ 0 h 34846"/>
                <a:gd name="connsiteX1" fmla="*/ 16844 w 33689"/>
                <a:gd name="connsiteY1" fmla="*/ 34846 h 34846"/>
                <a:gd name="connsiteX2" fmla="*/ 16844 w 33689"/>
                <a:gd name="connsiteY2" fmla="*/ 0 h 34846"/>
              </a:gdLst>
              <a:ahLst/>
              <a:cxnLst>
                <a:cxn ang="0">
                  <a:pos x="connsiteX0" y="connsiteY0"/>
                </a:cxn>
                <a:cxn ang="0">
                  <a:pos x="connsiteX1" y="connsiteY1"/>
                </a:cxn>
                <a:cxn ang="0">
                  <a:pos x="connsiteX2" y="connsiteY2"/>
                </a:cxn>
              </a:cxnLst>
              <a:rect l="l" t="t" r="r" b="b"/>
              <a:pathLst>
                <a:path w="33689" h="34846">
                  <a:moveTo>
                    <a:pt x="16844" y="0"/>
                  </a:moveTo>
                  <a:cubicBezTo>
                    <a:pt x="-5615" y="0"/>
                    <a:pt x="-5615" y="34846"/>
                    <a:pt x="16844" y="34846"/>
                  </a:cubicBezTo>
                  <a:cubicBezTo>
                    <a:pt x="39304" y="34710"/>
                    <a:pt x="39304" y="0"/>
                    <a:pt x="16844" y="0"/>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3" name="Freeform: Shape 62"/>
            <p:cNvSpPr/>
            <p:nvPr/>
          </p:nvSpPr>
          <p:spPr>
            <a:xfrm>
              <a:off x="7906975" y="1445007"/>
              <a:ext cx="33689" cy="34846"/>
            </a:xfrm>
            <a:custGeom>
              <a:avLst/>
              <a:gdLst>
                <a:gd name="connsiteX0" fmla="*/ 16845 w 33689"/>
                <a:gd name="connsiteY0" fmla="*/ 0 h 34846"/>
                <a:gd name="connsiteX1" fmla="*/ 16845 w 33689"/>
                <a:gd name="connsiteY1" fmla="*/ 34846 h 34846"/>
                <a:gd name="connsiteX2" fmla="*/ 16845 w 33689"/>
                <a:gd name="connsiteY2" fmla="*/ 0 h 34846"/>
              </a:gdLst>
              <a:ahLst/>
              <a:cxnLst>
                <a:cxn ang="0">
                  <a:pos x="connsiteX0" y="connsiteY0"/>
                </a:cxn>
                <a:cxn ang="0">
                  <a:pos x="connsiteX1" y="connsiteY1"/>
                </a:cxn>
                <a:cxn ang="0">
                  <a:pos x="connsiteX2" y="connsiteY2"/>
                </a:cxn>
              </a:cxnLst>
              <a:rect l="l" t="t" r="r" b="b"/>
              <a:pathLst>
                <a:path w="33689" h="34846">
                  <a:moveTo>
                    <a:pt x="16845" y="0"/>
                  </a:moveTo>
                  <a:cubicBezTo>
                    <a:pt x="-5615" y="0"/>
                    <a:pt x="-5615" y="34846"/>
                    <a:pt x="16845" y="34846"/>
                  </a:cubicBezTo>
                  <a:cubicBezTo>
                    <a:pt x="39304" y="34846"/>
                    <a:pt x="39304" y="0"/>
                    <a:pt x="16845" y="0"/>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4" name="Freeform: Shape 63"/>
            <p:cNvSpPr/>
            <p:nvPr/>
          </p:nvSpPr>
          <p:spPr>
            <a:xfrm>
              <a:off x="7389593" y="1085386"/>
              <a:ext cx="33689" cy="34846"/>
            </a:xfrm>
            <a:custGeom>
              <a:avLst/>
              <a:gdLst>
                <a:gd name="connsiteX0" fmla="*/ 16844 w 33689"/>
                <a:gd name="connsiteY0" fmla="*/ 0 h 34846"/>
                <a:gd name="connsiteX1" fmla="*/ 16844 w 33689"/>
                <a:gd name="connsiteY1" fmla="*/ 34846 h 34846"/>
                <a:gd name="connsiteX2" fmla="*/ 16844 w 33689"/>
                <a:gd name="connsiteY2" fmla="*/ 0 h 34846"/>
              </a:gdLst>
              <a:ahLst/>
              <a:cxnLst>
                <a:cxn ang="0">
                  <a:pos x="connsiteX0" y="connsiteY0"/>
                </a:cxn>
                <a:cxn ang="0">
                  <a:pos x="connsiteX1" y="connsiteY1"/>
                </a:cxn>
                <a:cxn ang="0">
                  <a:pos x="connsiteX2" y="connsiteY2"/>
                </a:cxn>
              </a:cxnLst>
              <a:rect l="l" t="t" r="r" b="b"/>
              <a:pathLst>
                <a:path w="33689" h="34846">
                  <a:moveTo>
                    <a:pt x="16844" y="0"/>
                  </a:moveTo>
                  <a:cubicBezTo>
                    <a:pt x="-5615" y="0"/>
                    <a:pt x="-5615" y="34846"/>
                    <a:pt x="16844" y="34846"/>
                  </a:cubicBezTo>
                  <a:cubicBezTo>
                    <a:pt x="39304" y="34846"/>
                    <a:pt x="39304" y="0"/>
                    <a:pt x="16844" y="0"/>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5" name="Freeform: Shape 64"/>
            <p:cNvSpPr/>
            <p:nvPr/>
          </p:nvSpPr>
          <p:spPr>
            <a:xfrm>
              <a:off x="7447715" y="1101583"/>
              <a:ext cx="33586" cy="34846"/>
            </a:xfrm>
            <a:custGeom>
              <a:avLst/>
              <a:gdLst>
                <a:gd name="connsiteX0" fmla="*/ 16844 w 33586"/>
                <a:gd name="connsiteY0" fmla="*/ 0 h 34846"/>
                <a:gd name="connsiteX1" fmla="*/ 16844 w 33586"/>
                <a:gd name="connsiteY1" fmla="*/ 34846 h 34846"/>
                <a:gd name="connsiteX2" fmla="*/ 16844 w 33586"/>
                <a:gd name="connsiteY2" fmla="*/ 0 h 34846"/>
              </a:gdLst>
              <a:ahLst/>
              <a:cxnLst>
                <a:cxn ang="0">
                  <a:pos x="connsiteX0" y="connsiteY0"/>
                </a:cxn>
                <a:cxn ang="0">
                  <a:pos x="connsiteX1" y="connsiteY1"/>
                </a:cxn>
                <a:cxn ang="0">
                  <a:pos x="connsiteX2" y="connsiteY2"/>
                </a:cxn>
              </a:cxnLst>
              <a:rect l="l" t="t" r="r" b="b"/>
              <a:pathLst>
                <a:path w="33586" h="34846">
                  <a:moveTo>
                    <a:pt x="16844" y="0"/>
                  </a:moveTo>
                  <a:cubicBezTo>
                    <a:pt x="-5615" y="0"/>
                    <a:pt x="-5615" y="34846"/>
                    <a:pt x="16844" y="34846"/>
                  </a:cubicBezTo>
                  <a:cubicBezTo>
                    <a:pt x="39168" y="34846"/>
                    <a:pt x="39168" y="0"/>
                    <a:pt x="16844" y="0"/>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6" name="Freeform: Shape 65"/>
            <p:cNvSpPr/>
            <p:nvPr/>
          </p:nvSpPr>
          <p:spPr>
            <a:xfrm>
              <a:off x="6626383" y="1337066"/>
              <a:ext cx="33586" cy="34846"/>
            </a:xfrm>
            <a:custGeom>
              <a:avLst/>
              <a:gdLst>
                <a:gd name="connsiteX0" fmla="*/ 16845 w 33586"/>
                <a:gd name="connsiteY0" fmla="*/ 0 h 34846"/>
                <a:gd name="connsiteX1" fmla="*/ 16845 w 33586"/>
                <a:gd name="connsiteY1" fmla="*/ 34846 h 34846"/>
                <a:gd name="connsiteX2" fmla="*/ 16845 w 33586"/>
                <a:gd name="connsiteY2" fmla="*/ 0 h 34846"/>
              </a:gdLst>
              <a:ahLst/>
              <a:cxnLst>
                <a:cxn ang="0">
                  <a:pos x="connsiteX0" y="connsiteY0"/>
                </a:cxn>
                <a:cxn ang="0">
                  <a:pos x="connsiteX1" y="connsiteY1"/>
                </a:cxn>
                <a:cxn ang="0">
                  <a:pos x="connsiteX2" y="connsiteY2"/>
                </a:cxn>
              </a:cxnLst>
              <a:rect l="l" t="t" r="r" b="b"/>
              <a:pathLst>
                <a:path w="33586" h="34846">
                  <a:moveTo>
                    <a:pt x="16845" y="0"/>
                  </a:moveTo>
                  <a:cubicBezTo>
                    <a:pt x="-5615" y="0"/>
                    <a:pt x="-5615" y="34846"/>
                    <a:pt x="16845" y="34846"/>
                  </a:cubicBezTo>
                  <a:cubicBezTo>
                    <a:pt x="39168" y="34846"/>
                    <a:pt x="39168" y="0"/>
                    <a:pt x="16845" y="0"/>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7" name="Freeform: Shape 66"/>
            <p:cNvSpPr/>
            <p:nvPr/>
          </p:nvSpPr>
          <p:spPr>
            <a:xfrm>
              <a:off x="6679741" y="1341694"/>
              <a:ext cx="33586" cy="34846"/>
            </a:xfrm>
            <a:custGeom>
              <a:avLst/>
              <a:gdLst>
                <a:gd name="connsiteX0" fmla="*/ 16845 w 33586"/>
                <a:gd name="connsiteY0" fmla="*/ 0 h 34846"/>
                <a:gd name="connsiteX1" fmla="*/ 16845 w 33586"/>
                <a:gd name="connsiteY1" fmla="*/ 34846 h 34846"/>
                <a:gd name="connsiteX2" fmla="*/ 16845 w 33586"/>
                <a:gd name="connsiteY2" fmla="*/ 0 h 34846"/>
              </a:gdLst>
              <a:ahLst/>
              <a:cxnLst>
                <a:cxn ang="0">
                  <a:pos x="connsiteX0" y="connsiteY0"/>
                </a:cxn>
                <a:cxn ang="0">
                  <a:pos x="connsiteX1" y="connsiteY1"/>
                </a:cxn>
                <a:cxn ang="0">
                  <a:pos x="connsiteX2" y="connsiteY2"/>
                </a:cxn>
              </a:cxnLst>
              <a:rect l="l" t="t" r="r" b="b"/>
              <a:pathLst>
                <a:path w="33586" h="34846">
                  <a:moveTo>
                    <a:pt x="16845" y="0"/>
                  </a:moveTo>
                  <a:cubicBezTo>
                    <a:pt x="-5615" y="0"/>
                    <a:pt x="-5615" y="34846"/>
                    <a:pt x="16845" y="34846"/>
                  </a:cubicBezTo>
                  <a:cubicBezTo>
                    <a:pt x="39168" y="34846"/>
                    <a:pt x="39168" y="0"/>
                    <a:pt x="16845" y="0"/>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74" name="Graphic 214"/>
          <p:cNvGrpSpPr/>
          <p:nvPr/>
        </p:nvGrpSpPr>
        <p:grpSpPr>
          <a:xfrm>
            <a:off x="8830293" y="4532879"/>
            <a:ext cx="406425" cy="411051"/>
            <a:chOff x="6019862" y="3352800"/>
            <a:chExt cx="406425" cy="411051"/>
          </a:xfrm>
          <a:solidFill>
            <a:srgbClr val="FFFFFF"/>
          </a:solidFill>
        </p:grpSpPr>
        <p:sp>
          <p:nvSpPr>
            <p:cNvPr id="75" name="Freeform: Shape 74"/>
            <p:cNvSpPr/>
            <p:nvPr/>
          </p:nvSpPr>
          <p:spPr>
            <a:xfrm>
              <a:off x="6019862" y="3626834"/>
              <a:ext cx="132391" cy="137017"/>
            </a:xfrm>
            <a:custGeom>
              <a:avLst/>
              <a:gdLst>
                <a:gd name="connsiteX0" fmla="*/ 66196 w 132391"/>
                <a:gd name="connsiteY0" fmla="*/ 0 h 137017"/>
                <a:gd name="connsiteX1" fmla="*/ 66196 w 132391"/>
                <a:gd name="connsiteY1" fmla="*/ 137017 h 137017"/>
                <a:gd name="connsiteX2" fmla="*/ 66196 w 132391"/>
                <a:gd name="connsiteY2" fmla="*/ 0 h 137017"/>
              </a:gdLst>
              <a:ahLst/>
              <a:cxnLst>
                <a:cxn ang="0">
                  <a:pos x="connsiteX0" y="connsiteY0"/>
                </a:cxn>
                <a:cxn ang="0">
                  <a:pos x="connsiteX1" y="connsiteY1"/>
                </a:cxn>
                <a:cxn ang="0">
                  <a:pos x="connsiteX2" y="connsiteY2"/>
                </a:cxn>
              </a:cxnLst>
              <a:rect l="l" t="t" r="r" b="b"/>
              <a:pathLst>
                <a:path w="132391" h="137017">
                  <a:moveTo>
                    <a:pt x="66196" y="0"/>
                  </a:moveTo>
                  <a:cubicBezTo>
                    <a:pt x="-22065" y="0"/>
                    <a:pt x="-22065" y="137017"/>
                    <a:pt x="66196" y="137017"/>
                  </a:cubicBezTo>
                  <a:cubicBezTo>
                    <a:pt x="154457" y="137017"/>
                    <a:pt x="154457" y="0"/>
                    <a:pt x="66196" y="0"/>
                  </a:cubicBezTo>
                  <a:close/>
                </a:path>
              </a:pathLst>
            </a:custGeom>
            <a:solidFill>
              <a:srgbClr val="FFFFFF"/>
            </a:solidFill>
            <a:ln w="250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6" name="Freeform: Shape 75"/>
            <p:cNvSpPr/>
            <p:nvPr/>
          </p:nvSpPr>
          <p:spPr>
            <a:xfrm>
              <a:off x="6156879" y="3352800"/>
              <a:ext cx="132391" cy="137017"/>
            </a:xfrm>
            <a:custGeom>
              <a:avLst/>
              <a:gdLst>
                <a:gd name="connsiteX0" fmla="*/ 66196 w 132391"/>
                <a:gd name="connsiteY0" fmla="*/ 0 h 137017"/>
                <a:gd name="connsiteX1" fmla="*/ 66196 w 132391"/>
                <a:gd name="connsiteY1" fmla="*/ 137017 h 137017"/>
                <a:gd name="connsiteX2" fmla="*/ 66196 w 132391"/>
                <a:gd name="connsiteY2" fmla="*/ 0 h 137017"/>
              </a:gdLst>
              <a:ahLst/>
              <a:cxnLst>
                <a:cxn ang="0">
                  <a:pos x="connsiteX0" y="connsiteY0"/>
                </a:cxn>
                <a:cxn ang="0">
                  <a:pos x="connsiteX1" y="connsiteY1"/>
                </a:cxn>
                <a:cxn ang="0">
                  <a:pos x="connsiteX2" y="connsiteY2"/>
                </a:cxn>
              </a:cxnLst>
              <a:rect l="l" t="t" r="r" b="b"/>
              <a:pathLst>
                <a:path w="132391" h="137017">
                  <a:moveTo>
                    <a:pt x="66196" y="0"/>
                  </a:moveTo>
                  <a:cubicBezTo>
                    <a:pt x="-22065" y="0"/>
                    <a:pt x="-22065" y="137017"/>
                    <a:pt x="66196" y="137017"/>
                  </a:cubicBezTo>
                  <a:cubicBezTo>
                    <a:pt x="154457" y="137017"/>
                    <a:pt x="154457" y="0"/>
                    <a:pt x="66196" y="0"/>
                  </a:cubicBezTo>
                  <a:close/>
                </a:path>
              </a:pathLst>
            </a:custGeom>
            <a:solidFill>
              <a:srgbClr val="FFFFFF"/>
            </a:solidFill>
            <a:ln w="250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7" name="Freeform: Shape 76"/>
            <p:cNvSpPr/>
            <p:nvPr/>
          </p:nvSpPr>
          <p:spPr>
            <a:xfrm>
              <a:off x="6293896" y="3626834"/>
              <a:ext cx="132391" cy="137017"/>
            </a:xfrm>
            <a:custGeom>
              <a:avLst/>
              <a:gdLst>
                <a:gd name="connsiteX0" fmla="*/ 66196 w 132391"/>
                <a:gd name="connsiteY0" fmla="*/ 0 h 137017"/>
                <a:gd name="connsiteX1" fmla="*/ 66196 w 132391"/>
                <a:gd name="connsiteY1" fmla="*/ 137017 h 137017"/>
                <a:gd name="connsiteX2" fmla="*/ 66196 w 132391"/>
                <a:gd name="connsiteY2" fmla="*/ 0 h 137017"/>
              </a:gdLst>
              <a:ahLst/>
              <a:cxnLst>
                <a:cxn ang="0">
                  <a:pos x="connsiteX0" y="connsiteY0"/>
                </a:cxn>
                <a:cxn ang="0">
                  <a:pos x="connsiteX1" y="connsiteY1"/>
                </a:cxn>
                <a:cxn ang="0">
                  <a:pos x="connsiteX2" y="connsiteY2"/>
                </a:cxn>
              </a:cxnLst>
              <a:rect l="l" t="t" r="r" b="b"/>
              <a:pathLst>
                <a:path w="132391" h="137017">
                  <a:moveTo>
                    <a:pt x="66196" y="0"/>
                  </a:moveTo>
                  <a:cubicBezTo>
                    <a:pt x="-22065" y="0"/>
                    <a:pt x="-22065" y="137017"/>
                    <a:pt x="66196" y="137017"/>
                  </a:cubicBezTo>
                  <a:cubicBezTo>
                    <a:pt x="154457" y="137017"/>
                    <a:pt x="154457" y="0"/>
                    <a:pt x="66196" y="0"/>
                  </a:cubicBezTo>
                  <a:close/>
                </a:path>
              </a:pathLst>
            </a:custGeom>
            <a:solidFill>
              <a:srgbClr val="FFFFFF"/>
            </a:solidFill>
            <a:ln w="250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100" name="Graphic 99"/>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746101" y="2605828"/>
            <a:ext cx="1433328" cy="961600"/>
          </a:xfrm>
          <a:prstGeom prst="rect">
            <a:avLst/>
          </a:prstGeom>
        </p:spPr>
      </p:pic>
      <p:grpSp>
        <p:nvGrpSpPr>
          <p:cNvPr id="101" name="Graphic 153"/>
          <p:cNvGrpSpPr/>
          <p:nvPr/>
        </p:nvGrpSpPr>
        <p:grpSpPr>
          <a:xfrm rot="5043306">
            <a:off x="1506570" y="5363514"/>
            <a:ext cx="1068908" cy="1281259"/>
            <a:chOff x="11161825" y="3187825"/>
            <a:chExt cx="1068908" cy="1281259"/>
          </a:xfrm>
        </p:grpSpPr>
        <p:sp>
          <p:nvSpPr>
            <p:cNvPr id="102" name="Freeform: Shape 101"/>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3" name="Freeform: Shape 102"/>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4" name="Freeform: Shape 103"/>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5" name="Freeform: Shape 104"/>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6" name="Freeform: Shape 105"/>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107" name="Graphic 106"/>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20673619">
            <a:off x="-29878" y="4663979"/>
            <a:ext cx="1376593" cy="2413507"/>
          </a:xfrm>
          <a:prstGeom prst="rect">
            <a:avLst/>
          </a:prstGeom>
        </p:spPr>
      </p:pic>
      <p:grpSp>
        <p:nvGrpSpPr>
          <p:cNvPr id="108" name="Graphic 7"/>
          <p:cNvGrpSpPr/>
          <p:nvPr/>
        </p:nvGrpSpPr>
        <p:grpSpPr>
          <a:xfrm>
            <a:off x="-892424" y="411223"/>
            <a:ext cx="3534054" cy="6230224"/>
            <a:chOff x="0" y="2213069"/>
            <a:chExt cx="2613113" cy="4606687"/>
          </a:xfrm>
        </p:grpSpPr>
        <p:sp>
          <p:nvSpPr>
            <p:cNvPr id="109" name="Freeform: Shape 108"/>
            <p:cNvSpPr/>
            <p:nvPr/>
          </p:nvSpPr>
          <p:spPr>
            <a:xfrm>
              <a:off x="0" y="2213069"/>
              <a:ext cx="2613113" cy="2465592"/>
            </a:xfrm>
            <a:custGeom>
              <a:avLst/>
              <a:gdLst>
                <a:gd name="connsiteX0" fmla="*/ 841518 w 2613113"/>
                <a:gd name="connsiteY0" fmla="*/ 2039175 h 2465592"/>
                <a:gd name="connsiteX1" fmla="*/ 85391 w 2613113"/>
                <a:gd name="connsiteY1" fmla="*/ 1932305 h 2465592"/>
                <a:gd name="connsiteX2" fmla="*/ 467296 w 2613113"/>
                <a:gd name="connsiteY2" fmla="*/ 1183687 h 2465592"/>
                <a:gd name="connsiteX3" fmla="*/ 169386 w 2613113"/>
                <a:gd name="connsiteY3" fmla="*/ 878093 h 2465592"/>
                <a:gd name="connsiteX4" fmla="*/ 199945 w 2613113"/>
                <a:gd name="connsiteY4" fmla="*/ 427386 h 2465592"/>
                <a:gd name="connsiteX5" fmla="*/ 1032558 w 2613113"/>
                <a:gd name="connsiteY5" fmla="*/ 435069 h 2465592"/>
                <a:gd name="connsiteX6" fmla="*/ 1895729 w 2613113"/>
                <a:gd name="connsiteY6" fmla="*/ 60848 h 2465592"/>
                <a:gd name="connsiteX7" fmla="*/ 2048526 w 2613113"/>
                <a:gd name="connsiteY7" fmla="*/ 840025 h 2465592"/>
                <a:gd name="connsiteX8" fmla="*/ 2606104 w 2613113"/>
                <a:gd name="connsiteY8" fmla="*/ 1313783 h 2465592"/>
                <a:gd name="connsiteX9" fmla="*/ 1910922 w 2613113"/>
                <a:gd name="connsiteY9" fmla="*/ 1756806 h 2465592"/>
                <a:gd name="connsiteX10" fmla="*/ 1880362 w 2613113"/>
                <a:gd name="connsiteY10" fmla="*/ 2222706 h 2465592"/>
                <a:gd name="connsiteX11" fmla="*/ 1521333 w 2613113"/>
                <a:gd name="connsiteY11" fmla="*/ 2459498 h 2465592"/>
                <a:gd name="connsiteX12" fmla="*/ 864394 w 2613113"/>
                <a:gd name="connsiteY12" fmla="*/ 2062226 h 246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13113" h="2465592">
                  <a:moveTo>
                    <a:pt x="841518" y="2039175"/>
                  </a:moveTo>
                  <a:cubicBezTo>
                    <a:pt x="604726" y="2161413"/>
                    <a:pt x="261064" y="2161413"/>
                    <a:pt x="85391" y="1932305"/>
                  </a:cubicBezTo>
                  <a:cubicBezTo>
                    <a:pt x="-159084" y="1619202"/>
                    <a:pt x="169386" y="1283049"/>
                    <a:pt x="467296" y="1183687"/>
                  </a:cubicBezTo>
                  <a:cubicBezTo>
                    <a:pt x="367935" y="1076642"/>
                    <a:pt x="230505" y="1030890"/>
                    <a:pt x="169386" y="878093"/>
                  </a:cubicBezTo>
                  <a:cubicBezTo>
                    <a:pt x="115951" y="740663"/>
                    <a:pt x="108267" y="549623"/>
                    <a:pt x="199945" y="427386"/>
                  </a:cubicBezTo>
                  <a:cubicBezTo>
                    <a:pt x="444421" y="129475"/>
                    <a:pt x="780399" y="244029"/>
                    <a:pt x="1032558" y="435069"/>
                  </a:cubicBezTo>
                  <a:cubicBezTo>
                    <a:pt x="1116552" y="68357"/>
                    <a:pt x="1567260" y="-99633"/>
                    <a:pt x="1895729" y="60848"/>
                  </a:cubicBezTo>
                  <a:cubicBezTo>
                    <a:pt x="2216516" y="221328"/>
                    <a:pt x="2208832" y="572674"/>
                    <a:pt x="2048526" y="840025"/>
                  </a:cubicBezTo>
                  <a:cubicBezTo>
                    <a:pt x="2315877" y="870584"/>
                    <a:pt x="2667223" y="954579"/>
                    <a:pt x="2606104" y="1313783"/>
                  </a:cubicBezTo>
                  <a:cubicBezTo>
                    <a:pt x="2537302" y="1672812"/>
                    <a:pt x="2224199" y="1756806"/>
                    <a:pt x="1910922" y="1756806"/>
                  </a:cubicBezTo>
                  <a:cubicBezTo>
                    <a:pt x="1918605" y="1955355"/>
                    <a:pt x="1956674" y="2077593"/>
                    <a:pt x="1880362" y="2222706"/>
                  </a:cubicBezTo>
                  <a:cubicBezTo>
                    <a:pt x="1811560" y="2352453"/>
                    <a:pt x="1658938" y="2444131"/>
                    <a:pt x="1521333" y="2459498"/>
                  </a:cubicBezTo>
                  <a:cubicBezTo>
                    <a:pt x="1246299" y="2505424"/>
                    <a:pt x="978948" y="2283825"/>
                    <a:pt x="864394" y="2062226"/>
                  </a:cubicBezTo>
                </a:path>
              </a:pathLst>
            </a:custGeom>
            <a:solidFill>
              <a:srgbClr val="459B97"/>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nvGrpSpPr>
            <p:cNvPr id="110" name="Graphic 7"/>
            <p:cNvGrpSpPr/>
            <p:nvPr/>
          </p:nvGrpSpPr>
          <p:grpSpPr>
            <a:xfrm>
              <a:off x="101106" y="2960878"/>
              <a:ext cx="1687576" cy="3858878"/>
              <a:chOff x="101106" y="2960878"/>
              <a:chExt cx="1687576" cy="3858878"/>
            </a:xfrm>
          </p:grpSpPr>
          <p:sp>
            <p:nvSpPr>
              <p:cNvPr id="124" name="Freeform: Shape 123"/>
              <p:cNvSpPr/>
              <p:nvPr/>
            </p:nvSpPr>
            <p:spPr>
              <a:xfrm>
                <a:off x="101106" y="2960878"/>
                <a:ext cx="1687576" cy="3858878"/>
              </a:xfrm>
              <a:custGeom>
                <a:avLst/>
                <a:gdLst>
                  <a:gd name="connsiteX0" fmla="*/ 0 w 1687576"/>
                  <a:gd name="connsiteY0" fmla="*/ 3858879 h 3858878"/>
                  <a:gd name="connsiteX1" fmla="*/ 893207 w 1687576"/>
                  <a:gd name="connsiteY1" fmla="*/ 664986 h 3858878"/>
                  <a:gd name="connsiteX2" fmla="*/ 1061197 w 1687576"/>
                  <a:gd name="connsiteY2" fmla="*/ 363 h 3858878"/>
                  <a:gd name="connsiteX3" fmla="*/ 1061197 w 1687576"/>
                  <a:gd name="connsiteY3" fmla="*/ 363 h 3858878"/>
                  <a:gd name="connsiteX4" fmla="*/ 1000078 w 1687576"/>
                  <a:gd name="connsiteY4" fmla="*/ 810099 h 3858878"/>
                  <a:gd name="connsiteX5" fmla="*/ 1687577 w 1687576"/>
                  <a:gd name="connsiteY5" fmla="*/ 451070 h 3858878"/>
                  <a:gd name="connsiteX6" fmla="*/ 1084247 w 1687576"/>
                  <a:gd name="connsiteY6" fmla="*/ 916970 h 3858878"/>
                  <a:gd name="connsiteX7" fmla="*/ 587788 w 1687576"/>
                  <a:gd name="connsiteY7" fmla="*/ 2322527 h 3858878"/>
                  <a:gd name="connsiteX8" fmla="*/ 542560 w 1687576"/>
                  <a:gd name="connsiteY8" fmla="*/ 3849274 h 3858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7576" h="3858878">
                    <a:moveTo>
                      <a:pt x="0" y="3858879"/>
                    </a:moveTo>
                    <a:cubicBezTo>
                      <a:pt x="145113" y="2094467"/>
                      <a:pt x="832088" y="894094"/>
                      <a:pt x="893207" y="664986"/>
                    </a:cubicBezTo>
                    <a:cubicBezTo>
                      <a:pt x="962010" y="451070"/>
                      <a:pt x="1000078" y="-14830"/>
                      <a:pt x="1061197" y="363"/>
                    </a:cubicBezTo>
                    <a:lnTo>
                      <a:pt x="1061197" y="363"/>
                    </a:lnTo>
                    <a:cubicBezTo>
                      <a:pt x="1145191" y="46115"/>
                      <a:pt x="1084073" y="527556"/>
                      <a:pt x="1000078" y="810099"/>
                    </a:cubicBezTo>
                    <a:cubicBezTo>
                      <a:pt x="1389666" y="458754"/>
                      <a:pt x="1657017" y="397635"/>
                      <a:pt x="1687577" y="451070"/>
                    </a:cubicBezTo>
                    <a:cubicBezTo>
                      <a:pt x="1687577" y="512189"/>
                      <a:pt x="1313355" y="664986"/>
                      <a:pt x="1084247" y="916970"/>
                    </a:cubicBezTo>
                    <a:cubicBezTo>
                      <a:pt x="778653" y="1199513"/>
                      <a:pt x="664099" y="1917572"/>
                      <a:pt x="587788" y="2322527"/>
                    </a:cubicBezTo>
                    <a:cubicBezTo>
                      <a:pt x="500825" y="2783363"/>
                      <a:pt x="450882" y="3528488"/>
                      <a:pt x="542560" y="3849274"/>
                    </a:cubicBezTo>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5" name="Freeform: Shape 124"/>
              <p:cNvSpPr/>
              <p:nvPr/>
            </p:nvSpPr>
            <p:spPr>
              <a:xfrm>
                <a:off x="779057" y="3831456"/>
                <a:ext cx="261635" cy="504625"/>
              </a:xfrm>
              <a:custGeom>
                <a:avLst/>
                <a:gdLst>
                  <a:gd name="connsiteX0" fmla="*/ 232021 w 261635"/>
                  <a:gd name="connsiteY0" fmla="*/ 7974 h 504625"/>
                  <a:gd name="connsiteX1" fmla="*/ 1167 w 261635"/>
                  <a:gd name="connsiteY1" fmla="*/ 485399 h 504625"/>
                  <a:gd name="connsiteX2" fmla="*/ 31901 w 261635"/>
                  <a:gd name="connsiteY2" fmla="*/ 493956 h 504625"/>
                  <a:gd name="connsiteX3" fmla="*/ 259437 w 261635"/>
                  <a:gd name="connsiteY3" fmla="*/ 24214 h 504625"/>
                  <a:gd name="connsiteX4" fmla="*/ 232021 w 261635"/>
                  <a:gd name="connsiteY4" fmla="*/ 7974 h 504625"/>
                  <a:gd name="connsiteX5" fmla="*/ 232021 w 261635"/>
                  <a:gd name="connsiteY5" fmla="*/ 7974 h 504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635" h="504625">
                    <a:moveTo>
                      <a:pt x="232021" y="7974"/>
                    </a:moveTo>
                    <a:cubicBezTo>
                      <a:pt x="146979" y="163041"/>
                      <a:pt x="65254" y="320204"/>
                      <a:pt x="1167" y="485399"/>
                    </a:cubicBezTo>
                    <a:cubicBezTo>
                      <a:pt x="-6342" y="504608"/>
                      <a:pt x="24567" y="512815"/>
                      <a:pt x="31901" y="493956"/>
                    </a:cubicBezTo>
                    <a:cubicBezTo>
                      <a:pt x="94940" y="331380"/>
                      <a:pt x="175617" y="176837"/>
                      <a:pt x="259437" y="24214"/>
                    </a:cubicBezTo>
                    <a:cubicBezTo>
                      <a:pt x="269565" y="5879"/>
                      <a:pt x="241975" y="-10187"/>
                      <a:pt x="232021" y="7974"/>
                    </a:cubicBezTo>
                    <a:lnTo>
                      <a:pt x="232021" y="797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6" name="Freeform: Shape 125"/>
              <p:cNvSpPr/>
              <p:nvPr/>
            </p:nvSpPr>
            <p:spPr>
              <a:xfrm>
                <a:off x="741557" y="4450472"/>
                <a:ext cx="62490" cy="130486"/>
              </a:xfrm>
              <a:custGeom>
                <a:avLst/>
                <a:gdLst>
                  <a:gd name="connsiteX0" fmla="*/ 31158 w 62490"/>
                  <a:gd name="connsiteY0" fmla="*/ 11322 h 130486"/>
                  <a:gd name="connsiteX1" fmla="*/ 598 w 62490"/>
                  <a:gd name="connsiteY1" fmla="*/ 110684 h 130486"/>
                  <a:gd name="connsiteX2" fmla="*/ 31332 w 62490"/>
                  <a:gd name="connsiteY2" fmla="*/ 119240 h 130486"/>
                  <a:gd name="connsiteX3" fmla="*/ 61892 w 62490"/>
                  <a:gd name="connsiteY3" fmla="*/ 19879 h 130486"/>
                  <a:gd name="connsiteX4" fmla="*/ 31158 w 62490"/>
                  <a:gd name="connsiteY4" fmla="*/ 11322 h 130486"/>
                  <a:gd name="connsiteX5" fmla="*/ 31158 w 62490"/>
                  <a:gd name="connsiteY5" fmla="*/ 11322 h 130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0" h="130486">
                    <a:moveTo>
                      <a:pt x="31158" y="11322"/>
                    </a:moveTo>
                    <a:cubicBezTo>
                      <a:pt x="22427" y="44850"/>
                      <a:pt x="9330" y="77156"/>
                      <a:pt x="598" y="110684"/>
                    </a:cubicBezTo>
                    <a:cubicBezTo>
                      <a:pt x="-4640" y="130591"/>
                      <a:pt x="26094" y="138973"/>
                      <a:pt x="31332" y="119240"/>
                    </a:cubicBezTo>
                    <a:cubicBezTo>
                      <a:pt x="40064" y="85712"/>
                      <a:pt x="53161" y="53407"/>
                      <a:pt x="61892" y="19879"/>
                    </a:cubicBezTo>
                    <a:cubicBezTo>
                      <a:pt x="67131" y="-29"/>
                      <a:pt x="36397" y="-8585"/>
                      <a:pt x="31158" y="11322"/>
                    </a:cubicBezTo>
                    <a:lnTo>
                      <a:pt x="31158"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7" name="Freeform: Shape 126"/>
              <p:cNvSpPr/>
              <p:nvPr/>
            </p:nvSpPr>
            <p:spPr>
              <a:xfrm>
                <a:off x="618985" y="4420114"/>
                <a:ext cx="116418" cy="305631"/>
              </a:xfrm>
              <a:custGeom>
                <a:avLst/>
                <a:gdLst>
                  <a:gd name="connsiteX0" fmla="*/ 84927 w 116418"/>
                  <a:gd name="connsiteY0" fmla="*/ 11121 h 305631"/>
                  <a:gd name="connsiteX1" fmla="*/ 932 w 116418"/>
                  <a:gd name="connsiteY1" fmla="*/ 286155 h 305631"/>
                  <a:gd name="connsiteX2" fmla="*/ 31666 w 116418"/>
                  <a:gd name="connsiteY2" fmla="*/ 294712 h 305631"/>
                  <a:gd name="connsiteX3" fmla="*/ 115661 w 116418"/>
                  <a:gd name="connsiteY3" fmla="*/ 19677 h 305631"/>
                  <a:gd name="connsiteX4" fmla="*/ 84927 w 116418"/>
                  <a:gd name="connsiteY4" fmla="*/ 11121 h 305631"/>
                  <a:gd name="connsiteX5" fmla="*/ 84927 w 116418"/>
                  <a:gd name="connsiteY5" fmla="*/ 11121 h 305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418" h="305631">
                    <a:moveTo>
                      <a:pt x="84927" y="11121"/>
                    </a:moveTo>
                    <a:cubicBezTo>
                      <a:pt x="57860" y="103148"/>
                      <a:pt x="31841" y="195350"/>
                      <a:pt x="932" y="286155"/>
                    </a:cubicBezTo>
                    <a:cubicBezTo>
                      <a:pt x="-5703" y="305713"/>
                      <a:pt x="25031" y="313921"/>
                      <a:pt x="31666" y="294712"/>
                    </a:cubicBezTo>
                    <a:cubicBezTo>
                      <a:pt x="62575" y="203907"/>
                      <a:pt x="88594" y="111705"/>
                      <a:pt x="115661" y="19677"/>
                    </a:cubicBezTo>
                    <a:cubicBezTo>
                      <a:pt x="121598" y="-55"/>
                      <a:pt x="90864" y="-8437"/>
                      <a:pt x="84927" y="11121"/>
                    </a:cubicBezTo>
                    <a:lnTo>
                      <a:pt x="84927" y="11121"/>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8" name="Freeform: Shape 127"/>
              <p:cNvSpPr/>
              <p:nvPr/>
            </p:nvSpPr>
            <p:spPr>
              <a:xfrm>
                <a:off x="619494" y="4652988"/>
                <a:ext cx="142468" cy="501041"/>
              </a:xfrm>
              <a:custGeom>
                <a:avLst/>
                <a:gdLst>
                  <a:gd name="connsiteX0" fmla="*/ 111136 w 142468"/>
                  <a:gd name="connsiteY0" fmla="*/ 11372 h 501041"/>
                  <a:gd name="connsiteX1" fmla="*/ 423 w 142468"/>
                  <a:gd name="connsiteY1" fmla="*/ 481113 h 501041"/>
                  <a:gd name="connsiteX2" fmla="*/ 31157 w 142468"/>
                  <a:gd name="connsiteY2" fmla="*/ 489670 h 501041"/>
                  <a:gd name="connsiteX3" fmla="*/ 141870 w 142468"/>
                  <a:gd name="connsiteY3" fmla="*/ 19928 h 501041"/>
                  <a:gd name="connsiteX4" fmla="*/ 111136 w 142468"/>
                  <a:gd name="connsiteY4" fmla="*/ 11372 h 501041"/>
                  <a:gd name="connsiteX5" fmla="*/ 111136 w 142468"/>
                  <a:gd name="connsiteY5" fmla="*/ 11372 h 501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468" h="501041">
                    <a:moveTo>
                      <a:pt x="111136" y="11372"/>
                    </a:moveTo>
                    <a:cubicBezTo>
                      <a:pt x="70448" y="167137"/>
                      <a:pt x="35348" y="324125"/>
                      <a:pt x="423" y="481113"/>
                    </a:cubicBezTo>
                    <a:cubicBezTo>
                      <a:pt x="-3942" y="501195"/>
                      <a:pt x="26792" y="509577"/>
                      <a:pt x="31157" y="489670"/>
                    </a:cubicBezTo>
                    <a:cubicBezTo>
                      <a:pt x="66082" y="332682"/>
                      <a:pt x="101182" y="175519"/>
                      <a:pt x="141870" y="19928"/>
                    </a:cubicBezTo>
                    <a:cubicBezTo>
                      <a:pt x="147108" y="-154"/>
                      <a:pt x="116374" y="-8535"/>
                      <a:pt x="111136" y="11372"/>
                    </a:cubicBezTo>
                    <a:lnTo>
                      <a:pt x="111136" y="1137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9" name="Freeform: Shape 128"/>
              <p:cNvSpPr/>
              <p:nvPr/>
            </p:nvSpPr>
            <p:spPr>
              <a:xfrm>
                <a:off x="474473" y="4801818"/>
                <a:ext cx="123305" cy="363637"/>
              </a:xfrm>
              <a:custGeom>
                <a:avLst/>
                <a:gdLst>
                  <a:gd name="connsiteX0" fmla="*/ 92010 w 123305"/>
                  <a:gd name="connsiteY0" fmla="*/ 11322 h 363637"/>
                  <a:gd name="connsiteX1" fmla="*/ 332 w 123305"/>
                  <a:gd name="connsiteY1" fmla="*/ 343633 h 363637"/>
                  <a:gd name="connsiteX2" fmla="*/ 31066 w 123305"/>
                  <a:gd name="connsiteY2" fmla="*/ 352190 h 363637"/>
                  <a:gd name="connsiteX3" fmla="*/ 122744 w 123305"/>
                  <a:gd name="connsiteY3" fmla="*/ 19879 h 363637"/>
                  <a:gd name="connsiteX4" fmla="*/ 92010 w 123305"/>
                  <a:gd name="connsiteY4" fmla="*/ 11322 h 363637"/>
                  <a:gd name="connsiteX5" fmla="*/ 92010 w 123305"/>
                  <a:gd name="connsiteY5" fmla="*/ 11322 h 363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305" h="363637">
                    <a:moveTo>
                      <a:pt x="92010" y="11322"/>
                    </a:moveTo>
                    <a:cubicBezTo>
                      <a:pt x="63371" y="122558"/>
                      <a:pt x="22334" y="230826"/>
                      <a:pt x="332" y="343633"/>
                    </a:cubicBezTo>
                    <a:cubicBezTo>
                      <a:pt x="-3510" y="363715"/>
                      <a:pt x="27224" y="372272"/>
                      <a:pt x="31066" y="352190"/>
                    </a:cubicBezTo>
                    <a:cubicBezTo>
                      <a:pt x="53068" y="239382"/>
                      <a:pt x="94105" y="131115"/>
                      <a:pt x="122744" y="19879"/>
                    </a:cubicBezTo>
                    <a:cubicBezTo>
                      <a:pt x="127808" y="-29"/>
                      <a:pt x="97074" y="-8585"/>
                      <a:pt x="92010" y="11322"/>
                    </a:cubicBezTo>
                    <a:lnTo>
                      <a:pt x="92010"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30" name="Freeform: Shape 129"/>
              <p:cNvSpPr/>
              <p:nvPr/>
            </p:nvSpPr>
            <p:spPr>
              <a:xfrm>
                <a:off x="481952" y="5214157"/>
                <a:ext cx="77238" cy="260559"/>
              </a:xfrm>
              <a:custGeom>
                <a:avLst/>
                <a:gdLst>
                  <a:gd name="connsiteX0" fmla="*/ 46287 w 77238"/>
                  <a:gd name="connsiteY0" fmla="*/ 11447 h 260559"/>
                  <a:gd name="connsiteX1" fmla="*/ 361 w 77238"/>
                  <a:gd name="connsiteY1" fmla="*/ 240555 h 260559"/>
                  <a:gd name="connsiteX2" fmla="*/ 31095 w 77238"/>
                  <a:gd name="connsiteY2" fmla="*/ 249112 h 260559"/>
                  <a:gd name="connsiteX3" fmla="*/ 76847 w 77238"/>
                  <a:gd name="connsiteY3" fmla="*/ 20004 h 260559"/>
                  <a:gd name="connsiteX4" fmla="*/ 46287 w 77238"/>
                  <a:gd name="connsiteY4" fmla="*/ 11447 h 260559"/>
                  <a:gd name="connsiteX5" fmla="*/ 46287 w 77238"/>
                  <a:gd name="connsiteY5" fmla="*/ 11447 h 260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238" h="260559">
                    <a:moveTo>
                      <a:pt x="46287" y="11447"/>
                    </a:moveTo>
                    <a:cubicBezTo>
                      <a:pt x="31095" y="87758"/>
                      <a:pt x="15728" y="164244"/>
                      <a:pt x="361" y="240555"/>
                    </a:cubicBezTo>
                    <a:cubicBezTo>
                      <a:pt x="-3655" y="260637"/>
                      <a:pt x="27079" y="269194"/>
                      <a:pt x="31095" y="249112"/>
                    </a:cubicBezTo>
                    <a:cubicBezTo>
                      <a:pt x="46287" y="172801"/>
                      <a:pt x="61654" y="96315"/>
                      <a:pt x="76847" y="20004"/>
                    </a:cubicBezTo>
                    <a:cubicBezTo>
                      <a:pt x="81038" y="-78"/>
                      <a:pt x="50304" y="-8635"/>
                      <a:pt x="46287" y="11447"/>
                    </a:cubicBezTo>
                    <a:lnTo>
                      <a:pt x="46287"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31" name="Freeform: Shape 130"/>
              <p:cNvSpPr/>
              <p:nvPr/>
            </p:nvSpPr>
            <p:spPr>
              <a:xfrm>
                <a:off x="290917" y="5412869"/>
                <a:ext cx="138799" cy="802531"/>
              </a:xfrm>
              <a:custGeom>
                <a:avLst/>
                <a:gdLst>
                  <a:gd name="connsiteX0" fmla="*/ 107575 w 138799"/>
                  <a:gd name="connsiteY0" fmla="*/ 11458 h 802531"/>
                  <a:gd name="connsiteX1" fmla="*/ 6 w 138799"/>
                  <a:gd name="connsiteY1" fmla="*/ 787143 h 802531"/>
                  <a:gd name="connsiteX2" fmla="*/ 31963 w 138799"/>
                  <a:gd name="connsiteY2" fmla="*/ 787143 h 802531"/>
                  <a:gd name="connsiteX3" fmla="*/ 138309 w 138799"/>
                  <a:gd name="connsiteY3" fmla="*/ 19840 h 802531"/>
                  <a:gd name="connsiteX4" fmla="*/ 107575 w 138799"/>
                  <a:gd name="connsiteY4" fmla="*/ 11458 h 802531"/>
                  <a:gd name="connsiteX5" fmla="*/ 107575 w 138799"/>
                  <a:gd name="connsiteY5" fmla="*/ 11458 h 802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799" h="802531">
                    <a:moveTo>
                      <a:pt x="107575" y="11458"/>
                    </a:moveTo>
                    <a:cubicBezTo>
                      <a:pt x="47504" y="268157"/>
                      <a:pt x="7166" y="523285"/>
                      <a:pt x="6" y="787143"/>
                    </a:cubicBezTo>
                    <a:cubicBezTo>
                      <a:pt x="-517" y="807749"/>
                      <a:pt x="31264" y="807574"/>
                      <a:pt x="31963" y="787143"/>
                    </a:cubicBezTo>
                    <a:cubicBezTo>
                      <a:pt x="39122" y="526253"/>
                      <a:pt x="78937" y="273571"/>
                      <a:pt x="138309" y="19840"/>
                    </a:cubicBezTo>
                    <a:cubicBezTo>
                      <a:pt x="143024" y="-67"/>
                      <a:pt x="112290" y="-8624"/>
                      <a:pt x="107575" y="11458"/>
                    </a:cubicBezTo>
                    <a:lnTo>
                      <a:pt x="107575" y="114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32" name="Freeform: Shape 131"/>
              <p:cNvSpPr/>
              <p:nvPr/>
            </p:nvSpPr>
            <p:spPr>
              <a:xfrm>
                <a:off x="462671" y="5550865"/>
                <a:ext cx="85627" cy="515449"/>
              </a:xfrm>
              <a:custGeom>
                <a:avLst/>
                <a:gdLst>
                  <a:gd name="connsiteX0" fmla="*/ 53519 w 85627"/>
                  <a:gd name="connsiteY0" fmla="*/ 15258 h 515449"/>
                  <a:gd name="connsiteX1" fmla="*/ 84 w 85627"/>
                  <a:gd name="connsiteY1" fmla="*/ 500192 h 515449"/>
                  <a:gd name="connsiteX2" fmla="*/ 32040 w 85627"/>
                  <a:gd name="connsiteY2" fmla="*/ 500192 h 515449"/>
                  <a:gd name="connsiteX3" fmla="*/ 85475 w 85627"/>
                  <a:gd name="connsiteY3" fmla="*/ 15258 h 515449"/>
                  <a:gd name="connsiteX4" fmla="*/ 53519 w 85627"/>
                  <a:gd name="connsiteY4" fmla="*/ 15258 h 515449"/>
                  <a:gd name="connsiteX5" fmla="*/ 53519 w 85627"/>
                  <a:gd name="connsiteY5" fmla="*/ 15258 h 515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627" h="515449">
                    <a:moveTo>
                      <a:pt x="53519" y="15258"/>
                    </a:moveTo>
                    <a:cubicBezTo>
                      <a:pt x="33088" y="176611"/>
                      <a:pt x="15800" y="338314"/>
                      <a:pt x="84" y="500192"/>
                    </a:cubicBezTo>
                    <a:cubicBezTo>
                      <a:pt x="-1837" y="520623"/>
                      <a:pt x="29945" y="520448"/>
                      <a:pt x="32040" y="500192"/>
                    </a:cubicBezTo>
                    <a:cubicBezTo>
                      <a:pt x="47931" y="338314"/>
                      <a:pt x="65044" y="176611"/>
                      <a:pt x="85475" y="15258"/>
                    </a:cubicBezTo>
                    <a:cubicBezTo>
                      <a:pt x="88095" y="-5173"/>
                      <a:pt x="56138" y="-4999"/>
                      <a:pt x="53519" y="15258"/>
                    </a:cubicBezTo>
                    <a:lnTo>
                      <a:pt x="53519" y="152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33" name="Freeform: Shape 132"/>
              <p:cNvSpPr/>
              <p:nvPr/>
            </p:nvSpPr>
            <p:spPr>
              <a:xfrm>
                <a:off x="405478" y="6207434"/>
                <a:ext cx="31956" cy="229457"/>
              </a:xfrm>
              <a:custGeom>
                <a:avLst/>
                <a:gdLst>
                  <a:gd name="connsiteX0" fmla="*/ 0 w 31956"/>
                  <a:gd name="connsiteY0" fmla="*/ 15454 h 229457"/>
                  <a:gd name="connsiteX1" fmla="*/ 0 w 31956"/>
                  <a:gd name="connsiteY1" fmla="*/ 214003 h 229457"/>
                  <a:gd name="connsiteX2" fmla="*/ 31956 w 31956"/>
                  <a:gd name="connsiteY2" fmla="*/ 214003 h 229457"/>
                  <a:gd name="connsiteX3" fmla="*/ 31956 w 31956"/>
                  <a:gd name="connsiteY3" fmla="*/ 15454 h 229457"/>
                  <a:gd name="connsiteX4" fmla="*/ 0 w 31956"/>
                  <a:gd name="connsiteY4" fmla="*/ 15454 h 229457"/>
                  <a:gd name="connsiteX5" fmla="*/ 0 w 31956"/>
                  <a:gd name="connsiteY5" fmla="*/ 15454 h 229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956" h="229457">
                    <a:moveTo>
                      <a:pt x="0" y="15454"/>
                    </a:moveTo>
                    <a:cubicBezTo>
                      <a:pt x="0" y="81637"/>
                      <a:pt x="0" y="147820"/>
                      <a:pt x="0" y="214003"/>
                    </a:cubicBezTo>
                    <a:cubicBezTo>
                      <a:pt x="0" y="234609"/>
                      <a:pt x="31956" y="234609"/>
                      <a:pt x="31956" y="214003"/>
                    </a:cubicBezTo>
                    <a:cubicBezTo>
                      <a:pt x="31956" y="147820"/>
                      <a:pt x="31956" y="81637"/>
                      <a:pt x="31956" y="15454"/>
                    </a:cubicBezTo>
                    <a:cubicBezTo>
                      <a:pt x="31956" y="-5151"/>
                      <a:pt x="0" y="-5151"/>
                      <a:pt x="0" y="15454"/>
                    </a:cubicBezTo>
                    <a:lnTo>
                      <a:pt x="0" y="1545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34" name="Freeform: Shape 133"/>
              <p:cNvSpPr/>
              <p:nvPr/>
            </p:nvSpPr>
            <p:spPr>
              <a:xfrm>
                <a:off x="1070201" y="3312141"/>
                <a:ext cx="77507" cy="245291"/>
              </a:xfrm>
              <a:custGeom>
                <a:avLst/>
                <a:gdLst>
                  <a:gd name="connsiteX0" fmla="*/ 46175 w 77507"/>
                  <a:gd name="connsiteY0" fmla="*/ 11447 h 245291"/>
                  <a:gd name="connsiteX1" fmla="*/ 423 w 77507"/>
                  <a:gd name="connsiteY1" fmla="*/ 225363 h 245291"/>
                  <a:gd name="connsiteX2" fmla="*/ 31157 w 77507"/>
                  <a:gd name="connsiteY2" fmla="*/ 233920 h 245291"/>
                  <a:gd name="connsiteX3" fmla="*/ 77084 w 77507"/>
                  <a:gd name="connsiteY3" fmla="*/ 20004 h 245291"/>
                  <a:gd name="connsiteX4" fmla="*/ 46175 w 77507"/>
                  <a:gd name="connsiteY4" fmla="*/ 11447 h 245291"/>
                  <a:gd name="connsiteX5" fmla="*/ 46175 w 77507"/>
                  <a:gd name="connsiteY5" fmla="*/ 11447 h 245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507" h="245291">
                    <a:moveTo>
                      <a:pt x="46175" y="11447"/>
                    </a:moveTo>
                    <a:cubicBezTo>
                      <a:pt x="30459" y="82694"/>
                      <a:pt x="16140" y="154116"/>
                      <a:pt x="423" y="225363"/>
                    </a:cubicBezTo>
                    <a:cubicBezTo>
                      <a:pt x="-3942" y="245445"/>
                      <a:pt x="26792" y="253827"/>
                      <a:pt x="31157" y="233920"/>
                    </a:cubicBezTo>
                    <a:cubicBezTo>
                      <a:pt x="46874" y="162673"/>
                      <a:pt x="61368" y="91251"/>
                      <a:pt x="77084" y="20004"/>
                    </a:cubicBezTo>
                    <a:cubicBezTo>
                      <a:pt x="81449" y="-78"/>
                      <a:pt x="50715" y="-8635"/>
                      <a:pt x="46175" y="11447"/>
                    </a:cubicBezTo>
                    <a:lnTo>
                      <a:pt x="46175"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35" name="Freeform: Shape 134"/>
              <p:cNvSpPr/>
              <p:nvPr/>
            </p:nvSpPr>
            <p:spPr>
              <a:xfrm>
                <a:off x="1206938" y="3624927"/>
                <a:ext cx="169799" cy="138393"/>
              </a:xfrm>
              <a:custGeom>
                <a:avLst/>
                <a:gdLst>
                  <a:gd name="connsiteX0" fmla="*/ 27834 w 169799"/>
                  <a:gd name="connsiteY0" fmla="*/ 134350 h 138393"/>
                  <a:gd name="connsiteX1" fmla="*/ 162121 w 169799"/>
                  <a:gd name="connsiteY1" fmla="*/ 29925 h 138393"/>
                  <a:gd name="connsiteX2" fmla="*/ 146055 w 169799"/>
                  <a:gd name="connsiteY2" fmla="*/ 2334 h 138393"/>
                  <a:gd name="connsiteX3" fmla="*/ 5307 w 169799"/>
                  <a:gd name="connsiteY3" fmla="*/ 111824 h 138393"/>
                  <a:gd name="connsiteX4" fmla="*/ 27834 w 169799"/>
                  <a:gd name="connsiteY4" fmla="*/ 134350 h 138393"/>
                  <a:gd name="connsiteX5" fmla="*/ 27834 w 169799"/>
                  <a:gd name="connsiteY5" fmla="*/ 134350 h 138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799" h="138393">
                    <a:moveTo>
                      <a:pt x="27834" y="134350"/>
                    </a:moveTo>
                    <a:cubicBezTo>
                      <a:pt x="71490" y="97679"/>
                      <a:pt x="112702" y="58912"/>
                      <a:pt x="162121" y="29925"/>
                    </a:cubicBezTo>
                    <a:cubicBezTo>
                      <a:pt x="179758" y="19447"/>
                      <a:pt x="163867" y="-8144"/>
                      <a:pt x="146055" y="2334"/>
                    </a:cubicBezTo>
                    <a:cubicBezTo>
                      <a:pt x="94366" y="32719"/>
                      <a:pt x="51059" y="73406"/>
                      <a:pt x="5307" y="111824"/>
                    </a:cubicBezTo>
                    <a:cubicBezTo>
                      <a:pt x="-10409" y="125095"/>
                      <a:pt x="12293" y="147622"/>
                      <a:pt x="27834" y="134350"/>
                    </a:cubicBezTo>
                    <a:lnTo>
                      <a:pt x="27834" y="134350"/>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111" name="Graphic 7"/>
            <p:cNvGrpSpPr/>
            <p:nvPr/>
          </p:nvGrpSpPr>
          <p:grpSpPr>
            <a:xfrm>
              <a:off x="199901" y="2459662"/>
              <a:ext cx="2180577" cy="1990110"/>
              <a:chOff x="199901" y="2459662"/>
              <a:chExt cx="2180577" cy="1990110"/>
            </a:xfrm>
          </p:grpSpPr>
          <p:sp>
            <p:nvSpPr>
              <p:cNvPr id="112" name="Freeform: Shape 111"/>
              <p:cNvSpPr/>
              <p:nvPr/>
            </p:nvSpPr>
            <p:spPr>
              <a:xfrm>
                <a:off x="199901" y="3663758"/>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3" name="Freeform: Shape 112"/>
              <p:cNvSpPr/>
              <p:nvPr/>
            </p:nvSpPr>
            <p:spPr>
              <a:xfrm>
                <a:off x="199901" y="3671441"/>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4" name="Freeform: Shape 113"/>
              <p:cNvSpPr/>
              <p:nvPr/>
            </p:nvSpPr>
            <p:spPr>
              <a:xfrm>
                <a:off x="1162692" y="3602167"/>
                <a:ext cx="748162" cy="847605"/>
              </a:xfrm>
              <a:custGeom>
                <a:avLst/>
                <a:gdLst>
                  <a:gd name="connsiteX0" fmla="*/ 3627 w 748162"/>
                  <a:gd name="connsiteY0" fmla="*/ 699497 h 847605"/>
                  <a:gd name="connsiteX1" fmla="*/ 447350 w 748162"/>
                  <a:gd name="connsiteY1" fmla="*/ 776157 h 847605"/>
                  <a:gd name="connsiteX2" fmla="*/ 480878 w 748162"/>
                  <a:gd name="connsiteY2" fmla="*/ 332784 h 847605"/>
                  <a:gd name="connsiteX3" fmla="*/ 461320 w 748162"/>
                  <a:gd name="connsiteY3" fmla="*/ 352342 h 847605"/>
                  <a:gd name="connsiteX4" fmla="*/ 690777 w 748162"/>
                  <a:gd name="connsiteY4" fmla="*/ 4838 h 847605"/>
                  <a:gd name="connsiteX5" fmla="*/ 668250 w 748162"/>
                  <a:gd name="connsiteY5" fmla="*/ 27365 h 847605"/>
                  <a:gd name="connsiteX6" fmla="*/ 469876 w 748162"/>
                  <a:gd name="connsiteY6" fmla="*/ 321608 h 847605"/>
                  <a:gd name="connsiteX7" fmla="*/ 450318 w 748162"/>
                  <a:gd name="connsiteY7" fmla="*/ 341166 h 847605"/>
                  <a:gd name="connsiteX8" fmla="*/ 448747 w 748162"/>
                  <a:gd name="connsiteY8" fmla="*/ 721849 h 847605"/>
                  <a:gd name="connsiteX9" fmla="*/ 26154 w 748162"/>
                  <a:gd name="connsiteY9" fmla="*/ 676970 h 847605"/>
                  <a:gd name="connsiteX10" fmla="*/ 3627 w 748162"/>
                  <a:gd name="connsiteY10" fmla="*/ 699497 h 847605"/>
                  <a:gd name="connsiteX11" fmla="*/ 3627 w 748162"/>
                  <a:gd name="connsiteY11" fmla="*/ 699497 h 847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48162" h="847605">
                    <a:moveTo>
                      <a:pt x="3627" y="699497"/>
                    </a:moveTo>
                    <a:cubicBezTo>
                      <a:pt x="108053" y="834482"/>
                      <a:pt x="311491" y="912888"/>
                      <a:pt x="447350" y="776157"/>
                    </a:cubicBezTo>
                    <a:cubicBezTo>
                      <a:pt x="557364" y="665445"/>
                      <a:pt x="530297" y="464277"/>
                      <a:pt x="480878" y="332784"/>
                    </a:cubicBezTo>
                    <a:cubicBezTo>
                      <a:pt x="474417" y="339245"/>
                      <a:pt x="467781" y="345881"/>
                      <a:pt x="461320" y="352342"/>
                    </a:cubicBezTo>
                    <a:cubicBezTo>
                      <a:pt x="655677" y="394601"/>
                      <a:pt x="846892" y="165668"/>
                      <a:pt x="690777" y="4838"/>
                    </a:cubicBezTo>
                    <a:cubicBezTo>
                      <a:pt x="676458" y="-10005"/>
                      <a:pt x="653931" y="12696"/>
                      <a:pt x="668250" y="27365"/>
                    </a:cubicBezTo>
                    <a:cubicBezTo>
                      <a:pt x="801839" y="164969"/>
                      <a:pt x="632802" y="356882"/>
                      <a:pt x="469876" y="321608"/>
                    </a:cubicBezTo>
                    <a:cubicBezTo>
                      <a:pt x="459050" y="319163"/>
                      <a:pt x="445778" y="329117"/>
                      <a:pt x="450318" y="341166"/>
                    </a:cubicBezTo>
                    <a:cubicBezTo>
                      <a:pt x="494673" y="459911"/>
                      <a:pt x="514406" y="607295"/>
                      <a:pt x="448747" y="721849"/>
                    </a:cubicBezTo>
                    <a:cubicBezTo>
                      <a:pt x="348512" y="896823"/>
                      <a:pt x="121499" y="799906"/>
                      <a:pt x="26154" y="676970"/>
                    </a:cubicBezTo>
                    <a:cubicBezTo>
                      <a:pt x="13581" y="660730"/>
                      <a:pt x="-8771" y="683431"/>
                      <a:pt x="3627" y="699497"/>
                    </a:cubicBezTo>
                    <a:lnTo>
                      <a:pt x="3627" y="69949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5" name="Freeform: Shape 114"/>
              <p:cNvSpPr/>
              <p:nvPr/>
            </p:nvSpPr>
            <p:spPr>
              <a:xfrm>
                <a:off x="1222038" y="3915720"/>
                <a:ext cx="245244" cy="237062"/>
              </a:xfrm>
              <a:custGeom>
                <a:avLst/>
                <a:gdLst>
                  <a:gd name="connsiteX0" fmla="*/ 5400 w 245244"/>
                  <a:gd name="connsiteY0" fmla="*/ 195077 h 237062"/>
                  <a:gd name="connsiteX1" fmla="*/ 183867 w 245244"/>
                  <a:gd name="connsiteY1" fmla="*/ 209047 h 237062"/>
                  <a:gd name="connsiteX2" fmla="*/ 238350 w 245244"/>
                  <a:gd name="connsiteY2" fmla="*/ 11372 h 237062"/>
                  <a:gd name="connsiteX3" fmla="*/ 207616 w 245244"/>
                  <a:gd name="connsiteY3" fmla="*/ 19928 h 237062"/>
                  <a:gd name="connsiteX4" fmla="*/ 28102 w 245244"/>
                  <a:gd name="connsiteY4" fmla="*/ 172551 h 237062"/>
                  <a:gd name="connsiteX5" fmla="*/ 5400 w 245244"/>
                  <a:gd name="connsiteY5" fmla="*/ 195077 h 237062"/>
                  <a:gd name="connsiteX6" fmla="*/ 5400 w 245244"/>
                  <a:gd name="connsiteY6" fmla="*/ 195077 h 23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244" h="237062">
                    <a:moveTo>
                      <a:pt x="5400" y="195077"/>
                    </a:moveTo>
                    <a:cubicBezTo>
                      <a:pt x="57089" y="237337"/>
                      <a:pt x="127987" y="257069"/>
                      <a:pt x="183867" y="209047"/>
                    </a:cubicBezTo>
                    <a:cubicBezTo>
                      <a:pt x="240970" y="159803"/>
                      <a:pt x="255813" y="82619"/>
                      <a:pt x="238350" y="11372"/>
                    </a:cubicBezTo>
                    <a:cubicBezTo>
                      <a:pt x="233461" y="-8536"/>
                      <a:pt x="202727" y="-153"/>
                      <a:pt x="207616" y="19928"/>
                    </a:cubicBezTo>
                    <a:cubicBezTo>
                      <a:pt x="235032" y="132736"/>
                      <a:pt x="141608" y="265277"/>
                      <a:pt x="28102" y="172551"/>
                    </a:cubicBezTo>
                    <a:cubicBezTo>
                      <a:pt x="12211" y="159628"/>
                      <a:pt x="-10491" y="181980"/>
                      <a:pt x="5400" y="195077"/>
                    </a:cubicBezTo>
                    <a:lnTo>
                      <a:pt x="5400" y="19507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6" name="Freeform: Shape 115"/>
              <p:cNvSpPr/>
              <p:nvPr/>
            </p:nvSpPr>
            <p:spPr>
              <a:xfrm>
                <a:off x="1444396" y="3073335"/>
                <a:ext cx="936082" cy="721591"/>
              </a:xfrm>
              <a:custGeom>
                <a:avLst/>
                <a:gdLst>
                  <a:gd name="connsiteX0" fmla="*/ 31185 w 936082"/>
                  <a:gd name="connsiteY0" fmla="*/ 213058 h 721591"/>
                  <a:gd name="connsiteX1" fmla="*/ 428107 w 936082"/>
                  <a:gd name="connsiteY1" fmla="*/ 205374 h 721591"/>
                  <a:gd name="connsiteX2" fmla="*/ 451507 w 936082"/>
                  <a:gd name="connsiteY2" fmla="*/ 214979 h 721591"/>
                  <a:gd name="connsiteX3" fmla="*/ 710127 w 936082"/>
                  <a:gd name="connsiteY3" fmla="*/ 149844 h 721591"/>
                  <a:gd name="connsiteX4" fmla="*/ 878989 w 936082"/>
                  <a:gd name="connsiteY4" fmla="*/ 321500 h 721591"/>
                  <a:gd name="connsiteX5" fmla="*/ 881609 w 936082"/>
                  <a:gd name="connsiteY5" fmla="*/ 556895 h 721591"/>
                  <a:gd name="connsiteX6" fmla="*/ 649707 w 936082"/>
                  <a:gd name="connsiteY6" fmla="*/ 689610 h 721591"/>
                  <a:gd name="connsiteX7" fmla="*/ 649707 w 936082"/>
                  <a:gd name="connsiteY7" fmla="*/ 721566 h 721591"/>
                  <a:gd name="connsiteX8" fmla="*/ 900992 w 936082"/>
                  <a:gd name="connsiteY8" fmla="*/ 588677 h 721591"/>
                  <a:gd name="connsiteX9" fmla="*/ 913041 w 936082"/>
                  <a:gd name="connsiteY9" fmla="*/ 321849 h 721591"/>
                  <a:gd name="connsiteX10" fmla="*/ 735448 w 936082"/>
                  <a:gd name="connsiteY10" fmla="*/ 125396 h 721591"/>
                  <a:gd name="connsiteX11" fmla="*/ 435442 w 936082"/>
                  <a:gd name="connsiteY11" fmla="*/ 187563 h 721591"/>
                  <a:gd name="connsiteX12" fmla="*/ 458841 w 936082"/>
                  <a:gd name="connsiteY12" fmla="*/ 197167 h 721591"/>
                  <a:gd name="connsiteX13" fmla="*/ 232353 w 936082"/>
                  <a:gd name="connsiteY13" fmla="*/ 15 h 721591"/>
                  <a:gd name="connsiteX14" fmla="*/ 276 w 936082"/>
                  <a:gd name="connsiteY14" fmla="*/ 204851 h 721591"/>
                  <a:gd name="connsiteX15" fmla="*/ 31185 w 936082"/>
                  <a:gd name="connsiteY15" fmla="*/ 213058 h 721591"/>
                  <a:gd name="connsiteX16" fmla="*/ 31185 w 936082"/>
                  <a:gd name="connsiteY16" fmla="*/ 213058 h 72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36082" h="721591">
                    <a:moveTo>
                      <a:pt x="31185" y="213058"/>
                    </a:moveTo>
                    <a:cubicBezTo>
                      <a:pt x="73095" y="-15177"/>
                      <a:pt x="381133" y="-26178"/>
                      <a:pt x="428107" y="205374"/>
                    </a:cubicBezTo>
                    <a:cubicBezTo>
                      <a:pt x="430028" y="214804"/>
                      <a:pt x="443474" y="220916"/>
                      <a:pt x="451507" y="214979"/>
                    </a:cubicBezTo>
                    <a:cubicBezTo>
                      <a:pt x="526771" y="157702"/>
                      <a:pt x="615829" y="120856"/>
                      <a:pt x="710127" y="149844"/>
                    </a:cubicBezTo>
                    <a:cubicBezTo>
                      <a:pt x="789931" y="174291"/>
                      <a:pt x="848255" y="246935"/>
                      <a:pt x="878989" y="321500"/>
                    </a:cubicBezTo>
                    <a:cubicBezTo>
                      <a:pt x="909549" y="395541"/>
                      <a:pt x="914788" y="483028"/>
                      <a:pt x="881609" y="556895"/>
                    </a:cubicBezTo>
                    <a:cubicBezTo>
                      <a:pt x="840572" y="648224"/>
                      <a:pt x="743480" y="684022"/>
                      <a:pt x="649707" y="689610"/>
                    </a:cubicBezTo>
                    <a:cubicBezTo>
                      <a:pt x="629276" y="690832"/>
                      <a:pt x="629101" y="722614"/>
                      <a:pt x="649707" y="721566"/>
                    </a:cubicBezTo>
                    <a:cubicBezTo>
                      <a:pt x="750989" y="715629"/>
                      <a:pt x="847208" y="679307"/>
                      <a:pt x="900992" y="588677"/>
                    </a:cubicBezTo>
                    <a:cubicBezTo>
                      <a:pt x="948316" y="508873"/>
                      <a:pt x="943077" y="406368"/>
                      <a:pt x="913041" y="321849"/>
                    </a:cubicBezTo>
                    <a:cubicBezTo>
                      <a:pt x="883180" y="237855"/>
                      <a:pt x="819792" y="158575"/>
                      <a:pt x="735448" y="125396"/>
                    </a:cubicBezTo>
                    <a:cubicBezTo>
                      <a:pt x="629450" y="83835"/>
                      <a:pt x="522405" y="121554"/>
                      <a:pt x="435442" y="187563"/>
                    </a:cubicBezTo>
                    <a:cubicBezTo>
                      <a:pt x="443300" y="190706"/>
                      <a:pt x="450983" y="193849"/>
                      <a:pt x="458841" y="197167"/>
                    </a:cubicBezTo>
                    <a:cubicBezTo>
                      <a:pt x="435616" y="82788"/>
                      <a:pt x="351622" y="1412"/>
                      <a:pt x="232353" y="15"/>
                    </a:cubicBezTo>
                    <a:cubicBezTo>
                      <a:pt x="113084" y="-1382"/>
                      <a:pt x="20882" y="92392"/>
                      <a:pt x="276" y="204851"/>
                    </a:cubicBezTo>
                    <a:cubicBezTo>
                      <a:pt x="-3217" y="224583"/>
                      <a:pt x="27518" y="233315"/>
                      <a:pt x="31185" y="213058"/>
                    </a:cubicBezTo>
                    <a:lnTo>
                      <a:pt x="31185" y="21305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7" name="Freeform: Shape 116"/>
              <p:cNvSpPr/>
              <p:nvPr/>
            </p:nvSpPr>
            <p:spPr>
              <a:xfrm>
                <a:off x="2040767" y="3372531"/>
                <a:ext cx="97716" cy="201476"/>
              </a:xfrm>
              <a:custGeom>
                <a:avLst/>
                <a:gdLst>
                  <a:gd name="connsiteX0" fmla="*/ 7234 w 97716"/>
                  <a:gd name="connsiteY0" fmla="*/ 30337 h 201476"/>
                  <a:gd name="connsiteX1" fmla="*/ 49843 w 97716"/>
                  <a:gd name="connsiteY1" fmla="*/ 173355 h 201476"/>
                  <a:gd name="connsiteX2" fmla="*/ 72370 w 97716"/>
                  <a:gd name="connsiteY2" fmla="*/ 195882 h 201476"/>
                  <a:gd name="connsiteX3" fmla="*/ 23300 w 97716"/>
                  <a:gd name="connsiteY3" fmla="*/ 2746 h 201476"/>
                  <a:gd name="connsiteX4" fmla="*/ 7234 w 97716"/>
                  <a:gd name="connsiteY4" fmla="*/ 30337 h 201476"/>
                  <a:gd name="connsiteX5" fmla="*/ 7234 w 97716"/>
                  <a:gd name="connsiteY5" fmla="*/ 30337 h 20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716" h="201476">
                    <a:moveTo>
                      <a:pt x="7234" y="30337"/>
                    </a:moveTo>
                    <a:cubicBezTo>
                      <a:pt x="53510" y="61246"/>
                      <a:pt x="89483" y="122539"/>
                      <a:pt x="49843" y="173355"/>
                    </a:cubicBezTo>
                    <a:cubicBezTo>
                      <a:pt x="37445" y="189421"/>
                      <a:pt x="59797" y="212122"/>
                      <a:pt x="72370" y="195882"/>
                    </a:cubicBezTo>
                    <a:cubicBezTo>
                      <a:pt x="125281" y="127953"/>
                      <a:pt x="88784" y="46577"/>
                      <a:pt x="23300" y="2746"/>
                    </a:cubicBezTo>
                    <a:cubicBezTo>
                      <a:pt x="6187" y="-8779"/>
                      <a:pt x="-9704" y="18986"/>
                      <a:pt x="7234" y="30337"/>
                    </a:cubicBezTo>
                    <a:lnTo>
                      <a:pt x="7234" y="3033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8" name="Freeform: Shape 117"/>
              <p:cNvSpPr/>
              <p:nvPr/>
            </p:nvSpPr>
            <p:spPr>
              <a:xfrm>
                <a:off x="1276234" y="2683609"/>
                <a:ext cx="681445" cy="201037"/>
              </a:xfrm>
              <a:custGeom>
                <a:avLst/>
                <a:gdLst>
                  <a:gd name="connsiteX0" fmla="*/ 29786 w 681445"/>
                  <a:gd name="connsiteY0" fmla="*/ 132868 h 201037"/>
                  <a:gd name="connsiteX1" fmla="*/ 209999 w 681445"/>
                  <a:gd name="connsiteY1" fmla="*/ 41015 h 201037"/>
                  <a:gd name="connsiteX2" fmla="*/ 361224 w 681445"/>
                  <a:gd name="connsiteY2" fmla="*/ 178620 h 201037"/>
                  <a:gd name="connsiteX3" fmla="*/ 388815 w 681445"/>
                  <a:gd name="connsiteY3" fmla="*/ 178620 h 201037"/>
                  <a:gd name="connsiteX4" fmla="*/ 649356 w 681445"/>
                  <a:gd name="connsiteY4" fmla="*/ 185779 h 201037"/>
                  <a:gd name="connsiteX5" fmla="*/ 681312 w 681445"/>
                  <a:gd name="connsiteY5" fmla="*/ 185779 h 201037"/>
                  <a:gd name="connsiteX6" fmla="*/ 361399 w 681445"/>
                  <a:gd name="connsiteY6" fmla="*/ 162380 h 201037"/>
                  <a:gd name="connsiteX7" fmla="*/ 388990 w 681445"/>
                  <a:gd name="connsiteY7" fmla="*/ 162380 h 201037"/>
                  <a:gd name="connsiteX8" fmla="*/ 192711 w 681445"/>
                  <a:gd name="connsiteY8" fmla="*/ 3296 h 201037"/>
                  <a:gd name="connsiteX9" fmla="*/ 2544 w 681445"/>
                  <a:gd name="connsiteY9" fmla="*/ 116628 h 201037"/>
                  <a:gd name="connsiteX10" fmla="*/ 29786 w 681445"/>
                  <a:gd name="connsiteY10" fmla="*/ 132868 h 201037"/>
                  <a:gd name="connsiteX11" fmla="*/ 29786 w 681445"/>
                  <a:gd name="connsiteY11" fmla="*/ 132868 h 201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1445" h="201037">
                    <a:moveTo>
                      <a:pt x="29786" y="132868"/>
                    </a:moveTo>
                    <a:cubicBezTo>
                      <a:pt x="70648" y="64590"/>
                      <a:pt x="127227" y="15695"/>
                      <a:pt x="209999" y="41015"/>
                    </a:cubicBezTo>
                    <a:cubicBezTo>
                      <a:pt x="275134" y="61097"/>
                      <a:pt x="325601" y="124311"/>
                      <a:pt x="361224" y="178620"/>
                    </a:cubicBezTo>
                    <a:cubicBezTo>
                      <a:pt x="368209" y="189272"/>
                      <a:pt x="381481" y="188399"/>
                      <a:pt x="388815" y="178620"/>
                    </a:cubicBezTo>
                    <a:cubicBezTo>
                      <a:pt x="454299" y="90260"/>
                      <a:pt x="630671" y="29839"/>
                      <a:pt x="649356" y="185779"/>
                    </a:cubicBezTo>
                    <a:cubicBezTo>
                      <a:pt x="651800" y="206036"/>
                      <a:pt x="683757" y="206211"/>
                      <a:pt x="681312" y="185779"/>
                    </a:cubicBezTo>
                    <a:cubicBezTo>
                      <a:pt x="658785" y="-3339"/>
                      <a:pt x="448013" y="45556"/>
                      <a:pt x="361399" y="162380"/>
                    </a:cubicBezTo>
                    <a:cubicBezTo>
                      <a:pt x="370479" y="162380"/>
                      <a:pt x="379735" y="162380"/>
                      <a:pt x="388990" y="162380"/>
                    </a:cubicBezTo>
                    <a:cubicBezTo>
                      <a:pt x="342015" y="90783"/>
                      <a:pt x="279325" y="22330"/>
                      <a:pt x="192711" y="3296"/>
                    </a:cubicBezTo>
                    <a:cubicBezTo>
                      <a:pt x="107145" y="-15563"/>
                      <a:pt x="42533" y="49747"/>
                      <a:pt x="2544" y="116628"/>
                    </a:cubicBezTo>
                    <a:cubicBezTo>
                      <a:pt x="-8457" y="134614"/>
                      <a:pt x="19134" y="150505"/>
                      <a:pt x="29786" y="132868"/>
                    </a:cubicBezTo>
                    <a:lnTo>
                      <a:pt x="29786" y="13286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9" name="Freeform: Shape 118"/>
              <p:cNvSpPr/>
              <p:nvPr/>
            </p:nvSpPr>
            <p:spPr>
              <a:xfrm>
                <a:off x="1512358" y="2459662"/>
                <a:ext cx="223992" cy="81615"/>
              </a:xfrm>
              <a:custGeom>
                <a:avLst/>
                <a:gdLst>
                  <a:gd name="connsiteX0" fmla="*/ 27834 w 223992"/>
                  <a:gd name="connsiteY0" fmla="*/ 69905 h 81615"/>
                  <a:gd name="connsiteX1" fmla="*/ 193728 w 223992"/>
                  <a:gd name="connsiteY1" fmla="*/ 74271 h 81615"/>
                  <a:gd name="connsiteX2" fmla="*/ 221319 w 223992"/>
                  <a:gd name="connsiteY2" fmla="*/ 58205 h 81615"/>
                  <a:gd name="connsiteX3" fmla="*/ 5308 w 223992"/>
                  <a:gd name="connsiteY3" fmla="*/ 47379 h 81615"/>
                  <a:gd name="connsiteX4" fmla="*/ 27834 w 223992"/>
                  <a:gd name="connsiteY4" fmla="*/ 69905 h 81615"/>
                  <a:gd name="connsiteX5" fmla="*/ 27834 w 223992"/>
                  <a:gd name="connsiteY5" fmla="*/ 69905 h 81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992" h="81615">
                    <a:moveTo>
                      <a:pt x="27834" y="69905"/>
                    </a:moveTo>
                    <a:cubicBezTo>
                      <a:pt x="79872" y="26424"/>
                      <a:pt x="151294" y="9485"/>
                      <a:pt x="193728" y="74271"/>
                    </a:cubicBezTo>
                    <a:cubicBezTo>
                      <a:pt x="204904" y="91384"/>
                      <a:pt x="232669" y="75493"/>
                      <a:pt x="221319" y="58205"/>
                    </a:cubicBezTo>
                    <a:cubicBezTo>
                      <a:pt x="166661" y="-25091"/>
                      <a:pt x="74110" y="-10073"/>
                      <a:pt x="5308" y="47379"/>
                    </a:cubicBezTo>
                    <a:cubicBezTo>
                      <a:pt x="-10409" y="60476"/>
                      <a:pt x="12292" y="83002"/>
                      <a:pt x="27834" y="69905"/>
                    </a:cubicBezTo>
                    <a:lnTo>
                      <a:pt x="27834" y="69905"/>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0" name="Freeform: Shape 119"/>
              <p:cNvSpPr/>
              <p:nvPr/>
            </p:nvSpPr>
            <p:spPr>
              <a:xfrm>
                <a:off x="326340" y="2606049"/>
                <a:ext cx="477304" cy="515465"/>
              </a:xfrm>
              <a:custGeom>
                <a:avLst/>
                <a:gdLst>
                  <a:gd name="connsiteX0" fmla="*/ 49277 w 477304"/>
                  <a:gd name="connsiteY0" fmla="*/ 496114 h 515465"/>
                  <a:gd name="connsiteX1" fmla="*/ 319946 w 477304"/>
                  <a:gd name="connsiteY1" fmla="*/ 210253 h 515465"/>
                  <a:gd name="connsiteX2" fmla="*/ 339504 w 477304"/>
                  <a:gd name="connsiteY2" fmla="*/ 190695 h 515465"/>
                  <a:gd name="connsiteX3" fmla="*/ 457376 w 477304"/>
                  <a:gd name="connsiteY3" fmla="*/ 34580 h 515465"/>
                  <a:gd name="connsiteX4" fmla="*/ 465933 w 477304"/>
                  <a:gd name="connsiteY4" fmla="*/ 3846 h 515465"/>
                  <a:gd name="connsiteX5" fmla="*/ 308770 w 477304"/>
                  <a:gd name="connsiteY5" fmla="*/ 199077 h 515465"/>
                  <a:gd name="connsiteX6" fmla="*/ 328328 w 477304"/>
                  <a:gd name="connsiteY6" fmla="*/ 179519 h 515465"/>
                  <a:gd name="connsiteX7" fmla="*/ 18369 w 477304"/>
                  <a:gd name="connsiteY7" fmla="*/ 504671 h 515465"/>
                  <a:gd name="connsiteX8" fmla="*/ 49277 w 477304"/>
                  <a:gd name="connsiteY8" fmla="*/ 496114 h 515465"/>
                  <a:gd name="connsiteX9" fmla="*/ 49277 w 477304"/>
                  <a:gd name="connsiteY9" fmla="*/ 496114 h 515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7304" h="515465">
                    <a:moveTo>
                      <a:pt x="49277" y="496114"/>
                    </a:moveTo>
                    <a:cubicBezTo>
                      <a:pt x="-18477" y="310837"/>
                      <a:pt x="125414" y="133942"/>
                      <a:pt x="319946" y="210253"/>
                    </a:cubicBezTo>
                    <a:cubicBezTo>
                      <a:pt x="330598" y="214444"/>
                      <a:pt x="344045" y="201522"/>
                      <a:pt x="339504" y="190695"/>
                    </a:cubicBezTo>
                    <a:cubicBezTo>
                      <a:pt x="305627" y="109495"/>
                      <a:pt x="363079" y="12927"/>
                      <a:pt x="457376" y="34580"/>
                    </a:cubicBezTo>
                    <a:cubicBezTo>
                      <a:pt x="477458" y="39121"/>
                      <a:pt x="485840" y="8387"/>
                      <a:pt x="465933" y="3846"/>
                    </a:cubicBezTo>
                    <a:cubicBezTo>
                      <a:pt x="350855" y="-22697"/>
                      <a:pt x="264590" y="93080"/>
                      <a:pt x="308770" y="199077"/>
                    </a:cubicBezTo>
                    <a:cubicBezTo>
                      <a:pt x="315406" y="192441"/>
                      <a:pt x="321867" y="185980"/>
                      <a:pt x="328328" y="179519"/>
                    </a:cubicBezTo>
                    <a:cubicBezTo>
                      <a:pt x="112142" y="94651"/>
                      <a:pt x="-57419" y="297042"/>
                      <a:pt x="18369" y="504671"/>
                    </a:cubicBezTo>
                    <a:cubicBezTo>
                      <a:pt x="25528" y="523705"/>
                      <a:pt x="56437" y="515498"/>
                      <a:pt x="49277" y="496114"/>
                    </a:cubicBezTo>
                    <a:lnTo>
                      <a:pt x="49277" y="49611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1" name="Freeform: Shape 120"/>
              <p:cNvSpPr/>
              <p:nvPr/>
            </p:nvSpPr>
            <p:spPr>
              <a:xfrm>
                <a:off x="695702" y="2906938"/>
                <a:ext cx="222322" cy="230106"/>
              </a:xfrm>
              <a:custGeom>
                <a:avLst/>
                <a:gdLst>
                  <a:gd name="connsiteX0" fmla="*/ 31959 w 222322"/>
                  <a:gd name="connsiteY0" fmla="*/ 214783 h 230106"/>
                  <a:gd name="connsiteX1" fmla="*/ 206934 w 222322"/>
                  <a:gd name="connsiteY1" fmla="*/ 32125 h 230106"/>
                  <a:gd name="connsiteX2" fmla="*/ 206934 w 222322"/>
                  <a:gd name="connsiteY2" fmla="*/ 169 h 230106"/>
                  <a:gd name="connsiteX3" fmla="*/ 3 w 222322"/>
                  <a:gd name="connsiteY3" fmla="*/ 214783 h 230106"/>
                  <a:gd name="connsiteX4" fmla="*/ 31959 w 222322"/>
                  <a:gd name="connsiteY4" fmla="*/ 214783 h 230106"/>
                  <a:gd name="connsiteX5" fmla="*/ 31959 w 222322"/>
                  <a:gd name="connsiteY5" fmla="*/ 214783 h 230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322" h="230106">
                    <a:moveTo>
                      <a:pt x="31959" y="214783"/>
                    </a:moveTo>
                    <a:cubicBezTo>
                      <a:pt x="33705" y="107040"/>
                      <a:pt x="93776" y="27934"/>
                      <a:pt x="206934" y="32125"/>
                    </a:cubicBezTo>
                    <a:cubicBezTo>
                      <a:pt x="227539" y="32824"/>
                      <a:pt x="227365" y="1042"/>
                      <a:pt x="206934" y="169"/>
                    </a:cubicBezTo>
                    <a:cubicBezTo>
                      <a:pt x="76314" y="-4546"/>
                      <a:pt x="2098" y="89926"/>
                      <a:pt x="3" y="214783"/>
                    </a:cubicBezTo>
                    <a:cubicBezTo>
                      <a:pt x="-346" y="235214"/>
                      <a:pt x="31610" y="235214"/>
                      <a:pt x="31959" y="214783"/>
                    </a:cubicBezTo>
                    <a:lnTo>
                      <a:pt x="31959" y="21478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2" name="Freeform: Shape 121"/>
              <p:cNvSpPr/>
              <p:nvPr/>
            </p:nvSpPr>
            <p:spPr>
              <a:xfrm>
                <a:off x="568098" y="3273785"/>
                <a:ext cx="304130" cy="804256"/>
              </a:xfrm>
              <a:custGeom>
                <a:avLst/>
                <a:gdLst>
                  <a:gd name="connsiteX0" fmla="*/ 288786 w 304130"/>
                  <a:gd name="connsiteY0" fmla="*/ 34 h 804256"/>
                  <a:gd name="connsiteX1" fmla="*/ 87443 w 304130"/>
                  <a:gd name="connsiteY1" fmla="*/ 151609 h 804256"/>
                  <a:gd name="connsiteX2" fmla="*/ 201124 w 304130"/>
                  <a:gd name="connsiteY2" fmla="*/ 363429 h 804256"/>
                  <a:gd name="connsiteX3" fmla="*/ 212475 w 304130"/>
                  <a:gd name="connsiteY3" fmla="*/ 336188 h 804256"/>
                  <a:gd name="connsiteX4" fmla="*/ 105080 w 304130"/>
                  <a:gd name="connsiteY4" fmla="*/ 801214 h 804256"/>
                  <a:gd name="connsiteX5" fmla="*/ 121146 w 304130"/>
                  <a:gd name="connsiteY5" fmla="*/ 773624 h 804256"/>
                  <a:gd name="connsiteX6" fmla="*/ 212475 w 304130"/>
                  <a:gd name="connsiteY6" fmla="*/ 367969 h 804256"/>
                  <a:gd name="connsiteX7" fmla="*/ 223825 w 304130"/>
                  <a:gd name="connsiteY7" fmla="*/ 340728 h 804256"/>
                  <a:gd name="connsiteX8" fmla="*/ 117653 w 304130"/>
                  <a:gd name="connsiteY8" fmla="*/ 212553 h 804256"/>
                  <a:gd name="connsiteX9" fmla="*/ 288960 w 304130"/>
                  <a:gd name="connsiteY9" fmla="*/ 31816 h 804256"/>
                  <a:gd name="connsiteX10" fmla="*/ 288786 w 304130"/>
                  <a:gd name="connsiteY10" fmla="*/ 34 h 804256"/>
                  <a:gd name="connsiteX11" fmla="*/ 288786 w 304130"/>
                  <a:gd name="connsiteY11" fmla="*/ 34 h 804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4130" h="804256">
                    <a:moveTo>
                      <a:pt x="288786" y="34"/>
                    </a:moveTo>
                    <a:cubicBezTo>
                      <a:pt x="193440" y="5797"/>
                      <a:pt x="117653" y="60978"/>
                      <a:pt x="87443" y="151609"/>
                    </a:cubicBezTo>
                    <a:cubicBezTo>
                      <a:pt x="57407" y="241192"/>
                      <a:pt x="145942" y="309295"/>
                      <a:pt x="201124" y="363429"/>
                    </a:cubicBezTo>
                    <a:cubicBezTo>
                      <a:pt x="204966" y="354349"/>
                      <a:pt x="208633" y="345268"/>
                      <a:pt x="212475" y="336188"/>
                    </a:cubicBezTo>
                    <a:cubicBezTo>
                      <a:pt x="-18031" y="360111"/>
                      <a:pt x="-71990" y="672166"/>
                      <a:pt x="105080" y="801214"/>
                    </a:cubicBezTo>
                    <a:cubicBezTo>
                      <a:pt x="121670" y="813438"/>
                      <a:pt x="137560" y="785673"/>
                      <a:pt x="121146" y="773624"/>
                    </a:cubicBezTo>
                    <a:cubicBezTo>
                      <a:pt x="-29556" y="663784"/>
                      <a:pt x="14100" y="388575"/>
                      <a:pt x="212475" y="367969"/>
                    </a:cubicBezTo>
                    <a:cubicBezTo>
                      <a:pt x="225571" y="366572"/>
                      <a:pt x="234477" y="351380"/>
                      <a:pt x="223825" y="340728"/>
                    </a:cubicBezTo>
                    <a:cubicBezTo>
                      <a:pt x="184709" y="302310"/>
                      <a:pt x="136338" y="265988"/>
                      <a:pt x="117653" y="212553"/>
                    </a:cubicBezTo>
                    <a:cubicBezTo>
                      <a:pt x="83427" y="114065"/>
                      <a:pt x="208633" y="36706"/>
                      <a:pt x="288960" y="31816"/>
                    </a:cubicBezTo>
                    <a:cubicBezTo>
                      <a:pt x="309217" y="30594"/>
                      <a:pt x="309217" y="-1188"/>
                      <a:pt x="288786" y="34"/>
                    </a:cubicBezTo>
                    <a:lnTo>
                      <a:pt x="288786" y="3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3" name="Freeform: Shape 122"/>
              <p:cNvSpPr/>
              <p:nvPr/>
            </p:nvSpPr>
            <p:spPr>
              <a:xfrm>
                <a:off x="299494" y="3717343"/>
                <a:ext cx="92065" cy="314134"/>
              </a:xfrm>
              <a:custGeom>
                <a:avLst/>
                <a:gdLst>
                  <a:gd name="connsiteX0" fmla="*/ 46961 w 92065"/>
                  <a:gd name="connsiteY0" fmla="*/ 7533 h 314134"/>
                  <a:gd name="connsiteX1" fmla="*/ 64773 w 92065"/>
                  <a:gd name="connsiteY1" fmla="*/ 309460 h 314134"/>
                  <a:gd name="connsiteX2" fmla="*/ 87299 w 92065"/>
                  <a:gd name="connsiteY2" fmla="*/ 286933 h 314134"/>
                  <a:gd name="connsiteX3" fmla="*/ 74552 w 92065"/>
                  <a:gd name="connsiteY3" fmla="*/ 23598 h 314134"/>
                  <a:gd name="connsiteX4" fmla="*/ 46961 w 92065"/>
                  <a:gd name="connsiteY4" fmla="*/ 7533 h 314134"/>
                  <a:gd name="connsiteX5" fmla="*/ 46961 w 92065"/>
                  <a:gd name="connsiteY5" fmla="*/ 7533 h 31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065" h="314134">
                    <a:moveTo>
                      <a:pt x="46961" y="7533"/>
                    </a:moveTo>
                    <a:cubicBezTo>
                      <a:pt x="-15031" y="106196"/>
                      <a:pt x="-22016" y="223719"/>
                      <a:pt x="64773" y="309460"/>
                    </a:cubicBezTo>
                    <a:cubicBezTo>
                      <a:pt x="79441" y="323954"/>
                      <a:pt x="101968" y="301427"/>
                      <a:pt x="87299" y="286933"/>
                    </a:cubicBezTo>
                    <a:cubicBezTo>
                      <a:pt x="10290" y="210797"/>
                      <a:pt x="20243" y="110038"/>
                      <a:pt x="74552" y="23598"/>
                    </a:cubicBezTo>
                    <a:cubicBezTo>
                      <a:pt x="85553" y="6136"/>
                      <a:pt x="57962" y="-9929"/>
                      <a:pt x="46961" y="7533"/>
                    </a:cubicBezTo>
                    <a:lnTo>
                      <a:pt x="46961" y="753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pic>
        <p:nvPicPr>
          <p:cNvPr id="216" name="Graphic 215"/>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637848" y="840465"/>
            <a:ext cx="2268843" cy="1063024"/>
          </a:xfrm>
          <a:prstGeom prst="rect">
            <a:avLst/>
          </a:prstGeom>
        </p:spPr>
      </p:pic>
      <p:pic>
        <p:nvPicPr>
          <p:cNvPr id="217" name="Graphic 216"/>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358809" y="2141569"/>
            <a:ext cx="301961" cy="301961"/>
          </a:xfrm>
          <a:prstGeom prst="rect">
            <a:avLst/>
          </a:prstGeom>
        </p:spPr>
      </p:pic>
      <p:grpSp>
        <p:nvGrpSpPr>
          <p:cNvPr id="221" name="Graphic 233"/>
          <p:cNvGrpSpPr/>
          <p:nvPr/>
        </p:nvGrpSpPr>
        <p:grpSpPr>
          <a:xfrm>
            <a:off x="1554308" y="4558966"/>
            <a:ext cx="1484013" cy="1429614"/>
            <a:chOff x="2651548" y="5448024"/>
            <a:chExt cx="1484013" cy="1429614"/>
          </a:xfrm>
        </p:grpSpPr>
        <p:sp>
          <p:nvSpPr>
            <p:cNvPr id="222" name="Freeform: Shape 221"/>
            <p:cNvSpPr/>
            <p:nvPr/>
          </p:nvSpPr>
          <p:spPr>
            <a:xfrm>
              <a:off x="3734725" y="5448024"/>
              <a:ext cx="400837" cy="596339"/>
            </a:xfrm>
            <a:custGeom>
              <a:avLst/>
              <a:gdLst>
                <a:gd name="connsiteX0" fmla="*/ 22109 w 400837"/>
                <a:gd name="connsiteY0" fmla="*/ 564557 h 596339"/>
                <a:gd name="connsiteX1" fmla="*/ 97650 w 400837"/>
                <a:gd name="connsiteY1" fmla="*/ 167510 h 596339"/>
                <a:gd name="connsiteX2" fmla="*/ 343386 w 400837"/>
                <a:gd name="connsiteY2" fmla="*/ 38309 h 596339"/>
                <a:gd name="connsiteX3" fmla="*/ 378162 w 400837"/>
                <a:gd name="connsiteY3" fmla="*/ 303161 h 596339"/>
                <a:gd name="connsiteX4" fmla="*/ 160753 w 400837"/>
                <a:gd name="connsiteY4" fmla="*/ 545903 h 596339"/>
                <a:gd name="connsiteX5" fmla="*/ 0 w 400837"/>
                <a:gd name="connsiteY5" fmla="*/ 596340 h 596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837" h="596339">
                  <a:moveTo>
                    <a:pt x="22109" y="564557"/>
                  </a:moveTo>
                  <a:cubicBezTo>
                    <a:pt x="63104" y="435356"/>
                    <a:pt x="40994" y="296712"/>
                    <a:pt x="97650" y="167510"/>
                  </a:cubicBezTo>
                  <a:cubicBezTo>
                    <a:pt x="138644" y="72855"/>
                    <a:pt x="239518" y="-68783"/>
                    <a:pt x="343386" y="38309"/>
                  </a:cubicBezTo>
                  <a:cubicBezTo>
                    <a:pt x="412708" y="107631"/>
                    <a:pt x="412708" y="221172"/>
                    <a:pt x="378162" y="303161"/>
                  </a:cubicBezTo>
                  <a:cubicBezTo>
                    <a:pt x="340392" y="394592"/>
                    <a:pt x="245736" y="495466"/>
                    <a:pt x="160753" y="545903"/>
                  </a:cubicBezTo>
                  <a:cubicBezTo>
                    <a:pt x="110316" y="577455"/>
                    <a:pt x="44219" y="574230"/>
                    <a:pt x="0" y="596340"/>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23" name="Freeform: Shape 222"/>
            <p:cNvSpPr/>
            <p:nvPr/>
          </p:nvSpPr>
          <p:spPr>
            <a:xfrm>
              <a:off x="3484903" y="5645912"/>
              <a:ext cx="216606" cy="448427"/>
            </a:xfrm>
            <a:custGeom>
              <a:avLst/>
              <a:gdLst>
                <a:gd name="connsiteX0" fmla="*/ 16753 w 216606"/>
                <a:gd name="connsiteY0" fmla="*/ 442209 h 448427"/>
                <a:gd name="connsiteX1" fmla="*/ 130293 w 216606"/>
                <a:gd name="connsiteY1" fmla="*/ 943 h 448427"/>
                <a:gd name="connsiteX2" fmla="*/ 177506 w 216606"/>
                <a:gd name="connsiteY2" fmla="*/ 237237 h 448427"/>
                <a:gd name="connsiteX3" fmla="*/ 101735 w 216606"/>
                <a:gd name="connsiteY3" fmla="*/ 369663 h 448427"/>
                <a:gd name="connsiteX4" fmla="*/ 19747 w 216606"/>
                <a:gd name="connsiteY4" fmla="*/ 448427 h 448427"/>
                <a:gd name="connsiteX5" fmla="*/ 19747 w 216606"/>
                <a:gd name="connsiteY5" fmla="*/ 448427 h 44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606" h="448427">
                  <a:moveTo>
                    <a:pt x="16753" y="442209"/>
                  </a:moveTo>
                  <a:cubicBezTo>
                    <a:pt x="1092" y="325674"/>
                    <a:pt x="-43127" y="23053"/>
                    <a:pt x="130293" y="943"/>
                  </a:cubicBezTo>
                  <a:cubicBezTo>
                    <a:pt x="262719" y="-14948"/>
                    <a:pt x="212282" y="174363"/>
                    <a:pt x="177506" y="237237"/>
                  </a:cubicBezTo>
                  <a:cubicBezTo>
                    <a:pt x="155397" y="281455"/>
                    <a:pt x="130293" y="331892"/>
                    <a:pt x="101735" y="369663"/>
                  </a:cubicBezTo>
                  <a:cubicBezTo>
                    <a:pt x="76632" y="401214"/>
                    <a:pt x="41856" y="420099"/>
                    <a:pt x="19747" y="448427"/>
                  </a:cubicBezTo>
                  <a:lnTo>
                    <a:pt x="19747" y="448427"/>
                  </a:ln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24" name="Freeform: Shape 223"/>
            <p:cNvSpPr/>
            <p:nvPr/>
          </p:nvSpPr>
          <p:spPr>
            <a:xfrm>
              <a:off x="3473328" y="6120338"/>
              <a:ext cx="560208" cy="314958"/>
            </a:xfrm>
            <a:custGeom>
              <a:avLst/>
              <a:gdLst>
                <a:gd name="connsiteX0" fmla="*/ 0 w 560208"/>
                <a:gd name="connsiteY0" fmla="*/ 163313 h 314958"/>
                <a:gd name="connsiteX1" fmla="*/ 497921 w 560208"/>
                <a:gd name="connsiteY1" fmla="*/ 242077 h 314958"/>
                <a:gd name="connsiteX2" fmla="*/ 475811 w 560208"/>
                <a:gd name="connsiteY2" fmla="*/ 5784 h 314958"/>
                <a:gd name="connsiteX3" fmla="*/ 207966 w 560208"/>
                <a:gd name="connsiteY3" fmla="*/ 93991 h 314958"/>
                <a:gd name="connsiteX4" fmla="*/ 9443 w 560208"/>
                <a:gd name="connsiteY4" fmla="*/ 163313 h 314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208" h="314958">
                  <a:moveTo>
                    <a:pt x="0" y="163313"/>
                  </a:moveTo>
                  <a:cubicBezTo>
                    <a:pt x="129201" y="286296"/>
                    <a:pt x="346840" y="390164"/>
                    <a:pt x="497921" y="242077"/>
                  </a:cubicBezTo>
                  <a:cubicBezTo>
                    <a:pt x="570467" y="172755"/>
                    <a:pt x="598795" y="37336"/>
                    <a:pt x="475811" y="5784"/>
                  </a:cubicBezTo>
                  <a:cubicBezTo>
                    <a:pt x="378162" y="-19550"/>
                    <a:pt x="286731" y="43554"/>
                    <a:pt x="207966" y="93991"/>
                  </a:cubicBezTo>
                  <a:cubicBezTo>
                    <a:pt x="144862" y="131761"/>
                    <a:pt x="84983" y="169531"/>
                    <a:pt x="9443" y="163313"/>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25" name="Freeform: Shape 224"/>
            <p:cNvSpPr/>
            <p:nvPr/>
          </p:nvSpPr>
          <p:spPr>
            <a:xfrm>
              <a:off x="2842432" y="5942815"/>
              <a:ext cx="287500" cy="381829"/>
            </a:xfrm>
            <a:custGeom>
              <a:avLst/>
              <a:gdLst>
                <a:gd name="connsiteX0" fmla="*/ 12986 w 287500"/>
                <a:gd name="connsiteY0" fmla="*/ 381830 h 381829"/>
                <a:gd name="connsiteX1" fmla="*/ 208285 w 287500"/>
                <a:gd name="connsiteY1" fmla="*/ 444 h 381829"/>
                <a:gd name="connsiteX2" fmla="*/ 192625 w 287500"/>
                <a:gd name="connsiteY2" fmla="*/ 255853 h 381829"/>
                <a:gd name="connsiteX3" fmla="*/ 16211 w 287500"/>
                <a:gd name="connsiteY3" fmla="*/ 378836 h 381829"/>
              </a:gdLst>
              <a:ahLst/>
              <a:cxnLst>
                <a:cxn ang="0">
                  <a:pos x="connsiteX0" y="connsiteY0"/>
                </a:cxn>
                <a:cxn ang="0">
                  <a:pos x="connsiteX1" y="connsiteY1"/>
                </a:cxn>
                <a:cxn ang="0">
                  <a:pos x="connsiteX2" y="connsiteY2"/>
                </a:cxn>
                <a:cxn ang="0">
                  <a:pos x="connsiteX3" y="connsiteY3"/>
                </a:cxn>
              </a:cxnLst>
              <a:rect l="l" t="t" r="r" b="b"/>
              <a:pathLst>
                <a:path w="287500" h="381829">
                  <a:moveTo>
                    <a:pt x="12986" y="381830"/>
                  </a:moveTo>
                  <a:cubicBezTo>
                    <a:pt x="-28008" y="249404"/>
                    <a:pt x="25653" y="-12223"/>
                    <a:pt x="208285" y="444"/>
                  </a:cubicBezTo>
                  <a:cubicBezTo>
                    <a:pt x="365815" y="13111"/>
                    <a:pt x="249280" y="202192"/>
                    <a:pt x="192625" y="255853"/>
                  </a:cubicBezTo>
                  <a:cubicBezTo>
                    <a:pt x="145412" y="300071"/>
                    <a:pt x="47532" y="325175"/>
                    <a:pt x="16211" y="378836"/>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26" name="Freeform: Shape 225"/>
            <p:cNvSpPr/>
            <p:nvPr/>
          </p:nvSpPr>
          <p:spPr>
            <a:xfrm>
              <a:off x="2651548" y="5595325"/>
              <a:ext cx="1347585" cy="1282312"/>
            </a:xfrm>
            <a:custGeom>
              <a:avLst/>
              <a:gdLst>
                <a:gd name="connsiteX0" fmla="*/ 42195 w 1347585"/>
                <a:gd name="connsiteY0" fmla="*/ 1262017 h 1282312"/>
                <a:gd name="connsiteX1" fmla="*/ 338598 w 1347585"/>
                <a:gd name="connsiteY1" fmla="*/ 761102 h 1282312"/>
                <a:gd name="connsiteX2" fmla="*/ 832604 w 1347585"/>
                <a:gd name="connsiteY2" fmla="*/ 596664 h 1282312"/>
                <a:gd name="connsiteX3" fmla="*/ 1158486 w 1347585"/>
                <a:gd name="connsiteY3" fmla="*/ 393764 h 1282312"/>
                <a:gd name="connsiteX4" fmla="*/ 1346416 w 1347585"/>
                <a:gd name="connsiteY4" fmla="*/ 25736 h 1282312"/>
                <a:gd name="connsiteX5" fmla="*/ 1305882 w 1347585"/>
                <a:gd name="connsiteY5" fmla="*/ 14681 h 1282312"/>
                <a:gd name="connsiteX6" fmla="*/ 1072813 w 1347585"/>
                <a:gd name="connsiteY6" fmla="*/ 416795 h 1282312"/>
                <a:gd name="connsiteX7" fmla="*/ 649971 w 1347585"/>
                <a:gd name="connsiteY7" fmla="*/ 611403 h 1282312"/>
                <a:gd name="connsiteX8" fmla="*/ 213082 w 1347585"/>
                <a:gd name="connsiteY8" fmla="*/ 794726 h 1282312"/>
                <a:gd name="connsiteX9" fmla="*/ 49 w 1347585"/>
                <a:gd name="connsiteY9" fmla="*/ 1262017 h 1282312"/>
                <a:gd name="connsiteX10" fmla="*/ 42195 w 1347585"/>
                <a:gd name="connsiteY10" fmla="*/ 1262017 h 1282312"/>
                <a:gd name="connsiteX11" fmla="*/ 42195 w 1347585"/>
                <a:gd name="connsiteY11" fmla="*/ 1262017 h 1282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47585" h="1282312">
                  <a:moveTo>
                    <a:pt x="42195" y="1262017"/>
                  </a:moveTo>
                  <a:cubicBezTo>
                    <a:pt x="39201" y="1054742"/>
                    <a:pt x="157117" y="859673"/>
                    <a:pt x="338598" y="761102"/>
                  </a:cubicBezTo>
                  <a:cubicBezTo>
                    <a:pt x="489679" y="678883"/>
                    <a:pt x="671851" y="656082"/>
                    <a:pt x="832604" y="596664"/>
                  </a:cubicBezTo>
                  <a:cubicBezTo>
                    <a:pt x="954436" y="551754"/>
                    <a:pt x="1067746" y="487499"/>
                    <a:pt x="1158486" y="393764"/>
                  </a:cubicBezTo>
                  <a:cubicBezTo>
                    <a:pt x="1258669" y="290127"/>
                    <a:pt x="1301967" y="159083"/>
                    <a:pt x="1346416" y="25736"/>
                  </a:cubicBezTo>
                  <a:cubicBezTo>
                    <a:pt x="1354937" y="-58"/>
                    <a:pt x="1314403" y="-11113"/>
                    <a:pt x="1305882" y="14681"/>
                  </a:cubicBezTo>
                  <a:cubicBezTo>
                    <a:pt x="1254063" y="170138"/>
                    <a:pt x="1200172" y="307169"/>
                    <a:pt x="1072813" y="416795"/>
                  </a:cubicBezTo>
                  <a:cubicBezTo>
                    <a:pt x="954436" y="518820"/>
                    <a:pt x="797597" y="569257"/>
                    <a:pt x="649971" y="611403"/>
                  </a:cubicBezTo>
                  <a:cubicBezTo>
                    <a:pt x="496818" y="654931"/>
                    <a:pt x="339059" y="692701"/>
                    <a:pt x="213082" y="794726"/>
                  </a:cubicBezTo>
                  <a:cubicBezTo>
                    <a:pt x="76741" y="905503"/>
                    <a:pt x="-2254" y="1088366"/>
                    <a:pt x="49" y="1262017"/>
                  </a:cubicBezTo>
                  <a:cubicBezTo>
                    <a:pt x="510" y="1288962"/>
                    <a:pt x="42656" y="1289193"/>
                    <a:pt x="42195" y="1262017"/>
                  </a:cubicBezTo>
                  <a:lnTo>
                    <a:pt x="42195" y="1262017"/>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27" name="Freeform: Shape 226"/>
            <p:cNvSpPr/>
            <p:nvPr/>
          </p:nvSpPr>
          <p:spPr>
            <a:xfrm>
              <a:off x="3477800" y="5796462"/>
              <a:ext cx="129996" cy="375553"/>
            </a:xfrm>
            <a:custGeom>
              <a:avLst/>
              <a:gdLst>
                <a:gd name="connsiteX0" fmla="*/ 40898 w 129996"/>
                <a:gd name="connsiteY0" fmla="*/ 360291 h 375553"/>
                <a:gd name="connsiteX1" fmla="*/ 129105 w 129996"/>
                <a:gd name="connsiteY1" fmla="*/ 26117 h 375553"/>
                <a:gd name="connsiteX2" fmla="*/ 88571 w 129996"/>
                <a:gd name="connsiteY2" fmla="*/ 14832 h 375553"/>
                <a:gd name="connsiteX3" fmla="*/ 364 w 129996"/>
                <a:gd name="connsiteY3" fmla="*/ 349006 h 375553"/>
                <a:gd name="connsiteX4" fmla="*/ 40898 w 129996"/>
                <a:gd name="connsiteY4" fmla="*/ 360291 h 375553"/>
                <a:gd name="connsiteX5" fmla="*/ 40898 w 129996"/>
                <a:gd name="connsiteY5" fmla="*/ 360291 h 375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996" h="375553">
                  <a:moveTo>
                    <a:pt x="40898" y="360291"/>
                  </a:moveTo>
                  <a:cubicBezTo>
                    <a:pt x="61165" y="246520"/>
                    <a:pt x="97783" y="137125"/>
                    <a:pt x="129105" y="26117"/>
                  </a:cubicBezTo>
                  <a:cubicBezTo>
                    <a:pt x="136475" y="-138"/>
                    <a:pt x="95941" y="-11192"/>
                    <a:pt x="88571" y="14832"/>
                  </a:cubicBezTo>
                  <a:cubicBezTo>
                    <a:pt x="57250" y="125840"/>
                    <a:pt x="20631" y="235235"/>
                    <a:pt x="364" y="349006"/>
                  </a:cubicBezTo>
                  <a:cubicBezTo>
                    <a:pt x="-4242" y="375721"/>
                    <a:pt x="36292" y="387006"/>
                    <a:pt x="40898" y="360291"/>
                  </a:cubicBezTo>
                  <a:lnTo>
                    <a:pt x="40898" y="360291"/>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28" name="Freeform: Shape 227"/>
            <p:cNvSpPr/>
            <p:nvPr/>
          </p:nvSpPr>
          <p:spPr>
            <a:xfrm>
              <a:off x="3340381" y="6185574"/>
              <a:ext cx="607160" cy="145197"/>
            </a:xfrm>
            <a:custGeom>
              <a:avLst/>
              <a:gdLst>
                <a:gd name="connsiteX0" fmla="*/ 8813 w 607160"/>
                <a:gd name="connsiteY0" fmla="*/ 40500 h 145197"/>
                <a:gd name="connsiteX1" fmla="*/ 597474 w 607160"/>
                <a:gd name="connsiteY1" fmla="*/ 72052 h 145197"/>
                <a:gd name="connsiteX2" fmla="*/ 576286 w 607160"/>
                <a:gd name="connsiteY2" fmla="*/ 35664 h 145197"/>
                <a:gd name="connsiteX3" fmla="*/ 30231 w 607160"/>
                <a:gd name="connsiteY3" fmla="*/ 4112 h 145197"/>
                <a:gd name="connsiteX4" fmla="*/ 8813 w 607160"/>
                <a:gd name="connsiteY4" fmla="*/ 40500 h 145197"/>
                <a:gd name="connsiteX5" fmla="*/ 8813 w 607160"/>
                <a:gd name="connsiteY5" fmla="*/ 40500 h 14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7160" h="145197">
                  <a:moveTo>
                    <a:pt x="8813" y="40500"/>
                  </a:moveTo>
                  <a:cubicBezTo>
                    <a:pt x="168414" y="163023"/>
                    <a:pt x="427048" y="183750"/>
                    <a:pt x="597474" y="72052"/>
                  </a:cubicBezTo>
                  <a:cubicBezTo>
                    <a:pt x="620044" y="57312"/>
                    <a:pt x="599086" y="20694"/>
                    <a:pt x="576286" y="35664"/>
                  </a:cubicBezTo>
                  <a:cubicBezTo>
                    <a:pt x="417144" y="139992"/>
                    <a:pt x="178778" y="118113"/>
                    <a:pt x="30231" y="4112"/>
                  </a:cubicBezTo>
                  <a:cubicBezTo>
                    <a:pt x="8582" y="-12240"/>
                    <a:pt x="-12376" y="24379"/>
                    <a:pt x="8813" y="40500"/>
                  </a:cubicBezTo>
                  <a:lnTo>
                    <a:pt x="8813" y="40500"/>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29" name="Freeform: Shape 228"/>
            <p:cNvSpPr/>
            <p:nvPr/>
          </p:nvSpPr>
          <p:spPr>
            <a:xfrm>
              <a:off x="2846810" y="6074267"/>
              <a:ext cx="169221" cy="349438"/>
            </a:xfrm>
            <a:custGeom>
              <a:avLst/>
              <a:gdLst>
                <a:gd name="connsiteX0" fmla="*/ 42233 w 169221"/>
                <a:gd name="connsiteY0" fmla="*/ 329143 h 349438"/>
                <a:gd name="connsiteX1" fmla="*/ 162222 w 169221"/>
                <a:gd name="connsiteY1" fmla="*/ 35042 h 349438"/>
                <a:gd name="connsiteX2" fmla="*/ 132512 w 169221"/>
                <a:gd name="connsiteY2" fmla="*/ 5333 h 349438"/>
                <a:gd name="connsiteX3" fmla="*/ 317 w 169221"/>
                <a:gd name="connsiteY3" fmla="*/ 329143 h 349438"/>
                <a:gd name="connsiteX4" fmla="*/ 42233 w 169221"/>
                <a:gd name="connsiteY4" fmla="*/ 329143 h 349438"/>
                <a:gd name="connsiteX5" fmla="*/ 42233 w 169221"/>
                <a:gd name="connsiteY5" fmla="*/ 329143 h 34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221" h="349438">
                  <a:moveTo>
                    <a:pt x="42233" y="329143"/>
                  </a:moveTo>
                  <a:cubicBezTo>
                    <a:pt x="38317" y="215372"/>
                    <a:pt x="74015" y="110122"/>
                    <a:pt x="162222" y="35042"/>
                  </a:cubicBezTo>
                  <a:cubicBezTo>
                    <a:pt x="182949" y="17539"/>
                    <a:pt x="153010" y="-12170"/>
                    <a:pt x="132512" y="5333"/>
                  </a:cubicBezTo>
                  <a:cubicBezTo>
                    <a:pt x="36705" y="86861"/>
                    <a:pt x="-4059" y="205238"/>
                    <a:pt x="317" y="329143"/>
                  </a:cubicBezTo>
                  <a:cubicBezTo>
                    <a:pt x="1238" y="356088"/>
                    <a:pt x="43154" y="356319"/>
                    <a:pt x="42233" y="329143"/>
                  </a:cubicBezTo>
                  <a:lnTo>
                    <a:pt x="42233" y="329143"/>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230" name="Graphic 243"/>
          <p:cNvGrpSpPr/>
          <p:nvPr/>
        </p:nvGrpSpPr>
        <p:grpSpPr>
          <a:xfrm>
            <a:off x="8355160" y="5710911"/>
            <a:ext cx="1630724" cy="1255170"/>
            <a:chOff x="7982733" y="5589867"/>
            <a:chExt cx="1630724" cy="1255170"/>
          </a:xfrm>
        </p:grpSpPr>
        <p:sp>
          <p:nvSpPr>
            <p:cNvPr id="231" name="Freeform: Shape 230"/>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32" name="Freeform: Shape 231"/>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33" name="Freeform: Shape 232"/>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34" name="Freeform: Shape 233"/>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35" name="Freeform: Shape 234"/>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78" name="Picture 77"/>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a:xfrm>
            <a:off x="8391020" y="2888621"/>
            <a:ext cx="3675188" cy="4248485"/>
          </a:xfrm>
          <a:prstGeom prst="rect">
            <a:avLst/>
          </a:prstGeom>
        </p:spPr>
      </p:pic>
      <p:sp>
        <p:nvSpPr>
          <p:cNvPr id="83" name="TextBox 82"/>
          <p:cNvSpPr txBox="1"/>
          <p:nvPr/>
        </p:nvSpPr>
        <p:spPr>
          <a:xfrm>
            <a:off x="10971321" y="5184733"/>
            <a:ext cx="668773"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400" b="0" i="0" u="none" strike="noStrike" kern="1200" cap="none" spc="0" normalizeH="0" baseline="0" noProof="0">
                <a:ln>
                  <a:noFill/>
                </a:ln>
                <a:solidFill>
                  <a:srgbClr val="002060"/>
                </a:solidFill>
                <a:effectLst/>
                <a:uLnTx/>
                <a:uFillTx/>
                <a:latin typeface="UTM American Sans" panose="02040603050506020204" pitchFamily="18" charset="0"/>
                <a:ea typeface="+mn-ea"/>
                <a:cs typeface="+mn-cs"/>
              </a:rPr>
              <a:t>KTUTS</a:t>
            </a:r>
            <a:endParaRPr kumimoji="0" lang="en-US" sz="1400" b="0" i="0" u="none" strike="noStrike" kern="1200" cap="none" spc="0" normalizeH="0" baseline="0" noProof="0">
              <a:ln>
                <a:noFill/>
              </a:ln>
              <a:solidFill>
                <a:srgbClr val="002060"/>
              </a:solidFill>
              <a:effectLst/>
              <a:uLnTx/>
              <a:uFillTx/>
              <a:latin typeface="UTM American Sans" panose="02040603050506020204" pitchFamily="18" charset="0"/>
              <a:ea typeface="+mn-ea"/>
              <a:cs typeface="+mn-cs"/>
            </a:endParaRPr>
          </a:p>
        </p:txBody>
      </p:sp>
      <p:grpSp>
        <p:nvGrpSpPr>
          <p:cNvPr id="4" name="Group 3"/>
          <p:cNvGrpSpPr/>
          <p:nvPr/>
        </p:nvGrpSpPr>
        <p:grpSpPr>
          <a:xfrm>
            <a:off x="-83970" y="2912456"/>
            <a:ext cx="5024721" cy="4347630"/>
            <a:chOff x="163680" y="2817206"/>
            <a:chExt cx="5024721" cy="4347630"/>
          </a:xfrm>
        </p:grpSpPr>
        <p:pic>
          <p:nvPicPr>
            <p:cNvPr id="80" name="Picture 79"/>
            <p:cNvPicPr>
              <a:picLocks noChangeAspect="1"/>
            </p:cNvPicPr>
            <p:nvPr/>
          </p:nvPicPr>
          <p:blipFill>
            <a:blip r:embed="rId11">
              <a:extLst>
                <a:ext uri="{BEBA8EAE-BF5A-486C-A8C5-ECC9F3942E4B}">
                  <a14:imgProps xmlns:a14="http://schemas.microsoft.com/office/drawing/2010/main">
                    <a14:imgLayer r:embed="rId12">
                      <a14:imgEffect>
                        <a14:backgroundRemoval t="9426" b="92623" l="9752" r="89894">
                          <a14:foregroundMark x1="70213" y1="42418" x2="70567" y2="49795"/>
                          <a14:foregroundMark x1="78901" y1="42418" x2="77660" y2="53689"/>
                          <a14:foregroundMark x1="71454" y1="89344" x2="66135" y2="90779"/>
                          <a14:foregroundMark x1="70035" y1="92213" x2="76418" y2="92213"/>
                          <a14:foregroundMark x1="77837" y1="91803" x2="76773" y2="92008"/>
                          <a14:foregroundMark x1="79610" y1="91803" x2="67730" y2="91803"/>
                          <a14:foregroundMark x1="24645" y1="37910" x2="25177" y2="64344"/>
                          <a14:foregroundMark x1="33156" y1="53279" x2="31560" y2="61270"/>
                          <a14:foregroundMark x1="39362" y1="55738" x2="33688" y2="56967"/>
                          <a14:foregroundMark x1="22695" y1="90779" x2="26950" y2="90984"/>
                          <a14:foregroundMark x1="30851" y1="90984" x2="22518" y2="90574"/>
                          <a14:foregroundMark x1="21631" y1="91393" x2="29078" y2="91803"/>
                          <a14:foregroundMark x1="28901" y1="92008" x2="31028" y2="91393"/>
                          <a14:foregroundMark x1="29787" y1="92008" x2="32624" y2="91803"/>
                          <a14:foregroundMark x1="22695" y1="92008" x2="20922" y2="92213"/>
                          <a14:foregroundMark x1="20390" y1="92418" x2="18794" y2="91803"/>
                          <a14:foregroundMark x1="33609" y1="50000" x2="32092" y2="51434"/>
                          <a14:foregroundMark x1="34043" y1="49590" x2="33609" y2="50000"/>
                          <a14:backgroundMark x1="66667" y1="56352" x2="66667" y2="56352"/>
                          <a14:backgroundMark x1="74468" y1="84221" x2="74468" y2="84221"/>
                          <a14:backgroundMark x1="74468" y1="80533" x2="72695" y2="86680"/>
                          <a14:backgroundMark x1="58511" y1="51025" x2="59220" y2="50410"/>
                          <a14:backgroundMark x1="59043" y1="50615" x2="57092" y2="50820"/>
                          <a14:backgroundMark x1="58156" y1="47746" x2="59929" y2="48770"/>
                          <a14:backgroundMark x1="59220" y1="48770" x2="58688" y2="53074"/>
                          <a14:backgroundMark x1="40957" y1="30123" x2="41312" y2="29918"/>
                          <a14:backgroundMark x1="23050" y1="54918" x2="22695" y2="54303"/>
                          <a14:backgroundMark x1="21645" y1="93443" x2="20859" y2="93443"/>
                          <a14:backgroundMark x1="33333" y1="49180" x2="33333" y2="49180"/>
                          <a14:backgroundMark x1="32979" y1="49385" x2="32979" y2="49385"/>
                          <a14:backgroundMark x1="33333" y1="49590" x2="33333" y2="49590"/>
                          <a14:backgroundMark x1="32801" y1="50000" x2="32801" y2="50000"/>
                          <a14:backgroundMark x1="33865" y1="49180" x2="33865" y2="49180"/>
                          <a14:backgroundMark x1="39716" y1="33197" x2="39550" y2="33413"/>
                          <a14:backgroundMark x1="25355" y1="7172" x2="53014" y2="30738"/>
                          <a14:backgroundMark x1="68794" y1="22746" x2="61879" y2="35656"/>
                          <a14:backgroundMark x1="35638" y1="29918" x2="40248" y2="35656"/>
                          <a14:backgroundMark x1="42021" y1="10451" x2="53014" y2="24795"/>
                          <a14:backgroundMark x1="51596" y1="10041" x2="52482" y2="26025"/>
                          <a14:backgroundMark x1="30142" y1="10451" x2="34043" y2="28279"/>
                          <a14:backgroundMark x1="34043" y1="28279" x2="34043" y2="28279"/>
                          <a14:backgroundMark x1="37766" y1="27049" x2="41489" y2="28893"/>
                          <a14:backgroundMark x1="27305" y1="80123" x2="27660" y2="85246"/>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63680" y="2817206"/>
              <a:ext cx="5024721" cy="4347630"/>
            </a:xfrm>
            <a:prstGeom prst="rect">
              <a:avLst/>
            </a:prstGeom>
          </p:spPr>
        </p:pic>
        <p:pic>
          <p:nvPicPr>
            <p:cNvPr id="150" name="Picture 16"/>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flipH="1">
              <a:off x="2538009" y="4123547"/>
              <a:ext cx="911195" cy="572720"/>
            </a:xfrm>
            <a:prstGeom prst="rect">
              <a:avLst/>
            </a:prstGeom>
          </p:spPr>
        </p:pic>
        <p:pic>
          <p:nvPicPr>
            <p:cNvPr id="152" name="Picture 16"/>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685328" y="3732713"/>
              <a:ext cx="1023827" cy="585419"/>
            </a:xfrm>
            <a:prstGeom prst="rect">
              <a:avLst/>
            </a:prstGeom>
          </p:spPr>
        </p:pic>
      </p:grpSp>
      <p:pic>
        <p:nvPicPr>
          <p:cNvPr id="236" name="Picture 235"/>
          <p:cNvPicPr>
            <a:picLocks noChangeAspect="1"/>
          </p:cNvPicPr>
          <p:nvPr/>
        </p:nvPicPr>
        <p:blipFill>
          <a:blip r:embed="rId15"/>
          <a:stretch>
            <a:fillRect/>
          </a:stretch>
        </p:blipFill>
        <p:spPr>
          <a:xfrm>
            <a:off x="1727050" y="950827"/>
            <a:ext cx="9309399" cy="3432345"/>
          </a:xfrm>
          <a:prstGeom prst="rect">
            <a:avLst/>
          </a:prstGeom>
        </p:spPr>
      </p:pic>
      <p:pic>
        <p:nvPicPr>
          <p:cNvPr id="240" name="Picture 239"/>
          <p:cNvPicPr>
            <a:picLocks noChangeAspect="1"/>
          </p:cNvPicPr>
          <p:nvPr/>
        </p:nvPicPr>
        <p:blipFill>
          <a:blip r:embed="rId16"/>
          <a:stretch>
            <a:fillRect/>
          </a:stretch>
        </p:blipFill>
        <p:spPr>
          <a:xfrm>
            <a:off x="502418" y="249098"/>
            <a:ext cx="2786113" cy="174970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fade">
                                      <p:cBhvr>
                                        <p:cTn id="7" dur="1000"/>
                                        <p:tgtEl>
                                          <p:spTgt spid="78"/>
                                        </p:tgtEl>
                                      </p:cBhvr>
                                    </p:animEffect>
                                    <p:anim calcmode="lin" valueType="num">
                                      <p:cBhvr>
                                        <p:cTn id="8" dur="1000" fill="hold"/>
                                        <p:tgtEl>
                                          <p:spTgt spid="78"/>
                                        </p:tgtEl>
                                        <p:attrNameLst>
                                          <p:attrName>ppt_x</p:attrName>
                                        </p:attrNameLst>
                                      </p:cBhvr>
                                      <p:tavLst>
                                        <p:tav tm="0">
                                          <p:val>
                                            <p:strVal val="#ppt_x"/>
                                          </p:val>
                                        </p:tav>
                                        <p:tav tm="100000">
                                          <p:val>
                                            <p:strVal val="#ppt_x"/>
                                          </p:val>
                                        </p:tav>
                                      </p:tavLst>
                                    </p:anim>
                                    <p:anim calcmode="lin" valueType="num">
                                      <p:cBhvr>
                                        <p:cTn id="9" dur="1000" fill="hold"/>
                                        <p:tgtEl>
                                          <p:spTgt spid="78"/>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44"/>
                                        </p:tgtEl>
                                        <p:attrNameLst>
                                          <p:attrName>style.visibility</p:attrName>
                                        </p:attrNameLst>
                                      </p:cBhvr>
                                      <p:to>
                                        <p:strVal val="visible"/>
                                      </p:to>
                                    </p:set>
                                    <p:animEffect transition="in" filter="fade">
                                      <p:cBhvr>
                                        <p:cTn id="12" dur="1000"/>
                                        <p:tgtEl>
                                          <p:spTgt spid="144"/>
                                        </p:tgtEl>
                                      </p:cBhvr>
                                    </p:animEffect>
                                    <p:anim calcmode="lin" valueType="num">
                                      <p:cBhvr>
                                        <p:cTn id="13" dur="1000" fill="hold"/>
                                        <p:tgtEl>
                                          <p:spTgt spid="144"/>
                                        </p:tgtEl>
                                        <p:attrNameLst>
                                          <p:attrName>ppt_x</p:attrName>
                                        </p:attrNameLst>
                                      </p:cBhvr>
                                      <p:tavLst>
                                        <p:tav tm="0">
                                          <p:val>
                                            <p:strVal val="#ppt_x"/>
                                          </p:val>
                                        </p:tav>
                                        <p:tav tm="100000">
                                          <p:val>
                                            <p:strVal val="#ppt_x"/>
                                          </p:val>
                                        </p:tav>
                                      </p:tavLst>
                                    </p:anim>
                                    <p:anim calcmode="lin" valueType="num">
                                      <p:cBhvr>
                                        <p:cTn id="14" dur="1000" fill="hold"/>
                                        <p:tgtEl>
                                          <p:spTgt spid="14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40"/>
                                        </p:tgtEl>
                                        <p:attrNameLst>
                                          <p:attrName>style.visibility</p:attrName>
                                        </p:attrNameLst>
                                      </p:cBhvr>
                                      <p:to>
                                        <p:strVal val="visible"/>
                                      </p:to>
                                    </p:set>
                                    <p:animEffect transition="in" filter="fade">
                                      <p:cBhvr>
                                        <p:cTn id="24" dur="500"/>
                                        <p:tgtEl>
                                          <p:spTgt spid="240"/>
                                        </p:tgtEl>
                                      </p:cBhvr>
                                    </p:animEffect>
                                  </p:childTnLst>
                                </p:cTn>
                              </p:par>
                            </p:childTnLst>
                          </p:cTn>
                        </p:par>
                      </p:childTnLst>
                    </p:cTn>
                  </p:par>
                  <p:par>
                    <p:cTn id="25" fill="hold">
                      <p:stCondLst>
                        <p:cond delay="indefinite"/>
                      </p:stCondLst>
                      <p:childTnLst>
                        <p:par>
                          <p:cTn id="26" fill="hold">
                            <p:stCondLst>
                              <p:cond delay="0"/>
                            </p:stCondLst>
                            <p:childTnLst>
                              <p:par>
                                <p:cTn id="27" presetID="26" presetClass="entr" presetSubtype="0" fill="hold" nodeType="clickEffect">
                                  <p:stCondLst>
                                    <p:cond delay="0"/>
                                  </p:stCondLst>
                                  <p:childTnLst>
                                    <p:set>
                                      <p:cBhvr>
                                        <p:cTn id="28" dur="1" fill="hold">
                                          <p:stCondLst>
                                            <p:cond delay="0"/>
                                          </p:stCondLst>
                                        </p:cTn>
                                        <p:tgtEl>
                                          <p:spTgt spid="236"/>
                                        </p:tgtEl>
                                        <p:attrNameLst>
                                          <p:attrName>style.visibility</p:attrName>
                                        </p:attrNameLst>
                                      </p:cBhvr>
                                      <p:to>
                                        <p:strVal val="visible"/>
                                      </p:to>
                                    </p:set>
                                    <p:animEffect transition="in" filter="wipe(down)">
                                      <p:cBhvr>
                                        <p:cTn id="29" dur="580">
                                          <p:stCondLst>
                                            <p:cond delay="0"/>
                                          </p:stCondLst>
                                        </p:cTn>
                                        <p:tgtEl>
                                          <p:spTgt spid="236"/>
                                        </p:tgtEl>
                                      </p:cBhvr>
                                    </p:animEffect>
                                    <p:anim calcmode="lin" valueType="num">
                                      <p:cBhvr>
                                        <p:cTn id="30" dur="1822" tmFilter="0,0; 0.14,0.36; 0.43,0.73; 0.71,0.91; 1.0,1.0">
                                          <p:stCondLst>
                                            <p:cond delay="0"/>
                                          </p:stCondLst>
                                        </p:cTn>
                                        <p:tgtEl>
                                          <p:spTgt spid="236"/>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236"/>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236"/>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236"/>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236"/>
                                        </p:tgtEl>
                                        <p:attrNameLst>
                                          <p:attrName>ppt_y</p:attrName>
                                        </p:attrNameLst>
                                      </p:cBhvr>
                                      <p:tavLst>
                                        <p:tav tm="0" fmla="#ppt_y-sin(pi*$)/81">
                                          <p:val>
                                            <p:fltVal val="0"/>
                                          </p:val>
                                        </p:tav>
                                        <p:tav tm="100000">
                                          <p:val>
                                            <p:fltVal val="1"/>
                                          </p:val>
                                        </p:tav>
                                      </p:tavLst>
                                    </p:anim>
                                    <p:animScale>
                                      <p:cBhvr>
                                        <p:cTn id="35" dur="26">
                                          <p:stCondLst>
                                            <p:cond delay="650"/>
                                          </p:stCondLst>
                                        </p:cTn>
                                        <p:tgtEl>
                                          <p:spTgt spid="236"/>
                                        </p:tgtEl>
                                      </p:cBhvr>
                                      <p:to x="100000" y="60000"/>
                                    </p:animScale>
                                    <p:animScale>
                                      <p:cBhvr>
                                        <p:cTn id="36" dur="166" decel="50000">
                                          <p:stCondLst>
                                            <p:cond delay="676"/>
                                          </p:stCondLst>
                                        </p:cTn>
                                        <p:tgtEl>
                                          <p:spTgt spid="236"/>
                                        </p:tgtEl>
                                      </p:cBhvr>
                                      <p:to x="100000" y="100000"/>
                                    </p:animScale>
                                    <p:animScale>
                                      <p:cBhvr>
                                        <p:cTn id="37" dur="26">
                                          <p:stCondLst>
                                            <p:cond delay="1312"/>
                                          </p:stCondLst>
                                        </p:cTn>
                                        <p:tgtEl>
                                          <p:spTgt spid="236"/>
                                        </p:tgtEl>
                                      </p:cBhvr>
                                      <p:to x="100000" y="80000"/>
                                    </p:animScale>
                                    <p:animScale>
                                      <p:cBhvr>
                                        <p:cTn id="38" dur="166" decel="50000">
                                          <p:stCondLst>
                                            <p:cond delay="1338"/>
                                          </p:stCondLst>
                                        </p:cTn>
                                        <p:tgtEl>
                                          <p:spTgt spid="236"/>
                                        </p:tgtEl>
                                      </p:cBhvr>
                                      <p:to x="100000" y="100000"/>
                                    </p:animScale>
                                    <p:animScale>
                                      <p:cBhvr>
                                        <p:cTn id="39" dur="26">
                                          <p:stCondLst>
                                            <p:cond delay="1642"/>
                                          </p:stCondLst>
                                        </p:cTn>
                                        <p:tgtEl>
                                          <p:spTgt spid="236"/>
                                        </p:tgtEl>
                                      </p:cBhvr>
                                      <p:to x="100000" y="90000"/>
                                    </p:animScale>
                                    <p:animScale>
                                      <p:cBhvr>
                                        <p:cTn id="40" dur="166" decel="50000">
                                          <p:stCondLst>
                                            <p:cond delay="1668"/>
                                          </p:stCondLst>
                                        </p:cTn>
                                        <p:tgtEl>
                                          <p:spTgt spid="236"/>
                                        </p:tgtEl>
                                      </p:cBhvr>
                                      <p:to x="100000" y="100000"/>
                                    </p:animScale>
                                    <p:animScale>
                                      <p:cBhvr>
                                        <p:cTn id="41" dur="26">
                                          <p:stCondLst>
                                            <p:cond delay="1808"/>
                                          </p:stCondLst>
                                        </p:cTn>
                                        <p:tgtEl>
                                          <p:spTgt spid="236"/>
                                        </p:tgtEl>
                                      </p:cBhvr>
                                      <p:to x="100000" y="95000"/>
                                    </p:animScale>
                                    <p:animScale>
                                      <p:cBhvr>
                                        <p:cTn id="42" dur="166" decel="50000">
                                          <p:stCondLst>
                                            <p:cond delay="1834"/>
                                          </p:stCondLst>
                                        </p:cTn>
                                        <p:tgtEl>
                                          <p:spTgt spid="23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Rectangle: Rounded Corners 113"/>
          <p:cNvSpPr/>
          <p:nvPr/>
        </p:nvSpPr>
        <p:spPr>
          <a:xfrm>
            <a:off x="129209" y="506896"/>
            <a:ext cx="11837503" cy="5973417"/>
          </a:xfrm>
          <a:prstGeom prst="roundRect">
            <a:avLst/>
          </a:prstGeom>
          <a:solidFill>
            <a:schemeClr val="bg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AFE2DB"/>
              </a:solidFill>
              <a:effectLst/>
              <a:uLnTx/>
              <a:uFillTx/>
              <a:latin typeface="Calibri" panose="020F0502020204030204"/>
              <a:ea typeface="+mn-ea"/>
              <a:cs typeface="+mn-cs"/>
            </a:endParaRPr>
          </a:p>
        </p:txBody>
      </p:sp>
      <p:pic>
        <p:nvPicPr>
          <p:cNvPr id="3" name="Picture 2"/>
          <p:cNvPicPr>
            <a:picLocks noChangeAspect="1"/>
          </p:cNvPicPr>
          <p:nvPr/>
        </p:nvPicPr>
        <p:blipFill>
          <a:blip r:embed="rId1"/>
          <a:stretch>
            <a:fillRect/>
          </a:stretch>
        </p:blipFill>
        <p:spPr>
          <a:xfrm>
            <a:off x="738187" y="1657351"/>
            <a:ext cx="4492164" cy="3471862"/>
          </a:xfrm>
          <a:prstGeom prst="rect">
            <a:avLst/>
          </a:prstGeom>
        </p:spPr>
      </p:pic>
      <p:sp>
        <p:nvSpPr>
          <p:cNvPr id="4" name="Speech Bubble: Rectangle with Corners Rounded 4"/>
          <p:cNvSpPr/>
          <p:nvPr/>
        </p:nvSpPr>
        <p:spPr>
          <a:xfrm flipH="1">
            <a:off x="5679438" y="2206735"/>
            <a:ext cx="5423989" cy="206999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b="1" dirty="0" err="1">
                <a:solidFill>
                  <a:srgbClr val="FF0000"/>
                </a:solidFill>
                <a:latin typeface="Calibri" panose="020F0502020204030204" pitchFamily="34" charset="0"/>
                <a:cs typeface="Calibri" panose="020F0502020204030204" pitchFamily="34" charset="0"/>
              </a:rPr>
              <a:t>Âm</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thanh</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giúp</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giải</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trí</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tiếng</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chiêng</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trống</a:t>
            </a:r>
            <a:r>
              <a:rPr lang="en-US" sz="4000" b="1" dirty="0">
                <a:solidFill>
                  <a:srgbClr val="FF0000"/>
                </a:solidFill>
                <a:latin typeface="Calibri" panose="020F0502020204030204" pitchFamily="34" charset="0"/>
                <a:cs typeface="Calibri" panose="020F0502020204030204" pitchFamily="34" charset="0"/>
              </a:rPr>
              <a:t>)</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5" name="Picture 4"/>
          <p:cNvPicPr>
            <a:picLocks noChangeAspect="1"/>
          </p:cNvPicPr>
          <p:nvPr/>
        </p:nvPicPr>
        <p:blipFill>
          <a:blip r:embed="rId2"/>
          <a:stretch>
            <a:fillRect/>
          </a:stretch>
        </p:blipFill>
        <p:spPr>
          <a:xfrm>
            <a:off x="2679246" y="493442"/>
            <a:ext cx="7010400" cy="94370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Rectangle: Rounded Corners 113"/>
          <p:cNvSpPr/>
          <p:nvPr/>
        </p:nvSpPr>
        <p:spPr>
          <a:xfrm>
            <a:off x="129209" y="506896"/>
            <a:ext cx="11837503" cy="5973417"/>
          </a:xfrm>
          <a:prstGeom prst="roundRect">
            <a:avLst/>
          </a:prstGeom>
          <a:solidFill>
            <a:schemeClr val="bg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AFE2DB"/>
              </a:solidFill>
              <a:effectLst/>
              <a:uLnTx/>
              <a:uFillTx/>
              <a:latin typeface="Calibri" panose="020F0502020204030204"/>
              <a:ea typeface="+mn-ea"/>
              <a:cs typeface="+mn-cs"/>
            </a:endParaRPr>
          </a:p>
        </p:txBody>
      </p:sp>
      <p:sp>
        <p:nvSpPr>
          <p:cNvPr id="4" name="Speech Bubble: Rectangle with Corners Rounded 4"/>
          <p:cNvSpPr/>
          <p:nvPr/>
        </p:nvSpPr>
        <p:spPr>
          <a:xfrm flipH="1">
            <a:off x="5679438" y="2206735"/>
            <a:ext cx="5423989" cy="206999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400" b="1" dirty="0" err="1">
                <a:solidFill>
                  <a:srgbClr val="FF0000"/>
                </a:solidFill>
                <a:latin typeface="Calibri" panose="020F0502020204030204" pitchFamily="34" charset="0"/>
                <a:cs typeface="Calibri" panose="020F0502020204030204" pitchFamily="34" charset="0"/>
              </a:rPr>
              <a:t>Âm</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thanh</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giúp</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chúng</a:t>
            </a:r>
            <a:r>
              <a:rPr lang="en-US" sz="4400" b="1" dirty="0">
                <a:solidFill>
                  <a:srgbClr val="FF0000"/>
                </a:solidFill>
                <a:latin typeface="Calibri" panose="020F0502020204030204" pitchFamily="34" charset="0"/>
                <a:cs typeface="Calibri" panose="020F0502020204030204" pitchFamily="34" charset="0"/>
              </a:rPr>
              <a:t> ta </a:t>
            </a:r>
            <a:r>
              <a:rPr lang="en-US" sz="4400" b="1" dirty="0" err="1">
                <a:solidFill>
                  <a:srgbClr val="FF0000"/>
                </a:solidFill>
                <a:latin typeface="Calibri" panose="020F0502020204030204" pitchFamily="34" charset="0"/>
                <a:cs typeface="Calibri" panose="020F0502020204030204" pitchFamily="34" charset="0"/>
              </a:rPr>
              <a:t>học</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tập</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5" name="Picture 4"/>
          <p:cNvPicPr>
            <a:picLocks noChangeAspect="1"/>
          </p:cNvPicPr>
          <p:nvPr/>
        </p:nvPicPr>
        <p:blipFill>
          <a:blip r:embed="rId1"/>
          <a:stretch>
            <a:fillRect/>
          </a:stretch>
        </p:blipFill>
        <p:spPr>
          <a:xfrm>
            <a:off x="2679246" y="493442"/>
            <a:ext cx="7010400" cy="943704"/>
          </a:xfrm>
          <a:prstGeom prst="rect">
            <a:avLst/>
          </a:prstGeom>
        </p:spPr>
      </p:pic>
      <p:pic>
        <p:nvPicPr>
          <p:cNvPr id="6" name="Picture 5"/>
          <p:cNvPicPr>
            <a:picLocks noChangeAspect="1"/>
          </p:cNvPicPr>
          <p:nvPr/>
        </p:nvPicPr>
        <p:blipFill>
          <a:blip r:embed="rId2"/>
          <a:stretch>
            <a:fillRect/>
          </a:stretch>
        </p:blipFill>
        <p:spPr>
          <a:xfrm>
            <a:off x="1271587" y="2105522"/>
            <a:ext cx="3929063" cy="328562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Rectangle: Rounded Corners 113"/>
          <p:cNvSpPr/>
          <p:nvPr/>
        </p:nvSpPr>
        <p:spPr>
          <a:xfrm>
            <a:off x="129209" y="506896"/>
            <a:ext cx="11837503" cy="5973417"/>
          </a:xfrm>
          <a:prstGeom prst="roundRect">
            <a:avLst/>
          </a:prstGeom>
          <a:solidFill>
            <a:schemeClr val="bg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AFE2DB"/>
              </a:solidFill>
              <a:effectLst/>
              <a:uLnTx/>
              <a:uFillTx/>
              <a:latin typeface="Calibri" panose="020F0502020204030204"/>
              <a:ea typeface="+mn-ea"/>
              <a:cs typeface="+mn-cs"/>
            </a:endParaRPr>
          </a:p>
        </p:txBody>
      </p:sp>
      <p:sp>
        <p:nvSpPr>
          <p:cNvPr id="4" name="Speech Bubble: Rectangle with Corners Rounded 4"/>
          <p:cNvSpPr/>
          <p:nvPr/>
        </p:nvSpPr>
        <p:spPr>
          <a:xfrm flipH="1">
            <a:off x="5679437" y="2206735"/>
            <a:ext cx="5655312" cy="206999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400" b="1">
                <a:solidFill>
                  <a:srgbClr val="FF0000"/>
                </a:solidFill>
                <a:latin typeface="Calibri" panose="020F0502020204030204" pitchFamily="34" charset="0"/>
                <a:cs typeface="Calibri" panose="020F0502020204030204" pitchFamily="34" charset="0"/>
              </a:rPr>
              <a:t>Âm thanh giúp chúng ta nghe hiệu lệnh của cảnh sát giao thông.</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5" name="Picture 4"/>
          <p:cNvPicPr>
            <a:picLocks noChangeAspect="1"/>
          </p:cNvPicPr>
          <p:nvPr/>
        </p:nvPicPr>
        <p:blipFill>
          <a:blip r:embed="rId1"/>
          <a:stretch>
            <a:fillRect/>
          </a:stretch>
        </p:blipFill>
        <p:spPr>
          <a:xfrm>
            <a:off x="2679246" y="493442"/>
            <a:ext cx="7010400" cy="943704"/>
          </a:xfrm>
          <a:prstGeom prst="rect">
            <a:avLst/>
          </a:prstGeom>
        </p:spPr>
      </p:pic>
      <p:pic>
        <p:nvPicPr>
          <p:cNvPr id="3" name="Picture 2"/>
          <p:cNvPicPr>
            <a:picLocks noChangeAspect="1"/>
          </p:cNvPicPr>
          <p:nvPr/>
        </p:nvPicPr>
        <p:blipFill>
          <a:blip r:embed="rId2"/>
          <a:stretch>
            <a:fillRect/>
          </a:stretch>
        </p:blipFill>
        <p:spPr>
          <a:xfrm>
            <a:off x="1343025" y="1828801"/>
            <a:ext cx="3609010" cy="337661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9461883" y="355674"/>
            <a:ext cx="2444487" cy="1145318"/>
          </a:xfrm>
          <a:prstGeom prst="rect">
            <a:avLst/>
          </a:prstGeom>
        </p:spPr>
      </p:pic>
      <p:pic>
        <p:nvPicPr>
          <p:cNvPr id="16" name="Graphic 15"/>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562946" y="721357"/>
            <a:ext cx="1723597" cy="807559"/>
          </a:xfrm>
          <a:prstGeom prst="rect">
            <a:avLst/>
          </a:prstGeom>
        </p:spPr>
      </p:pic>
      <p:sp>
        <p:nvSpPr>
          <p:cNvPr id="17" name="TextBox 16"/>
          <p:cNvSpPr txBox="1"/>
          <p:nvPr/>
        </p:nvSpPr>
        <p:spPr>
          <a:xfrm>
            <a:off x="2137100" y="432539"/>
            <a:ext cx="7474226"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VD </a:t>
            </a:r>
            <a:r>
              <a:rPr kumimoji="0" lang="en-US" sz="48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khác</a:t>
            </a:r>
            <a:r>
              <a:rPr kumimoji="0" lang="en-US" sz="48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endParaRPr kumimoji="0" lang="en-US" sz="48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endParaRPr>
          </a:p>
        </p:txBody>
      </p:sp>
      <p:grpSp>
        <p:nvGrpSpPr>
          <p:cNvPr id="2" name="Group 1"/>
          <p:cNvGrpSpPr/>
          <p:nvPr/>
        </p:nvGrpSpPr>
        <p:grpSpPr>
          <a:xfrm>
            <a:off x="6591300" y="2334543"/>
            <a:ext cx="5731495" cy="3818608"/>
            <a:chOff x="6328276" y="280496"/>
            <a:chExt cx="5731495" cy="3818608"/>
          </a:xfrm>
        </p:grpSpPr>
        <p:pic>
          <p:nvPicPr>
            <p:cNvPr id="3"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328276" y="280496"/>
              <a:ext cx="5731495" cy="3818608"/>
            </a:xfrm>
            <a:prstGeom prst="rect">
              <a:avLst/>
            </a:prstGeom>
          </p:spPr>
        </p:pic>
        <p:sp>
          <p:nvSpPr>
            <p:cNvPr id="6" name="TextBox 5"/>
            <p:cNvSpPr txBox="1"/>
            <p:nvPr/>
          </p:nvSpPr>
          <p:spPr>
            <a:xfrm>
              <a:off x="6852151" y="1166234"/>
              <a:ext cx="5076825" cy="1323439"/>
            </a:xfrm>
            <a:prstGeom prst="rect">
              <a:avLst/>
            </a:prstGeom>
            <a:noFill/>
          </p:spPr>
          <p:txBody>
            <a:bodyPr wrap="square" rtlCol="0">
              <a:spAutoFit/>
            </a:bodyPr>
            <a:lstStyle/>
            <a:p>
              <a:pPr algn="ctr"/>
              <a:r>
                <a:rPr lang="en-US" sz="4000" b="1" dirty="0" err="1">
                  <a:solidFill>
                    <a:srgbClr val="121212"/>
                  </a:solidFill>
                  <a:latin typeface="Arial" panose="020B0604020202020204" pitchFamily="34" charset="0"/>
                  <a:cs typeface="Arial" panose="020B0604020202020204" pitchFamily="34" charset="0"/>
                </a:rPr>
                <a:t>Âm</a:t>
              </a:r>
              <a:r>
                <a:rPr lang="en-US" sz="4000" b="1" dirty="0">
                  <a:solidFill>
                    <a:srgbClr val="121212"/>
                  </a:solidFill>
                  <a:latin typeface="Arial" panose="020B0604020202020204" pitchFamily="34" charset="0"/>
                  <a:cs typeface="Arial" panose="020B0604020202020204" pitchFamily="34" charset="0"/>
                </a:rPr>
                <a:t> </a:t>
              </a:r>
              <a:r>
                <a:rPr lang="en-US" sz="4000" b="1" dirty="0" err="1">
                  <a:solidFill>
                    <a:srgbClr val="121212"/>
                  </a:solidFill>
                  <a:latin typeface="Arial" panose="020B0604020202020204" pitchFamily="34" charset="0"/>
                  <a:cs typeface="Arial" panose="020B0604020202020204" pitchFamily="34" charset="0"/>
                </a:rPr>
                <a:t>thanh</a:t>
              </a:r>
              <a:r>
                <a:rPr lang="en-US" sz="4000" b="1" dirty="0">
                  <a:solidFill>
                    <a:srgbClr val="121212"/>
                  </a:solidFill>
                  <a:latin typeface="Arial" panose="020B0604020202020204" pitchFamily="34" charset="0"/>
                  <a:cs typeface="Arial" panose="020B0604020202020204" pitchFamily="34" charset="0"/>
                </a:rPr>
                <a:t> </a:t>
              </a:r>
              <a:r>
                <a:rPr lang="en-US" sz="4000" b="1" dirty="0" err="1">
                  <a:solidFill>
                    <a:srgbClr val="121212"/>
                  </a:solidFill>
                  <a:latin typeface="Arial" panose="020B0604020202020204" pitchFamily="34" charset="0"/>
                  <a:cs typeface="Arial" panose="020B0604020202020204" pitchFamily="34" charset="0"/>
                </a:rPr>
                <a:t>giúp</a:t>
              </a:r>
              <a:r>
                <a:rPr lang="en-US" sz="4000" b="1" dirty="0">
                  <a:solidFill>
                    <a:srgbClr val="121212"/>
                  </a:solidFill>
                  <a:latin typeface="Arial" panose="020B0604020202020204" pitchFamily="34" charset="0"/>
                  <a:cs typeface="Arial" panose="020B0604020202020204" pitchFamily="34" charset="0"/>
                </a:rPr>
                <a:t> </a:t>
              </a:r>
              <a:r>
                <a:rPr lang="en-US" sz="4000" b="1" dirty="0" err="1">
                  <a:solidFill>
                    <a:srgbClr val="121212"/>
                  </a:solidFill>
                  <a:latin typeface="Arial" panose="020B0604020202020204" pitchFamily="34" charset="0"/>
                  <a:cs typeface="Arial" panose="020B0604020202020204" pitchFamily="34" charset="0"/>
                </a:rPr>
                <a:t>báo</a:t>
              </a:r>
              <a:r>
                <a:rPr lang="en-US" sz="4000" b="1" dirty="0">
                  <a:solidFill>
                    <a:srgbClr val="121212"/>
                  </a:solidFill>
                  <a:latin typeface="Arial" panose="020B0604020202020204" pitchFamily="34" charset="0"/>
                  <a:cs typeface="Arial" panose="020B0604020202020204" pitchFamily="34" charset="0"/>
                </a:rPr>
                <a:t> </a:t>
              </a:r>
              <a:r>
                <a:rPr lang="en-US" sz="4000" b="1" dirty="0" err="1">
                  <a:solidFill>
                    <a:srgbClr val="121212"/>
                  </a:solidFill>
                  <a:latin typeface="Arial" panose="020B0604020202020204" pitchFamily="34" charset="0"/>
                  <a:cs typeface="Arial" panose="020B0604020202020204" pitchFamily="34" charset="0"/>
                </a:rPr>
                <a:t>hiệu</a:t>
              </a:r>
              <a:r>
                <a:rPr lang="en-US" sz="4000" b="1" dirty="0">
                  <a:solidFill>
                    <a:srgbClr val="121212"/>
                  </a:solidFill>
                  <a:latin typeface="Arial" panose="020B0604020202020204" pitchFamily="34" charset="0"/>
                  <a:cs typeface="Arial" panose="020B0604020202020204" pitchFamily="34" charset="0"/>
                </a:rPr>
                <a:t> (</a:t>
              </a:r>
              <a:r>
                <a:rPr lang="en-US" sz="4000" b="1" dirty="0" err="1">
                  <a:solidFill>
                    <a:srgbClr val="121212"/>
                  </a:solidFill>
                  <a:latin typeface="Arial" panose="020B0604020202020204" pitchFamily="34" charset="0"/>
                  <a:cs typeface="Arial" panose="020B0604020202020204" pitchFamily="34" charset="0"/>
                </a:rPr>
                <a:t>tiếng</a:t>
              </a:r>
              <a:r>
                <a:rPr lang="en-US" sz="4000" b="1" dirty="0">
                  <a:solidFill>
                    <a:srgbClr val="121212"/>
                  </a:solidFill>
                  <a:latin typeface="Arial" panose="020B0604020202020204" pitchFamily="34" charset="0"/>
                  <a:cs typeface="Arial" panose="020B0604020202020204" pitchFamily="34" charset="0"/>
                </a:rPr>
                <a:t> </a:t>
              </a:r>
              <a:r>
                <a:rPr lang="en-US" sz="4000" b="1" dirty="0" err="1">
                  <a:solidFill>
                    <a:srgbClr val="121212"/>
                  </a:solidFill>
                  <a:latin typeface="Arial" panose="020B0604020202020204" pitchFamily="34" charset="0"/>
                  <a:cs typeface="Arial" panose="020B0604020202020204" pitchFamily="34" charset="0"/>
                </a:rPr>
                <a:t>trống</a:t>
              </a:r>
              <a:r>
                <a:rPr lang="en-US" sz="4000" b="1" dirty="0">
                  <a:solidFill>
                    <a:srgbClr val="121212"/>
                  </a:solidFill>
                  <a:latin typeface="Arial" panose="020B0604020202020204" pitchFamily="34" charset="0"/>
                  <a:cs typeface="Arial" panose="020B0604020202020204" pitchFamily="34" charset="0"/>
                </a:rPr>
                <a:t>)</a:t>
              </a:r>
              <a:endParaRPr lang="en-US" sz="4000" b="1" dirty="0">
                <a:solidFill>
                  <a:srgbClr val="121212"/>
                </a:solidFill>
                <a:latin typeface="Arial" panose="020B0604020202020204" pitchFamily="34" charset="0"/>
                <a:cs typeface="Arial" panose="020B0604020202020204" pitchFamily="34" charset="0"/>
              </a:endParaRPr>
            </a:p>
          </p:txBody>
        </p:sp>
      </p:grpSp>
      <p:pic>
        <p:nvPicPr>
          <p:cNvPr id="9" name="Picture 8"/>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rcRect t="3713" b="3713"/>
          <a:stretch>
            <a:fillRect/>
          </a:stretch>
        </p:blipFill>
        <p:spPr>
          <a:xfrm>
            <a:off x="728408" y="2640107"/>
            <a:ext cx="5497178" cy="2734275"/>
          </a:xfrm>
          <a:prstGeom prst="roundRect">
            <a:avLst>
              <a:gd name="adj" fmla="val 20813"/>
            </a:avLst>
          </a:prstGeom>
          <a:solidFill>
            <a:srgbClr val="FFFFFF">
              <a:shade val="85000"/>
            </a:srgbClr>
          </a:solidFill>
          <a:ln w="57150">
            <a:solidFill>
              <a:srgbClr val="29595E"/>
            </a:solidFill>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9461883" y="355674"/>
            <a:ext cx="2444487" cy="1145318"/>
          </a:xfrm>
          <a:prstGeom prst="rect">
            <a:avLst/>
          </a:prstGeom>
        </p:spPr>
      </p:pic>
      <p:pic>
        <p:nvPicPr>
          <p:cNvPr id="16" name="Graphic 15"/>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562946" y="721357"/>
            <a:ext cx="1723597" cy="807559"/>
          </a:xfrm>
          <a:prstGeom prst="rect">
            <a:avLst/>
          </a:prstGeom>
        </p:spPr>
      </p:pic>
      <p:sp>
        <p:nvSpPr>
          <p:cNvPr id="17" name="TextBox 16"/>
          <p:cNvSpPr txBox="1"/>
          <p:nvPr/>
        </p:nvSpPr>
        <p:spPr>
          <a:xfrm>
            <a:off x="2137100" y="432539"/>
            <a:ext cx="7474226"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VD </a:t>
            </a:r>
            <a:r>
              <a:rPr kumimoji="0" lang="en-US" sz="48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khác</a:t>
            </a:r>
            <a:r>
              <a:rPr kumimoji="0" lang="en-US" sz="48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endParaRPr kumimoji="0" lang="en-US" sz="48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endParaRPr>
          </a:p>
        </p:txBody>
      </p:sp>
      <p:grpSp>
        <p:nvGrpSpPr>
          <p:cNvPr id="2" name="Group 1"/>
          <p:cNvGrpSpPr/>
          <p:nvPr/>
        </p:nvGrpSpPr>
        <p:grpSpPr>
          <a:xfrm>
            <a:off x="6591300" y="2334543"/>
            <a:ext cx="5731495" cy="3818608"/>
            <a:chOff x="6328276" y="280496"/>
            <a:chExt cx="5731495" cy="3818608"/>
          </a:xfrm>
        </p:grpSpPr>
        <p:pic>
          <p:nvPicPr>
            <p:cNvPr id="3"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328276" y="280496"/>
              <a:ext cx="5731495" cy="3818608"/>
            </a:xfrm>
            <a:prstGeom prst="rect">
              <a:avLst/>
            </a:prstGeom>
          </p:spPr>
        </p:pic>
        <p:sp>
          <p:nvSpPr>
            <p:cNvPr id="6" name="TextBox 5"/>
            <p:cNvSpPr txBox="1"/>
            <p:nvPr/>
          </p:nvSpPr>
          <p:spPr>
            <a:xfrm>
              <a:off x="6852151" y="1166234"/>
              <a:ext cx="5076825" cy="1574277"/>
            </a:xfrm>
            <a:prstGeom prst="rect">
              <a:avLst/>
            </a:prstGeom>
            <a:noFill/>
          </p:spPr>
          <p:txBody>
            <a:bodyPr wrap="square" rtlCol="0">
              <a:spAutoFit/>
            </a:bodyPr>
            <a:lstStyle/>
            <a:p>
              <a:pPr marL="0" marR="0" algn="ctr">
                <a:lnSpc>
                  <a:spcPct val="125000"/>
                </a:lnSpc>
                <a:spcBef>
                  <a:spcPts val="0"/>
                </a:spcBef>
                <a:spcAft>
                  <a:spcPts val="0"/>
                </a:spcAft>
              </a:pPr>
              <a:r>
                <a:rPr lang="nl-NL" sz="4000" b="1" dirty="0">
                  <a:solidFill>
                    <a:srgbClr val="002060"/>
                  </a:solidFill>
                  <a:effectLst/>
                  <a:ea typeface="Times New Roman" panose="02020603050405020304" pitchFamily="18" charset="0"/>
                </a:rPr>
                <a:t>Âm thanh giúp chúng ta nói chuyện </a:t>
              </a:r>
              <a:endParaRPr lang="en-US" sz="4000" b="1" dirty="0">
                <a:solidFill>
                  <a:srgbClr val="002060"/>
                </a:solidFill>
                <a:effectLst/>
                <a:ea typeface="Calibri" panose="020F0502020204030204" pitchFamily="34" charset="0"/>
              </a:endParaRPr>
            </a:p>
          </p:txBody>
        </p:sp>
      </p:grpSp>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l="-145" t="30676" r="145" b="9474"/>
          <a:stretch>
            <a:fillRect/>
          </a:stretch>
        </p:blipFill>
        <p:spPr>
          <a:xfrm>
            <a:off x="217999" y="2611649"/>
            <a:ext cx="5916101" cy="3064310"/>
          </a:xfrm>
          <a:prstGeom prst="roundRect">
            <a:avLst>
              <a:gd name="adj" fmla="val 20813"/>
            </a:avLst>
          </a:prstGeom>
          <a:solidFill>
            <a:srgbClr val="FFFFFF">
              <a:shade val="85000"/>
            </a:srgbClr>
          </a:solidFill>
          <a:ln w="57150">
            <a:solidFill>
              <a:srgbClr val="29595E"/>
            </a:solidFill>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9461883" y="355674"/>
            <a:ext cx="2444487" cy="1145318"/>
          </a:xfrm>
          <a:prstGeom prst="rect">
            <a:avLst/>
          </a:prstGeom>
        </p:spPr>
      </p:pic>
      <p:pic>
        <p:nvPicPr>
          <p:cNvPr id="16" name="Graphic 15"/>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562946" y="721357"/>
            <a:ext cx="1723597" cy="807559"/>
          </a:xfrm>
          <a:prstGeom prst="rect">
            <a:avLst/>
          </a:prstGeom>
        </p:spPr>
      </p:pic>
      <p:sp>
        <p:nvSpPr>
          <p:cNvPr id="17" name="TextBox 16"/>
          <p:cNvSpPr txBox="1"/>
          <p:nvPr/>
        </p:nvSpPr>
        <p:spPr>
          <a:xfrm>
            <a:off x="2137100" y="432539"/>
            <a:ext cx="7474226"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VD </a:t>
            </a:r>
            <a:r>
              <a:rPr kumimoji="0" lang="en-US" sz="48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khác</a:t>
            </a:r>
            <a:r>
              <a:rPr kumimoji="0" lang="en-US" sz="48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endParaRPr kumimoji="0" lang="en-US" sz="48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endParaRPr>
          </a:p>
        </p:txBody>
      </p:sp>
      <p:grpSp>
        <p:nvGrpSpPr>
          <p:cNvPr id="2" name="Group 1"/>
          <p:cNvGrpSpPr/>
          <p:nvPr/>
        </p:nvGrpSpPr>
        <p:grpSpPr>
          <a:xfrm>
            <a:off x="5734050" y="2334543"/>
            <a:ext cx="6588745" cy="3818608"/>
            <a:chOff x="6328276" y="280496"/>
            <a:chExt cx="5731495" cy="3818608"/>
          </a:xfrm>
        </p:grpSpPr>
        <p:pic>
          <p:nvPicPr>
            <p:cNvPr id="3"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328276" y="280496"/>
              <a:ext cx="5731495" cy="3818608"/>
            </a:xfrm>
            <a:prstGeom prst="rect">
              <a:avLst/>
            </a:prstGeom>
          </p:spPr>
        </p:pic>
        <p:sp>
          <p:nvSpPr>
            <p:cNvPr id="6" name="TextBox 5"/>
            <p:cNvSpPr txBox="1"/>
            <p:nvPr/>
          </p:nvSpPr>
          <p:spPr>
            <a:xfrm>
              <a:off x="6643133" y="1290059"/>
              <a:ext cx="5186860" cy="1277914"/>
            </a:xfrm>
            <a:prstGeom prst="rect">
              <a:avLst/>
            </a:prstGeom>
            <a:noFill/>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defRPr/>
              </a:pPr>
              <a:r>
                <a:rPr lang="vi-VN"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Âm thanh giúp chúng ta báo hiệu những nguy hiểm cần tránh.</a:t>
              </a:r>
              <a:endParaRPr kumimoji="0" lang="en-US" sz="60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pic>
        <p:nvPicPr>
          <p:cNvPr id="4" name="Picture 3" descr="Logo&#10;&#10;Description automatically generated"/>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46624" y="2438401"/>
            <a:ext cx="4033500" cy="339698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9461883" y="355674"/>
            <a:ext cx="2444487" cy="1145318"/>
          </a:xfrm>
          <a:prstGeom prst="rect">
            <a:avLst/>
          </a:prstGeom>
        </p:spPr>
      </p:pic>
      <p:pic>
        <p:nvPicPr>
          <p:cNvPr id="16" name="Graphic 15"/>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562946" y="721357"/>
            <a:ext cx="1723597" cy="807559"/>
          </a:xfrm>
          <a:prstGeom prst="rect">
            <a:avLst/>
          </a:prstGeom>
        </p:spPr>
      </p:pic>
      <p:sp>
        <p:nvSpPr>
          <p:cNvPr id="17" name="TextBox 16"/>
          <p:cNvSpPr txBox="1"/>
          <p:nvPr/>
        </p:nvSpPr>
        <p:spPr>
          <a:xfrm>
            <a:off x="2137100" y="432539"/>
            <a:ext cx="7474226"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VD </a:t>
            </a:r>
            <a:r>
              <a:rPr kumimoji="0" lang="en-US" sz="48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khác</a:t>
            </a:r>
            <a:r>
              <a:rPr kumimoji="0" lang="en-US" sz="48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endParaRPr kumimoji="0" lang="en-US" sz="48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endParaRPr>
          </a:p>
        </p:txBody>
      </p:sp>
      <p:grpSp>
        <p:nvGrpSpPr>
          <p:cNvPr id="2" name="Group 1"/>
          <p:cNvGrpSpPr/>
          <p:nvPr/>
        </p:nvGrpSpPr>
        <p:grpSpPr>
          <a:xfrm>
            <a:off x="6076950" y="2334543"/>
            <a:ext cx="6245845" cy="3818608"/>
            <a:chOff x="6328276" y="280496"/>
            <a:chExt cx="5731495" cy="3818608"/>
          </a:xfrm>
        </p:grpSpPr>
        <p:pic>
          <p:nvPicPr>
            <p:cNvPr id="3"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328276" y="280496"/>
              <a:ext cx="5731495" cy="3818608"/>
            </a:xfrm>
            <a:prstGeom prst="rect">
              <a:avLst/>
            </a:prstGeom>
          </p:spPr>
        </p:pic>
        <p:sp>
          <p:nvSpPr>
            <p:cNvPr id="6" name="TextBox 5"/>
            <p:cNvSpPr txBox="1"/>
            <p:nvPr/>
          </p:nvSpPr>
          <p:spPr>
            <a:xfrm>
              <a:off x="6643133" y="1290059"/>
              <a:ext cx="5186860" cy="733599"/>
            </a:xfrm>
            <a:prstGeom prst="rect">
              <a:avLst/>
            </a:prstGeom>
            <a:noFill/>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Âm thanh giúp truyền tin.</a:t>
              </a:r>
              <a:endParaRPr kumimoji="0" lang="en-US" sz="6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grpSp>
        <p:nvGrpSpPr>
          <p:cNvPr id="5" name="Group 4"/>
          <p:cNvGrpSpPr/>
          <p:nvPr/>
        </p:nvGrpSpPr>
        <p:grpSpPr>
          <a:xfrm>
            <a:off x="573255" y="1800225"/>
            <a:ext cx="5170320" cy="4716911"/>
            <a:chOff x="163680" y="2817206"/>
            <a:chExt cx="5024721" cy="4347630"/>
          </a:xfrm>
        </p:grpSpPr>
        <p:pic>
          <p:nvPicPr>
            <p:cNvPr id="7" name="Picture 6"/>
            <p:cNvPicPr>
              <a:picLocks noChangeAspect="1"/>
            </p:cNvPicPr>
            <p:nvPr/>
          </p:nvPicPr>
          <p:blipFill>
            <a:blip r:embed="rId5">
              <a:extLst>
                <a:ext uri="{BEBA8EAE-BF5A-486C-A8C5-ECC9F3942E4B}">
                  <a14:imgProps xmlns:a14="http://schemas.microsoft.com/office/drawing/2010/main">
                    <a14:imgLayer r:embed="rId6">
                      <a14:imgEffect>
                        <a14:backgroundRemoval t="9426" b="92623" l="9752" r="89894">
                          <a14:foregroundMark x1="70213" y1="42418" x2="70567" y2="49795"/>
                          <a14:foregroundMark x1="78901" y1="42418" x2="77660" y2="53689"/>
                          <a14:foregroundMark x1="71454" y1="89344" x2="66135" y2="90779"/>
                          <a14:foregroundMark x1="70035" y1="92213" x2="76418" y2="92213"/>
                          <a14:foregroundMark x1="77837" y1="91803" x2="76773" y2="92008"/>
                          <a14:foregroundMark x1="79610" y1="91803" x2="67730" y2="91803"/>
                          <a14:foregroundMark x1="24645" y1="37910" x2="25177" y2="64344"/>
                          <a14:foregroundMark x1="33156" y1="53279" x2="31560" y2="61270"/>
                          <a14:foregroundMark x1="39362" y1="55738" x2="33688" y2="56967"/>
                          <a14:foregroundMark x1="22695" y1="90779" x2="26950" y2="90984"/>
                          <a14:foregroundMark x1="30851" y1="90984" x2="22518" y2="90574"/>
                          <a14:foregroundMark x1="21631" y1="91393" x2="29078" y2="91803"/>
                          <a14:foregroundMark x1="28901" y1="92008" x2="31028" y2="91393"/>
                          <a14:foregroundMark x1="29787" y1="92008" x2="32624" y2="91803"/>
                          <a14:foregroundMark x1="22695" y1="92008" x2="20922" y2="92213"/>
                          <a14:foregroundMark x1="20390" y1="92418" x2="18794" y2="91803"/>
                          <a14:foregroundMark x1="33609" y1="50000" x2="32092" y2="51434"/>
                          <a14:foregroundMark x1="34043" y1="49590" x2="33609" y2="50000"/>
                          <a14:backgroundMark x1="66667" y1="56352" x2="66667" y2="56352"/>
                          <a14:backgroundMark x1="74468" y1="84221" x2="74468" y2="84221"/>
                          <a14:backgroundMark x1="74468" y1="80533" x2="72695" y2="86680"/>
                          <a14:backgroundMark x1="58511" y1="51025" x2="59220" y2="50410"/>
                          <a14:backgroundMark x1="59043" y1="50615" x2="57092" y2="50820"/>
                          <a14:backgroundMark x1="58156" y1="47746" x2="59929" y2="48770"/>
                          <a14:backgroundMark x1="59220" y1="48770" x2="58688" y2="53074"/>
                          <a14:backgroundMark x1="40957" y1="30123" x2="41312" y2="29918"/>
                          <a14:backgroundMark x1="23050" y1="54918" x2="22695" y2="54303"/>
                          <a14:backgroundMark x1="21645" y1="93443" x2="20859" y2="93443"/>
                          <a14:backgroundMark x1="33333" y1="49180" x2="33333" y2="49180"/>
                          <a14:backgroundMark x1="32979" y1="49385" x2="32979" y2="49385"/>
                          <a14:backgroundMark x1="33333" y1="49590" x2="33333" y2="49590"/>
                          <a14:backgroundMark x1="32801" y1="50000" x2="32801" y2="50000"/>
                          <a14:backgroundMark x1="33865" y1="49180" x2="33865" y2="49180"/>
                          <a14:backgroundMark x1="39716" y1="33197" x2="39550" y2="33413"/>
                          <a14:backgroundMark x1="25355" y1="7172" x2="53014" y2="30738"/>
                          <a14:backgroundMark x1="68794" y1="22746" x2="61879" y2="35656"/>
                          <a14:backgroundMark x1="35638" y1="29918" x2="40248" y2="35656"/>
                          <a14:backgroundMark x1="42021" y1="10451" x2="53014" y2="24795"/>
                          <a14:backgroundMark x1="51596" y1="10041" x2="52482" y2="26025"/>
                          <a14:backgroundMark x1="30142" y1="10451" x2="34043" y2="28279"/>
                          <a14:backgroundMark x1="34043" y1="28279" x2="34043" y2="28279"/>
                          <a14:backgroundMark x1="37766" y1="27049" x2="41489" y2="28893"/>
                          <a14:backgroundMark x1="27305" y1="80123" x2="27660" y2="85246"/>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63680" y="2817206"/>
              <a:ext cx="5024721" cy="4347630"/>
            </a:xfrm>
            <a:prstGeom prst="rect">
              <a:avLst/>
            </a:prstGeom>
          </p:spPr>
        </p:pic>
        <p:pic>
          <p:nvPicPr>
            <p:cNvPr id="8" name="Picture 1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H="1">
              <a:off x="2538009" y="4123547"/>
              <a:ext cx="911195" cy="572720"/>
            </a:xfrm>
            <a:prstGeom prst="rect">
              <a:avLst/>
            </a:prstGeom>
          </p:spPr>
        </p:pic>
        <p:pic>
          <p:nvPicPr>
            <p:cNvPr id="9" name="Picture 1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685328" y="3732713"/>
              <a:ext cx="1023827" cy="585419"/>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 y="2627312"/>
            <a:ext cx="12191781" cy="4230688"/>
          </a:xfrm>
          <a:prstGeom prst="rect">
            <a:avLst/>
          </a:prstGeom>
        </p:spPr>
      </p:pic>
      <p:sp>
        <p:nvSpPr>
          <p:cNvPr id="5" name="Graphic 3"/>
          <p:cNvSpPr/>
          <p:nvPr/>
        </p:nvSpPr>
        <p:spPr>
          <a:xfrm>
            <a:off x="219" y="279400"/>
            <a:ext cx="12191781" cy="870705"/>
          </a:xfrm>
          <a:custGeom>
            <a:avLst/>
            <a:gdLst>
              <a:gd name="connsiteX0" fmla="*/ 12650 w 12191781"/>
              <a:gd name="connsiteY0" fmla="*/ 0 h 870705"/>
              <a:gd name="connsiteX1" fmla="*/ 0 w 12191781"/>
              <a:gd name="connsiteY1" fmla="*/ 12031 h 870705"/>
              <a:gd name="connsiteX2" fmla="*/ 0 w 12191781"/>
              <a:gd name="connsiteY2" fmla="*/ 384087 h 870705"/>
              <a:gd name="connsiteX3" fmla="*/ 558564 w 12191781"/>
              <a:gd name="connsiteY3" fmla="*/ 663315 h 870705"/>
              <a:gd name="connsiteX4" fmla="*/ 1547882 w 12191781"/>
              <a:gd name="connsiteY4" fmla="*/ 331657 h 870705"/>
              <a:gd name="connsiteX5" fmla="*/ 2617027 w 12191781"/>
              <a:gd name="connsiteY5" fmla="*/ 308784 h 870705"/>
              <a:gd name="connsiteX6" fmla="*/ 3797841 w 12191781"/>
              <a:gd name="connsiteY6" fmla="*/ 869319 h 870705"/>
              <a:gd name="connsiteX7" fmla="*/ 4851064 w 12191781"/>
              <a:gd name="connsiteY7" fmla="*/ 343094 h 870705"/>
              <a:gd name="connsiteX8" fmla="*/ 6191530 w 12191781"/>
              <a:gd name="connsiteY8" fmla="*/ 411712 h 870705"/>
              <a:gd name="connsiteX9" fmla="*/ 8585218 w 12191781"/>
              <a:gd name="connsiteY9" fmla="*/ 388840 h 870705"/>
              <a:gd name="connsiteX10" fmla="*/ 9415103 w 12191781"/>
              <a:gd name="connsiteY10" fmla="*/ 686188 h 870705"/>
              <a:gd name="connsiteX11" fmla="*/ 10085336 w 12191781"/>
              <a:gd name="connsiteY11" fmla="*/ 377403 h 870705"/>
              <a:gd name="connsiteX12" fmla="*/ 11776948 w 12191781"/>
              <a:gd name="connsiteY12" fmla="*/ 343094 h 870705"/>
              <a:gd name="connsiteX13" fmla="*/ 12191782 w 12191781"/>
              <a:gd name="connsiteY13" fmla="*/ 484490 h 870705"/>
              <a:gd name="connsiteX14" fmla="*/ 12191782 w 12191781"/>
              <a:gd name="connsiteY14" fmla="*/ 0 h 870705"/>
              <a:gd name="connsiteX15" fmla="*/ 12650 w 12191781"/>
              <a:gd name="connsiteY15" fmla="*/ 0 h 87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781" h="870705">
                <a:moveTo>
                  <a:pt x="12650" y="0"/>
                </a:moveTo>
                <a:cubicBezTo>
                  <a:pt x="8288" y="4010"/>
                  <a:pt x="4144" y="8020"/>
                  <a:pt x="0" y="12031"/>
                </a:cubicBezTo>
                <a:lnTo>
                  <a:pt x="0" y="384087"/>
                </a:lnTo>
                <a:cubicBezTo>
                  <a:pt x="113196" y="529196"/>
                  <a:pt x="317777" y="628857"/>
                  <a:pt x="558564" y="663315"/>
                </a:cubicBezTo>
                <a:cubicBezTo>
                  <a:pt x="973397" y="720497"/>
                  <a:pt x="1292701" y="526077"/>
                  <a:pt x="1547882" y="331657"/>
                </a:cubicBezTo>
                <a:cubicBezTo>
                  <a:pt x="1851047" y="697624"/>
                  <a:pt x="2329784" y="697624"/>
                  <a:pt x="2617027" y="308784"/>
                </a:cubicBezTo>
                <a:cubicBezTo>
                  <a:pt x="2824444" y="629005"/>
                  <a:pt x="3303181" y="892192"/>
                  <a:pt x="3797841" y="869319"/>
                </a:cubicBezTo>
                <a:cubicBezTo>
                  <a:pt x="4324344" y="846446"/>
                  <a:pt x="4531978" y="606281"/>
                  <a:pt x="4851064" y="343094"/>
                </a:cubicBezTo>
                <a:cubicBezTo>
                  <a:pt x="5329802" y="674751"/>
                  <a:pt x="5712792" y="789264"/>
                  <a:pt x="6191530" y="411712"/>
                </a:cubicBezTo>
                <a:cubicBezTo>
                  <a:pt x="6845841" y="937938"/>
                  <a:pt x="8042576" y="1075176"/>
                  <a:pt x="8585218" y="388840"/>
                </a:cubicBezTo>
                <a:cubicBezTo>
                  <a:pt x="8856539" y="514641"/>
                  <a:pt x="9032113" y="697624"/>
                  <a:pt x="9415103" y="686188"/>
                </a:cubicBezTo>
                <a:cubicBezTo>
                  <a:pt x="9734189" y="674751"/>
                  <a:pt x="9893841" y="537514"/>
                  <a:pt x="10085336" y="377403"/>
                </a:cubicBezTo>
                <a:cubicBezTo>
                  <a:pt x="10436483" y="766243"/>
                  <a:pt x="11569532" y="1029430"/>
                  <a:pt x="11776948" y="343094"/>
                </a:cubicBezTo>
                <a:cubicBezTo>
                  <a:pt x="11933765" y="380522"/>
                  <a:pt x="12036929" y="494590"/>
                  <a:pt x="12191782" y="484490"/>
                </a:cubicBezTo>
                <a:lnTo>
                  <a:pt x="12191782" y="0"/>
                </a:lnTo>
                <a:lnTo>
                  <a:pt x="12650" y="0"/>
                </a:lnTo>
                <a:close/>
              </a:path>
            </a:pathLst>
          </a:custGeom>
          <a:solidFill>
            <a:srgbClr val="84D2C7"/>
          </a:solidFill>
          <a:ln w="218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 name="Graphic 3"/>
          <p:cNvSpPr/>
          <p:nvPr/>
        </p:nvSpPr>
        <p:spPr>
          <a:xfrm>
            <a:off x="0" y="0"/>
            <a:ext cx="12191781" cy="870705"/>
          </a:xfrm>
          <a:custGeom>
            <a:avLst/>
            <a:gdLst>
              <a:gd name="connsiteX0" fmla="*/ 12650 w 12191781"/>
              <a:gd name="connsiteY0" fmla="*/ 0 h 870705"/>
              <a:gd name="connsiteX1" fmla="*/ 0 w 12191781"/>
              <a:gd name="connsiteY1" fmla="*/ 12031 h 870705"/>
              <a:gd name="connsiteX2" fmla="*/ 0 w 12191781"/>
              <a:gd name="connsiteY2" fmla="*/ 384087 h 870705"/>
              <a:gd name="connsiteX3" fmla="*/ 558564 w 12191781"/>
              <a:gd name="connsiteY3" fmla="*/ 663315 h 870705"/>
              <a:gd name="connsiteX4" fmla="*/ 1547882 w 12191781"/>
              <a:gd name="connsiteY4" fmla="*/ 331657 h 870705"/>
              <a:gd name="connsiteX5" fmla="*/ 2617027 w 12191781"/>
              <a:gd name="connsiteY5" fmla="*/ 308784 h 870705"/>
              <a:gd name="connsiteX6" fmla="*/ 3797841 w 12191781"/>
              <a:gd name="connsiteY6" fmla="*/ 869319 h 870705"/>
              <a:gd name="connsiteX7" fmla="*/ 4851064 w 12191781"/>
              <a:gd name="connsiteY7" fmla="*/ 343094 h 870705"/>
              <a:gd name="connsiteX8" fmla="*/ 6191530 w 12191781"/>
              <a:gd name="connsiteY8" fmla="*/ 411712 h 870705"/>
              <a:gd name="connsiteX9" fmla="*/ 8585218 w 12191781"/>
              <a:gd name="connsiteY9" fmla="*/ 388840 h 870705"/>
              <a:gd name="connsiteX10" fmla="*/ 9415103 w 12191781"/>
              <a:gd name="connsiteY10" fmla="*/ 686188 h 870705"/>
              <a:gd name="connsiteX11" fmla="*/ 10085336 w 12191781"/>
              <a:gd name="connsiteY11" fmla="*/ 377403 h 870705"/>
              <a:gd name="connsiteX12" fmla="*/ 11776948 w 12191781"/>
              <a:gd name="connsiteY12" fmla="*/ 343094 h 870705"/>
              <a:gd name="connsiteX13" fmla="*/ 12191782 w 12191781"/>
              <a:gd name="connsiteY13" fmla="*/ 484490 h 870705"/>
              <a:gd name="connsiteX14" fmla="*/ 12191782 w 12191781"/>
              <a:gd name="connsiteY14" fmla="*/ 0 h 870705"/>
              <a:gd name="connsiteX15" fmla="*/ 12650 w 12191781"/>
              <a:gd name="connsiteY15" fmla="*/ 0 h 87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781" h="870705">
                <a:moveTo>
                  <a:pt x="12650" y="0"/>
                </a:moveTo>
                <a:cubicBezTo>
                  <a:pt x="8288" y="4010"/>
                  <a:pt x="4144" y="8020"/>
                  <a:pt x="0" y="12031"/>
                </a:cubicBezTo>
                <a:lnTo>
                  <a:pt x="0" y="384087"/>
                </a:lnTo>
                <a:cubicBezTo>
                  <a:pt x="113196" y="529196"/>
                  <a:pt x="317777" y="628857"/>
                  <a:pt x="558564" y="663315"/>
                </a:cubicBezTo>
                <a:cubicBezTo>
                  <a:pt x="973397" y="720497"/>
                  <a:pt x="1292701" y="526077"/>
                  <a:pt x="1547882" y="331657"/>
                </a:cubicBezTo>
                <a:cubicBezTo>
                  <a:pt x="1851047" y="697624"/>
                  <a:pt x="2329784" y="697624"/>
                  <a:pt x="2617027" y="308784"/>
                </a:cubicBezTo>
                <a:cubicBezTo>
                  <a:pt x="2824444" y="629005"/>
                  <a:pt x="3303181" y="892192"/>
                  <a:pt x="3797841" y="869319"/>
                </a:cubicBezTo>
                <a:cubicBezTo>
                  <a:pt x="4324344" y="846446"/>
                  <a:pt x="4531978" y="606281"/>
                  <a:pt x="4851064" y="343094"/>
                </a:cubicBezTo>
                <a:cubicBezTo>
                  <a:pt x="5329802" y="674751"/>
                  <a:pt x="5712792" y="789264"/>
                  <a:pt x="6191530" y="411712"/>
                </a:cubicBezTo>
                <a:cubicBezTo>
                  <a:pt x="6845841" y="937938"/>
                  <a:pt x="8042576" y="1075176"/>
                  <a:pt x="8585218" y="388840"/>
                </a:cubicBezTo>
                <a:cubicBezTo>
                  <a:pt x="8856539" y="514641"/>
                  <a:pt x="9032113" y="697624"/>
                  <a:pt x="9415103" y="686188"/>
                </a:cubicBezTo>
                <a:cubicBezTo>
                  <a:pt x="9734189" y="674751"/>
                  <a:pt x="9893841" y="537514"/>
                  <a:pt x="10085336" y="377403"/>
                </a:cubicBezTo>
                <a:cubicBezTo>
                  <a:pt x="10436483" y="766243"/>
                  <a:pt x="11569532" y="1029430"/>
                  <a:pt x="11776948" y="343094"/>
                </a:cubicBezTo>
                <a:cubicBezTo>
                  <a:pt x="11933765" y="380522"/>
                  <a:pt x="12036929" y="494590"/>
                  <a:pt x="12191782" y="484490"/>
                </a:cubicBezTo>
                <a:lnTo>
                  <a:pt x="12191782" y="0"/>
                </a:lnTo>
                <a:lnTo>
                  <a:pt x="12650" y="0"/>
                </a:lnTo>
                <a:close/>
              </a:path>
            </a:pathLst>
          </a:custGeom>
          <a:solidFill>
            <a:srgbClr val="74BABA"/>
          </a:solidFill>
          <a:ln w="218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nvGrpSpPr>
          <p:cNvPr id="10" name="Graphic 143"/>
          <p:cNvGrpSpPr/>
          <p:nvPr/>
        </p:nvGrpSpPr>
        <p:grpSpPr>
          <a:xfrm>
            <a:off x="10534594" y="3283412"/>
            <a:ext cx="1876002" cy="3664187"/>
            <a:chOff x="10445531" y="3270549"/>
            <a:chExt cx="1876002" cy="3664187"/>
          </a:xfrm>
        </p:grpSpPr>
        <p:sp>
          <p:nvSpPr>
            <p:cNvPr id="11" name="Freeform: Shape 10"/>
            <p:cNvSpPr/>
            <p:nvPr/>
          </p:nvSpPr>
          <p:spPr>
            <a:xfrm>
              <a:off x="10445531" y="3270549"/>
              <a:ext cx="1876002" cy="3650892"/>
            </a:xfrm>
            <a:custGeom>
              <a:avLst/>
              <a:gdLst>
                <a:gd name="connsiteX0" fmla="*/ 1562850 w 1876002"/>
                <a:gd name="connsiteY0" fmla="*/ 3650892 h 3650892"/>
                <a:gd name="connsiteX1" fmla="*/ 6436 w 1876002"/>
                <a:gd name="connsiteY1" fmla="*/ 1834145 h 3650892"/>
                <a:gd name="connsiteX2" fmla="*/ 47444 w 1876002"/>
                <a:gd name="connsiteY2" fmla="*/ 9941 h 3650892"/>
                <a:gd name="connsiteX3" fmla="*/ 49100 w 1876002"/>
                <a:gd name="connsiteY3" fmla="*/ 0 h 3650892"/>
                <a:gd name="connsiteX4" fmla="*/ 1624361 w 1876002"/>
                <a:gd name="connsiteY4" fmla="*/ 1400462 h 3650892"/>
                <a:gd name="connsiteX5" fmla="*/ 1674481 w 1876002"/>
                <a:gd name="connsiteY5" fmla="*/ 3352658 h 3650892"/>
                <a:gd name="connsiteX6" fmla="*/ 1562850 w 1876002"/>
                <a:gd name="connsiteY6" fmla="*/ 3650892 h 36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002" h="365089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 name="Freeform: Shape 11"/>
            <p:cNvSpPr/>
            <p:nvPr/>
          </p:nvSpPr>
          <p:spPr>
            <a:xfrm>
              <a:off x="10625392" y="3521682"/>
              <a:ext cx="1371735" cy="3413054"/>
            </a:xfrm>
            <a:custGeom>
              <a:avLst/>
              <a:gdLst>
                <a:gd name="connsiteX0" fmla="*/ 1788 w 1371735"/>
                <a:gd name="connsiteY0" fmla="*/ 28876 h 3413054"/>
                <a:gd name="connsiteX1" fmla="*/ 431743 w 1371735"/>
                <a:gd name="connsiteY1" fmla="*/ 788961 h 3413054"/>
                <a:gd name="connsiteX2" fmla="*/ 772228 w 1371735"/>
                <a:gd name="connsiteY2" fmla="*/ 1701063 h 3413054"/>
                <a:gd name="connsiteX3" fmla="*/ 1052652 w 1371735"/>
                <a:gd name="connsiteY3" fmla="*/ 2576713 h 3413054"/>
                <a:gd name="connsiteX4" fmla="*/ 1337011 w 1371735"/>
                <a:gd name="connsiteY4" fmla="*/ 3404108 h 3413054"/>
                <a:gd name="connsiteX5" fmla="*/ 1369734 w 1371735"/>
                <a:gd name="connsiteY5" fmla="*/ 3385055 h 3413054"/>
                <a:gd name="connsiteX6" fmla="*/ 1361449 w 1371735"/>
                <a:gd name="connsiteY6" fmla="*/ 3373456 h 3413054"/>
                <a:gd name="connsiteX7" fmla="*/ 1328726 w 1371735"/>
                <a:gd name="connsiteY7" fmla="*/ 3392510 h 3413054"/>
                <a:gd name="connsiteX8" fmla="*/ 1337011 w 1371735"/>
                <a:gd name="connsiteY8" fmla="*/ 3404108 h 3413054"/>
                <a:gd name="connsiteX9" fmla="*/ 1369734 w 1371735"/>
                <a:gd name="connsiteY9" fmla="*/ 3385055 h 3413054"/>
                <a:gd name="connsiteX10" fmla="*/ 1073570 w 1371735"/>
                <a:gd name="connsiteY10" fmla="*/ 2513546 h 3413054"/>
                <a:gd name="connsiteX11" fmla="*/ 790247 w 1371735"/>
                <a:gd name="connsiteY11" fmla="*/ 1635617 h 3413054"/>
                <a:gd name="connsiteX12" fmla="*/ 464673 w 1371735"/>
                <a:gd name="connsiteY12" fmla="*/ 769907 h 3413054"/>
                <a:gd name="connsiteX13" fmla="*/ 34718 w 1371735"/>
                <a:gd name="connsiteY13" fmla="*/ 9822 h 3413054"/>
                <a:gd name="connsiteX14" fmla="*/ 1788 w 1371735"/>
                <a:gd name="connsiteY14" fmla="*/ 28876 h 3413054"/>
                <a:gd name="connsiteX15" fmla="*/ 1788 w 1371735"/>
                <a:gd name="connsiteY15" fmla="*/ 28876 h 341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735" h="3413054">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3" name="Freeform: Shape 12"/>
            <p:cNvSpPr/>
            <p:nvPr/>
          </p:nvSpPr>
          <p:spPr>
            <a:xfrm>
              <a:off x="10568388" y="3758960"/>
              <a:ext cx="463768" cy="390574"/>
            </a:xfrm>
            <a:custGeom>
              <a:avLst/>
              <a:gdLst>
                <a:gd name="connsiteX0" fmla="*/ 8672 w 463768"/>
                <a:gd name="connsiteY0" fmla="*/ 198150 h 390574"/>
                <a:gd name="connsiteX1" fmla="*/ 410874 w 463768"/>
                <a:gd name="connsiteY1" fmla="*/ 389725 h 390574"/>
                <a:gd name="connsiteX2" fmla="*/ 434899 w 463768"/>
                <a:gd name="connsiteY2" fmla="*/ 371499 h 390574"/>
                <a:gd name="connsiteX3" fmla="*/ 463687 w 463768"/>
                <a:gd name="connsiteY3" fmla="*/ 18174 h 390574"/>
                <a:gd name="connsiteX4" fmla="*/ 425786 w 463768"/>
                <a:gd name="connsiteY4" fmla="*/ 18174 h 390574"/>
                <a:gd name="connsiteX5" fmla="*/ 396998 w 463768"/>
                <a:gd name="connsiteY5" fmla="*/ 371499 h 390574"/>
                <a:gd name="connsiteX6" fmla="*/ 421023 w 463768"/>
                <a:gd name="connsiteY6" fmla="*/ 353274 h 390574"/>
                <a:gd name="connsiteX7" fmla="*/ 27725 w 463768"/>
                <a:gd name="connsiteY7" fmla="*/ 165634 h 390574"/>
                <a:gd name="connsiteX8" fmla="*/ 8672 w 463768"/>
                <a:gd name="connsiteY8" fmla="*/ 198150 h 390574"/>
                <a:gd name="connsiteX9" fmla="*/ 8672 w 463768"/>
                <a:gd name="connsiteY9" fmla="*/ 198150 h 39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68" h="390574">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 name="Freeform: Shape 13"/>
            <p:cNvSpPr/>
            <p:nvPr/>
          </p:nvSpPr>
          <p:spPr>
            <a:xfrm>
              <a:off x="10574138" y="4118909"/>
              <a:ext cx="713804" cy="433172"/>
            </a:xfrm>
            <a:custGeom>
              <a:avLst/>
              <a:gdLst>
                <a:gd name="connsiteX0" fmla="*/ 8928 w 713804"/>
                <a:gd name="connsiteY0" fmla="*/ 166467 h 433172"/>
                <a:gd name="connsiteX1" fmla="*/ 608919 w 713804"/>
                <a:gd name="connsiteY1" fmla="*/ 431150 h 433172"/>
                <a:gd name="connsiteX2" fmla="*/ 636672 w 713804"/>
                <a:gd name="connsiteY2" fmla="*/ 419966 h 433172"/>
                <a:gd name="connsiteX3" fmla="*/ 713508 w 713804"/>
                <a:gd name="connsiteY3" fmla="*/ 23769 h 433172"/>
                <a:gd name="connsiteX4" fmla="*/ 677058 w 713804"/>
                <a:gd name="connsiteY4" fmla="*/ 13828 h 433172"/>
                <a:gd name="connsiteX5" fmla="*/ 600221 w 713804"/>
                <a:gd name="connsiteY5" fmla="*/ 410025 h 433172"/>
                <a:gd name="connsiteX6" fmla="*/ 627973 w 713804"/>
                <a:gd name="connsiteY6" fmla="*/ 398634 h 433172"/>
                <a:gd name="connsiteX7" fmla="*/ 28189 w 713804"/>
                <a:gd name="connsiteY7" fmla="*/ 133951 h 433172"/>
                <a:gd name="connsiteX8" fmla="*/ 8928 w 713804"/>
                <a:gd name="connsiteY8" fmla="*/ 166467 h 433172"/>
                <a:gd name="connsiteX9" fmla="*/ 8928 w 713804"/>
                <a:gd name="connsiteY9" fmla="*/ 166467 h 4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804" h="433172">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5" name="Freeform: Shape 14"/>
            <p:cNvSpPr/>
            <p:nvPr/>
          </p:nvSpPr>
          <p:spPr>
            <a:xfrm>
              <a:off x="10548869" y="4399170"/>
              <a:ext cx="1008997" cy="611440"/>
            </a:xfrm>
            <a:custGeom>
              <a:avLst/>
              <a:gdLst>
                <a:gd name="connsiteX0" fmla="*/ 13279 w 1008997"/>
                <a:gd name="connsiteY0" fmla="*/ 282817 h 611440"/>
                <a:gd name="connsiteX1" fmla="*/ 807123 w 1008997"/>
                <a:gd name="connsiteY1" fmla="*/ 610668 h 611440"/>
                <a:gd name="connsiteX2" fmla="*/ 830319 w 1008997"/>
                <a:gd name="connsiteY2" fmla="*/ 597413 h 611440"/>
                <a:gd name="connsiteX3" fmla="*/ 1008638 w 1008997"/>
                <a:gd name="connsiteY3" fmla="*/ 23725 h 611440"/>
                <a:gd name="connsiteX4" fmla="*/ 972187 w 1008997"/>
                <a:gd name="connsiteY4" fmla="*/ 13577 h 611440"/>
                <a:gd name="connsiteX5" fmla="*/ 793868 w 1008997"/>
                <a:gd name="connsiteY5" fmla="*/ 587265 h 611440"/>
                <a:gd name="connsiteX6" fmla="*/ 817064 w 1008997"/>
                <a:gd name="connsiteY6" fmla="*/ 574010 h 611440"/>
                <a:gd name="connsiteX7" fmla="*/ 23427 w 1008997"/>
                <a:gd name="connsiteY7" fmla="*/ 246366 h 611440"/>
                <a:gd name="connsiteX8" fmla="*/ 13279 w 1008997"/>
                <a:gd name="connsiteY8" fmla="*/ 282817 h 611440"/>
                <a:gd name="connsiteX9" fmla="*/ 13279 w 1008997"/>
                <a:gd name="connsiteY9" fmla="*/ 282817 h 61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997" h="611440">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 name="Freeform: Shape 15"/>
            <p:cNvSpPr/>
            <p:nvPr/>
          </p:nvSpPr>
          <p:spPr>
            <a:xfrm>
              <a:off x="10645958" y="4782571"/>
              <a:ext cx="1185080" cy="627779"/>
            </a:xfrm>
            <a:custGeom>
              <a:avLst/>
              <a:gdLst>
                <a:gd name="connsiteX0" fmla="*/ 8975 w 1185080"/>
                <a:gd name="connsiteY0" fmla="*/ 292506 h 627779"/>
                <a:gd name="connsiteX1" fmla="*/ 438309 w 1185080"/>
                <a:gd name="connsiteY1" fmla="*/ 490294 h 627779"/>
                <a:gd name="connsiteX2" fmla="*/ 780243 w 1185080"/>
                <a:gd name="connsiteY2" fmla="*/ 626778 h 627779"/>
                <a:gd name="connsiteX3" fmla="*/ 968297 w 1185080"/>
                <a:gd name="connsiteY3" fmla="*/ 462334 h 627779"/>
                <a:gd name="connsiteX4" fmla="*/ 1182860 w 1185080"/>
                <a:gd name="connsiteY4" fmla="*/ 28651 h 627779"/>
                <a:gd name="connsiteX5" fmla="*/ 1150137 w 1185080"/>
                <a:gd name="connsiteY5" fmla="*/ 9597 h 627779"/>
                <a:gd name="connsiteX6" fmla="*/ 964155 w 1185080"/>
                <a:gd name="connsiteY6" fmla="*/ 372657 h 627779"/>
                <a:gd name="connsiteX7" fmla="*/ 729916 w 1185080"/>
                <a:gd name="connsiteY7" fmla="*/ 579143 h 627779"/>
                <a:gd name="connsiteX8" fmla="*/ 418633 w 1185080"/>
                <a:gd name="connsiteY8" fmla="*/ 440588 h 627779"/>
                <a:gd name="connsiteX9" fmla="*/ 28028 w 1185080"/>
                <a:gd name="connsiteY9" fmla="*/ 259783 h 627779"/>
                <a:gd name="connsiteX10" fmla="*/ 8975 w 1185080"/>
                <a:gd name="connsiteY10" fmla="*/ 292506 h 627779"/>
                <a:gd name="connsiteX11" fmla="*/ 8975 w 1185080"/>
                <a:gd name="connsiteY11" fmla="*/ 292506 h 6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080" h="627779">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7" name="Freeform: Shape 16"/>
            <p:cNvSpPr/>
            <p:nvPr/>
          </p:nvSpPr>
          <p:spPr>
            <a:xfrm>
              <a:off x="10705272" y="5222868"/>
              <a:ext cx="1308052" cy="693850"/>
            </a:xfrm>
            <a:custGeom>
              <a:avLst/>
              <a:gdLst>
                <a:gd name="connsiteX0" fmla="*/ 6408 w 1308052"/>
                <a:gd name="connsiteY0" fmla="*/ 340154 h 693850"/>
                <a:gd name="connsiteX1" fmla="*/ 390385 w 1308052"/>
                <a:gd name="connsiteY1" fmla="*/ 497556 h 693850"/>
                <a:gd name="connsiteX2" fmla="*/ 928037 w 1308052"/>
                <a:gd name="connsiteY2" fmla="*/ 693065 h 693850"/>
                <a:gd name="connsiteX3" fmla="*/ 949369 w 1308052"/>
                <a:gd name="connsiteY3" fmla="*/ 684367 h 693850"/>
                <a:gd name="connsiteX4" fmla="*/ 1307251 w 1308052"/>
                <a:gd name="connsiteY4" fmla="*/ 23486 h 693850"/>
                <a:gd name="connsiteX5" fmla="*/ 1270800 w 1308052"/>
                <a:gd name="connsiteY5" fmla="*/ 13338 h 693850"/>
                <a:gd name="connsiteX6" fmla="*/ 1101178 w 1308052"/>
                <a:gd name="connsiteY6" fmla="*/ 380540 h 693850"/>
                <a:gd name="connsiteX7" fmla="*/ 987684 w 1308052"/>
                <a:gd name="connsiteY7" fmla="*/ 561138 h 693850"/>
                <a:gd name="connsiteX8" fmla="*/ 939427 w 1308052"/>
                <a:gd name="connsiteY8" fmla="*/ 632383 h 693850"/>
                <a:gd name="connsiteX9" fmla="*/ 834838 w 1308052"/>
                <a:gd name="connsiteY9" fmla="*/ 621406 h 693850"/>
                <a:gd name="connsiteX10" fmla="*/ 420002 w 1308052"/>
                <a:gd name="connsiteY10" fmla="*/ 466904 h 693850"/>
                <a:gd name="connsiteX11" fmla="*/ 33125 w 1308052"/>
                <a:gd name="connsiteY11" fmla="*/ 313230 h 693850"/>
                <a:gd name="connsiteX12" fmla="*/ 6408 w 1308052"/>
                <a:gd name="connsiteY12" fmla="*/ 340154 h 693850"/>
                <a:gd name="connsiteX13" fmla="*/ 6408 w 1308052"/>
                <a:gd name="connsiteY13" fmla="*/ 340154 h 6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052" h="693850">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8" name="Freeform: Shape 17"/>
            <p:cNvSpPr/>
            <p:nvPr/>
          </p:nvSpPr>
          <p:spPr>
            <a:xfrm>
              <a:off x="10850062" y="5765432"/>
              <a:ext cx="1225541" cy="680327"/>
            </a:xfrm>
            <a:custGeom>
              <a:avLst/>
              <a:gdLst>
                <a:gd name="connsiteX0" fmla="*/ 13428 w 1225541"/>
                <a:gd name="connsiteY0" fmla="*/ 348289 h 680327"/>
                <a:gd name="connsiteX1" fmla="*/ 949968 w 1225541"/>
                <a:gd name="connsiteY1" fmla="*/ 679662 h 680327"/>
                <a:gd name="connsiteX2" fmla="*/ 971300 w 1225541"/>
                <a:gd name="connsiteY2" fmla="*/ 670963 h 680327"/>
                <a:gd name="connsiteX3" fmla="*/ 1224593 w 1225541"/>
                <a:gd name="connsiteY3" fmla="*/ 23338 h 680327"/>
                <a:gd name="connsiteX4" fmla="*/ 1188142 w 1225541"/>
                <a:gd name="connsiteY4" fmla="*/ 13189 h 680327"/>
                <a:gd name="connsiteX5" fmla="*/ 1057250 w 1225541"/>
                <a:gd name="connsiteY5" fmla="*/ 391368 h 680327"/>
                <a:gd name="connsiteX6" fmla="*/ 973993 w 1225541"/>
                <a:gd name="connsiteY6" fmla="*/ 582321 h 680327"/>
                <a:gd name="connsiteX7" fmla="*/ 908133 w 1225541"/>
                <a:gd name="connsiteY7" fmla="*/ 627056 h 680327"/>
                <a:gd name="connsiteX8" fmla="*/ 804372 w 1225541"/>
                <a:gd name="connsiteY8" fmla="*/ 591434 h 680327"/>
                <a:gd name="connsiteX9" fmla="*/ 23576 w 1225541"/>
                <a:gd name="connsiteY9" fmla="*/ 311839 h 680327"/>
                <a:gd name="connsiteX10" fmla="*/ 13428 w 1225541"/>
                <a:gd name="connsiteY10" fmla="*/ 348289 h 680327"/>
                <a:gd name="connsiteX11" fmla="*/ 13428 w 1225541"/>
                <a:gd name="connsiteY11" fmla="*/ 348289 h 6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41" h="680327">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19" name="Graphic 153"/>
          <p:cNvGrpSpPr/>
          <p:nvPr/>
        </p:nvGrpSpPr>
        <p:grpSpPr>
          <a:xfrm>
            <a:off x="11161825" y="3187825"/>
            <a:ext cx="1068908" cy="1281259"/>
            <a:chOff x="11161825" y="3187825"/>
            <a:chExt cx="1068908" cy="1281259"/>
          </a:xfrm>
        </p:grpSpPr>
        <p:sp>
          <p:nvSpPr>
            <p:cNvPr id="20" name="Freeform: Shape 19"/>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1" name="Freeform: Shape 20"/>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2" name="Freeform: Shape 21"/>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3" name="Freeform: Shape 22"/>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4" name="Freeform: Shape 23"/>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25" name="Graphic 154"/>
          <p:cNvGrpSpPr/>
          <p:nvPr/>
        </p:nvGrpSpPr>
        <p:grpSpPr>
          <a:xfrm>
            <a:off x="9887102" y="4984376"/>
            <a:ext cx="1734184" cy="1380521"/>
            <a:chOff x="9167261" y="3475651"/>
            <a:chExt cx="1734184" cy="1380521"/>
          </a:xfrm>
        </p:grpSpPr>
        <p:sp>
          <p:nvSpPr>
            <p:cNvPr id="26" name="Freeform: Shape 25"/>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7" name="Freeform: Shape 26"/>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8" name="Freeform: Shape 27"/>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9" name="Freeform: Shape 28"/>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0" name="Freeform: Shape 29"/>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1" name="Freeform: Shape 30"/>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2" name="Freeform: Shape 31"/>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3" name="Freeform: Shape 32"/>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4" name="Freeform: Shape 33"/>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5" name="Freeform: Shape 34"/>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6" name="Freeform: Shape 35"/>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7" name="Freeform: Shape 36"/>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8" name="Freeform: Shape 37"/>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9" name="Freeform: Shape 38"/>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0" name="Freeform: Shape 39"/>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1" name="Freeform: Shape 40"/>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2" name="Freeform: Shape 41"/>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3" name="Freeform: Shape 42"/>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4" name="Freeform: Shape 43"/>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71" name="Graphic 70"/>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746101" y="2605828"/>
            <a:ext cx="1433328" cy="961600"/>
          </a:xfrm>
          <a:prstGeom prst="rect">
            <a:avLst/>
          </a:prstGeom>
        </p:spPr>
      </p:pic>
      <p:grpSp>
        <p:nvGrpSpPr>
          <p:cNvPr id="72" name="Graphic 243"/>
          <p:cNvGrpSpPr/>
          <p:nvPr/>
        </p:nvGrpSpPr>
        <p:grpSpPr>
          <a:xfrm>
            <a:off x="10022800" y="5553654"/>
            <a:ext cx="1630724" cy="1255170"/>
            <a:chOff x="7982733" y="5589867"/>
            <a:chExt cx="1630724" cy="1255170"/>
          </a:xfrm>
        </p:grpSpPr>
        <p:sp>
          <p:nvSpPr>
            <p:cNvPr id="73" name="Freeform: Shape 72"/>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4" name="Freeform: Shape 73"/>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5" name="Freeform: Shape 74"/>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6" name="Freeform: Shape 75"/>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7" name="Freeform: Shape 76"/>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78" name="Graphic 143"/>
          <p:cNvGrpSpPr/>
          <p:nvPr/>
        </p:nvGrpSpPr>
        <p:grpSpPr>
          <a:xfrm flipH="1">
            <a:off x="-614447" y="3386307"/>
            <a:ext cx="1876002" cy="3664187"/>
            <a:chOff x="10445531" y="3270549"/>
            <a:chExt cx="1876002" cy="3664187"/>
          </a:xfrm>
        </p:grpSpPr>
        <p:sp>
          <p:nvSpPr>
            <p:cNvPr id="79" name="Freeform: Shape 78"/>
            <p:cNvSpPr/>
            <p:nvPr/>
          </p:nvSpPr>
          <p:spPr>
            <a:xfrm>
              <a:off x="10445531" y="3270549"/>
              <a:ext cx="1876002" cy="3650892"/>
            </a:xfrm>
            <a:custGeom>
              <a:avLst/>
              <a:gdLst>
                <a:gd name="connsiteX0" fmla="*/ 1562850 w 1876002"/>
                <a:gd name="connsiteY0" fmla="*/ 3650892 h 3650892"/>
                <a:gd name="connsiteX1" fmla="*/ 6436 w 1876002"/>
                <a:gd name="connsiteY1" fmla="*/ 1834145 h 3650892"/>
                <a:gd name="connsiteX2" fmla="*/ 47444 w 1876002"/>
                <a:gd name="connsiteY2" fmla="*/ 9941 h 3650892"/>
                <a:gd name="connsiteX3" fmla="*/ 49100 w 1876002"/>
                <a:gd name="connsiteY3" fmla="*/ 0 h 3650892"/>
                <a:gd name="connsiteX4" fmla="*/ 1624361 w 1876002"/>
                <a:gd name="connsiteY4" fmla="*/ 1400462 h 3650892"/>
                <a:gd name="connsiteX5" fmla="*/ 1674481 w 1876002"/>
                <a:gd name="connsiteY5" fmla="*/ 3352658 h 3650892"/>
                <a:gd name="connsiteX6" fmla="*/ 1562850 w 1876002"/>
                <a:gd name="connsiteY6" fmla="*/ 3650892 h 36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002" h="365089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0" name="Freeform: Shape 79"/>
            <p:cNvSpPr/>
            <p:nvPr/>
          </p:nvSpPr>
          <p:spPr>
            <a:xfrm>
              <a:off x="10625392" y="3521682"/>
              <a:ext cx="1371735" cy="3413054"/>
            </a:xfrm>
            <a:custGeom>
              <a:avLst/>
              <a:gdLst>
                <a:gd name="connsiteX0" fmla="*/ 1788 w 1371735"/>
                <a:gd name="connsiteY0" fmla="*/ 28876 h 3413054"/>
                <a:gd name="connsiteX1" fmla="*/ 431743 w 1371735"/>
                <a:gd name="connsiteY1" fmla="*/ 788961 h 3413054"/>
                <a:gd name="connsiteX2" fmla="*/ 772228 w 1371735"/>
                <a:gd name="connsiteY2" fmla="*/ 1701063 h 3413054"/>
                <a:gd name="connsiteX3" fmla="*/ 1052652 w 1371735"/>
                <a:gd name="connsiteY3" fmla="*/ 2576713 h 3413054"/>
                <a:gd name="connsiteX4" fmla="*/ 1337011 w 1371735"/>
                <a:gd name="connsiteY4" fmla="*/ 3404108 h 3413054"/>
                <a:gd name="connsiteX5" fmla="*/ 1369734 w 1371735"/>
                <a:gd name="connsiteY5" fmla="*/ 3385055 h 3413054"/>
                <a:gd name="connsiteX6" fmla="*/ 1361449 w 1371735"/>
                <a:gd name="connsiteY6" fmla="*/ 3373456 h 3413054"/>
                <a:gd name="connsiteX7" fmla="*/ 1328726 w 1371735"/>
                <a:gd name="connsiteY7" fmla="*/ 3392510 h 3413054"/>
                <a:gd name="connsiteX8" fmla="*/ 1337011 w 1371735"/>
                <a:gd name="connsiteY8" fmla="*/ 3404108 h 3413054"/>
                <a:gd name="connsiteX9" fmla="*/ 1369734 w 1371735"/>
                <a:gd name="connsiteY9" fmla="*/ 3385055 h 3413054"/>
                <a:gd name="connsiteX10" fmla="*/ 1073570 w 1371735"/>
                <a:gd name="connsiteY10" fmla="*/ 2513546 h 3413054"/>
                <a:gd name="connsiteX11" fmla="*/ 790247 w 1371735"/>
                <a:gd name="connsiteY11" fmla="*/ 1635617 h 3413054"/>
                <a:gd name="connsiteX12" fmla="*/ 464673 w 1371735"/>
                <a:gd name="connsiteY12" fmla="*/ 769907 h 3413054"/>
                <a:gd name="connsiteX13" fmla="*/ 34718 w 1371735"/>
                <a:gd name="connsiteY13" fmla="*/ 9822 h 3413054"/>
                <a:gd name="connsiteX14" fmla="*/ 1788 w 1371735"/>
                <a:gd name="connsiteY14" fmla="*/ 28876 h 3413054"/>
                <a:gd name="connsiteX15" fmla="*/ 1788 w 1371735"/>
                <a:gd name="connsiteY15" fmla="*/ 28876 h 341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735" h="3413054">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1" name="Freeform: Shape 80"/>
            <p:cNvSpPr/>
            <p:nvPr/>
          </p:nvSpPr>
          <p:spPr>
            <a:xfrm>
              <a:off x="10568388" y="3758960"/>
              <a:ext cx="463768" cy="390574"/>
            </a:xfrm>
            <a:custGeom>
              <a:avLst/>
              <a:gdLst>
                <a:gd name="connsiteX0" fmla="*/ 8672 w 463768"/>
                <a:gd name="connsiteY0" fmla="*/ 198150 h 390574"/>
                <a:gd name="connsiteX1" fmla="*/ 410874 w 463768"/>
                <a:gd name="connsiteY1" fmla="*/ 389725 h 390574"/>
                <a:gd name="connsiteX2" fmla="*/ 434899 w 463768"/>
                <a:gd name="connsiteY2" fmla="*/ 371499 h 390574"/>
                <a:gd name="connsiteX3" fmla="*/ 463687 w 463768"/>
                <a:gd name="connsiteY3" fmla="*/ 18174 h 390574"/>
                <a:gd name="connsiteX4" fmla="*/ 425786 w 463768"/>
                <a:gd name="connsiteY4" fmla="*/ 18174 h 390574"/>
                <a:gd name="connsiteX5" fmla="*/ 396998 w 463768"/>
                <a:gd name="connsiteY5" fmla="*/ 371499 h 390574"/>
                <a:gd name="connsiteX6" fmla="*/ 421023 w 463768"/>
                <a:gd name="connsiteY6" fmla="*/ 353274 h 390574"/>
                <a:gd name="connsiteX7" fmla="*/ 27725 w 463768"/>
                <a:gd name="connsiteY7" fmla="*/ 165634 h 390574"/>
                <a:gd name="connsiteX8" fmla="*/ 8672 w 463768"/>
                <a:gd name="connsiteY8" fmla="*/ 198150 h 390574"/>
                <a:gd name="connsiteX9" fmla="*/ 8672 w 463768"/>
                <a:gd name="connsiteY9" fmla="*/ 198150 h 39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68" h="390574">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2" name="Freeform: Shape 81"/>
            <p:cNvSpPr/>
            <p:nvPr/>
          </p:nvSpPr>
          <p:spPr>
            <a:xfrm>
              <a:off x="10574138" y="4118909"/>
              <a:ext cx="713804" cy="433172"/>
            </a:xfrm>
            <a:custGeom>
              <a:avLst/>
              <a:gdLst>
                <a:gd name="connsiteX0" fmla="*/ 8928 w 713804"/>
                <a:gd name="connsiteY0" fmla="*/ 166467 h 433172"/>
                <a:gd name="connsiteX1" fmla="*/ 608919 w 713804"/>
                <a:gd name="connsiteY1" fmla="*/ 431150 h 433172"/>
                <a:gd name="connsiteX2" fmla="*/ 636672 w 713804"/>
                <a:gd name="connsiteY2" fmla="*/ 419966 h 433172"/>
                <a:gd name="connsiteX3" fmla="*/ 713508 w 713804"/>
                <a:gd name="connsiteY3" fmla="*/ 23769 h 433172"/>
                <a:gd name="connsiteX4" fmla="*/ 677058 w 713804"/>
                <a:gd name="connsiteY4" fmla="*/ 13828 h 433172"/>
                <a:gd name="connsiteX5" fmla="*/ 600221 w 713804"/>
                <a:gd name="connsiteY5" fmla="*/ 410025 h 433172"/>
                <a:gd name="connsiteX6" fmla="*/ 627973 w 713804"/>
                <a:gd name="connsiteY6" fmla="*/ 398634 h 433172"/>
                <a:gd name="connsiteX7" fmla="*/ 28189 w 713804"/>
                <a:gd name="connsiteY7" fmla="*/ 133951 h 433172"/>
                <a:gd name="connsiteX8" fmla="*/ 8928 w 713804"/>
                <a:gd name="connsiteY8" fmla="*/ 166467 h 433172"/>
                <a:gd name="connsiteX9" fmla="*/ 8928 w 713804"/>
                <a:gd name="connsiteY9" fmla="*/ 166467 h 4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804" h="433172">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3" name="Freeform: Shape 82"/>
            <p:cNvSpPr/>
            <p:nvPr/>
          </p:nvSpPr>
          <p:spPr>
            <a:xfrm>
              <a:off x="10548869" y="4399170"/>
              <a:ext cx="1008997" cy="611440"/>
            </a:xfrm>
            <a:custGeom>
              <a:avLst/>
              <a:gdLst>
                <a:gd name="connsiteX0" fmla="*/ 13279 w 1008997"/>
                <a:gd name="connsiteY0" fmla="*/ 282817 h 611440"/>
                <a:gd name="connsiteX1" fmla="*/ 807123 w 1008997"/>
                <a:gd name="connsiteY1" fmla="*/ 610668 h 611440"/>
                <a:gd name="connsiteX2" fmla="*/ 830319 w 1008997"/>
                <a:gd name="connsiteY2" fmla="*/ 597413 h 611440"/>
                <a:gd name="connsiteX3" fmla="*/ 1008638 w 1008997"/>
                <a:gd name="connsiteY3" fmla="*/ 23725 h 611440"/>
                <a:gd name="connsiteX4" fmla="*/ 972187 w 1008997"/>
                <a:gd name="connsiteY4" fmla="*/ 13577 h 611440"/>
                <a:gd name="connsiteX5" fmla="*/ 793868 w 1008997"/>
                <a:gd name="connsiteY5" fmla="*/ 587265 h 611440"/>
                <a:gd name="connsiteX6" fmla="*/ 817064 w 1008997"/>
                <a:gd name="connsiteY6" fmla="*/ 574010 h 611440"/>
                <a:gd name="connsiteX7" fmla="*/ 23427 w 1008997"/>
                <a:gd name="connsiteY7" fmla="*/ 246366 h 611440"/>
                <a:gd name="connsiteX8" fmla="*/ 13279 w 1008997"/>
                <a:gd name="connsiteY8" fmla="*/ 282817 h 611440"/>
                <a:gd name="connsiteX9" fmla="*/ 13279 w 1008997"/>
                <a:gd name="connsiteY9" fmla="*/ 282817 h 61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997" h="611440">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4" name="Freeform: Shape 83"/>
            <p:cNvSpPr/>
            <p:nvPr/>
          </p:nvSpPr>
          <p:spPr>
            <a:xfrm>
              <a:off x="10645958" y="4782571"/>
              <a:ext cx="1185080" cy="627779"/>
            </a:xfrm>
            <a:custGeom>
              <a:avLst/>
              <a:gdLst>
                <a:gd name="connsiteX0" fmla="*/ 8975 w 1185080"/>
                <a:gd name="connsiteY0" fmla="*/ 292506 h 627779"/>
                <a:gd name="connsiteX1" fmla="*/ 438309 w 1185080"/>
                <a:gd name="connsiteY1" fmla="*/ 490294 h 627779"/>
                <a:gd name="connsiteX2" fmla="*/ 780243 w 1185080"/>
                <a:gd name="connsiteY2" fmla="*/ 626778 h 627779"/>
                <a:gd name="connsiteX3" fmla="*/ 968297 w 1185080"/>
                <a:gd name="connsiteY3" fmla="*/ 462334 h 627779"/>
                <a:gd name="connsiteX4" fmla="*/ 1182860 w 1185080"/>
                <a:gd name="connsiteY4" fmla="*/ 28651 h 627779"/>
                <a:gd name="connsiteX5" fmla="*/ 1150137 w 1185080"/>
                <a:gd name="connsiteY5" fmla="*/ 9597 h 627779"/>
                <a:gd name="connsiteX6" fmla="*/ 964155 w 1185080"/>
                <a:gd name="connsiteY6" fmla="*/ 372657 h 627779"/>
                <a:gd name="connsiteX7" fmla="*/ 729916 w 1185080"/>
                <a:gd name="connsiteY7" fmla="*/ 579143 h 627779"/>
                <a:gd name="connsiteX8" fmla="*/ 418633 w 1185080"/>
                <a:gd name="connsiteY8" fmla="*/ 440588 h 627779"/>
                <a:gd name="connsiteX9" fmla="*/ 28028 w 1185080"/>
                <a:gd name="connsiteY9" fmla="*/ 259783 h 627779"/>
                <a:gd name="connsiteX10" fmla="*/ 8975 w 1185080"/>
                <a:gd name="connsiteY10" fmla="*/ 292506 h 627779"/>
                <a:gd name="connsiteX11" fmla="*/ 8975 w 1185080"/>
                <a:gd name="connsiteY11" fmla="*/ 292506 h 6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080" h="627779">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5" name="Freeform: Shape 84"/>
            <p:cNvSpPr/>
            <p:nvPr/>
          </p:nvSpPr>
          <p:spPr>
            <a:xfrm>
              <a:off x="10705272" y="5222868"/>
              <a:ext cx="1308052" cy="693850"/>
            </a:xfrm>
            <a:custGeom>
              <a:avLst/>
              <a:gdLst>
                <a:gd name="connsiteX0" fmla="*/ 6408 w 1308052"/>
                <a:gd name="connsiteY0" fmla="*/ 340154 h 693850"/>
                <a:gd name="connsiteX1" fmla="*/ 390385 w 1308052"/>
                <a:gd name="connsiteY1" fmla="*/ 497556 h 693850"/>
                <a:gd name="connsiteX2" fmla="*/ 928037 w 1308052"/>
                <a:gd name="connsiteY2" fmla="*/ 693065 h 693850"/>
                <a:gd name="connsiteX3" fmla="*/ 949369 w 1308052"/>
                <a:gd name="connsiteY3" fmla="*/ 684367 h 693850"/>
                <a:gd name="connsiteX4" fmla="*/ 1307251 w 1308052"/>
                <a:gd name="connsiteY4" fmla="*/ 23486 h 693850"/>
                <a:gd name="connsiteX5" fmla="*/ 1270800 w 1308052"/>
                <a:gd name="connsiteY5" fmla="*/ 13338 h 693850"/>
                <a:gd name="connsiteX6" fmla="*/ 1101178 w 1308052"/>
                <a:gd name="connsiteY6" fmla="*/ 380540 h 693850"/>
                <a:gd name="connsiteX7" fmla="*/ 987684 w 1308052"/>
                <a:gd name="connsiteY7" fmla="*/ 561138 h 693850"/>
                <a:gd name="connsiteX8" fmla="*/ 939427 w 1308052"/>
                <a:gd name="connsiteY8" fmla="*/ 632383 h 693850"/>
                <a:gd name="connsiteX9" fmla="*/ 834838 w 1308052"/>
                <a:gd name="connsiteY9" fmla="*/ 621406 h 693850"/>
                <a:gd name="connsiteX10" fmla="*/ 420002 w 1308052"/>
                <a:gd name="connsiteY10" fmla="*/ 466904 h 693850"/>
                <a:gd name="connsiteX11" fmla="*/ 33125 w 1308052"/>
                <a:gd name="connsiteY11" fmla="*/ 313230 h 693850"/>
                <a:gd name="connsiteX12" fmla="*/ 6408 w 1308052"/>
                <a:gd name="connsiteY12" fmla="*/ 340154 h 693850"/>
                <a:gd name="connsiteX13" fmla="*/ 6408 w 1308052"/>
                <a:gd name="connsiteY13" fmla="*/ 340154 h 6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052" h="693850">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6" name="Freeform: Shape 85"/>
            <p:cNvSpPr/>
            <p:nvPr/>
          </p:nvSpPr>
          <p:spPr>
            <a:xfrm>
              <a:off x="10850062" y="5765432"/>
              <a:ext cx="1225541" cy="680327"/>
            </a:xfrm>
            <a:custGeom>
              <a:avLst/>
              <a:gdLst>
                <a:gd name="connsiteX0" fmla="*/ 13428 w 1225541"/>
                <a:gd name="connsiteY0" fmla="*/ 348289 h 680327"/>
                <a:gd name="connsiteX1" fmla="*/ 949968 w 1225541"/>
                <a:gd name="connsiteY1" fmla="*/ 679662 h 680327"/>
                <a:gd name="connsiteX2" fmla="*/ 971300 w 1225541"/>
                <a:gd name="connsiteY2" fmla="*/ 670963 h 680327"/>
                <a:gd name="connsiteX3" fmla="*/ 1224593 w 1225541"/>
                <a:gd name="connsiteY3" fmla="*/ 23338 h 680327"/>
                <a:gd name="connsiteX4" fmla="*/ 1188142 w 1225541"/>
                <a:gd name="connsiteY4" fmla="*/ 13189 h 680327"/>
                <a:gd name="connsiteX5" fmla="*/ 1057250 w 1225541"/>
                <a:gd name="connsiteY5" fmla="*/ 391368 h 680327"/>
                <a:gd name="connsiteX6" fmla="*/ 973993 w 1225541"/>
                <a:gd name="connsiteY6" fmla="*/ 582321 h 680327"/>
                <a:gd name="connsiteX7" fmla="*/ 908133 w 1225541"/>
                <a:gd name="connsiteY7" fmla="*/ 627056 h 680327"/>
                <a:gd name="connsiteX8" fmla="*/ 804372 w 1225541"/>
                <a:gd name="connsiteY8" fmla="*/ 591434 h 680327"/>
                <a:gd name="connsiteX9" fmla="*/ 23576 w 1225541"/>
                <a:gd name="connsiteY9" fmla="*/ 311839 h 680327"/>
                <a:gd name="connsiteX10" fmla="*/ 13428 w 1225541"/>
                <a:gd name="connsiteY10" fmla="*/ 348289 h 680327"/>
                <a:gd name="connsiteX11" fmla="*/ 13428 w 1225541"/>
                <a:gd name="connsiteY11" fmla="*/ 348289 h 6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41" h="680327">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87" name="Graphic 153"/>
          <p:cNvGrpSpPr/>
          <p:nvPr/>
        </p:nvGrpSpPr>
        <p:grpSpPr>
          <a:xfrm flipH="1">
            <a:off x="-75591" y="3124096"/>
            <a:ext cx="1068908" cy="1281260"/>
            <a:chOff x="11161825" y="3187825"/>
            <a:chExt cx="1068908" cy="1281260"/>
          </a:xfrm>
        </p:grpSpPr>
        <p:sp>
          <p:nvSpPr>
            <p:cNvPr id="88" name="Freeform: Shape 87"/>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9" name="Freeform: Shape 88"/>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0" name="Freeform: Shape 89"/>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1" name="Freeform: Shape 90"/>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2" name="Freeform: Shape 91"/>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93" name="Graphic 154"/>
          <p:cNvGrpSpPr/>
          <p:nvPr/>
        </p:nvGrpSpPr>
        <p:grpSpPr>
          <a:xfrm flipH="1">
            <a:off x="267398" y="4109338"/>
            <a:ext cx="1734183" cy="1380521"/>
            <a:chOff x="9167261" y="3475651"/>
            <a:chExt cx="1734183" cy="1380521"/>
          </a:xfrm>
        </p:grpSpPr>
        <p:sp>
          <p:nvSpPr>
            <p:cNvPr id="94" name="Freeform: Shape 93"/>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5" name="Freeform: Shape 94"/>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6" name="Freeform: Shape 95"/>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7" name="Freeform: Shape 96"/>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8" name="Freeform: Shape 97"/>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9" name="Freeform: Shape 98"/>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0" name="Freeform: Shape 99"/>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1" name="Freeform: Shape 100"/>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2" name="Freeform: Shape 101"/>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3" name="Freeform: Shape 102"/>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4" name="Freeform: Shape 103"/>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5" name="Freeform: Shape 104"/>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6" name="Freeform: Shape 105"/>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7" name="Freeform: Shape 106"/>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8" name="Freeform: Shape 107"/>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9" name="Freeform: Shape 108"/>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0" name="Freeform: Shape 109"/>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1" name="Freeform: Shape 110"/>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2" name="Freeform: Shape 111"/>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139" name="Graphic 138"/>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24287" y="2542099"/>
            <a:ext cx="1433328" cy="961600"/>
          </a:xfrm>
          <a:prstGeom prst="rect">
            <a:avLst/>
          </a:prstGeom>
        </p:spPr>
      </p:pic>
      <p:grpSp>
        <p:nvGrpSpPr>
          <p:cNvPr id="140" name="Graphic 243"/>
          <p:cNvGrpSpPr/>
          <p:nvPr/>
        </p:nvGrpSpPr>
        <p:grpSpPr>
          <a:xfrm flipH="1">
            <a:off x="355560" y="5449273"/>
            <a:ext cx="1630724" cy="1255169"/>
            <a:chOff x="7982733" y="5589867"/>
            <a:chExt cx="1630724" cy="1255169"/>
          </a:xfrm>
        </p:grpSpPr>
        <p:sp>
          <p:nvSpPr>
            <p:cNvPr id="141" name="Freeform: Shape 140"/>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2" name="Freeform: Shape 141"/>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3" name="Freeform: Shape 142"/>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4" name="Freeform: Shape 143"/>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5" name="Freeform: Shape 144"/>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150" name="Graphic 149"/>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657413" y="5463713"/>
            <a:ext cx="2444487" cy="1145318"/>
          </a:xfrm>
          <a:prstGeom prst="rect">
            <a:avLst/>
          </a:prstGeom>
        </p:spPr>
      </p:pic>
      <p:pic>
        <p:nvPicPr>
          <p:cNvPr id="154" name="Graphic 153"/>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619354" y="313264"/>
            <a:ext cx="1460633" cy="684352"/>
          </a:xfrm>
          <a:prstGeom prst="rect">
            <a:avLst/>
          </a:prstGeom>
        </p:spPr>
      </p:pic>
      <p:pic>
        <p:nvPicPr>
          <p:cNvPr id="156" name="Graphic 155"/>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53348" y="817618"/>
            <a:ext cx="2444487" cy="1145318"/>
          </a:xfrm>
          <a:prstGeom prst="rect">
            <a:avLst/>
          </a:prstGeom>
        </p:spPr>
      </p:pic>
      <p:pic>
        <p:nvPicPr>
          <p:cNvPr id="158" name="Graphic 157"/>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935202" y="4449321"/>
            <a:ext cx="1090936" cy="511137"/>
          </a:xfrm>
          <a:prstGeom prst="rect">
            <a:avLst/>
          </a:prstGeom>
        </p:spPr>
      </p:pic>
      <p:sp>
        <p:nvSpPr>
          <p:cNvPr id="114" name="Rectangles 77828"/>
          <p:cNvSpPr/>
          <p:nvPr/>
        </p:nvSpPr>
        <p:spPr>
          <a:xfrm>
            <a:off x="1963963" y="1885777"/>
            <a:ext cx="8467293" cy="3970318"/>
          </a:xfrm>
          <a:custGeom>
            <a:avLst/>
            <a:gdLst>
              <a:gd name="connsiteX0" fmla="*/ 0 w 8467293"/>
              <a:gd name="connsiteY0" fmla="*/ 0 h 3970318"/>
              <a:gd name="connsiteX1" fmla="*/ 564486 w 8467293"/>
              <a:gd name="connsiteY1" fmla="*/ 0 h 3970318"/>
              <a:gd name="connsiteX2" fmla="*/ 874954 w 8467293"/>
              <a:gd name="connsiteY2" fmla="*/ 0 h 3970318"/>
              <a:gd name="connsiteX3" fmla="*/ 1354767 w 8467293"/>
              <a:gd name="connsiteY3" fmla="*/ 0 h 3970318"/>
              <a:gd name="connsiteX4" fmla="*/ 2088599 w 8467293"/>
              <a:gd name="connsiteY4" fmla="*/ 0 h 3970318"/>
              <a:gd name="connsiteX5" fmla="*/ 2737758 w 8467293"/>
              <a:gd name="connsiteY5" fmla="*/ 0 h 3970318"/>
              <a:gd name="connsiteX6" fmla="*/ 3048225 w 8467293"/>
              <a:gd name="connsiteY6" fmla="*/ 0 h 3970318"/>
              <a:gd name="connsiteX7" fmla="*/ 3612712 w 8467293"/>
              <a:gd name="connsiteY7" fmla="*/ 0 h 3970318"/>
              <a:gd name="connsiteX8" fmla="*/ 3923179 w 8467293"/>
              <a:gd name="connsiteY8" fmla="*/ 0 h 3970318"/>
              <a:gd name="connsiteX9" fmla="*/ 4572338 w 8467293"/>
              <a:gd name="connsiteY9" fmla="*/ 0 h 3970318"/>
              <a:gd name="connsiteX10" fmla="*/ 5136824 w 8467293"/>
              <a:gd name="connsiteY10" fmla="*/ 0 h 3970318"/>
              <a:gd name="connsiteX11" fmla="*/ 5531965 w 8467293"/>
              <a:gd name="connsiteY11" fmla="*/ 0 h 3970318"/>
              <a:gd name="connsiteX12" fmla="*/ 6011778 w 8467293"/>
              <a:gd name="connsiteY12" fmla="*/ 0 h 3970318"/>
              <a:gd name="connsiteX13" fmla="*/ 6491591 w 8467293"/>
              <a:gd name="connsiteY13" fmla="*/ 0 h 3970318"/>
              <a:gd name="connsiteX14" fmla="*/ 6886732 w 8467293"/>
              <a:gd name="connsiteY14" fmla="*/ 0 h 3970318"/>
              <a:gd name="connsiteX15" fmla="*/ 7535891 w 8467293"/>
              <a:gd name="connsiteY15" fmla="*/ 0 h 3970318"/>
              <a:gd name="connsiteX16" fmla="*/ 8467293 w 8467293"/>
              <a:gd name="connsiteY16" fmla="*/ 0 h 3970318"/>
              <a:gd name="connsiteX17" fmla="*/ 8467293 w 8467293"/>
              <a:gd name="connsiteY17" fmla="*/ 527485 h 3970318"/>
              <a:gd name="connsiteX18" fmla="*/ 8467293 w 8467293"/>
              <a:gd name="connsiteY18" fmla="*/ 1094673 h 3970318"/>
              <a:gd name="connsiteX19" fmla="*/ 8467293 w 8467293"/>
              <a:gd name="connsiteY19" fmla="*/ 1542752 h 3970318"/>
              <a:gd name="connsiteX20" fmla="*/ 8467293 w 8467293"/>
              <a:gd name="connsiteY20" fmla="*/ 2109940 h 3970318"/>
              <a:gd name="connsiteX21" fmla="*/ 8467293 w 8467293"/>
              <a:gd name="connsiteY21" fmla="*/ 2597722 h 3970318"/>
              <a:gd name="connsiteX22" fmla="*/ 8467293 w 8467293"/>
              <a:gd name="connsiteY22" fmla="*/ 3085504 h 3970318"/>
              <a:gd name="connsiteX23" fmla="*/ 8467293 w 8467293"/>
              <a:gd name="connsiteY23" fmla="*/ 3970318 h 3970318"/>
              <a:gd name="connsiteX24" fmla="*/ 7902807 w 8467293"/>
              <a:gd name="connsiteY24" fmla="*/ 3970318 h 3970318"/>
              <a:gd name="connsiteX25" fmla="*/ 7253648 w 8467293"/>
              <a:gd name="connsiteY25" fmla="*/ 3970318 h 3970318"/>
              <a:gd name="connsiteX26" fmla="*/ 6773834 w 8467293"/>
              <a:gd name="connsiteY26" fmla="*/ 3970318 h 3970318"/>
              <a:gd name="connsiteX27" fmla="*/ 6294021 w 8467293"/>
              <a:gd name="connsiteY27" fmla="*/ 3970318 h 3970318"/>
              <a:gd name="connsiteX28" fmla="*/ 5983554 w 8467293"/>
              <a:gd name="connsiteY28" fmla="*/ 3970318 h 3970318"/>
              <a:gd name="connsiteX29" fmla="*/ 5419068 w 8467293"/>
              <a:gd name="connsiteY29" fmla="*/ 3970318 h 3970318"/>
              <a:gd name="connsiteX30" fmla="*/ 4685235 w 8467293"/>
              <a:gd name="connsiteY30" fmla="*/ 3970318 h 3970318"/>
              <a:gd name="connsiteX31" fmla="*/ 4036076 w 8467293"/>
              <a:gd name="connsiteY31" fmla="*/ 3970318 h 3970318"/>
              <a:gd name="connsiteX32" fmla="*/ 3640936 w 8467293"/>
              <a:gd name="connsiteY32" fmla="*/ 3970318 h 3970318"/>
              <a:gd name="connsiteX33" fmla="*/ 3161123 w 8467293"/>
              <a:gd name="connsiteY33" fmla="*/ 3970318 h 3970318"/>
              <a:gd name="connsiteX34" fmla="*/ 2427291 w 8467293"/>
              <a:gd name="connsiteY34" fmla="*/ 3970318 h 3970318"/>
              <a:gd name="connsiteX35" fmla="*/ 1778132 w 8467293"/>
              <a:gd name="connsiteY35" fmla="*/ 3970318 h 3970318"/>
              <a:gd name="connsiteX36" fmla="*/ 1213645 w 8467293"/>
              <a:gd name="connsiteY36" fmla="*/ 3970318 h 3970318"/>
              <a:gd name="connsiteX37" fmla="*/ 733832 w 8467293"/>
              <a:gd name="connsiteY37" fmla="*/ 3970318 h 3970318"/>
              <a:gd name="connsiteX38" fmla="*/ 0 w 8467293"/>
              <a:gd name="connsiteY38" fmla="*/ 3970318 h 3970318"/>
              <a:gd name="connsiteX39" fmla="*/ 0 w 8467293"/>
              <a:gd name="connsiteY39" fmla="*/ 3363427 h 3970318"/>
              <a:gd name="connsiteX40" fmla="*/ 0 w 8467293"/>
              <a:gd name="connsiteY40" fmla="*/ 2915348 h 3970318"/>
              <a:gd name="connsiteX41" fmla="*/ 0 w 8467293"/>
              <a:gd name="connsiteY41" fmla="*/ 2308456 h 3970318"/>
              <a:gd name="connsiteX42" fmla="*/ 0 w 8467293"/>
              <a:gd name="connsiteY42" fmla="*/ 1701565 h 3970318"/>
              <a:gd name="connsiteX43" fmla="*/ 0 w 8467293"/>
              <a:gd name="connsiteY43" fmla="*/ 1094673 h 3970318"/>
              <a:gd name="connsiteX44" fmla="*/ 0 w 8467293"/>
              <a:gd name="connsiteY44" fmla="*/ 567188 h 3970318"/>
              <a:gd name="connsiteX45" fmla="*/ 0 w 8467293"/>
              <a:gd name="connsiteY45" fmla="*/ 0 h 3970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8467293" h="3970318" fill="none" extrusionOk="0">
                <a:moveTo>
                  <a:pt x="0" y="0"/>
                </a:moveTo>
                <a:cubicBezTo>
                  <a:pt x="267655" y="-38906"/>
                  <a:pt x="415005" y="32780"/>
                  <a:pt x="564486" y="0"/>
                </a:cubicBezTo>
                <a:cubicBezTo>
                  <a:pt x="713967" y="-32780"/>
                  <a:pt x="806356" y="29055"/>
                  <a:pt x="874954" y="0"/>
                </a:cubicBezTo>
                <a:cubicBezTo>
                  <a:pt x="943552" y="-29055"/>
                  <a:pt x="1244000" y="44402"/>
                  <a:pt x="1354767" y="0"/>
                </a:cubicBezTo>
                <a:cubicBezTo>
                  <a:pt x="1465534" y="-44402"/>
                  <a:pt x="1871252" y="33436"/>
                  <a:pt x="2088599" y="0"/>
                </a:cubicBezTo>
                <a:cubicBezTo>
                  <a:pt x="2305946" y="-33436"/>
                  <a:pt x="2604851" y="10927"/>
                  <a:pt x="2737758" y="0"/>
                </a:cubicBezTo>
                <a:cubicBezTo>
                  <a:pt x="2870665" y="-10927"/>
                  <a:pt x="2899869" y="30948"/>
                  <a:pt x="3048225" y="0"/>
                </a:cubicBezTo>
                <a:cubicBezTo>
                  <a:pt x="3196581" y="-30948"/>
                  <a:pt x="3436027" y="40759"/>
                  <a:pt x="3612712" y="0"/>
                </a:cubicBezTo>
                <a:cubicBezTo>
                  <a:pt x="3789397" y="-40759"/>
                  <a:pt x="3807897" y="8900"/>
                  <a:pt x="3923179" y="0"/>
                </a:cubicBezTo>
                <a:cubicBezTo>
                  <a:pt x="4038461" y="-8900"/>
                  <a:pt x="4335772" y="73258"/>
                  <a:pt x="4572338" y="0"/>
                </a:cubicBezTo>
                <a:cubicBezTo>
                  <a:pt x="4808904" y="-73258"/>
                  <a:pt x="4955005" y="61198"/>
                  <a:pt x="5136824" y="0"/>
                </a:cubicBezTo>
                <a:cubicBezTo>
                  <a:pt x="5318643" y="-61198"/>
                  <a:pt x="5437741" y="19669"/>
                  <a:pt x="5531965" y="0"/>
                </a:cubicBezTo>
                <a:cubicBezTo>
                  <a:pt x="5626189" y="-19669"/>
                  <a:pt x="5855605" y="48376"/>
                  <a:pt x="6011778" y="0"/>
                </a:cubicBezTo>
                <a:cubicBezTo>
                  <a:pt x="6167951" y="-48376"/>
                  <a:pt x="6322302" y="6195"/>
                  <a:pt x="6491591" y="0"/>
                </a:cubicBezTo>
                <a:cubicBezTo>
                  <a:pt x="6660880" y="-6195"/>
                  <a:pt x="6705625" y="17119"/>
                  <a:pt x="6886732" y="0"/>
                </a:cubicBezTo>
                <a:cubicBezTo>
                  <a:pt x="7067839" y="-17119"/>
                  <a:pt x="7279375" y="65135"/>
                  <a:pt x="7535891" y="0"/>
                </a:cubicBezTo>
                <a:cubicBezTo>
                  <a:pt x="7792407" y="-65135"/>
                  <a:pt x="8182318" y="36855"/>
                  <a:pt x="8467293" y="0"/>
                </a:cubicBezTo>
                <a:cubicBezTo>
                  <a:pt x="8528765" y="213193"/>
                  <a:pt x="8410455" y="335561"/>
                  <a:pt x="8467293" y="527485"/>
                </a:cubicBezTo>
                <a:cubicBezTo>
                  <a:pt x="8524131" y="719409"/>
                  <a:pt x="8443066" y="865917"/>
                  <a:pt x="8467293" y="1094673"/>
                </a:cubicBezTo>
                <a:cubicBezTo>
                  <a:pt x="8491520" y="1323429"/>
                  <a:pt x="8453805" y="1438136"/>
                  <a:pt x="8467293" y="1542752"/>
                </a:cubicBezTo>
                <a:cubicBezTo>
                  <a:pt x="8480781" y="1647368"/>
                  <a:pt x="8444016" y="1884801"/>
                  <a:pt x="8467293" y="2109940"/>
                </a:cubicBezTo>
                <a:cubicBezTo>
                  <a:pt x="8490570" y="2335079"/>
                  <a:pt x="8458368" y="2497903"/>
                  <a:pt x="8467293" y="2597722"/>
                </a:cubicBezTo>
                <a:cubicBezTo>
                  <a:pt x="8476218" y="2697541"/>
                  <a:pt x="8444460" y="2961186"/>
                  <a:pt x="8467293" y="3085504"/>
                </a:cubicBezTo>
                <a:cubicBezTo>
                  <a:pt x="8490126" y="3209822"/>
                  <a:pt x="8446629" y="3791629"/>
                  <a:pt x="8467293" y="3970318"/>
                </a:cubicBezTo>
                <a:cubicBezTo>
                  <a:pt x="8277519" y="4012601"/>
                  <a:pt x="8131269" y="3941413"/>
                  <a:pt x="7902807" y="3970318"/>
                </a:cubicBezTo>
                <a:cubicBezTo>
                  <a:pt x="7674345" y="3999223"/>
                  <a:pt x="7553539" y="3943578"/>
                  <a:pt x="7253648" y="3970318"/>
                </a:cubicBezTo>
                <a:cubicBezTo>
                  <a:pt x="6953757" y="3997058"/>
                  <a:pt x="6887769" y="3930626"/>
                  <a:pt x="6773834" y="3970318"/>
                </a:cubicBezTo>
                <a:cubicBezTo>
                  <a:pt x="6659899" y="4010010"/>
                  <a:pt x="6441844" y="3928442"/>
                  <a:pt x="6294021" y="3970318"/>
                </a:cubicBezTo>
                <a:cubicBezTo>
                  <a:pt x="6146198" y="4012194"/>
                  <a:pt x="6117235" y="3966328"/>
                  <a:pt x="5983554" y="3970318"/>
                </a:cubicBezTo>
                <a:cubicBezTo>
                  <a:pt x="5849873" y="3974308"/>
                  <a:pt x="5578933" y="3938962"/>
                  <a:pt x="5419068" y="3970318"/>
                </a:cubicBezTo>
                <a:cubicBezTo>
                  <a:pt x="5259203" y="4001674"/>
                  <a:pt x="5039729" y="3967619"/>
                  <a:pt x="4685235" y="3970318"/>
                </a:cubicBezTo>
                <a:cubicBezTo>
                  <a:pt x="4330741" y="3973017"/>
                  <a:pt x="4319607" y="3938350"/>
                  <a:pt x="4036076" y="3970318"/>
                </a:cubicBezTo>
                <a:cubicBezTo>
                  <a:pt x="3752545" y="4002286"/>
                  <a:pt x="3729677" y="3927106"/>
                  <a:pt x="3640936" y="3970318"/>
                </a:cubicBezTo>
                <a:cubicBezTo>
                  <a:pt x="3552195" y="4013530"/>
                  <a:pt x="3369375" y="3930460"/>
                  <a:pt x="3161123" y="3970318"/>
                </a:cubicBezTo>
                <a:cubicBezTo>
                  <a:pt x="2952871" y="4010176"/>
                  <a:pt x="2676639" y="3938272"/>
                  <a:pt x="2427291" y="3970318"/>
                </a:cubicBezTo>
                <a:cubicBezTo>
                  <a:pt x="2177943" y="4002364"/>
                  <a:pt x="2077981" y="3959232"/>
                  <a:pt x="1778132" y="3970318"/>
                </a:cubicBezTo>
                <a:cubicBezTo>
                  <a:pt x="1478283" y="3981404"/>
                  <a:pt x="1477587" y="3942521"/>
                  <a:pt x="1213645" y="3970318"/>
                </a:cubicBezTo>
                <a:cubicBezTo>
                  <a:pt x="949703" y="3998115"/>
                  <a:pt x="925157" y="3968817"/>
                  <a:pt x="733832" y="3970318"/>
                </a:cubicBezTo>
                <a:cubicBezTo>
                  <a:pt x="542507" y="3971819"/>
                  <a:pt x="331916" y="3938844"/>
                  <a:pt x="0" y="3970318"/>
                </a:cubicBezTo>
                <a:cubicBezTo>
                  <a:pt x="-55726" y="3773532"/>
                  <a:pt x="3553" y="3627091"/>
                  <a:pt x="0" y="3363427"/>
                </a:cubicBezTo>
                <a:cubicBezTo>
                  <a:pt x="-3553" y="3099763"/>
                  <a:pt x="35946" y="3113252"/>
                  <a:pt x="0" y="2915348"/>
                </a:cubicBezTo>
                <a:cubicBezTo>
                  <a:pt x="-35946" y="2717444"/>
                  <a:pt x="67922" y="2466923"/>
                  <a:pt x="0" y="2308456"/>
                </a:cubicBezTo>
                <a:cubicBezTo>
                  <a:pt x="-67922" y="2149989"/>
                  <a:pt x="65107" y="1993875"/>
                  <a:pt x="0" y="1701565"/>
                </a:cubicBezTo>
                <a:cubicBezTo>
                  <a:pt x="-65107" y="1409255"/>
                  <a:pt x="45589" y="1361603"/>
                  <a:pt x="0" y="1094673"/>
                </a:cubicBezTo>
                <a:cubicBezTo>
                  <a:pt x="-45589" y="827743"/>
                  <a:pt x="46159" y="802828"/>
                  <a:pt x="0" y="567188"/>
                </a:cubicBezTo>
                <a:cubicBezTo>
                  <a:pt x="-46159" y="331549"/>
                  <a:pt x="11474" y="167024"/>
                  <a:pt x="0" y="0"/>
                </a:cubicBezTo>
                <a:close/>
              </a:path>
              <a:path w="8467293" h="3970318" stroke="0" extrusionOk="0">
                <a:moveTo>
                  <a:pt x="0" y="0"/>
                </a:moveTo>
                <a:cubicBezTo>
                  <a:pt x="232976" y="-1604"/>
                  <a:pt x="332059" y="7650"/>
                  <a:pt x="479813" y="0"/>
                </a:cubicBezTo>
                <a:cubicBezTo>
                  <a:pt x="627567" y="-7650"/>
                  <a:pt x="779953" y="44205"/>
                  <a:pt x="874954" y="0"/>
                </a:cubicBezTo>
                <a:cubicBezTo>
                  <a:pt x="969955" y="-44205"/>
                  <a:pt x="1174988" y="13021"/>
                  <a:pt x="1270094" y="0"/>
                </a:cubicBezTo>
                <a:cubicBezTo>
                  <a:pt x="1365200" y="-13021"/>
                  <a:pt x="1562521" y="31716"/>
                  <a:pt x="1665234" y="0"/>
                </a:cubicBezTo>
                <a:cubicBezTo>
                  <a:pt x="1767947" y="-31716"/>
                  <a:pt x="1863450" y="26"/>
                  <a:pt x="1975702" y="0"/>
                </a:cubicBezTo>
                <a:cubicBezTo>
                  <a:pt x="2087954" y="-26"/>
                  <a:pt x="2369789" y="24525"/>
                  <a:pt x="2540188" y="0"/>
                </a:cubicBezTo>
                <a:cubicBezTo>
                  <a:pt x="2710587" y="-24525"/>
                  <a:pt x="3006135" y="24340"/>
                  <a:pt x="3189347" y="0"/>
                </a:cubicBezTo>
                <a:cubicBezTo>
                  <a:pt x="3372559" y="-24340"/>
                  <a:pt x="3474782" y="23644"/>
                  <a:pt x="3753833" y="0"/>
                </a:cubicBezTo>
                <a:cubicBezTo>
                  <a:pt x="4032884" y="-23644"/>
                  <a:pt x="4219376" y="63199"/>
                  <a:pt x="4402992" y="0"/>
                </a:cubicBezTo>
                <a:cubicBezTo>
                  <a:pt x="4586608" y="-63199"/>
                  <a:pt x="4811532" y="26390"/>
                  <a:pt x="4967479" y="0"/>
                </a:cubicBezTo>
                <a:cubicBezTo>
                  <a:pt x="5123426" y="-26390"/>
                  <a:pt x="5476983" y="36027"/>
                  <a:pt x="5701311" y="0"/>
                </a:cubicBezTo>
                <a:cubicBezTo>
                  <a:pt x="5925639" y="-36027"/>
                  <a:pt x="6279816" y="35256"/>
                  <a:pt x="6435143" y="0"/>
                </a:cubicBezTo>
                <a:cubicBezTo>
                  <a:pt x="6590470" y="-35256"/>
                  <a:pt x="6925212" y="4626"/>
                  <a:pt x="7168975" y="0"/>
                </a:cubicBezTo>
                <a:cubicBezTo>
                  <a:pt x="7412738" y="-4626"/>
                  <a:pt x="7580064" y="44125"/>
                  <a:pt x="7818134" y="0"/>
                </a:cubicBezTo>
                <a:cubicBezTo>
                  <a:pt x="8056204" y="-44125"/>
                  <a:pt x="8219557" y="46379"/>
                  <a:pt x="8467293" y="0"/>
                </a:cubicBezTo>
                <a:cubicBezTo>
                  <a:pt x="8505911" y="234517"/>
                  <a:pt x="8443617" y="386559"/>
                  <a:pt x="8467293" y="527485"/>
                </a:cubicBezTo>
                <a:cubicBezTo>
                  <a:pt x="8490969" y="668411"/>
                  <a:pt x="8412412" y="884239"/>
                  <a:pt x="8467293" y="1015267"/>
                </a:cubicBezTo>
                <a:cubicBezTo>
                  <a:pt x="8522174" y="1146295"/>
                  <a:pt x="8446625" y="1270564"/>
                  <a:pt x="8467293" y="1463346"/>
                </a:cubicBezTo>
                <a:cubicBezTo>
                  <a:pt x="8487961" y="1656128"/>
                  <a:pt x="8463597" y="1784850"/>
                  <a:pt x="8467293" y="1911425"/>
                </a:cubicBezTo>
                <a:cubicBezTo>
                  <a:pt x="8470989" y="2038000"/>
                  <a:pt x="8401010" y="2265897"/>
                  <a:pt x="8467293" y="2478613"/>
                </a:cubicBezTo>
                <a:cubicBezTo>
                  <a:pt x="8533576" y="2691329"/>
                  <a:pt x="8431979" y="2865489"/>
                  <a:pt x="8467293" y="3006098"/>
                </a:cubicBezTo>
                <a:cubicBezTo>
                  <a:pt x="8502607" y="3146708"/>
                  <a:pt x="8403178" y="3594925"/>
                  <a:pt x="8467293" y="3970318"/>
                </a:cubicBezTo>
                <a:cubicBezTo>
                  <a:pt x="8229243" y="4022418"/>
                  <a:pt x="8155309" y="3942067"/>
                  <a:pt x="7987480" y="3970318"/>
                </a:cubicBezTo>
                <a:cubicBezTo>
                  <a:pt x="7819651" y="3998569"/>
                  <a:pt x="7615259" y="3968247"/>
                  <a:pt x="7507666" y="3970318"/>
                </a:cubicBezTo>
                <a:cubicBezTo>
                  <a:pt x="7400073" y="3972389"/>
                  <a:pt x="7245671" y="3938507"/>
                  <a:pt x="7027853" y="3970318"/>
                </a:cubicBezTo>
                <a:cubicBezTo>
                  <a:pt x="6810035" y="4002129"/>
                  <a:pt x="6605762" y="3921556"/>
                  <a:pt x="6378694" y="3970318"/>
                </a:cubicBezTo>
                <a:cubicBezTo>
                  <a:pt x="6151626" y="4019080"/>
                  <a:pt x="5949544" y="3948881"/>
                  <a:pt x="5644862" y="3970318"/>
                </a:cubicBezTo>
                <a:cubicBezTo>
                  <a:pt x="5340180" y="3991755"/>
                  <a:pt x="5160756" y="3969870"/>
                  <a:pt x="4911030" y="3970318"/>
                </a:cubicBezTo>
                <a:cubicBezTo>
                  <a:pt x="4661304" y="3970766"/>
                  <a:pt x="4563780" y="3929709"/>
                  <a:pt x="4431217" y="3970318"/>
                </a:cubicBezTo>
                <a:cubicBezTo>
                  <a:pt x="4298654" y="4010927"/>
                  <a:pt x="4127449" y="3930886"/>
                  <a:pt x="3866730" y="3970318"/>
                </a:cubicBezTo>
                <a:cubicBezTo>
                  <a:pt x="3606011" y="4009750"/>
                  <a:pt x="3634464" y="3968786"/>
                  <a:pt x="3556263" y="3970318"/>
                </a:cubicBezTo>
                <a:cubicBezTo>
                  <a:pt x="3478062" y="3971850"/>
                  <a:pt x="3243965" y="3939320"/>
                  <a:pt x="3161123" y="3970318"/>
                </a:cubicBezTo>
                <a:cubicBezTo>
                  <a:pt x="3078281" y="4001316"/>
                  <a:pt x="2807406" y="3959455"/>
                  <a:pt x="2511964" y="3970318"/>
                </a:cubicBezTo>
                <a:cubicBezTo>
                  <a:pt x="2216522" y="3981181"/>
                  <a:pt x="2183781" y="3948721"/>
                  <a:pt x="2032150" y="3970318"/>
                </a:cubicBezTo>
                <a:cubicBezTo>
                  <a:pt x="1880519" y="3991915"/>
                  <a:pt x="1745366" y="3926169"/>
                  <a:pt x="1637010" y="3970318"/>
                </a:cubicBezTo>
                <a:cubicBezTo>
                  <a:pt x="1528654" y="4014467"/>
                  <a:pt x="1210580" y="3936308"/>
                  <a:pt x="1072524" y="3970318"/>
                </a:cubicBezTo>
                <a:cubicBezTo>
                  <a:pt x="934468" y="4004328"/>
                  <a:pt x="861312" y="3967347"/>
                  <a:pt x="762056" y="3970318"/>
                </a:cubicBezTo>
                <a:cubicBezTo>
                  <a:pt x="662800" y="3973289"/>
                  <a:pt x="303955" y="3950638"/>
                  <a:pt x="0" y="3970318"/>
                </a:cubicBezTo>
                <a:cubicBezTo>
                  <a:pt x="-68295" y="3666825"/>
                  <a:pt x="9260" y="3545134"/>
                  <a:pt x="0" y="3323723"/>
                </a:cubicBezTo>
                <a:cubicBezTo>
                  <a:pt x="-9260" y="3102313"/>
                  <a:pt x="22095" y="2866138"/>
                  <a:pt x="0" y="2677129"/>
                </a:cubicBezTo>
                <a:cubicBezTo>
                  <a:pt x="-22095" y="2488120"/>
                  <a:pt x="24883" y="2276432"/>
                  <a:pt x="0" y="2149644"/>
                </a:cubicBezTo>
                <a:cubicBezTo>
                  <a:pt x="-24883" y="2022856"/>
                  <a:pt x="53489" y="1818055"/>
                  <a:pt x="0" y="1701565"/>
                </a:cubicBezTo>
                <a:cubicBezTo>
                  <a:pt x="-53489" y="1585075"/>
                  <a:pt x="14737" y="1436117"/>
                  <a:pt x="0" y="1174080"/>
                </a:cubicBezTo>
                <a:cubicBezTo>
                  <a:pt x="-14737" y="912044"/>
                  <a:pt x="35852" y="846781"/>
                  <a:pt x="0" y="606891"/>
                </a:cubicBezTo>
                <a:cubicBezTo>
                  <a:pt x="-35852" y="367001"/>
                  <a:pt x="23517" y="173687"/>
                  <a:pt x="0" y="0"/>
                </a:cubicBezTo>
                <a:close/>
              </a:path>
            </a:pathLst>
          </a:custGeom>
          <a:solidFill>
            <a:schemeClr val="bg1">
              <a:lumMod val="20000"/>
              <a:lumOff val="80000"/>
              <a:alpha val="62000"/>
            </a:schemeClr>
          </a:solidFill>
          <a:ln w="38100">
            <a:solidFill>
              <a:schemeClr val="bg1">
                <a:lumMod val="50000"/>
              </a:schemeClr>
            </a:solidFill>
          </a:ln>
        </p:spPr>
        <p:style>
          <a:lnRef idx="0">
            <a:scrgbClr r="0" g="0" b="0"/>
          </a:lnRef>
          <a:fillRef idx="0">
            <a:scrgbClr r="0" g="0" b="0"/>
          </a:fillRef>
          <a:effectRef idx="0">
            <a:scrgbClr r="0" g="0" b="0"/>
          </a:effectRef>
          <a:fontRef idx="minor">
            <a:schemeClr val="accent1"/>
          </a:fontRef>
        </p:style>
        <p:txBody>
          <a:bodyPr wrap="square">
            <a:spAutoFit/>
          </a:bodyPr>
          <a:lstStyle>
            <a:defPPr>
              <a:defRPr lang="en-US"/>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9pPr>
          </a:lstStyle>
          <a:p>
            <a:pPr lvl="0" indent="511175" algn="just">
              <a:buFont typeface="Wingdings" panose="05000000000000000000" pitchFamily="2" charset="2"/>
              <a:buChar char="ü"/>
            </a:pPr>
            <a:r>
              <a:rPr lang="vi-VN" sz="3600" b="1" dirty="0">
                <a:solidFill>
                  <a:srgbClr val="121212"/>
                </a:solidFill>
              </a:rPr>
              <a:t>Âm thanh mang lại nhiều ích lợi trong cuộc sống của chúng ta. Nhờ có âm thanh, chúng ta có thể nói chuyện được với nhau; nghe được những bài hát, bản nhạc; học tập; truyền tin; báo hiệu những nguy hiểm cần tránh,…</a:t>
            </a:r>
            <a:endParaRPr kumimoji="0" sz="3600" b="1" i="0" u="none" strike="noStrike" kern="1200" cap="none" spc="0" normalizeH="0" baseline="0" noProof="0" dirty="0">
              <a:ln>
                <a:noFill/>
              </a:ln>
              <a:solidFill>
                <a:srgbClr val="121212"/>
              </a:solidFill>
              <a:effectLst/>
              <a:uLnTx/>
              <a:uFillTx/>
            </a:endParaRPr>
          </a:p>
        </p:txBody>
      </p:sp>
      <p:pic>
        <p:nvPicPr>
          <p:cNvPr id="115" name="Graphic 114"/>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3469069" y="-59990"/>
            <a:ext cx="1646425" cy="1407977"/>
          </a:xfrm>
          <a:prstGeom prst="rect">
            <a:avLst/>
          </a:prstGeom>
        </p:spPr>
      </p:pic>
      <p:pic>
        <p:nvPicPr>
          <p:cNvPr id="2" name="Picture 1"/>
          <p:cNvPicPr>
            <a:picLocks noChangeAspect="1"/>
          </p:cNvPicPr>
          <p:nvPr/>
        </p:nvPicPr>
        <p:blipFill>
          <a:blip r:embed="rId9"/>
          <a:stretch>
            <a:fillRect/>
          </a:stretch>
        </p:blipFill>
        <p:spPr>
          <a:xfrm>
            <a:off x="2253856" y="-612915"/>
            <a:ext cx="10229975" cy="373717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4"/>
                                        </p:tgtEl>
                                        <p:attrNameLst>
                                          <p:attrName>style.visibility</p:attrName>
                                        </p:attrNameLst>
                                      </p:cBhvr>
                                      <p:to>
                                        <p:strVal val="visible"/>
                                      </p:to>
                                    </p:set>
                                    <p:animEffect transition="in" filter="wipe(down)">
                                      <p:cBhvr>
                                        <p:cTn id="7" dur="500"/>
                                        <p:tgtEl>
                                          <p:spTgt spid="114"/>
                                        </p:tgtEl>
                                      </p:cBhvr>
                                    </p:animEffect>
                                  </p:childTnLst>
                                </p:cTn>
                              </p:par>
                              <p:par>
                                <p:cTn id="8" presetID="42" presetClass="path" presetSubtype="0" accel="50000" decel="50000" fill="hold" nodeType="withEffect">
                                  <p:stCondLst>
                                    <p:cond delay="0"/>
                                  </p:stCondLst>
                                  <p:childTnLst>
                                    <p:animMotion origin="layout" path="M 4.375E-6 2.77556E-17 L -0.39193 0.08681 " pathEditMode="relative" rAng="0" ptsTypes="AA">
                                      <p:cBhvr>
                                        <p:cTn id="9" dur="2000" fill="hold"/>
                                        <p:tgtEl>
                                          <p:spTgt spid="115"/>
                                        </p:tgtEl>
                                        <p:attrNameLst>
                                          <p:attrName>ppt_x</p:attrName>
                                          <p:attrName>ppt_y</p:attrName>
                                        </p:attrNameLst>
                                      </p:cBhvr>
                                      <p:rCtr x="-19596" y="432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75361" y="292101"/>
            <a:ext cx="10520907" cy="1822450"/>
            <a:chOff x="761086" y="2540001"/>
            <a:chExt cx="10520907" cy="1949367"/>
          </a:xfrm>
        </p:grpSpPr>
        <p:grpSp>
          <p:nvGrpSpPr>
            <p:cNvPr id="7" name="Group 6"/>
            <p:cNvGrpSpPr/>
            <p:nvPr/>
          </p:nvGrpSpPr>
          <p:grpSpPr>
            <a:xfrm>
              <a:off x="1062408" y="2540001"/>
              <a:ext cx="10219585" cy="1949367"/>
              <a:chOff x="986208" y="774700"/>
              <a:chExt cx="10219585" cy="5533688"/>
            </a:xfrm>
          </p:grpSpPr>
          <p:grpSp>
            <p:nvGrpSpPr>
              <p:cNvPr id="10" name="Group 9"/>
              <p:cNvGrpSpPr/>
              <p:nvPr/>
            </p:nvGrpSpPr>
            <p:grpSpPr>
              <a:xfrm>
                <a:off x="986208" y="774700"/>
                <a:ext cx="10219585" cy="5533688"/>
                <a:chOff x="986208" y="774700"/>
                <a:chExt cx="10219585" cy="5533688"/>
              </a:xfrm>
            </p:grpSpPr>
            <p:sp>
              <p:nvSpPr>
                <p:cNvPr id="12" name="Rectangle: Rounded Corners 11"/>
                <p:cNvSpPr/>
                <p:nvPr/>
              </p:nvSpPr>
              <p:spPr>
                <a:xfrm>
                  <a:off x="986208" y="774700"/>
                  <a:ext cx="10219585" cy="5533688"/>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060"/>
                    </a:solidFill>
                  </a:endParaRPr>
                </a:p>
              </p:txBody>
            </p:sp>
            <p:sp>
              <p:nvSpPr>
                <p:cNvPr id="13" name="Rectangle: Rounded Corners 12"/>
                <p:cNvSpPr/>
                <p:nvPr/>
              </p:nvSpPr>
              <p:spPr>
                <a:xfrm>
                  <a:off x="1161143" y="957492"/>
                  <a:ext cx="9869714" cy="4943019"/>
                </a:xfrm>
                <a:prstGeom prst="roundRect">
                  <a:avLst/>
                </a:prstGeom>
                <a:solidFill>
                  <a:schemeClr val="accent3">
                    <a:lumMod val="20000"/>
                    <a:lumOff val="80000"/>
                  </a:schemeClr>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060"/>
                    </a:solidFill>
                  </a:endParaRPr>
                </a:p>
              </p:txBody>
            </p:sp>
          </p:grpSp>
          <p:sp>
            <p:nvSpPr>
              <p:cNvPr id="11" name="标题 1"/>
              <p:cNvSpPr txBox="1"/>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50000"/>
                  </a:lnSpc>
                </a:pPr>
                <a:endParaRPr lang="zh-CN" altLang="en-US" sz="4800" b="1" dirty="0">
                  <a:solidFill>
                    <a:srgbClr val="002060"/>
                  </a:solidFill>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pic>
          <p:nvPicPr>
            <p:cNvPr id="8" name="Picture 2" descr="Dấu chấm hỏi png | PNGEgg"/>
            <p:cNvPicPr>
              <a:picLocks noChangeAspect="1" noChangeArrowheads="1"/>
            </p:cNvPicPr>
            <p:nvPr/>
          </p:nvPicPr>
          <p:blipFill>
            <a:blip r:embed="rId1" cstate="print">
              <a:extLst>
                <a:ext uri="{BEBA8EAE-BF5A-486C-A8C5-ECC9F3942E4B}">
                  <a14:imgProps xmlns:a14="http://schemas.microsoft.com/office/drawing/2010/main">
                    <a14:imgLayer r:embed="rId2">
                      <a14:imgEffect>
                        <a14:backgroundRemoval t="2594" b="96542" l="9483" r="89943">
                          <a14:foregroundMark x1="36207" y1="8934" x2="65230" y2="6916"/>
                          <a14:foregroundMark x1="65230" y1="6916" x2="67241" y2="8357"/>
                          <a14:foregroundMark x1="44828" y1="85014" x2="53448" y2="88473"/>
                          <a14:foregroundMark x1="46552" y1="2594" x2="59195" y2="2594"/>
                          <a14:foregroundMark x1="47126" y1="96542" x2="52299" y2="95965"/>
                        </a14:backgroundRemoval>
                      </a14:imgEffect>
                    </a14:imgLayer>
                  </a14:imgProps>
                </a:ext>
                <a:ext uri="{28A0092B-C50C-407E-A947-70E740481C1C}">
                  <a14:useLocalDpi xmlns:a14="http://schemas.microsoft.com/office/drawing/2010/main" val="0"/>
                </a:ext>
              </a:extLst>
            </a:blip>
            <a:srcRect/>
            <a:stretch>
              <a:fillRect/>
            </a:stretch>
          </p:blipFill>
          <p:spPr bwMode="auto">
            <a:xfrm>
              <a:off x="761086" y="2566480"/>
              <a:ext cx="1877339" cy="187194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2288520" y="2666222"/>
              <a:ext cx="8608079" cy="1481447"/>
            </a:xfrm>
            <a:prstGeom prst="rect">
              <a:avLst/>
            </a:prstGeom>
          </p:spPr>
          <p:txBody>
            <a:bodyPr wrap="square" anchor="ctr">
              <a:spAutoFit/>
            </a:bodyPr>
            <a:lstStyle/>
            <a:p>
              <a:pPr marL="0" marR="0" algn="just">
                <a:spcBef>
                  <a:spcPts val="0"/>
                </a:spcBef>
                <a:spcAft>
                  <a:spcPts val="0"/>
                </a:spcAft>
              </a:pPr>
              <a:r>
                <a:rPr lang="vi-VN" sz="2800" b="1" dirty="0">
                  <a:solidFill>
                    <a:srgbClr val="002060"/>
                  </a:solidFill>
                  <a:effectLst/>
                  <a:latin typeface="Cambria" panose="02040503050406030204" pitchFamily="18" charset="0"/>
                  <a:ea typeface="Cambria" panose="02040503050406030204" pitchFamily="18" charset="0"/>
                </a:rPr>
                <a:t>1. Những người khiếm thính </a:t>
              </a:r>
              <a:r>
                <a:rPr lang="en-US" sz="2800" b="1" dirty="0">
                  <a:solidFill>
                    <a:srgbClr val="002060"/>
                  </a:solidFill>
                  <a:effectLst/>
                  <a:latin typeface="Cambria" panose="02040503050406030204" pitchFamily="18" charset="0"/>
                  <a:ea typeface="Cambria" panose="02040503050406030204" pitchFamily="18" charset="0"/>
                </a:rPr>
                <a:t>k</a:t>
              </a:r>
              <a:r>
                <a:rPr lang="vi-VN" sz="2800" b="1" dirty="0">
                  <a:solidFill>
                    <a:srgbClr val="002060"/>
                  </a:solidFill>
                  <a:effectLst/>
                  <a:latin typeface="Cambria" panose="02040503050406030204" pitchFamily="18" charset="0"/>
                  <a:ea typeface="Cambria" panose="02040503050406030204" pitchFamily="18" charset="0"/>
                </a:rPr>
                <a:t>hông nghe được âm thanh gặp khó khăn gì trong cuộc sống? Hãy đề xuất cách giúp họ vượt qua khó khăn này.</a:t>
              </a:r>
              <a:endParaRPr lang="en-US" sz="2800" b="1" dirty="0">
                <a:solidFill>
                  <a:srgbClr val="002060"/>
                </a:solidFill>
                <a:effectLst/>
                <a:latin typeface="Cambria" panose="02040503050406030204" pitchFamily="18" charset="0"/>
                <a:ea typeface="Cambria" panose="02040503050406030204" pitchFamily="18" charset="0"/>
              </a:endParaRPr>
            </a:p>
          </p:txBody>
        </p:sp>
      </p:grpSp>
      <p:pic>
        <p:nvPicPr>
          <p:cNvPr id="15" name="Picture 14" descr="A person with her thumb up&#10;&#10;Description automatically generat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851" y="2124075"/>
            <a:ext cx="4905375" cy="4905375"/>
          </a:xfrm>
          <a:prstGeom prst="rect">
            <a:avLst/>
          </a:prstGeom>
        </p:spPr>
      </p:pic>
      <p:pic>
        <p:nvPicPr>
          <p:cNvPr id="16" name="Picture 15"/>
          <p:cNvPicPr>
            <a:picLocks noChangeAspect="1"/>
          </p:cNvPicPr>
          <p:nvPr/>
        </p:nvPicPr>
        <p:blipFill>
          <a:blip r:embed="rId4"/>
          <a:stretch>
            <a:fillRect/>
          </a:stretch>
        </p:blipFill>
        <p:spPr>
          <a:xfrm>
            <a:off x="6667501" y="2955100"/>
            <a:ext cx="4032736" cy="327451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00051" y="261539"/>
            <a:ext cx="11035966" cy="1691640"/>
          </a:xfrm>
          <a:prstGeom prst="rect">
            <a:avLst/>
          </a:prstGeom>
          <a:solidFill>
            <a:srgbClr val="FFFF00">
              <a:alpha val="76000"/>
            </a:srgbClr>
          </a:solidFill>
          <a:ln w="47625">
            <a:solidFill>
              <a:srgbClr val="00B0F0"/>
            </a:solidFill>
            <a:prstDash val="dashDot"/>
          </a:ln>
        </p:spPr>
        <p:txBody>
          <a:bodyPr wrap="square">
            <a:spAutoFit/>
          </a:bodyPr>
          <a:lstStyle/>
          <a:p>
            <a:pPr algn="just" fontAlgn="base"/>
            <a:r>
              <a:rPr lang="vi-VN" sz="4000" b="1" dirty="0">
                <a:solidFill>
                  <a:srgbClr val="FF0000"/>
                </a:solidFill>
                <a:latin typeface="Cambria" panose="02040503050406030204" pitchFamily="18" charset="0"/>
                <a:ea typeface="Cambria" panose="02040503050406030204" pitchFamily="18" charset="0"/>
              </a:rPr>
              <a:t>    </a:t>
            </a:r>
            <a:r>
              <a:rPr lang="vi-VN" sz="32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Những khó khăn của người khiếm thính không nghe được mọi người đang nói gì, không nghe được ca nhạc, không nghe được cô giáo giảng bài,… </a:t>
            </a:r>
            <a:endParaRPr lang="vi-VN" sz="32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endParaRPr>
          </a:p>
        </p:txBody>
      </p:sp>
      <p:grpSp>
        <p:nvGrpSpPr>
          <p:cNvPr id="12" name="Group 11"/>
          <p:cNvGrpSpPr/>
          <p:nvPr/>
        </p:nvGrpSpPr>
        <p:grpSpPr>
          <a:xfrm>
            <a:off x="0" y="3019425"/>
            <a:ext cx="4694070" cy="3631061"/>
            <a:chOff x="163680" y="2817206"/>
            <a:chExt cx="5024721" cy="4347630"/>
          </a:xfrm>
        </p:grpSpPr>
        <p:pic>
          <p:nvPicPr>
            <p:cNvPr id="13" name="Picture 12"/>
            <p:cNvPicPr>
              <a:picLocks noChangeAspect="1"/>
            </p:cNvPicPr>
            <p:nvPr/>
          </p:nvPicPr>
          <p:blipFill>
            <a:blip r:embed="rId1">
              <a:extLst>
                <a:ext uri="{BEBA8EAE-BF5A-486C-A8C5-ECC9F3942E4B}">
                  <a14:imgProps xmlns:a14="http://schemas.microsoft.com/office/drawing/2010/main">
                    <a14:imgLayer r:embed="rId2">
                      <a14:imgEffect>
                        <a14:backgroundRemoval t="9426" b="92623" l="9752" r="89894">
                          <a14:foregroundMark x1="70213" y1="42418" x2="70567" y2="49795"/>
                          <a14:foregroundMark x1="78901" y1="42418" x2="77660" y2="53689"/>
                          <a14:foregroundMark x1="71454" y1="89344" x2="66135" y2="90779"/>
                          <a14:foregroundMark x1="70035" y1="92213" x2="76418" y2="92213"/>
                          <a14:foregroundMark x1="77837" y1="91803" x2="76773" y2="92008"/>
                          <a14:foregroundMark x1="79610" y1="91803" x2="67730" y2="91803"/>
                          <a14:foregroundMark x1="24645" y1="37910" x2="25177" y2="64344"/>
                          <a14:foregroundMark x1="33156" y1="53279" x2="31560" y2="61270"/>
                          <a14:foregroundMark x1="39362" y1="55738" x2="33688" y2="56967"/>
                          <a14:foregroundMark x1="22695" y1="90779" x2="26950" y2="90984"/>
                          <a14:foregroundMark x1="30851" y1="90984" x2="22518" y2="90574"/>
                          <a14:foregroundMark x1="21631" y1="91393" x2="29078" y2="91803"/>
                          <a14:foregroundMark x1="28901" y1="92008" x2="31028" y2="91393"/>
                          <a14:foregroundMark x1="29787" y1="92008" x2="32624" y2="91803"/>
                          <a14:foregroundMark x1="22695" y1="92008" x2="20922" y2="92213"/>
                          <a14:foregroundMark x1="20390" y1="92418" x2="18794" y2="91803"/>
                          <a14:foregroundMark x1="33609" y1="50000" x2="32092" y2="51434"/>
                          <a14:foregroundMark x1="34043" y1="49590" x2="33609" y2="50000"/>
                          <a14:backgroundMark x1="66667" y1="56352" x2="66667" y2="56352"/>
                          <a14:backgroundMark x1="74468" y1="84221" x2="74468" y2="84221"/>
                          <a14:backgroundMark x1="74468" y1="80533" x2="72695" y2="86680"/>
                          <a14:backgroundMark x1="58511" y1="51025" x2="59220" y2="50410"/>
                          <a14:backgroundMark x1="59043" y1="50615" x2="57092" y2="50820"/>
                          <a14:backgroundMark x1="58156" y1="47746" x2="59929" y2="48770"/>
                          <a14:backgroundMark x1="59220" y1="48770" x2="58688" y2="53074"/>
                          <a14:backgroundMark x1="40957" y1="30123" x2="41312" y2="29918"/>
                          <a14:backgroundMark x1="23050" y1="54918" x2="22695" y2="54303"/>
                          <a14:backgroundMark x1="21645" y1="93443" x2="20859" y2="93443"/>
                          <a14:backgroundMark x1="33333" y1="49180" x2="33333" y2="49180"/>
                          <a14:backgroundMark x1="32979" y1="49385" x2="32979" y2="49385"/>
                          <a14:backgroundMark x1="33333" y1="49590" x2="33333" y2="49590"/>
                          <a14:backgroundMark x1="32801" y1="50000" x2="32801" y2="50000"/>
                          <a14:backgroundMark x1="33865" y1="49180" x2="33865" y2="49180"/>
                          <a14:backgroundMark x1="39716" y1="33197" x2="39550" y2="33413"/>
                          <a14:backgroundMark x1="25355" y1="7172" x2="53014" y2="30738"/>
                          <a14:backgroundMark x1="68794" y1="22746" x2="61879" y2="35656"/>
                          <a14:backgroundMark x1="35638" y1="29918" x2="40248" y2="35656"/>
                          <a14:backgroundMark x1="42021" y1="10451" x2="53014" y2="24795"/>
                          <a14:backgroundMark x1="51596" y1="10041" x2="52482" y2="26025"/>
                          <a14:backgroundMark x1="30142" y1="10451" x2="34043" y2="28279"/>
                          <a14:backgroundMark x1="34043" y1="28279" x2="34043" y2="28279"/>
                          <a14:backgroundMark x1="37766" y1="27049" x2="41489" y2="28893"/>
                          <a14:backgroundMark x1="27305" y1="80123" x2="27660" y2="85246"/>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63680" y="2817206"/>
              <a:ext cx="5024721" cy="4347630"/>
            </a:xfrm>
            <a:prstGeom prst="rect">
              <a:avLst/>
            </a:prstGeom>
          </p:spPr>
        </p:pic>
        <p:pic>
          <p:nvPicPr>
            <p:cNvPr id="14" name="Picture 1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2538009" y="4123547"/>
              <a:ext cx="911195" cy="572720"/>
            </a:xfrm>
            <a:prstGeom prst="rect">
              <a:avLst/>
            </a:prstGeom>
          </p:spPr>
        </p:pic>
        <p:pic>
          <p:nvPicPr>
            <p:cNvPr id="15" name="Picture 1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85328" y="3732713"/>
              <a:ext cx="1023827" cy="585419"/>
            </a:xfrm>
            <a:prstGeom prst="rect">
              <a:avLst/>
            </a:prstGeom>
          </p:spPr>
        </p:pic>
      </p:grpSp>
      <p:pic>
        <p:nvPicPr>
          <p:cNvPr id="16" name="Picture 15" descr="A picture containing toy, doll&#10;&#10;Description automatically generated"/>
          <p:cNvPicPr>
            <a:picLocks noChangeAspect="1"/>
          </p:cNvPicPr>
          <p:nvPr/>
        </p:nvPicPr>
        <p:blipFill>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backgroundRemoval t="9984" b="91633" l="2466" r="91310">
                        <a14:foregroundMark x1="9822" y1="86661" x2="9822" y2="86661"/>
                        <a14:foregroundMark x1="7478" y1="26031" x2="7720" y2="26031"/>
                        <a14:foregroundMark x1="5659" y1="24737" x2="8246" y2="27324"/>
                        <a14:foregroundMark x1="2749" y1="26556" x2="2506" y2="27850"/>
                        <a14:foregroundMark x1="29426" y1="33347" x2="28901" y2="35449"/>
                        <a14:foregroundMark x1="25505" y1="30719" x2="25627" y2="39369"/>
                        <a14:foregroundMark x1="25627" y1="39369" x2="26799" y2="40137"/>
                        <a14:foregroundMark x1="31245" y1="32579" x2="31002" y2="35449"/>
                        <a14:foregroundMark x1="54527" y1="36217" x2="52708" y2="36742"/>
                        <a14:foregroundMark x1="54002" y1="37268" x2="50889" y2="37793"/>
                        <a14:foregroundMark x1="55053" y1="36217" x2="52708" y2="37793"/>
                        <a14:foregroundMark x1="50364" y1="44058" x2="47736" y2="44058"/>
                        <a14:foregroundMark x1="49555" y1="42765" x2="48787" y2="43816"/>
                        <a14:foregroundMark x1="55053" y1="35166" x2="53759" y2="39086"/>
                        <a14:foregroundMark x1="74131" y1="37025" x2="74939" y2="41956"/>
                        <a14:foregroundMark x1="75182" y1="37510" x2="74414" y2="42482"/>
                        <a14:foregroundMark x1="75465" y1="39612" x2="75465" y2="39612"/>
                        <a14:foregroundMark x1="75465" y1="39612" x2="75465" y2="39612"/>
                        <a14:foregroundMark x1="75182" y1="39612" x2="75182" y2="39612"/>
                        <a14:foregroundMark x1="49555" y1="36500" x2="47211" y2="37268"/>
                        <a14:foregroundMark x1="47211" y1="35166" x2="46160" y2="36742"/>
                        <a14:foregroundMark x1="46160" y1="36742" x2="46160" y2="36742"/>
                        <a14:foregroundMark x1="46160" y1="36742" x2="46160" y2="36742"/>
                        <a14:foregroundMark x1="46160" y1="36742" x2="46160" y2="36742"/>
                        <a14:foregroundMark x1="46160" y1="36500" x2="46160" y2="36500"/>
                        <a14:foregroundMark x1="44058" y1="36217" x2="44058" y2="36217"/>
                        <a14:foregroundMark x1="44058" y1="36217" x2="44058" y2="36217"/>
                        <a14:foregroundMark x1="43533" y1="36217" x2="43533" y2="36217"/>
                        <a14:foregroundMark x1="46968" y1="37025" x2="46968" y2="37025"/>
                        <a14:foregroundMark x1="90622" y1="87187" x2="91390" y2="86944"/>
                        <a14:foregroundMark x1="89046" y1="87712" x2="90622" y2="86661"/>
                        <a14:foregroundMark x1="53759" y1="89289" x2="52183" y2="90865"/>
                        <a14:foregroundMark x1="52183" y1="90865" x2="52183" y2="90865"/>
                        <a14:foregroundMark x1="52183" y1="90865" x2="52183" y2="90865"/>
                        <a14:foregroundMark x1="52183" y1="90865" x2="52183" y2="90865"/>
                        <a14:foregroundMark x1="52183" y1="90865" x2="52183" y2="90865"/>
                        <a14:foregroundMark x1="44584" y1="89814" x2="40946" y2="90340"/>
                        <a14:foregroundMark x1="43533" y1="90340" x2="41714" y2="90865"/>
                        <a14:foregroundMark x1="46443" y1="91633" x2="46443" y2="91633"/>
                        <a14:foregroundMark x1="55295" y1="36500" x2="48787" y2="37510"/>
                        <a14:foregroundMark x1="73605" y1="38844" x2="75707" y2="39369"/>
                        <a14:foregroundMark x1="73080" y1="39369" x2="75950" y2="39369"/>
                        <a14:foregroundMark x1="71787" y1="39895" x2="75950" y2="39369"/>
                        <a14:foregroundMark x1="73605" y1="38844" x2="75950" y2="39895"/>
                        <a14:foregroundMark x1="75707" y1="37268" x2="73888" y2="44058"/>
                        <a14:foregroundMark x1="53234" y1="34923" x2="52708" y2="39369"/>
                        <a14:foregroundMark x1="44341" y1="35449" x2="48504" y2="44260"/>
                        <a14:foregroundMark x1="48504" y1="44260" x2="48787" y2="47211"/>
                        <a14:foregroundMark x1="31447" y1="33428" x2="30275" y2="35327"/>
                        <a14:foregroundMark x1="30396" y1="33549" x2="30841" y2="34276"/>
                        <a14:foregroundMark x1="28375" y1="33549" x2="28375" y2="33549"/>
                        <a14:foregroundMark x1="28941" y1="33549" x2="29547" y2="33711"/>
                        <a14:foregroundMark x1="29224" y1="34883" x2="26435" y2="38561"/>
                        <a14:foregroundMark x1="25707" y1="37389" x2="26031" y2="40582"/>
                        <a14:foregroundMark x1="26031" y1="36621" x2="26597" y2="41916"/>
                        <a14:foregroundMark x1="26152" y1="36055" x2="28941" y2="43088"/>
                        <a14:foregroundMark x1="28941" y1="43088" x2="28941" y2="43088"/>
                        <a14:foregroundMark x1="28941" y1="42199" x2="29224" y2="42926"/>
                        <a14:foregroundMark x1="48141" y1="35449" x2="40501" y2="40016"/>
                        <a14:foregroundMark x1="40501" y1="40016" x2="40501" y2="40016"/>
                      </a14:backgroundRemoval>
                    </a14:imgEffect>
                  </a14:imgLayer>
                </a14:imgProps>
              </a:ext>
              <a:ext uri="{28A0092B-C50C-407E-A947-70E740481C1C}">
                <a14:useLocalDpi xmlns:a14="http://schemas.microsoft.com/office/drawing/2010/main" val="0"/>
              </a:ext>
            </a:extLst>
          </a:blip>
          <a:stretch>
            <a:fillRect/>
          </a:stretch>
        </p:blipFill>
        <p:spPr>
          <a:xfrm>
            <a:off x="4528387" y="3090112"/>
            <a:ext cx="3872663" cy="3872663"/>
          </a:xfrm>
          <a:prstGeom prst="rect">
            <a:avLst/>
          </a:prstGeom>
        </p:spPr>
      </p:pic>
      <p:pic>
        <p:nvPicPr>
          <p:cNvPr id="17" name="Picture 16"/>
          <p:cNvPicPr>
            <a:picLocks noChangeAspect="1"/>
          </p:cNvPicPr>
          <p:nvPr/>
        </p:nvPicPr>
        <p:blipFill>
          <a:blip r:embed="rId7"/>
          <a:stretch>
            <a:fillRect/>
          </a:stretch>
        </p:blipFill>
        <p:spPr>
          <a:xfrm>
            <a:off x="8413379" y="3714750"/>
            <a:ext cx="3550021" cy="2503305"/>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barn(inVertical)">
                                      <p:cBhvr>
                                        <p:cTn id="14" dur="500"/>
                                        <p:tgtEl>
                                          <p:spTgt spid="17"/>
                                        </p:tgtEl>
                                      </p:cBhvr>
                                    </p:animEffect>
                                  </p:childTnLst>
                                </p:cTn>
                              </p:par>
                              <p:par>
                                <p:cTn id="15" presetID="16" presetClass="entr" presetSubtype="21"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par>
                                <p:cTn id="18" presetID="16" presetClass="entr" presetSubtype="21"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rotWithShape="1">
          <a:blip r:embed="rId1" cstate="print">
            <a:extLst>
              <a:ext uri="{28A0092B-C50C-407E-A947-70E740481C1C}">
                <a14:useLocalDpi xmlns:a14="http://schemas.microsoft.com/office/drawing/2010/main" val="0"/>
              </a:ext>
            </a:extLst>
          </a:blip>
          <a:srcRect r="36597" b="64479"/>
          <a:stretch>
            <a:fillRect/>
          </a:stretch>
        </p:blipFill>
        <p:spPr>
          <a:xfrm>
            <a:off x="-1541929" y="-1131902"/>
            <a:ext cx="14917269" cy="3193784"/>
          </a:xfrm>
          <a:prstGeom prst="rect">
            <a:avLst/>
          </a:prstGeom>
        </p:spPr>
      </p:pic>
      <p:sp>
        <p:nvSpPr>
          <p:cNvPr id="4" name="TextBox 3"/>
          <p:cNvSpPr txBox="1"/>
          <p:nvPr/>
        </p:nvSpPr>
        <p:spPr>
          <a:xfrm>
            <a:off x="790575" y="2286000"/>
            <a:ext cx="10610849" cy="2554545"/>
          </a:xfrm>
          <a:prstGeom prst="rect">
            <a:avLst/>
          </a:prstGeom>
          <a:noFill/>
        </p:spPr>
        <p:txBody>
          <a:bodyPr wrap="square" rtlCol="0">
            <a:spAutoFit/>
          </a:bodyPr>
          <a:lstStyle/>
          <a:p>
            <a:pPr marL="571500" lvl="0" indent="-571500" algn="just">
              <a:buFont typeface="Wingdings" panose="05000000000000000000" pitchFamily="2" charset="2"/>
              <a:buChar char="q"/>
              <a:defRPr/>
            </a:pPr>
            <a:r>
              <a:rPr lang="vi-VN" sz="3200" b="1" dirty="0">
                <a:solidFill>
                  <a:srgbClr val="002060"/>
                </a:solidFill>
                <a:latin typeface="Cambria" panose="02040503050406030204" pitchFamily="18" charset="0"/>
                <a:ea typeface="Cambria" panose="02040503050406030204" pitchFamily="18" charset="0"/>
              </a:rPr>
              <a:t>Trình bày được ích lợi của âm thanh trong cuộc sống.</a:t>
            </a:r>
            <a:endParaRPr lang="vi-VN" sz="3200" b="1" dirty="0">
              <a:solidFill>
                <a:srgbClr val="002060"/>
              </a:solidFill>
              <a:latin typeface="Cambria" panose="02040503050406030204" pitchFamily="18" charset="0"/>
              <a:ea typeface="Cambria" panose="02040503050406030204" pitchFamily="18" charset="0"/>
            </a:endParaRPr>
          </a:p>
          <a:p>
            <a:pPr marL="571500" lvl="0" indent="-571500" algn="just">
              <a:buFont typeface="Wingdings" panose="05000000000000000000" pitchFamily="2" charset="2"/>
              <a:buChar char="q"/>
              <a:defRPr/>
            </a:pPr>
            <a:r>
              <a:rPr lang="vi-VN" sz="3200" b="1" dirty="0">
                <a:solidFill>
                  <a:srgbClr val="002060"/>
                </a:solidFill>
                <a:latin typeface="Cambria" panose="02040503050406030204" pitchFamily="18" charset="0"/>
                <a:ea typeface="Cambria" panose="02040503050406030204" pitchFamily="18" charset="0"/>
              </a:rPr>
              <a:t>Thu thập, so sánh và trình bày được ở mức độ đơn giản thông tin về một số nhạc cụ thường gặp, một số bộ phận chính, cách làm phát ra âm thanh.</a:t>
            </a:r>
            <a:endParaRPr lang="vi-VN" sz="3200" b="1" dirty="0">
              <a:solidFill>
                <a:srgbClr val="002060"/>
              </a:solidFill>
              <a:latin typeface="Cambria" panose="02040503050406030204" pitchFamily="18" charset="0"/>
              <a:ea typeface="Cambria" panose="02040503050406030204" pitchFamily="18" charset="0"/>
            </a:endParaRPr>
          </a:p>
        </p:txBody>
      </p:sp>
      <p:pic>
        <p:nvPicPr>
          <p:cNvPr id="5" name="Picture 4"/>
          <p:cNvPicPr>
            <a:picLocks noChangeAspect="1"/>
          </p:cNvPicPr>
          <p:nvPr/>
        </p:nvPicPr>
        <p:blipFill>
          <a:blip r:embed="rId2"/>
          <a:stretch>
            <a:fillRect/>
          </a:stretch>
        </p:blipFill>
        <p:spPr>
          <a:xfrm>
            <a:off x="3115951" y="151586"/>
            <a:ext cx="5712447" cy="118272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down)">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00051" y="261539"/>
            <a:ext cx="11035966" cy="830997"/>
          </a:xfrm>
          <a:prstGeom prst="rect">
            <a:avLst/>
          </a:prstGeom>
          <a:solidFill>
            <a:schemeClr val="accent3">
              <a:lumMod val="20000"/>
              <a:lumOff val="80000"/>
              <a:alpha val="76000"/>
            </a:schemeClr>
          </a:solidFill>
          <a:ln w="47625">
            <a:solidFill>
              <a:srgbClr val="00B0F0"/>
            </a:solidFill>
            <a:prstDash val="dashDot"/>
          </a:ln>
        </p:spPr>
        <p:txBody>
          <a:bodyPr wrap="square">
            <a:spAutoFit/>
          </a:bodyPr>
          <a:lstStyle/>
          <a:p>
            <a:pPr lvl="0" algn="ctr" fontAlgn="base"/>
            <a:r>
              <a:rPr lang="vi-VN" sz="4800" b="1" dirty="0">
                <a:solidFill>
                  <a:srgbClr val="FF0000"/>
                </a:solidFill>
                <a:latin typeface="Cambria" panose="02040503050406030204" pitchFamily="18" charset="0"/>
                <a:ea typeface="Cambria" panose="02040503050406030204" pitchFamily="18" charset="0"/>
              </a:rPr>
              <a:t>Cách giúp người khiếm thính</a:t>
            </a:r>
            <a:endParaRPr kumimoji="0" lang="vi-VN"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1026" name="Picture 2" descr="Người khiếm thính gặp khó khăn khi muốn tìm hiểu sản phẩm công nghệ"/>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09600" y="1643970"/>
            <a:ext cx="5157788" cy="369002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247775" y="5581650"/>
            <a:ext cx="5133975" cy="646331"/>
          </a:xfrm>
          <a:prstGeom prst="rect">
            <a:avLst/>
          </a:prstGeom>
          <a:noFill/>
        </p:spPr>
        <p:txBody>
          <a:bodyPr wrap="square" rtlCol="0">
            <a:spAutoFit/>
          </a:bodyPr>
          <a:lstStyle/>
          <a:p>
            <a:r>
              <a:rPr lang="en-US" sz="3600" b="1" dirty="0">
                <a:solidFill>
                  <a:srgbClr val="002060"/>
                </a:solidFill>
                <a:latin typeface="Cambria" panose="02040503050406030204" pitchFamily="18" charset="0"/>
                <a:ea typeface="Cambria" panose="02040503050406030204" pitchFamily="18" charset="0"/>
              </a:rPr>
              <a:t>Ra </a:t>
            </a:r>
            <a:r>
              <a:rPr lang="en-US" sz="3600" b="1" dirty="0" err="1">
                <a:solidFill>
                  <a:srgbClr val="002060"/>
                </a:solidFill>
                <a:latin typeface="Cambria" panose="02040503050406030204" pitchFamily="18" charset="0"/>
                <a:ea typeface="Cambria" panose="02040503050406030204" pitchFamily="18" charset="0"/>
              </a:rPr>
              <a:t>hiệu</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bằng</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cử</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chỉ</a:t>
            </a:r>
            <a:endParaRPr lang="en-US" sz="3600" b="1" dirty="0">
              <a:solidFill>
                <a:srgbClr val="002060"/>
              </a:solidFill>
              <a:latin typeface="Cambria" panose="02040503050406030204" pitchFamily="18" charset="0"/>
              <a:ea typeface="Cambria" panose="02040503050406030204" pitchFamily="18" charset="0"/>
            </a:endParaRPr>
          </a:p>
        </p:txBody>
      </p:sp>
      <p:pic>
        <p:nvPicPr>
          <p:cNvPr id="1028" name="Picture 4" descr="Video Cách Sử Dụng Máy Trợ Thính Và Những Lưu ý Khi Sử Dụ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48450" y="1676400"/>
            <a:ext cx="4933949" cy="368620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962775" y="5543550"/>
            <a:ext cx="5133975" cy="646331"/>
          </a:xfrm>
          <a:prstGeom prst="rect">
            <a:avLst/>
          </a:prstGeom>
          <a:noFill/>
        </p:spPr>
        <p:txBody>
          <a:bodyPr wrap="square" rtlCol="0">
            <a:spAutoFit/>
          </a:bodyPr>
          <a:lstStyle/>
          <a:p>
            <a:pPr algn="ctr"/>
            <a:r>
              <a:rPr lang="en-US" sz="3600" b="1" dirty="0" err="1">
                <a:solidFill>
                  <a:srgbClr val="002060"/>
                </a:solidFill>
                <a:latin typeface="Cambria" panose="02040503050406030204" pitchFamily="18" charset="0"/>
                <a:ea typeface="Cambria" panose="02040503050406030204" pitchFamily="18" charset="0"/>
              </a:rPr>
              <a:t>Đeo</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máy</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trợ</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thính</a:t>
            </a:r>
            <a:endParaRPr lang="en-US" sz="3600" b="1" dirty="0">
              <a:solidFill>
                <a:srgbClr val="002060"/>
              </a:solidFill>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ppt_x"/>
                                          </p:val>
                                        </p:tav>
                                        <p:tav tm="100000">
                                          <p:val>
                                            <p:strVal val="#ppt_x"/>
                                          </p:val>
                                        </p:tav>
                                      </p:tavLst>
                                    </p:anim>
                                    <p:anim calcmode="lin" valueType="num">
                                      <p:cBhvr additive="base">
                                        <p:cTn id="15" dur="500" fill="hold"/>
                                        <p:tgtEl>
                                          <p:spTgt spid="2"/>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1026"/>
                                        </p:tgtEl>
                                        <p:attrNameLst>
                                          <p:attrName>style.visibility</p:attrName>
                                        </p:attrNameLst>
                                      </p:cBhvr>
                                      <p:to>
                                        <p:strVal val="visible"/>
                                      </p:to>
                                    </p:set>
                                    <p:anim calcmode="lin" valueType="num">
                                      <p:cBhvr additive="base">
                                        <p:cTn id="18" dur="500" fill="hold"/>
                                        <p:tgtEl>
                                          <p:spTgt spid="1026"/>
                                        </p:tgtEl>
                                        <p:attrNameLst>
                                          <p:attrName>ppt_x</p:attrName>
                                        </p:attrNameLst>
                                      </p:cBhvr>
                                      <p:tavLst>
                                        <p:tav tm="0">
                                          <p:val>
                                            <p:strVal val="#ppt_x"/>
                                          </p:val>
                                        </p:tav>
                                        <p:tav tm="100000">
                                          <p:val>
                                            <p:strVal val="#ppt_x"/>
                                          </p:val>
                                        </p:tav>
                                      </p:tavLst>
                                    </p:anim>
                                    <p:anim calcmode="lin" valueType="num">
                                      <p:cBhvr additive="base">
                                        <p:cTn id="19"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additive="base">
                                        <p:cTn id="24" dur="500" fill="hold"/>
                                        <p:tgtEl>
                                          <p:spTgt spid="3"/>
                                        </p:tgtEl>
                                        <p:attrNameLst>
                                          <p:attrName>ppt_x</p:attrName>
                                        </p:attrNameLst>
                                      </p:cBhvr>
                                      <p:tavLst>
                                        <p:tav tm="0">
                                          <p:val>
                                            <p:strVal val="#ppt_x"/>
                                          </p:val>
                                        </p:tav>
                                        <p:tav tm="100000">
                                          <p:val>
                                            <p:strVal val="#ppt_x"/>
                                          </p:val>
                                        </p:tav>
                                      </p:tavLst>
                                    </p:anim>
                                    <p:anim calcmode="lin" valueType="num">
                                      <p:cBhvr additive="base">
                                        <p:cTn id="25" dur="500" fill="hold"/>
                                        <p:tgtEl>
                                          <p:spTgt spid="3"/>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1028"/>
                                        </p:tgtEl>
                                        <p:attrNameLst>
                                          <p:attrName>style.visibility</p:attrName>
                                        </p:attrNameLst>
                                      </p:cBhvr>
                                      <p:to>
                                        <p:strVal val="visible"/>
                                      </p:to>
                                    </p:set>
                                    <p:anim calcmode="lin" valueType="num">
                                      <p:cBhvr additive="base">
                                        <p:cTn id="28" dur="500" fill="hold"/>
                                        <p:tgtEl>
                                          <p:spTgt spid="1028"/>
                                        </p:tgtEl>
                                        <p:attrNameLst>
                                          <p:attrName>ppt_x</p:attrName>
                                        </p:attrNameLst>
                                      </p:cBhvr>
                                      <p:tavLst>
                                        <p:tav tm="0">
                                          <p:val>
                                            <p:strVal val="#ppt_x"/>
                                          </p:val>
                                        </p:tav>
                                        <p:tav tm="100000">
                                          <p:val>
                                            <p:strVal val="#ppt_x"/>
                                          </p:val>
                                        </p:tav>
                                      </p:tavLst>
                                    </p:anim>
                                    <p:anim calcmode="lin" valueType="num">
                                      <p:cBhvr additive="base">
                                        <p:cTn id="29"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00051" y="261539"/>
            <a:ext cx="11035966" cy="830997"/>
          </a:xfrm>
          <a:prstGeom prst="rect">
            <a:avLst/>
          </a:prstGeom>
          <a:solidFill>
            <a:schemeClr val="accent3">
              <a:lumMod val="20000"/>
              <a:lumOff val="80000"/>
              <a:alpha val="76000"/>
            </a:schemeClr>
          </a:solidFill>
          <a:ln w="47625">
            <a:solidFill>
              <a:srgbClr val="00B0F0"/>
            </a:solidFill>
            <a:prstDash val="dashDot"/>
          </a:ln>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defRPr/>
            </a:pPr>
            <a:r>
              <a:rPr kumimoji="0" lang="vi-VN"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Cách giúp người khiếm thính</a:t>
            </a:r>
            <a:endParaRPr kumimoji="0" lang="vi-VN"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3" name="TextBox 2"/>
          <p:cNvSpPr txBox="1"/>
          <p:nvPr/>
        </p:nvSpPr>
        <p:spPr>
          <a:xfrm>
            <a:off x="2676525" y="5610225"/>
            <a:ext cx="77724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Viết</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ra</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giấy</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nếu</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người</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đó</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biết</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chữ</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2050" name="Picture 2" descr="4 cách đơn giản hỗ trợ trí nhớ » Báo Phụ Nữ Việt Nam"/>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276599" y="1457325"/>
            <a:ext cx="6067425" cy="405000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050"/>
                                        </p:tgtEl>
                                        <p:attrNameLst>
                                          <p:attrName>style.visibility</p:attrName>
                                        </p:attrNameLst>
                                      </p:cBhvr>
                                      <p:to>
                                        <p:strVal val="visible"/>
                                      </p:to>
                                    </p:set>
                                    <p:anim calcmode="lin" valueType="num">
                                      <p:cBhvr additive="base">
                                        <p:cTn id="11" dur="500" fill="hold"/>
                                        <p:tgtEl>
                                          <p:spTgt spid="2050"/>
                                        </p:tgtEl>
                                        <p:attrNameLst>
                                          <p:attrName>ppt_x</p:attrName>
                                        </p:attrNameLst>
                                      </p:cBhvr>
                                      <p:tavLst>
                                        <p:tav tm="0">
                                          <p:val>
                                            <p:strVal val="#ppt_x"/>
                                          </p:val>
                                        </p:tav>
                                        <p:tav tm="100000">
                                          <p:val>
                                            <p:strVal val="#ppt_x"/>
                                          </p:val>
                                        </p:tav>
                                      </p:tavLst>
                                    </p:anim>
                                    <p:anim calcmode="lin" valueType="num">
                                      <p:cBhvr additive="base">
                                        <p:cTn id="12"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75361" y="292101"/>
            <a:ext cx="10520907" cy="1822450"/>
            <a:chOff x="761086" y="2540001"/>
            <a:chExt cx="10520907" cy="1949367"/>
          </a:xfrm>
        </p:grpSpPr>
        <p:grpSp>
          <p:nvGrpSpPr>
            <p:cNvPr id="7" name="Group 6"/>
            <p:cNvGrpSpPr/>
            <p:nvPr/>
          </p:nvGrpSpPr>
          <p:grpSpPr>
            <a:xfrm>
              <a:off x="1062408" y="2540001"/>
              <a:ext cx="10219585" cy="1949367"/>
              <a:chOff x="986208" y="774700"/>
              <a:chExt cx="10219585" cy="5533688"/>
            </a:xfrm>
          </p:grpSpPr>
          <p:grpSp>
            <p:nvGrpSpPr>
              <p:cNvPr id="10" name="Group 9"/>
              <p:cNvGrpSpPr/>
              <p:nvPr/>
            </p:nvGrpSpPr>
            <p:grpSpPr>
              <a:xfrm>
                <a:off x="986208" y="774700"/>
                <a:ext cx="10219585" cy="5533688"/>
                <a:chOff x="986208" y="774700"/>
                <a:chExt cx="10219585" cy="5533688"/>
              </a:xfrm>
            </p:grpSpPr>
            <p:sp>
              <p:nvSpPr>
                <p:cNvPr id="12" name="Rectangle: Rounded Corners 11"/>
                <p:cNvSpPr/>
                <p:nvPr/>
              </p:nvSpPr>
              <p:spPr>
                <a:xfrm>
                  <a:off x="986208" y="774700"/>
                  <a:ext cx="10219585" cy="5533688"/>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3" name="Rectangle: Rounded Corners 12"/>
                <p:cNvSpPr/>
                <p:nvPr/>
              </p:nvSpPr>
              <p:spPr>
                <a:xfrm>
                  <a:off x="1161143" y="957492"/>
                  <a:ext cx="9869714" cy="4943019"/>
                </a:xfrm>
                <a:prstGeom prst="roundRect">
                  <a:avLst/>
                </a:prstGeom>
                <a:solidFill>
                  <a:schemeClr val="accent3">
                    <a:lumMod val="20000"/>
                    <a:lumOff val="80000"/>
                  </a:schemeClr>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1" name="标题 1"/>
              <p:cNvSpPr txBox="1"/>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pic>
          <p:nvPicPr>
            <p:cNvPr id="8" name="Picture 2" descr="Dấu chấm hỏi png | PNGEgg"/>
            <p:cNvPicPr>
              <a:picLocks noChangeAspect="1" noChangeArrowheads="1"/>
            </p:cNvPicPr>
            <p:nvPr/>
          </p:nvPicPr>
          <p:blipFill>
            <a:blip r:embed="rId1" cstate="print">
              <a:extLst>
                <a:ext uri="{BEBA8EAE-BF5A-486C-A8C5-ECC9F3942E4B}">
                  <a14:imgProps xmlns:a14="http://schemas.microsoft.com/office/drawing/2010/main">
                    <a14:imgLayer r:embed="rId2">
                      <a14:imgEffect>
                        <a14:backgroundRemoval t="2594" b="96542" l="9483" r="89943">
                          <a14:foregroundMark x1="36207" y1="8934" x2="65230" y2="6916"/>
                          <a14:foregroundMark x1="65230" y1="6916" x2="67241" y2="8357"/>
                          <a14:foregroundMark x1="44828" y1="85014" x2="53448" y2="88473"/>
                          <a14:foregroundMark x1="46552" y1="2594" x2="59195" y2="2594"/>
                          <a14:foregroundMark x1="47126" y1="96542" x2="52299" y2="95965"/>
                        </a14:backgroundRemoval>
                      </a14:imgEffect>
                    </a14:imgLayer>
                  </a14:imgProps>
                </a:ext>
                <a:ext uri="{28A0092B-C50C-407E-A947-70E740481C1C}">
                  <a14:useLocalDpi xmlns:a14="http://schemas.microsoft.com/office/drawing/2010/main" val="0"/>
                </a:ext>
              </a:extLst>
            </a:blip>
            <a:srcRect/>
            <a:stretch>
              <a:fillRect/>
            </a:stretch>
          </p:blipFill>
          <p:spPr bwMode="auto">
            <a:xfrm>
              <a:off x="761086" y="2566480"/>
              <a:ext cx="1877339" cy="187194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2288520" y="2764986"/>
              <a:ext cx="8608079" cy="1283921"/>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2. </a:t>
              </a: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Âm nhạc giúp ích lợi gì cho em? Em biết những loại nhạc cụ nào? </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2" name="Picture 1" descr="A picture containing toy, doll&#10;&#10;Description automatically generated"/>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backgroundRemoval t="9984" b="91633" l="2466" r="91310">
                        <a14:foregroundMark x1="9822" y1="86661" x2="9822" y2="86661"/>
                        <a14:foregroundMark x1="7478" y1="26031" x2="7720" y2="26031"/>
                        <a14:foregroundMark x1="5659" y1="24737" x2="8246" y2="27324"/>
                        <a14:foregroundMark x1="2749" y1="26556" x2="2506" y2="27850"/>
                        <a14:foregroundMark x1="29426" y1="33347" x2="28901" y2="35449"/>
                        <a14:foregroundMark x1="25505" y1="30719" x2="25627" y2="39369"/>
                        <a14:foregroundMark x1="25627" y1="39369" x2="26799" y2="40137"/>
                        <a14:foregroundMark x1="31245" y1="32579" x2="31002" y2="35449"/>
                        <a14:foregroundMark x1="54527" y1="36217" x2="52708" y2="36742"/>
                        <a14:foregroundMark x1="54002" y1="37268" x2="50889" y2="37793"/>
                        <a14:foregroundMark x1="55053" y1="36217" x2="52708" y2="37793"/>
                        <a14:foregroundMark x1="50364" y1="44058" x2="47736" y2="44058"/>
                        <a14:foregroundMark x1="49555" y1="42765" x2="48787" y2="43816"/>
                        <a14:foregroundMark x1="55053" y1="35166" x2="53759" y2="39086"/>
                        <a14:foregroundMark x1="74131" y1="37025" x2="74939" y2="41956"/>
                        <a14:foregroundMark x1="75182" y1="37510" x2="74414" y2="42482"/>
                        <a14:foregroundMark x1="75465" y1="39612" x2="75465" y2="39612"/>
                        <a14:foregroundMark x1="75465" y1="39612" x2="75465" y2="39612"/>
                        <a14:foregroundMark x1="75182" y1="39612" x2="75182" y2="39612"/>
                        <a14:foregroundMark x1="49555" y1="36500" x2="47211" y2="37268"/>
                        <a14:foregroundMark x1="47211" y1="35166" x2="46160" y2="36742"/>
                        <a14:foregroundMark x1="46160" y1="36742" x2="46160" y2="36742"/>
                        <a14:foregroundMark x1="46160" y1="36742" x2="46160" y2="36742"/>
                        <a14:foregroundMark x1="46160" y1="36742" x2="46160" y2="36742"/>
                        <a14:foregroundMark x1="46160" y1="36500" x2="46160" y2="36500"/>
                        <a14:foregroundMark x1="44058" y1="36217" x2="44058" y2="36217"/>
                        <a14:foregroundMark x1="44058" y1="36217" x2="44058" y2="36217"/>
                        <a14:foregroundMark x1="43533" y1="36217" x2="43533" y2="36217"/>
                        <a14:foregroundMark x1="46968" y1="37025" x2="46968" y2="37025"/>
                        <a14:foregroundMark x1="90622" y1="87187" x2="91390" y2="86944"/>
                        <a14:foregroundMark x1="89046" y1="87712" x2="90622" y2="86661"/>
                        <a14:foregroundMark x1="53759" y1="89289" x2="52183" y2="90865"/>
                        <a14:foregroundMark x1="52183" y1="90865" x2="52183" y2="90865"/>
                        <a14:foregroundMark x1="52183" y1="90865" x2="52183" y2="90865"/>
                        <a14:foregroundMark x1="52183" y1="90865" x2="52183" y2="90865"/>
                        <a14:foregroundMark x1="52183" y1="90865" x2="52183" y2="90865"/>
                        <a14:foregroundMark x1="44584" y1="89814" x2="40946" y2="90340"/>
                        <a14:foregroundMark x1="43533" y1="90340" x2="41714" y2="90865"/>
                        <a14:foregroundMark x1="46443" y1="91633" x2="46443" y2="91633"/>
                        <a14:foregroundMark x1="55295" y1="36500" x2="48787" y2="37510"/>
                        <a14:foregroundMark x1="73605" y1="38844" x2="75707" y2="39369"/>
                        <a14:foregroundMark x1="73080" y1="39369" x2="75950" y2="39369"/>
                        <a14:foregroundMark x1="71787" y1="39895" x2="75950" y2="39369"/>
                        <a14:foregroundMark x1="73605" y1="38844" x2="75950" y2="39895"/>
                        <a14:foregroundMark x1="75707" y1="37268" x2="73888" y2="44058"/>
                        <a14:foregroundMark x1="53234" y1="34923" x2="52708" y2="39369"/>
                        <a14:foregroundMark x1="44341" y1="35449" x2="48504" y2="44260"/>
                        <a14:foregroundMark x1="48504" y1="44260" x2="48787" y2="47211"/>
                        <a14:foregroundMark x1="31447" y1="33428" x2="30275" y2="35327"/>
                        <a14:foregroundMark x1="30396" y1="33549" x2="30841" y2="34276"/>
                        <a14:foregroundMark x1="28375" y1="33549" x2="28375" y2="33549"/>
                        <a14:foregroundMark x1="28941" y1="33549" x2="29547" y2="33711"/>
                        <a14:foregroundMark x1="29224" y1="34883" x2="26435" y2="38561"/>
                        <a14:foregroundMark x1="25707" y1="37389" x2="26031" y2="40582"/>
                        <a14:foregroundMark x1="26031" y1="36621" x2="26597" y2="41916"/>
                        <a14:foregroundMark x1="26152" y1="36055" x2="28941" y2="43088"/>
                        <a14:foregroundMark x1="28941" y1="43088" x2="28941" y2="43088"/>
                        <a14:foregroundMark x1="28941" y1="42199" x2="29224" y2="42926"/>
                        <a14:foregroundMark x1="48141" y1="35449" x2="40501" y2="40016"/>
                        <a14:foregroundMark x1="40501" y1="40016" x2="40501" y2="40016"/>
                      </a14:backgroundRemoval>
                    </a14:imgEffect>
                  </a14:imgLayer>
                </a14:imgProps>
              </a:ext>
              <a:ext uri="{28A0092B-C50C-407E-A947-70E740481C1C}">
                <a14:useLocalDpi xmlns:a14="http://schemas.microsoft.com/office/drawing/2010/main" val="0"/>
              </a:ext>
            </a:extLst>
          </a:blip>
          <a:stretch>
            <a:fillRect/>
          </a:stretch>
        </p:blipFill>
        <p:spPr>
          <a:xfrm>
            <a:off x="4185487" y="2251913"/>
            <a:ext cx="5196638" cy="519663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16" presetClass="entr" presetSubtype="21"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 y="2627312"/>
            <a:ext cx="12191781" cy="4230688"/>
          </a:xfrm>
          <a:prstGeom prst="rect">
            <a:avLst/>
          </a:prstGeom>
        </p:spPr>
      </p:pic>
      <p:sp>
        <p:nvSpPr>
          <p:cNvPr id="5" name="Graphic 3"/>
          <p:cNvSpPr/>
          <p:nvPr/>
        </p:nvSpPr>
        <p:spPr>
          <a:xfrm>
            <a:off x="219" y="279400"/>
            <a:ext cx="12191781" cy="870705"/>
          </a:xfrm>
          <a:custGeom>
            <a:avLst/>
            <a:gdLst>
              <a:gd name="connsiteX0" fmla="*/ 12650 w 12191781"/>
              <a:gd name="connsiteY0" fmla="*/ 0 h 870705"/>
              <a:gd name="connsiteX1" fmla="*/ 0 w 12191781"/>
              <a:gd name="connsiteY1" fmla="*/ 12031 h 870705"/>
              <a:gd name="connsiteX2" fmla="*/ 0 w 12191781"/>
              <a:gd name="connsiteY2" fmla="*/ 384087 h 870705"/>
              <a:gd name="connsiteX3" fmla="*/ 558564 w 12191781"/>
              <a:gd name="connsiteY3" fmla="*/ 663315 h 870705"/>
              <a:gd name="connsiteX4" fmla="*/ 1547882 w 12191781"/>
              <a:gd name="connsiteY4" fmla="*/ 331657 h 870705"/>
              <a:gd name="connsiteX5" fmla="*/ 2617027 w 12191781"/>
              <a:gd name="connsiteY5" fmla="*/ 308784 h 870705"/>
              <a:gd name="connsiteX6" fmla="*/ 3797841 w 12191781"/>
              <a:gd name="connsiteY6" fmla="*/ 869319 h 870705"/>
              <a:gd name="connsiteX7" fmla="*/ 4851064 w 12191781"/>
              <a:gd name="connsiteY7" fmla="*/ 343094 h 870705"/>
              <a:gd name="connsiteX8" fmla="*/ 6191530 w 12191781"/>
              <a:gd name="connsiteY8" fmla="*/ 411712 h 870705"/>
              <a:gd name="connsiteX9" fmla="*/ 8585218 w 12191781"/>
              <a:gd name="connsiteY9" fmla="*/ 388840 h 870705"/>
              <a:gd name="connsiteX10" fmla="*/ 9415103 w 12191781"/>
              <a:gd name="connsiteY10" fmla="*/ 686188 h 870705"/>
              <a:gd name="connsiteX11" fmla="*/ 10085336 w 12191781"/>
              <a:gd name="connsiteY11" fmla="*/ 377403 h 870705"/>
              <a:gd name="connsiteX12" fmla="*/ 11776948 w 12191781"/>
              <a:gd name="connsiteY12" fmla="*/ 343094 h 870705"/>
              <a:gd name="connsiteX13" fmla="*/ 12191782 w 12191781"/>
              <a:gd name="connsiteY13" fmla="*/ 484490 h 870705"/>
              <a:gd name="connsiteX14" fmla="*/ 12191782 w 12191781"/>
              <a:gd name="connsiteY14" fmla="*/ 0 h 870705"/>
              <a:gd name="connsiteX15" fmla="*/ 12650 w 12191781"/>
              <a:gd name="connsiteY15" fmla="*/ 0 h 87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781" h="870705">
                <a:moveTo>
                  <a:pt x="12650" y="0"/>
                </a:moveTo>
                <a:cubicBezTo>
                  <a:pt x="8288" y="4010"/>
                  <a:pt x="4144" y="8020"/>
                  <a:pt x="0" y="12031"/>
                </a:cubicBezTo>
                <a:lnTo>
                  <a:pt x="0" y="384087"/>
                </a:lnTo>
                <a:cubicBezTo>
                  <a:pt x="113196" y="529196"/>
                  <a:pt x="317777" y="628857"/>
                  <a:pt x="558564" y="663315"/>
                </a:cubicBezTo>
                <a:cubicBezTo>
                  <a:pt x="973397" y="720497"/>
                  <a:pt x="1292701" y="526077"/>
                  <a:pt x="1547882" y="331657"/>
                </a:cubicBezTo>
                <a:cubicBezTo>
                  <a:pt x="1851047" y="697624"/>
                  <a:pt x="2329784" y="697624"/>
                  <a:pt x="2617027" y="308784"/>
                </a:cubicBezTo>
                <a:cubicBezTo>
                  <a:pt x="2824444" y="629005"/>
                  <a:pt x="3303181" y="892192"/>
                  <a:pt x="3797841" y="869319"/>
                </a:cubicBezTo>
                <a:cubicBezTo>
                  <a:pt x="4324344" y="846446"/>
                  <a:pt x="4531978" y="606281"/>
                  <a:pt x="4851064" y="343094"/>
                </a:cubicBezTo>
                <a:cubicBezTo>
                  <a:pt x="5329802" y="674751"/>
                  <a:pt x="5712792" y="789264"/>
                  <a:pt x="6191530" y="411712"/>
                </a:cubicBezTo>
                <a:cubicBezTo>
                  <a:pt x="6845841" y="937938"/>
                  <a:pt x="8042576" y="1075176"/>
                  <a:pt x="8585218" y="388840"/>
                </a:cubicBezTo>
                <a:cubicBezTo>
                  <a:pt x="8856539" y="514641"/>
                  <a:pt x="9032113" y="697624"/>
                  <a:pt x="9415103" y="686188"/>
                </a:cubicBezTo>
                <a:cubicBezTo>
                  <a:pt x="9734189" y="674751"/>
                  <a:pt x="9893841" y="537514"/>
                  <a:pt x="10085336" y="377403"/>
                </a:cubicBezTo>
                <a:cubicBezTo>
                  <a:pt x="10436483" y="766243"/>
                  <a:pt x="11569532" y="1029430"/>
                  <a:pt x="11776948" y="343094"/>
                </a:cubicBezTo>
                <a:cubicBezTo>
                  <a:pt x="11933765" y="380522"/>
                  <a:pt x="12036929" y="494590"/>
                  <a:pt x="12191782" y="484490"/>
                </a:cubicBezTo>
                <a:lnTo>
                  <a:pt x="12191782" y="0"/>
                </a:lnTo>
                <a:lnTo>
                  <a:pt x="12650" y="0"/>
                </a:lnTo>
                <a:close/>
              </a:path>
            </a:pathLst>
          </a:custGeom>
          <a:solidFill>
            <a:srgbClr val="84D2C7"/>
          </a:solidFill>
          <a:ln w="218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 name="Graphic 3"/>
          <p:cNvSpPr/>
          <p:nvPr/>
        </p:nvSpPr>
        <p:spPr>
          <a:xfrm>
            <a:off x="0" y="0"/>
            <a:ext cx="12191781" cy="870705"/>
          </a:xfrm>
          <a:custGeom>
            <a:avLst/>
            <a:gdLst>
              <a:gd name="connsiteX0" fmla="*/ 12650 w 12191781"/>
              <a:gd name="connsiteY0" fmla="*/ 0 h 870705"/>
              <a:gd name="connsiteX1" fmla="*/ 0 w 12191781"/>
              <a:gd name="connsiteY1" fmla="*/ 12031 h 870705"/>
              <a:gd name="connsiteX2" fmla="*/ 0 w 12191781"/>
              <a:gd name="connsiteY2" fmla="*/ 384087 h 870705"/>
              <a:gd name="connsiteX3" fmla="*/ 558564 w 12191781"/>
              <a:gd name="connsiteY3" fmla="*/ 663315 h 870705"/>
              <a:gd name="connsiteX4" fmla="*/ 1547882 w 12191781"/>
              <a:gd name="connsiteY4" fmla="*/ 331657 h 870705"/>
              <a:gd name="connsiteX5" fmla="*/ 2617027 w 12191781"/>
              <a:gd name="connsiteY5" fmla="*/ 308784 h 870705"/>
              <a:gd name="connsiteX6" fmla="*/ 3797841 w 12191781"/>
              <a:gd name="connsiteY6" fmla="*/ 869319 h 870705"/>
              <a:gd name="connsiteX7" fmla="*/ 4851064 w 12191781"/>
              <a:gd name="connsiteY7" fmla="*/ 343094 h 870705"/>
              <a:gd name="connsiteX8" fmla="*/ 6191530 w 12191781"/>
              <a:gd name="connsiteY8" fmla="*/ 411712 h 870705"/>
              <a:gd name="connsiteX9" fmla="*/ 8585218 w 12191781"/>
              <a:gd name="connsiteY9" fmla="*/ 388840 h 870705"/>
              <a:gd name="connsiteX10" fmla="*/ 9415103 w 12191781"/>
              <a:gd name="connsiteY10" fmla="*/ 686188 h 870705"/>
              <a:gd name="connsiteX11" fmla="*/ 10085336 w 12191781"/>
              <a:gd name="connsiteY11" fmla="*/ 377403 h 870705"/>
              <a:gd name="connsiteX12" fmla="*/ 11776948 w 12191781"/>
              <a:gd name="connsiteY12" fmla="*/ 343094 h 870705"/>
              <a:gd name="connsiteX13" fmla="*/ 12191782 w 12191781"/>
              <a:gd name="connsiteY13" fmla="*/ 484490 h 870705"/>
              <a:gd name="connsiteX14" fmla="*/ 12191782 w 12191781"/>
              <a:gd name="connsiteY14" fmla="*/ 0 h 870705"/>
              <a:gd name="connsiteX15" fmla="*/ 12650 w 12191781"/>
              <a:gd name="connsiteY15" fmla="*/ 0 h 87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781" h="870705">
                <a:moveTo>
                  <a:pt x="12650" y="0"/>
                </a:moveTo>
                <a:cubicBezTo>
                  <a:pt x="8288" y="4010"/>
                  <a:pt x="4144" y="8020"/>
                  <a:pt x="0" y="12031"/>
                </a:cubicBezTo>
                <a:lnTo>
                  <a:pt x="0" y="384087"/>
                </a:lnTo>
                <a:cubicBezTo>
                  <a:pt x="113196" y="529196"/>
                  <a:pt x="317777" y="628857"/>
                  <a:pt x="558564" y="663315"/>
                </a:cubicBezTo>
                <a:cubicBezTo>
                  <a:pt x="973397" y="720497"/>
                  <a:pt x="1292701" y="526077"/>
                  <a:pt x="1547882" y="331657"/>
                </a:cubicBezTo>
                <a:cubicBezTo>
                  <a:pt x="1851047" y="697624"/>
                  <a:pt x="2329784" y="697624"/>
                  <a:pt x="2617027" y="308784"/>
                </a:cubicBezTo>
                <a:cubicBezTo>
                  <a:pt x="2824444" y="629005"/>
                  <a:pt x="3303181" y="892192"/>
                  <a:pt x="3797841" y="869319"/>
                </a:cubicBezTo>
                <a:cubicBezTo>
                  <a:pt x="4324344" y="846446"/>
                  <a:pt x="4531978" y="606281"/>
                  <a:pt x="4851064" y="343094"/>
                </a:cubicBezTo>
                <a:cubicBezTo>
                  <a:pt x="5329802" y="674751"/>
                  <a:pt x="5712792" y="789264"/>
                  <a:pt x="6191530" y="411712"/>
                </a:cubicBezTo>
                <a:cubicBezTo>
                  <a:pt x="6845841" y="937938"/>
                  <a:pt x="8042576" y="1075176"/>
                  <a:pt x="8585218" y="388840"/>
                </a:cubicBezTo>
                <a:cubicBezTo>
                  <a:pt x="8856539" y="514641"/>
                  <a:pt x="9032113" y="697624"/>
                  <a:pt x="9415103" y="686188"/>
                </a:cubicBezTo>
                <a:cubicBezTo>
                  <a:pt x="9734189" y="674751"/>
                  <a:pt x="9893841" y="537514"/>
                  <a:pt x="10085336" y="377403"/>
                </a:cubicBezTo>
                <a:cubicBezTo>
                  <a:pt x="10436483" y="766243"/>
                  <a:pt x="11569532" y="1029430"/>
                  <a:pt x="11776948" y="343094"/>
                </a:cubicBezTo>
                <a:cubicBezTo>
                  <a:pt x="11933765" y="380522"/>
                  <a:pt x="12036929" y="494590"/>
                  <a:pt x="12191782" y="484490"/>
                </a:cubicBezTo>
                <a:lnTo>
                  <a:pt x="12191782" y="0"/>
                </a:lnTo>
                <a:lnTo>
                  <a:pt x="12650" y="0"/>
                </a:lnTo>
                <a:close/>
              </a:path>
            </a:pathLst>
          </a:custGeom>
          <a:solidFill>
            <a:srgbClr val="74BABA"/>
          </a:solidFill>
          <a:ln w="218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nvGrpSpPr>
          <p:cNvPr id="10" name="Graphic 143"/>
          <p:cNvGrpSpPr/>
          <p:nvPr/>
        </p:nvGrpSpPr>
        <p:grpSpPr>
          <a:xfrm>
            <a:off x="10534594" y="3283412"/>
            <a:ext cx="1876002" cy="3664187"/>
            <a:chOff x="10445531" y="3270549"/>
            <a:chExt cx="1876002" cy="3664187"/>
          </a:xfrm>
        </p:grpSpPr>
        <p:sp>
          <p:nvSpPr>
            <p:cNvPr id="11" name="Freeform: Shape 10"/>
            <p:cNvSpPr/>
            <p:nvPr/>
          </p:nvSpPr>
          <p:spPr>
            <a:xfrm>
              <a:off x="10445531" y="3270549"/>
              <a:ext cx="1876002" cy="3650892"/>
            </a:xfrm>
            <a:custGeom>
              <a:avLst/>
              <a:gdLst>
                <a:gd name="connsiteX0" fmla="*/ 1562850 w 1876002"/>
                <a:gd name="connsiteY0" fmla="*/ 3650892 h 3650892"/>
                <a:gd name="connsiteX1" fmla="*/ 6436 w 1876002"/>
                <a:gd name="connsiteY1" fmla="*/ 1834145 h 3650892"/>
                <a:gd name="connsiteX2" fmla="*/ 47444 w 1876002"/>
                <a:gd name="connsiteY2" fmla="*/ 9941 h 3650892"/>
                <a:gd name="connsiteX3" fmla="*/ 49100 w 1876002"/>
                <a:gd name="connsiteY3" fmla="*/ 0 h 3650892"/>
                <a:gd name="connsiteX4" fmla="*/ 1624361 w 1876002"/>
                <a:gd name="connsiteY4" fmla="*/ 1400462 h 3650892"/>
                <a:gd name="connsiteX5" fmla="*/ 1674481 w 1876002"/>
                <a:gd name="connsiteY5" fmla="*/ 3352658 h 3650892"/>
                <a:gd name="connsiteX6" fmla="*/ 1562850 w 1876002"/>
                <a:gd name="connsiteY6" fmla="*/ 3650892 h 36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002" h="365089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 name="Freeform: Shape 11"/>
            <p:cNvSpPr/>
            <p:nvPr/>
          </p:nvSpPr>
          <p:spPr>
            <a:xfrm>
              <a:off x="10625392" y="3521682"/>
              <a:ext cx="1371735" cy="3413054"/>
            </a:xfrm>
            <a:custGeom>
              <a:avLst/>
              <a:gdLst>
                <a:gd name="connsiteX0" fmla="*/ 1788 w 1371735"/>
                <a:gd name="connsiteY0" fmla="*/ 28876 h 3413054"/>
                <a:gd name="connsiteX1" fmla="*/ 431743 w 1371735"/>
                <a:gd name="connsiteY1" fmla="*/ 788961 h 3413054"/>
                <a:gd name="connsiteX2" fmla="*/ 772228 w 1371735"/>
                <a:gd name="connsiteY2" fmla="*/ 1701063 h 3413054"/>
                <a:gd name="connsiteX3" fmla="*/ 1052652 w 1371735"/>
                <a:gd name="connsiteY3" fmla="*/ 2576713 h 3413054"/>
                <a:gd name="connsiteX4" fmla="*/ 1337011 w 1371735"/>
                <a:gd name="connsiteY4" fmla="*/ 3404108 h 3413054"/>
                <a:gd name="connsiteX5" fmla="*/ 1369734 w 1371735"/>
                <a:gd name="connsiteY5" fmla="*/ 3385055 h 3413054"/>
                <a:gd name="connsiteX6" fmla="*/ 1361449 w 1371735"/>
                <a:gd name="connsiteY6" fmla="*/ 3373456 h 3413054"/>
                <a:gd name="connsiteX7" fmla="*/ 1328726 w 1371735"/>
                <a:gd name="connsiteY7" fmla="*/ 3392510 h 3413054"/>
                <a:gd name="connsiteX8" fmla="*/ 1337011 w 1371735"/>
                <a:gd name="connsiteY8" fmla="*/ 3404108 h 3413054"/>
                <a:gd name="connsiteX9" fmla="*/ 1369734 w 1371735"/>
                <a:gd name="connsiteY9" fmla="*/ 3385055 h 3413054"/>
                <a:gd name="connsiteX10" fmla="*/ 1073570 w 1371735"/>
                <a:gd name="connsiteY10" fmla="*/ 2513546 h 3413054"/>
                <a:gd name="connsiteX11" fmla="*/ 790247 w 1371735"/>
                <a:gd name="connsiteY11" fmla="*/ 1635617 h 3413054"/>
                <a:gd name="connsiteX12" fmla="*/ 464673 w 1371735"/>
                <a:gd name="connsiteY12" fmla="*/ 769907 h 3413054"/>
                <a:gd name="connsiteX13" fmla="*/ 34718 w 1371735"/>
                <a:gd name="connsiteY13" fmla="*/ 9822 h 3413054"/>
                <a:gd name="connsiteX14" fmla="*/ 1788 w 1371735"/>
                <a:gd name="connsiteY14" fmla="*/ 28876 h 3413054"/>
                <a:gd name="connsiteX15" fmla="*/ 1788 w 1371735"/>
                <a:gd name="connsiteY15" fmla="*/ 28876 h 341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735" h="3413054">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3" name="Freeform: Shape 12"/>
            <p:cNvSpPr/>
            <p:nvPr/>
          </p:nvSpPr>
          <p:spPr>
            <a:xfrm>
              <a:off x="10568388" y="3758960"/>
              <a:ext cx="463768" cy="390574"/>
            </a:xfrm>
            <a:custGeom>
              <a:avLst/>
              <a:gdLst>
                <a:gd name="connsiteX0" fmla="*/ 8672 w 463768"/>
                <a:gd name="connsiteY0" fmla="*/ 198150 h 390574"/>
                <a:gd name="connsiteX1" fmla="*/ 410874 w 463768"/>
                <a:gd name="connsiteY1" fmla="*/ 389725 h 390574"/>
                <a:gd name="connsiteX2" fmla="*/ 434899 w 463768"/>
                <a:gd name="connsiteY2" fmla="*/ 371499 h 390574"/>
                <a:gd name="connsiteX3" fmla="*/ 463687 w 463768"/>
                <a:gd name="connsiteY3" fmla="*/ 18174 h 390574"/>
                <a:gd name="connsiteX4" fmla="*/ 425786 w 463768"/>
                <a:gd name="connsiteY4" fmla="*/ 18174 h 390574"/>
                <a:gd name="connsiteX5" fmla="*/ 396998 w 463768"/>
                <a:gd name="connsiteY5" fmla="*/ 371499 h 390574"/>
                <a:gd name="connsiteX6" fmla="*/ 421023 w 463768"/>
                <a:gd name="connsiteY6" fmla="*/ 353274 h 390574"/>
                <a:gd name="connsiteX7" fmla="*/ 27725 w 463768"/>
                <a:gd name="connsiteY7" fmla="*/ 165634 h 390574"/>
                <a:gd name="connsiteX8" fmla="*/ 8672 w 463768"/>
                <a:gd name="connsiteY8" fmla="*/ 198150 h 390574"/>
                <a:gd name="connsiteX9" fmla="*/ 8672 w 463768"/>
                <a:gd name="connsiteY9" fmla="*/ 198150 h 39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68" h="390574">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 name="Freeform: Shape 13"/>
            <p:cNvSpPr/>
            <p:nvPr/>
          </p:nvSpPr>
          <p:spPr>
            <a:xfrm>
              <a:off x="10574138" y="4118909"/>
              <a:ext cx="713804" cy="433172"/>
            </a:xfrm>
            <a:custGeom>
              <a:avLst/>
              <a:gdLst>
                <a:gd name="connsiteX0" fmla="*/ 8928 w 713804"/>
                <a:gd name="connsiteY0" fmla="*/ 166467 h 433172"/>
                <a:gd name="connsiteX1" fmla="*/ 608919 w 713804"/>
                <a:gd name="connsiteY1" fmla="*/ 431150 h 433172"/>
                <a:gd name="connsiteX2" fmla="*/ 636672 w 713804"/>
                <a:gd name="connsiteY2" fmla="*/ 419966 h 433172"/>
                <a:gd name="connsiteX3" fmla="*/ 713508 w 713804"/>
                <a:gd name="connsiteY3" fmla="*/ 23769 h 433172"/>
                <a:gd name="connsiteX4" fmla="*/ 677058 w 713804"/>
                <a:gd name="connsiteY4" fmla="*/ 13828 h 433172"/>
                <a:gd name="connsiteX5" fmla="*/ 600221 w 713804"/>
                <a:gd name="connsiteY5" fmla="*/ 410025 h 433172"/>
                <a:gd name="connsiteX6" fmla="*/ 627973 w 713804"/>
                <a:gd name="connsiteY6" fmla="*/ 398634 h 433172"/>
                <a:gd name="connsiteX7" fmla="*/ 28189 w 713804"/>
                <a:gd name="connsiteY7" fmla="*/ 133951 h 433172"/>
                <a:gd name="connsiteX8" fmla="*/ 8928 w 713804"/>
                <a:gd name="connsiteY8" fmla="*/ 166467 h 433172"/>
                <a:gd name="connsiteX9" fmla="*/ 8928 w 713804"/>
                <a:gd name="connsiteY9" fmla="*/ 166467 h 4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804" h="433172">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5" name="Freeform: Shape 14"/>
            <p:cNvSpPr/>
            <p:nvPr/>
          </p:nvSpPr>
          <p:spPr>
            <a:xfrm>
              <a:off x="10548869" y="4399170"/>
              <a:ext cx="1008997" cy="611440"/>
            </a:xfrm>
            <a:custGeom>
              <a:avLst/>
              <a:gdLst>
                <a:gd name="connsiteX0" fmla="*/ 13279 w 1008997"/>
                <a:gd name="connsiteY0" fmla="*/ 282817 h 611440"/>
                <a:gd name="connsiteX1" fmla="*/ 807123 w 1008997"/>
                <a:gd name="connsiteY1" fmla="*/ 610668 h 611440"/>
                <a:gd name="connsiteX2" fmla="*/ 830319 w 1008997"/>
                <a:gd name="connsiteY2" fmla="*/ 597413 h 611440"/>
                <a:gd name="connsiteX3" fmla="*/ 1008638 w 1008997"/>
                <a:gd name="connsiteY3" fmla="*/ 23725 h 611440"/>
                <a:gd name="connsiteX4" fmla="*/ 972187 w 1008997"/>
                <a:gd name="connsiteY4" fmla="*/ 13577 h 611440"/>
                <a:gd name="connsiteX5" fmla="*/ 793868 w 1008997"/>
                <a:gd name="connsiteY5" fmla="*/ 587265 h 611440"/>
                <a:gd name="connsiteX6" fmla="*/ 817064 w 1008997"/>
                <a:gd name="connsiteY6" fmla="*/ 574010 h 611440"/>
                <a:gd name="connsiteX7" fmla="*/ 23427 w 1008997"/>
                <a:gd name="connsiteY7" fmla="*/ 246366 h 611440"/>
                <a:gd name="connsiteX8" fmla="*/ 13279 w 1008997"/>
                <a:gd name="connsiteY8" fmla="*/ 282817 h 611440"/>
                <a:gd name="connsiteX9" fmla="*/ 13279 w 1008997"/>
                <a:gd name="connsiteY9" fmla="*/ 282817 h 61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997" h="611440">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 name="Freeform: Shape 15"/>
            <p:cNvSpPr/>
            <p:nvPr/>
          </p:nvSpPr>
          <p:spPr>
            <a:xfrm>
              <a:off x="10645958" y="4782571"/>
              <a:ext cx="1185080" cy="627779"/>
            </a:xfrm>
            <a:custGeom>
              <a:avLst/>
              <a:gdLst>
                <a:gd name="connsiteX0" fmla="*/ 8975 w 1185080"/>
                <a:gd name="connsiteY0" fmla="*/ 292506 h 627779"/>
                <a:gd name="connsiteX1" fmla="*/ 438309 w 1185080"/>
                <a:gd name="connsiteY1" fmla="*/ 490294 h 627779"/>
                <a:gd name="connsiteX2" fmla="*/ 780243 w 1185080"/>
                <a:gd name="connsiteY2" fmla="*/ 626778 h 627779"/>
                <a:gd name="connsiteX3" fmla="*/ 968297 w 1185080"/>
                <a:gd name="connsiteY3" fmla="*/ 462334 h 627779"/>
                <a:gd name="connsiteX4" fmla="*/ 1182860 w 1185080"/>
                <a:gd name="connsiteY4" fmla="*/ 28651 h 627779"/>
                <a:gd name="connsiteX5" fmla="*/ 1150137 w 1185080"/>
                <a:gd name="connsiteY5" fmla="*/ 9597 h 627779"/>
                <a:gd name="connsiteX6" fmla="*/ 964155 w 1185080"/>
                <a:gd name="connsiteY6" fmla="*/ 372657 h 627779"/>
                <a:gd name="connsiteX7" fmla="*/ 729916 w 1185080"/>
                <a:gd name="connsiteY7" fmla="*/ 579143 h 627779"/>
                <a:gd name="connsiteX8" fmla="*/ 418633 w 1185080"/>
                <a:gd name="connsiteY8" fmla="*/ 440588 h 627779"/>
                <a:gd name="connsiteX9" fmla="*/ 28028 w 1185080"/>
                <a:gd name="connsiteY9" fmla="*/ 259783 h 627779"/>
                <a:gd name="connsiteX10" fmla="*/ 8975 w 1185080"/>
                <a:gd name="connsiteY10" fmla="*/ 292506 h 627779"/>
                <a:gd name="connsiteX11" fmla="*/ 8975 w 1185080"/>
                <a:gd name="connsiteY11" fmla="*/ 292506 h 6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080" h="627779">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7" name="Freeform: Shape 16"/>
            <p:cNvSpPr/>
            <p:nvPr/>
          </p:nvSpPr>
          <p:spPr>
            <a:xfrm>
              <a:off x="10705272" y="5222868"/>
              <a:ext cx="1308052" cy="693850"/>
            </a:xfrm>
            <a:custGeom>
              <a:avLst/>
              <a:gdLst>
                <a:gd name="connsiteX0" fmla="*/ 6408 w 1308052"/>
                <a:gd name="connsiteY0" fmla="*/ 340154 h 693850"/>
                <a:gd name="connsiteX1" fmla="*/ 390385 w 1308052"/>
                <a:gd name="connsiteY1" fmla="*/ 497556 h 693850"/>
                <a:gd name="connsiteX2" fmla="*/ 928037 w 1308052"/>
                <a:gd name="connsiteY2" fmla="*/ 693065 h 693850"/>
                <a:gd name="connsiteX3" fmla="*/ 949369 w 1308052"/>
                <a:gd name="connsiteY3" fmla="*/ 684367 h 693850"/>
                <a:gd name="connsiteX4" fmla="*/ 1307251 w 1308052"/>
                <a:gd name="connsiteY4" fmla="*/ 23486 h 693850"/>
                <a:gd name="connsiteX5" fmla="*/ 1270800 w 1308052"/>
                <a:gd name="connsiteY5" fmla="*/ 13338 h 693850"/>
                <a:gd name="connsiteX6" fmla="*/ 1101178 w 1308052"/>
                <a:gd name="connsiteY6" fmla="*/ 380540 h 693850"/>
                <a:gd name="connsiteX7" fmla="*/ 987684 w 1308052"/>
                <a:gd name="connsiteY7" fmla="*/ 561138 h 693850"/>
                <a:gd name="connsiteX8" fmla="*/ 939427 w 1308052"/>
                <a:gd name="connsiteY8" fmla="*/ 632383 h 693850"/>
                <a:gd name="connsiteX9" fmla="*/ 834838 w 1308052"/>
                <a:gd name="connsiteY9" fmla="*/ 621406 h 693850"/>
                <a:gd name="connsiteX10" fmla="*/ 420002 w 1308052"/>
                <a:gd name="connsiteY10" fmla="*/ 466904 h 693850"/>
                <a:gd name="connsiteX11" fmla="*/ 33125 w 1308052"/>
                <a:gd name="connsiteY11" fmla="*/ 313230 h 693850"/>
                <a:gd name="connsiteX12" fmla="*/ 6408 w 1308052"/>
                <a:gd name="connsiteY12" fmla="*/ 340154 h 693850"/>
                <a:gd name="connsiteX13" fmla="*/ 6408 w 1308052"/>
                <a:gd name="connsiteY13" fmla="*/ 340154 h 6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052" h="693850">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8" name="Freeform: Shape 17"/>
            <p:cNvSpPr/>
            <p:nvPr/>
          </p:nvSpPr>
          <p:spPr>
            <a:xfrm>
              <a:off x="10850062" y="5765432"/>
              <a:ext cx="1225541" cy="680327"/>
            </a:xfrm>
            <a:custGeom>
              <a:avLst/>
              <a:gdLst>
                <a:gd name="connsiteX0" fmla="*/ 13428 w 1225541"/>
                <a:gd name="connsiteY0" fmla="*/ 348289 h 680327"/>
                <a:gd name="connsiteX1" fmla="*/ 949968 w 1225541"/>
                <a:gd name="connsiteY1" fmla="*/ 679662 h 680327"/>
                <a:gd name="connsiteX2" fmla="*/ 971300 w 1225541"/>
                <a:gd name="connsiteY2" fmla="*/ 670963 h 680327"/>
                <a:gd name="connsiteX3" fmla="*/ 1224593 w 1225541"/>
                <a:gd name="connsiteY3" fmla="*/ 23338 h 680327"/>
                <a:gd name="connsiteX4" fmla="*/ 1188142 w 1225541"/>
                <a:gd name="connsiteY4" fmla="*/ 13189 h 680327"/>
                <a:gd name="connsiteX5" fmla="*/ 1057250 w 1225541"/>
                <a:gd name="connsiteY5" fmla="*/ 391368 h 680327"/>
                <a:gd name="connsiteX6" fmla="*/ 973993 w 1225541"/>
                <a:gd name="connsiteY6" fmla="*/ 582321 h 680327"/>
                <a:gd name="connsiteX7" fmla="*/ 908133 w 1225541"/>
                <a:gd name="connsiteY7" fmla="*/ 627056 h 680327"/>
                <a:gd name="connsiteX8" fmla="*/ 804372 w 1225541"/>
                <a:gd name="connsiteY8" fmla="*/ 591434 h 680327"/>
                <a:gd name="connsiteX9" fmla="*/ 23576 w 1225541"/>
                <a:gd name="connsiteY9" fmla="*/ 311839 h 680327"/>
                <a:gd name="connsiteX10" fmla="*/ 13428 w 1225541"/>
                <a:gd name="connsiteY10" fmla="*/ 348289 h 680327"/>
                <a:gd name="connsiteX11" fmla="*/ 13428 w 1225541"/>
                <a:gd name="connsiteY11" fmla="*/ 348289 h 6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41" h="680327">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19" name="Graphic 153"/>
          <p:cNvGrpSpPr/>
          <p:nvPr/>
        </p:nvGrpSpPr>
        <p:grpSpPr>
          <a:xfrm>
            <a:off x="11161825" y="3187825"/>
            <a:ext cx="1068908" cy="1281259"/>
            <a:chOff x="11161825" y="3187825"/>
            <a:chExt cx="1068908" cy="1281259"/>
          </a:xfrm>
        </p:grpSpPr>
        <p:sp>
          <p:nvSpPr>
            <p:cNvPr id="20" name="Freeform: Shape 19"/>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1" name="Freeform: Shape 20"/>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2" name="Freeform: Shape 21"/>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3" name="Freeform: Shape 22"/>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4" name="Freeform: Shape 23"/>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25" name="Graphic 154"/>
          <p:cNvGrpSpPr/>
          <p:nvPr/>
        </p:nvGrpSpPr>
        <p:grpSpPr>
          <a:xfrm>
            <a:off x="9887102" y="4984376"/>
            <a:ext cx="1734184" cy="1380521"/>
            <a:chOff x="9167261" y="3475651"/>
            <a:chExt cx="1734184" cy="1380521"/>
          </a:xfrm>
        </p:grpSpPr>
        <p:sp>
          <p:nvSpPr>
            <p:cNvPr id="26" name="Freeform: Shape 25"/>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7" name="Freeform: Shape 26"/>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8" name="Freeform: Shape 27"/>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9" name="Freeform: Shape 28"/>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0" name="Freeform: Shape 29"/>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1" name="Freeform: Shape 30"/>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2" name="Freeform: Shape 31"/>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3" name="Freeform: Shape 32"/>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4" name="Freeform: Shape 33"/>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5" name="Freeform: Shape 34"/>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6" name="Freeform: Shape 35"/>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7" name="Freeform: Shape 36"/>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8" name="Freeform: Shape 37"/>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9" name="Freeform: Shape 38"/>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0" name="Freeform: Shape 39"/>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1" name="Freeform: Shape 40"/>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2" name="Freeform: Shape 41"/>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3" name="Freeform: Shape 42"/>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4" name="Freeform: Shape 43"/>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71" name="Graphic 70"/>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746101" y="2605828"/>
            <a:ext cx="1433328" cy="961600"/>
          </a:xfrm>
          <a:prstGeom prst="rect">
            <a:avLst/>
          </a:prstGeom>
        </p:spPr>
      </p:pic>
      <p:grpSp>
        <p:nvGrpSpPr>
          <p:cNvPr id="72" name="Graphic 243"/>
          <p:cNvGrpSpPr/>
          <p:nvPr/>
        </p:nvGrpSpPr>
        <p:grpSpPr>
          <a:xfrm>
            <a:off x="10022800" y="5553654"/>
            <a:ext cx="1630724" cy="1255170"/>
            <a:chOff x="7982733" y="5589867"/>
            <a:chExt cx="1630724" cy="1255170"/>
          </a:xfrm>
        </p:grpSpPr>
        <p:sp>
          <p:nvSpPr>
            <p:cNvPr id="73" name="Freeform: Shape 72"/>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4" name="Freeform: Shape 73"/>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5" name="Freeform: Shape 74"/>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6" name="Freeform: Shape 75"/>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7" name="Freeform: Shape 76"/>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78" name="Graphic 143"/>
          <p:cNvGrpSpPr/>
          <p:nvPr/>
        </p:nvGrpSpPr>
        <p:grpSpPr>
          <a:xfrm flipH="1">
            <a:off x="-614447" y="3386307"/>
            <a:ext cx="1876002" cy="3664187"/>
            <a:chOff x="10445531" y="3270549"/>
            <a:chExt cx="1876002" cy="3664187"/>
          </a:xfrm>
        </p:grpSpPr>
        <p:sp>
          <p:nvSpPr>
            <p:cNvPr id="79" name="Freeform: Shape 78"/>
            <p:cNvSpPr/>
            <p:nvPr/>
          </p:nvSpPr>
          <p:spPr>
            <a:xfrm>
              <a:off x="10445531" y="3270549"/>
              <a:ext cx="1876002" cy="3650892"/>
            </a:xfrm>
            <a:custGeom>
              <a:avLst/>
              <a:gdLst>
                <a:gd name="connsiteX0" fmla="*/ 1562850 w 1876002"/>
                <a:gd name="connsiteY0" fmla="*/ 3650892 h 3650892"/>
                <a:gd name="connsiteX1" fmla="*/ 6436 w 1876002"/>
                <a:gd name="connsiteY1" fmla="*/ 1834145 h 3650892"/>
                <a:gd name="connsiteX2" fmla="*/ 47444 w 1876002"/>
                <a:gd name="connsiteY2" fmla="*/ 9941 h 3650892"/>
                <a:gd name="connsiteX3" fmla="*/ 49100 w 1876002"/>
                <a:gd name="connsiteY3" fmla="*/ 0 h 3650892"/>
                <a:gd name="connsiteX4" fmla="*/ 1624361 w 1876002"/>
                <a:gd name="connsiteY4" fmla="*/ 1400462 h 3650892"/>
                <a:gd name="connsiteX5" fmla="*/ 1674481 w 1876002"/>
                <a:gd name="connsiteY5" fmla="*/ 3352658 h 3650892"/>
                <a:gd name="connsiteX6" fmla="*/ 1562850 w 1876002"/>
                <a:gd name="connsiteY6" fmla="*/ 3650892 h 36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002" h="365089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0" name="Freeform: Shape 79"/>
            <p:cNvSpPr/>
            <p:nvPr/>
          </p:nvSpPr>
          <p:spPr>
            <a:xfrm>
              <a:off x="10625392" y="3521682"/>
              <a:ext cx="1371735" cy="3413054"/>
            </a:xfrm>
            <a:custGeom>
              <a:avLst/>
              <a:gdLst>
                <a:gd name="connsiteX0" fmla="*/ 1788 w 1371735"/>
                <a:gd name="connsiteY0" fmla="*/ 28876 h 3413054"/>
                <a:gd name="connsiteX1" fmla="*/ 431743 w 1371735"/>
                <a:gd name="connsiteY1" fmla="*/ 788961 h 3413054"/>
                <a:gd name="connsiteX2" fmla="*/ 772228 w 1371735"/>
                <a:gd name="connsiteY2" fmla="*/ 1701063 h 3413054"/>
                <a:gd name="connsiteX3" fmla="*/ 1052652 w 1371735"/>
                <a:gd name="connsiteY3" fmla="*/ 2576713 h 3413054"/>
                <a:gd name="connsiteX4" fmla="*/ 1337011 w 1371735"/>
                <a:gd name="connsiteY4" fmla="*/ 3404108 h 3413054"/>
                <a:gd name="connsiteX5" fmla="*/ 1369734 w 1371735"/>
                <a:gd name="connsiteY5" fmla="*/ 3385055 h 3413054"/>
                <a:gd name="connsiteX6" fmla="*/ 1361449 w 1371735"/>
                <a:gd name="connsiteY6" fmla="*/ 3373456 h 3413054"/>
                <a:gd name="connsiteX7" fmla="*/ 1328726 w 1371735"/>
                <a:gd name="connsiteY7" fmla="*/ 3392510 h 3413054"/>
                <a:gd name="connsiteX8" fmla="*/ 1337011 w 1371735"/>
                <a:gd name="connsiteY8" fmla="*/ 3404108 h 3413054"/>
                <a:gd name="connsiteX9" fmla="*/ 1369734 w 1371735"/>
                <a:gd name="connsiteY9" fmla="*/ 3385055 h 3413054"/>
                <a:gd name="connsiteX10" fmla="*/ 1073570 w 1371735"/>
                <a:gd name="connsiteY10" fmla="*/ 2513546 h 3413054"/>
                <a:gd name="connsiteX11" fmla="*/ 790247 w 1371735"/>
                <a:gd name="connsiteY11" fmla="*/ 1635617 h 3413054"/>
                <a:gd name="connsiteX12" fmla="*/ 464673 w 1371735"/>
                <a:gd name="connsiteY12" fmla="*/ 769907 h 3413054"/>
                <a:gd name="connsiteX13" fmla="*/ 34718 w 1371735"/>
                <a:gd name="connsiteY13" fmla="*/ 9822 h 3413054"/>
                <a:gd name="connsiteX14" fmla="*/ 1788 w 1371735"/>
                <a:gd name="connsiteY14" fmla="*/ 28876 h 3413054"/>
                <a:gd name="connsiteX15" fmla="*/ 1788 w 1371735"/>
                <a:gd name="connsiteY15" fmla="*/ 28876 h 341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735" h="3413054">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1" name="Freeform: Shape 80"/>
            <p:cNvSpPr/>
            <p:nvPr/>
          </p:nvSpPr>
          <p:spPr>
            <a:xfrm>
              <a:off x="10568388" y="3758960"/>
              <a:ext cx="463768" cy="390574"/>
            </a:xfrm>
            <a:custGeom>
              <a:avLst/>
              <a:gdLst>
                <a:gd name="connsiteX0" fmla="*/ 8672 w 463768"/>
                <a:gd name="connsiteY0" fmla="*/ 198150 h 390574"/>
                <a:gd name="connsiteX1" fmla="*/ 410874 w 463768"/>
                <a:gd name="connsiteY1" fmla="*/ 389725 h 390574"/>
                <a:gd name="connsiteX2" fmla="*/ 434899 w 463768"/>
                <a:gd name="connsiteY2" fmla="*/ 371499 h 390574"/>
                <a:gd name="connsiteX3" fmla="*/ 463687 w 463768"/>
                <a:gd name="connsiteY3" fmla="*/ 18174 h 390574"/>
                <a:gd name="connsiteX4" fmla="*/ 425786 w 463768"/>
                <a:gd name="connsiteY4" fmla="*/ 18174 h 390574"/>
                <a:gd name="connsiteX5" fmla="*/ 396998 w 463768"/>
                <a:gd name="connsiteY5" fmla="*/ 371499 h 390574"/>
                <a:gd name="connsiteX6" fmla="*/ 421023 w 463768"/>
                <a:gd name="connsiteY6" fmla="*/ 353274 h 390574"/>
                <a:gd name="connsiteX7" fmla="*/ 27725 w 463768"/>
                <a:gd name="connsiteY7" fmla="*/ 165634 h 390574"/>
                <a:gd name="connsiteX8" fmla="*/ 8672 w 463768"/>
                <a:gd name="connsiteY8" fmla="*/ 198150 h 390574"/>
                <a:gd name="connsiteX9" fmla="*/ 8672 w 463768"/>
                <a:gd name="connsiteY9" fmla="*/ 198150 h 39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68" h="390574">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2" name="Freeform: Shape 81"/>
            <p:cNvSpPr/>
            <p:nvPr/>
          </p:nvSpPr>
          <p:spPr>
            <a:xfrm>
              <a:off x="10574138" y="4118909"/>
              <a:ext cx="713804" cy="433172"/>
            </a:xfrm>
            <a:custGeom>
              <a:avLst/>
              <a:gdLst>
                <a:gd name="connsiteX0" fmla="*/ 8928 w 713804"/>
                <a:gd name="connsiteY0" fmla="*/ 166467 h 433172"/>
                <a:gd name="connsiteX1" fmla="*/ 608919 w 713804"/>
                <a:gd name="connsiteY1" fmla="*/ 431150 h 433172"/>
                <a:gd name="connsiteX2" fmla="*/ 636672 w 713804"/>
                <a:gd name="connsiteY2" fmla="*/ 419966 h 433172"/>
                <a:gd name="connsiteX3" fmla="*/ 713508 w 713804"/>
                <a:gd name="connsiteY3" fmla="*/ 23769 h 433172"/>
                <a:gd name="connsiteX4" fmla="*/ 677058 w 713804"/>
                <a:gd name="connsiteY4" fmla="*/ 13828 h 433172"/>
                <a:gd name="connsiteX5" fmla="*/ 600221 w 713804"/>
                <a:gd name="connsiteY5" fmla="*/ 410025 h 433172"/>
                <a:gd name="connsiteX6" fmla="*/ 627973 w 713804"/>
                <a:gd name="connsiteY6" fmla="*/ 398634 h 433172"/>
                <a:gd name="connsiteX7" fmla="*/ 28189 w 713804"/>
                <a:gd name="connsiteY7" fmla="*/ 133951 h 433172"/>
                <a:gd name="connsiteX8" fmla="*/ 8928 w 713804"/>
                <a:gd name="connsiteY8" fmla="*/ 166467 h 433172"/>
                <a:gd name="connsiteX9" fmla="*/ 8928 w 713804"/>
                <a:gd name="connsiteY9" fmla="*/ 166467 h 4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804" h="433172">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3" name="Freeform: Shape 82"/>
            <p:cNvSpPr/>
            <p:nvPr/>
          </p:nvSpPr>
          <p:spPr>
            <a:xfrm>
              <a:off x="10548869" y="4399170"/>
              <a:ext cx="1008997" cy="611440"/>
            </a:xfrm>
            <a:custGeom>
              <a:avLst/>
              <a:gdLst>
                <a:gd name="connsiteX0" fmla="*/ 13279 w 1008997"/>
                <a:gd name="connsiteY0" fmla="*/ 282817 h 611440"/>
                <a:gd name="connsiteX1" fmla="*/ 807123 w 1008997"/>
                <a:gd name="connsiteY1" fmla="*/ 610668 h 611440"/>
                <a:gd name="connsiteX2" fmla="*/ 830319 w 1008997"/>
                <a:gd name="connsiteY2" fmla="*/ 597413 h 611440"/>
                <a:gd name="connsiteX3" fmla="*/ 1008638 w 1008997"/>
                <a:gd name="connsiteY3" fmla="*/ 23725 h 611440"/>
                <a:gd name="connsiteX4" fmla="*/ 972187 w 1008997"/>
                <a:gd name="connsiteY4" fmla="*/ 13577 h 611440"/>
                <a:gd name="connsiteX5" fmla="*/ 793868 w 1008997"/>
                <a:gd name="connsiteY5" fmla="*/ 587265 h 611440"/>
                <a:gd name="connsiteX6" fmla="*/ 817064 w 1008997"/>
                <a:gd name="connsiteY6" fmla="*/ 574010 h 611440"/>
                <a:gd name="connsiteX7" fmla="*/ 23427 w 1008997"/>
                <a:gd name="connsiteY7" fmla="*/ 246366 h 611440"/>
                <a:gd name="connsiteX8" fmla="*/ 13279 w 1008997"/>
                <a:gd name="connsiteY8" fmla="*/ 282817 h 611440"/>
                <a:gd name="connsiteX9" fmla="*/ 13279 w 1008997"/>
                <a:gd name="connsiteY9" fmla="*/ 282817 h 61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997" h="611440">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4" name="Freeform: Shape 83"/>
            <p:cNvSpPr/>
            <p:nvPr/>
          </p:nvSpPr>
          <p:spPr>
            <a:xfrm>
              <a:off x="10645958" y="4782571"/>
              <a:ext cx="1185080" cy="627779"/>
            </a:xfrm>
            <a:custGeom>
              <a:avLst/>
              <a:gdLst>
                <a:gd name="connsiteX0" fmla="*/ 8975 w 1185080"/>
                <a:gd name="connsiteY0" fmla="*/ 292506 h 627779"/>
                <a:gd name="connsiteX1" fmla="*/ 438309 w 1185080"/>
                <a:gd name="connsiteY1" fmla="*/ 490294 h 627779"/>
                <a:gd name="connsiteX2" fmla="*/ 780243 w 1185080"/>
                <a:gd name="connsiteY2" fmla="*/ 626778 h 627779"/>
                <a:gd name="connsiteX3" fmla="*/ 968297 w 1185080"/>
                <a:gd name="connsiteY3" fmla="*/ 462334 h 627779"/>
                <a:gd name="connsiteX4" fmla="*/ 1182860 w 1185080"/>
                <a:gd name="connsiteY4" fmla="*/ 28651 h 627779"/>
                <a:gd name="connsiteX5" fmla="*/ 1150137 w 1185080"/>
                <a:gd name="connsiteY5" fmla="*/ 9597 h 627779"/>
                <a:gd name="connsiteX6" fmla="*/ 964155 w 1185080"/>
                <a:gd name="connsiteY6" fmla="*/ 372657 h 627779"/>
                <a:gd name="connsiteX7" fmla="*/ 729916 w 1185080"/>
                <a:gd name="connsiteY7" fmla="*/ 579143 h 627779"/>
                <a:gd name="connsiteX8" fmla="*/ 418633 w 1185080"/>
                <a:gd name="connsiteY8" fmla="*/ 440588 h 627779"/>
                <a:gd name="connsiteX9" fmla="*/ 28028 w 1185080"/>
                <a:gd name="connsiteY9" fmla="*/ 259783 h 627779"/>
                <a:gd name="connsiteX10" fmla="*/ 8975 w 1185080"/>
                <a:gd name="connsiteY10" fmla="*/ 292506 h 627779"/>
                <a:gd name="connsiteX11" fmla="*/ 8975 w 1185080"/>
                <a:gd name="connsiteY11" fmla="*/ 292506 h 6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080" h="627779">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5" name="Freeform: Shape 84"/>
            <p:cNvSpPr/>
            <p:nvPr/>
          </p:nvSpPr>
          <p:spPr>
            <a:xfrm>
              <a:off x="10705272" y="5222868"/>
              <a:ext cx="1308052" cy="693850"/>
            </a:xfrm>
            <a:custGeom>
              <a:avLst/>
              <a:gdLst>
                <a:gd name="connsiteX0" fmla="*/ 6408 w 1308052"/>
                <a:gd name="connsiteY0" fmla="*/ 340154 h 693850"/>
                <a:gd name="connsiteX1" fmla="*/ 390385 w 1308052"/>
                <a:gd name="connsiteY1" fmla="*/ 497556 h 693850"/>
                <a:gd name="connsiteX2" fmla="*/ 928037 w 1308052"/>
                <a:gd name="connsiteY2" fmla="*/ 693065 h 693850"/>
                <a:gd name="connsiteX3" fmla="*/ 949369 w 1308052"/>
                <a:gd name="connsiteY3" fmla="*/ 684367 h 693850"/>
                <a:gd name="connsiteX4" fmla="*/ 1307251 w 1308052"/>
                <a:gd name="connsiteY4" fmla="*/ 23486 h 693850"/>
                <a:gd name="connsiteX5" fmla="*/ 1270800 w 1308052"/>
                <a:gd name="connsiteY5" fmla="*/ 13338 h 693850"/>
                <a:gd name="connsiteX6" fmla="*/ 1101178 w 1308052"/>
                <a:gd name="connsiteY6" fmla="*/ 380540 h 693850"/>
                <a:gd name="connsiteX7" fmla="*/ 987684 w 1308052"/>
                <a:gd name="connsiteY7" fmla="*/ 561138 h 693850"/>
                <a:gd name="connsiteX8" fmla="*/ 939427 w 1308052"/>
                <a:gd name="connsiteY8" fmla="*/ 632383 h 693850"/>
                <a:gd name="connsiteX9" fmla="*/ 834838 w 1308052"/>
                <a:gd name="connsiteY9" fmla="*/ 621406 h 693850"/>
                <a:gd name="connsiteX10" fmla="*/ 420002 w 1308052"/>
                <a:gd name="connsiteY10" fmla="*/ 466904 h 693850"/>
                <a:gd name="connsiteX11" fmla="*/ 33125 w 1308052"/>
                <a:gd name="connsiteY11" fmla="*/ 313230 h 693850"/>
                <a:gd name="connsiteX12" fmla="*/ 6408 w 1308052"/>
                <a:gd name="connsiteY12" fmla="*/ 340154 h 693850"/>
                <a:gd name="connsiteX13" fmla="*/ 6408 w 1308052"/>
                <a:gd name="connsiteY13" fmla="*/ 340154 h 6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052" h="693850">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6" name="Freeform: Shape 85"/>
            <p:cNvSpPr/>
            <p:nvPr/>
          </p:nvSpPr>
          <p:spPr>
            <a:xfrm>
              <a:off x="10850062" y="5765432"/>
              <a:ext cx="1225541" cy="680327"/>
            </a:xfrm>
            <a:custGeom>
              <a:avLst/>
              <a:gdLst>
                <a:gd name="connsiteX0" fmla="*/ 13428 w 1225541"/>
                <a:gd name="connsiteY0" fmla="*/ 348289 h 680327"/>
                <a:gd name="connsiteX1" fmla="*/ 949968 w 1225541"/>
                <a:gd name="connsiteY1" fmla="*/ 679662 h 680327"/>
                <a:gd name="connsiteX2" fmla="*/ 971300 w 1225541"/>
                <a:gd name="connsiteY2" fmla="*/ 670963 h 680327"/>
                <a:gd name="connsiteX3" fmla="*/ 1224593 w 1225541"/>
                <a:gd name="connsiteY3" fmla="*/ 23338 h 680327"/>
                <a:gd name="connsiteX4" fmla="*/ 1188142 w 1225541"/>
                <a:gd name="connsiteY4" fmla="*/ 13189 h 680327"/>
                <a:gd name="connsiteX5" fmla="*/ 1057250 w 1225541"/>
                <a:gd name="connsiteY5" fmla="*/ 391368 h 680327"/>
                <a:gd name="connsiteX6" fmla="*/ 973993 w 1225541"/>
                <a:gd name="connsiteY6" fmla="*/ 582321 h 680327"/>
                <a:gd name="connsiteX7" fmla="*/ 908133 w 1225541"/>
                <a:gd name="connsiteY7" fmla="*/ 627056 h 680327"/>
                <a:gd name="connsiteX8" fmla="*/ 804372 w 1225541"/>
                <a:gd name="connsiteY8" fmla="*/ 591434 h 680327"/>
                <a:gd name="connsiteX9" fmla="*/ 23576 w 1225541"/>
                <a:gd name="connsiteY9" fmla="*/ 311839 h 680327"/>
                <a:gd name="connsiteX10" fmla="*/ 13428 w 1225541"/>
                <a:gd name="connsiteY10" fmla="*/ 348289 h 680327"/>
                <a:gd name="connsiteX11" fmla="*/ 13428 w 1225541"/>
                <a:gd name="connsiteY11" fmla="*/ 348289 h 6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41" h="680327">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87" name="Graphic 153"/>
          <p:cNvGrpSpPr/>
          <p:nvPr/>
        </p:nvGrpSpPr>
        <p:grpSpPr>
          <a:xfrm flipH="1">
            <a:off x="-75591" y="3124096"/>
            <a:ext cx="1068908" cy="1281260"/>
            <a:chOff x="11161825" y="3187825"/>
            <a:chExt cx="1068908" cy="1281260"/>
          </a:xfrm>
        </p:grpSpPr>
        <p:sp>
          <p:nvSpPr>
            <p:cNvPr id="88" name="Freeform: Shape 87"/>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9" name="Freeform: Shape 88"/>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0" name="Freeform: Shape 89"/>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1" name="Freeform: Shape 90"/>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2" name="Freeform: Shape 91"/>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93" name="Graphic 154"/>
          <p:cNvGrpSpPr/>
          <p:nvPr/>
        </p:nvGrpSpPr>
        <p:grpSpPr>
          <a:xfrm flipH="1">
            <a:off x="267398" y="4109338"/>
            <a:ext cx="1734183" cy="1380521"/>
            <a:chOff x="9167261" y="3475651"/>
            <a:chExt cx="1734183" cy="1380521"/>
          </a:xfrm>
        </p:grpSpPr>
        <p:sp>
          <p:nvSpPr>
            <p:cNvPr id="94" name="Freeform: Shape 93"/>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5" name="Freeform: Shape 94"/>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6" name="Freeform: Shape 95"/>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7" name="Freeform: Shape 96"/>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8" name="Freeform: Shape 97"/>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9" name="Freeform: Shape 98"/>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0" name="Freeform: Shape 99"/>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1" name="Freeform: Shape 100"/>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2" name="Freeform: Shape 101"/>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3" name="Freeform: Shape 102"/>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4" name="Freeform: Shape 103"/>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5" name="Freeform: Shape 104"/>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6" name="Freeform: Shape 105"/>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7" name="Freeform: Shape 106"/>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8" name="Freeform: Shape 107"/>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9" name="Freeform: Shape 108"/>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0" name="Freeform: Shape 109"/>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1" name="Freeform: Shape 110"/>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2" name="Freeform: Shape 111"/>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139" name="Graphic 138"/>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24287" y="2542099"/>
            <a:ext cx="1433328" cy="961600"/>
          </a:xfrm>
          <a:prstGeom prst="rect">
            <a:avLst/>
          </a:prstGeom>
        </p:spPr>
      </p:pic>
      <p:grpSp>
        <p:nvGrpSpPr>
          <p:cNvPr id="140" name="Graphic 243"/>
          <p:cNvGrpSpPr/>
          <p:nvPr/>
        </p:nvGrpSpPr>
        <p:grpSpPr>
          <a:xfrm flipH="1">
            <a:off x="355560" y="5449273"/>
            <a:ext cx="1630724" cy="1255169"/>
            <a:chOff x="7982733" y="5589867"/>
            <a:chExt cx="1630724" cy="1255169"/>
          </a:xfrm>
        </p:grpSpPr>
        <p:sp>
          <p:nvSpPr>
            <p:cNvPr id="141" name="Freeform: Shape 140"/>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2" name="Freeform: Shape 141"/>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3" name="Freeform: Shape 142"/>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4" name="Freeform: Shape 143"/>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5" name="Freeform: Shape 144"/>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148" name="Graphic 147"/>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645958" y="717127"/>
            <a:ext cx="1460633" cy="684352"/>
          </a:xfrm>
          <a:prstGeom prst="rect">
            <a:avLst/>
          </a:prstGeom>
        </p:spPr>
      </p:pic>
      <p:pic>
        <p:nvPicPr>
          <p:cNvPr id="150" name="Graphic 149"/>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657413" y="5463713"/>
            <a:ext cx="2444487" cy="1145318"/>
          </a:xfrm>
          <a:prstGeom prst="rect">
            <a:avLst/>
          </a:prstGeom>
        </p:spPr>
      </p:pic>
      <p:pic>
        <p:nvPicPr>
          <p:cNvPr id="152" name="Graphic 151"/>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254392" y="1864201"/>
            <a:ext cx="1090936" cy="511137"/>
          </a:xfrm>
          <a:prstGeom prst="rect">
            <a:avLst/>
          </a:prstGeom>
        </p:spPr>
      </p:pic>
      <p:pic>
        <p:nvPicPr>
          <p:cNvPr id="154" name="Graphic 153"/>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619354" y="313264"/>
            <a:ext cx="1460633" cy="684352"/>
          </a:xfrm>
          <a:prstGeom prst="rect">
            <a:avLst/>
          </a:prstGeom>
        </p:spPr>
      </p:pic>
      <p:pic>
        <p:nvPicPr>
          <p:cNvPr id="156" name="Graphic 155"/>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53348" y="817618"/>
            <a:ext cx="2444487" cy="1145318"/>
          </a:xfrm>
          <a:prstGeom prst="rect">
            <a:avLst/>
          </a:prstGeom>
        </p:spPr>
      </p:pic>
      <p:pic>
        <p:nvPicPr>
          <p:cNvPr id="158" name="Graphic 157"/>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935202" y="4449321"/>
            <a:ext cx="1090936" cy="511137"/>
          </a:xfrm>
          <a:prstGeom prst="rect">
            <a:avLst/>
          </a:prstGeom>
        </p:spPr>
      </p:pic>
      <p:sp>
        <p:nvSpPr>
          <p:cNvPr id="114" name="Rectangles 77828"/>
          <p:cNvSpPr/>
          <p:nvPr/>
        </p:nvSpPr>
        <p:spPr>
          <a:xfrm>
            <a:off x="1123950" y="1822400"/>
            <a:ext cx="9744075" cy="1446550"/>
          </a:xfrm>
          <a:custGeom>
            <a:avLst/>
            <a:gdLst>
              <a:gd name="connsiteX0" fmla="*/ 0 w 9744075"/>
              <a:gd name="connsiteY0" fmla="*/ 0 h 1446550"/>
              <a:gd name="connsiteX1" fmla="*/ 280859 w 9744075"/>
              <a:gd name="connsiteY1" fmla="*/ 0 h 1446550"/>
              <a:gd name="connsiteX2" fmla="*/ 561717 w 9744075"/>
              <a:gd name="connsiteY2" fmla="*/ 0 h 1446550"/>
              <a:gd name="connsiteX3" fmla="*/ 1232339 w 9744075"/>
              <a:gd name="connsiteY3" fmla="*/ 0 h 1446550"/>
              <a:gd name="connsiteX4" fmla="*/ 1513198 w 9744075"/>
              <a:gd name="connsiteY4" fmla="*/ 0 h 1446550"/>
              <a:gd name="connsiteX5" fmla="*/ 1794056 w 9744075"/>
              <a:gd name="connsiteY5" fmla="*/ 0 h 1446550"/>
              <a:gd name="connsiteX6" fmla="*/ 2074915 w 9744075"/>
              <a:gd name="connsiteY6" fmla="*/ 0 h 1446550"/>
              <a:gd name="connsiteX7" fmla="*/ 2550655 w 9744075"/>
              <a:gd name="connsiteY7" fmla="*/ 0 h 1446550"/>
              <a:gd name="connsiteX8" fmla="*/ 3318717 w 9744075"/>
              <a:gd name="connsiteY8" fmla="*/ 0 h 1446550"/>
              <a:gd name="connsiteX9" fmla="*/ 3989339 w 9744075"/>
              <a:gd name="connsiteY9" fmla="*/ 0 h 1446550"/>
              <a:gd name="connsiteX10" fmla="*/ 4270198 w 9744075"/>
              <a:gd name="connsiteY10" fmla="*/ 0 h 1446550"/>
              <a:gd name="connsiteX11" fmla="*/ 4843378 w 9744075"/>
              <a:gd name="connsiteY11" fmla="*/ 0 h 1446550"/>
              <a:gd name="connsiteX12" fmla="*/ 5124237 w 9744075"/>
              <a:gd name="connsiteY12" fmla="*/ 0 h 1446550"/>
              <a:gd name="connsiteX13" fmla="*/ 5794859 w 9744075"/>
              <a:gd name="connsiteY13" fmla="*/ 0 h 1446550"/>
              <a:gd name="connsiteX14" fmla="*/ 6368040 w 9744075"/>
              <a:gd name="connsiteY14" fmla="*/ 0 h 1446550"/>
              <a:gd name="connsiteX15" fmla="*/ 6746339 w 9744075"/>
              <a:gd name="connsiteY15" fmla="*/ 0 h 1446550"/>
              <a:gd name="connsiteX16" fmla="*/ 7222079 w 9744075"/>
              <a:gd name="connsiteY16" fmla="*/ 0 h 1446550"/>
              <a:gd name="connsiteX17" fmla="*/ 7697819 w 9744075"/>
              <a:gd name="connsiteY17" fmla="*/ 0 h 1446550"/>
              <a:gd name="connsiteX18" fmla="*/ 8076119 w 9744075"/>
              <a:gd name="connsiteY18" fmla="*/ 0 h 1446550"/>
              <a:gd name="connsiteX19" fmla="*/ 8746740 w 9744075"/>
              <a:gd name="connsiteY19" fmla="*/ 0 h 1446550"/>
              <a:gd name="connsiteX20" fmla="*/ 9744075 w 9744075"/>
              <a:gd name="connsiteY20" fmla="*/ 0 h 1446550"/>
              <a:gd name="connsiteX21" fmla="*/ 9744075 w 9744075"/>
              <a:gd name="connsiteY21" fmla="*/ 467718 h 1446550"/>
              <a:gd name="connsiteX22" fmla="*/ 9744075 w 9744075"/>
              <a:gd name="connsiteY22" fmla="*/ 949901 h 1446550"/>
              <a:gd name="connsiteX23" fmla="*/ 9744075 w 9744075"/>
              <a:gd name="connsiteY23" fmla="*/ 1446550 h 1446550"/>
              <a:gd name="connsiteX24" fmla="*/ 9170894 w 9744075"/>
              <a:gd name="connsiteY24" fmla="*/ 1446550 h 1446550"/>
              <a:gd name="connsiteX25" fmla="*/ 8792595 w 9744075"/>
              <a:gd name="connsiteY25" fmla="*/ 1446550 h 1446550"/>
              <a:gd name="connsiteX26" fmla="*/ 8219414 w 9744075"/>
              <a:gd name="connsiteY26" fmla="*/ 1446550 h 1446550"/>
              <a:gd name="connsiteX27" fmla="*/ 7646233 w 9744075"/>
              <a:gd name="connsiteY27" fmla="*/ 1446550 h 1446550"/>
              <a:gd name="connsiteX28" fmla="*/ 7170493 w 9744075"/>
              <a:gd name="connsiteY28" fmla="*/ 1446550 h 1446550"/>
              <a:gd name="connsiteX29" fmla="*/ 6499871 w 9744075"/>
              <a:gd name="connsiteY29" fmla="*/ 1446550 h 1446550"/>
              <a:gd name="connsiteX30" fmla="*/ 6024131 w 9744075"/>
              <a:gd name="connsiteY30" fmla="*/ 1446550 h 1446550"/>
              <a:gd name="connsiteX31" fmla="*/ 5548391 w 9744075"/>
              <a:gd name="connsiteY31" fmla="*/ 1446550 h 1446550"/>
              <a:gd name="connsiteX32" fmla="*/ 5267532 w 9744075"/>
              <a:gd name="connsiteY32" fmla="*/ 1446550 h 1446550"/>
              <a:gd name="connsiteX33" fmla="*/ 4694351 w 9744075"/>
              <a:gd name="connsiteY33" fmla="*/ 1446550 h 1446550"/>
              <a:gd name="connsiteX34" fmla="*/ 3926289 w 9744075"/>
              <a:gd name="connsiteY34" fmla="*/ 1446550 h 1446550"/>
              <a:gd name="connsiteX35" fmla="*/ 3255667 w 9744075"/>
              <a:gd name="connsiteY35" fmla="*/ 1446550 h 1446550"/>
              <a:gd name="connsiteX36" fmla="*/ 2877368 w 9744075"/>
              <a:gd name="connsiteY36" fmla="*/ 1446550 h 1446550"/>
              <a:gd name="connsiteX37" fmla="*/ 2401628 w 9744075"/>
              <a:gd name="connsiteY37" fmla="*/ 1446550 h 1446550"/>
              <a:gd name="connsiteX38" fmla="*/ 1633566 w 9744075"/>
              <a:gd name="connsiteY38" fmla="*/ 1446550 h 1446550"/>
              <a:gd name="connsiteX39" fmla="*/ 962944 w 9744075"/>
              <a:gd name="connsiteY39" fmla="*/ 1446550 h 1446550"/>
              <a:gd name="connsiteX40" fmla="*/ 0 w 9744075"/>
              <a:gd name="connsiteY40" fmla="*/ 1446550 h 1446550"/>
              <a:gd name="connsiteX41" fmla="*/ 0 w 9744075"/>
              <a:gd name="connsiteY41" fmla="*/ 978832 h 1446550"/>
              <a:gd name="connsiteX42" fmla="*/ 0 w 9744075"/>
              <a:gd name="connsiteY42" fmla="*/ 540045 h 1446550"/>
              <a:gd name="connsiteX43" fmla="*/ 0 w 9744075"/>
              <a:gd name="connsiteY43" fmla="*/ 0 h 144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9744075" h="1446550" fill="none" extrusionOk="0">
                <a:moveTo>
                  <a:pt x="0" y="0"/>
                </a:moveTo>
                <a:cubicBezTo>
                  <a:pt x="105889" y="-21767"/>
                  <a:pt x="150806" y="1329"/>
                  <a:pt x="280859" y="0"/>
                </a:cubicBezTo>
                <a:cubicBezTo>
                  <a:pt x="410912" y="-1329"/>
                  <a:pt x="455667" y="15271"/>
                  <a:pt x="561717" y="0"/>
                </a:cubicBezTo>
                <a:cubicBezTo>
                  <a:pt x="667767" y="-15271"/>
                  <a:pt x="1053839" y="47866"/>
                  <a:pt x="1232339" y="0"/>
                </a:cubicBezTo>
                <a:cubicBezTo>
                  <a:pt x="1410839" y="-47866"/>
                  <a:pt x="1400442" y="15236"/>
                  <a:pt x="1513198" y="0"/>
                </a:cubicBezTo>
                <a:cubicBezTo>
                  <a:pt x="1625954" y="-15236"/>
                  <a:pt x="1710963" y="18522"/>
                  <a:pt x="1794056" y="0"/>
                </a:cubicBezTo>
                <a:cubicBezTo>
                  <a:pt x="1877149" y="-18522"/>
                  <a:pt x="1947777" y="20082"/>
                  <a:pt x="2074915" y="0"/>
                </a:cubicBezTo>
                <a:cubicBezTo>
                  <a:pt x="2202053" y="-20082"/>
                  <a:pt x="2386859" y="41025"/>
                  <a:pt x="2550655" y="0"/>
                </a:cubicBezTo>
                <a:cubicBezTo>
                  <a:pt x="2714451" y="-41025"/>
                  <a:pt x="3092981" y="28083"/>
                  <a:pt x="3318717" y="0"/>
                </a:cubicBezTo>
                <a:cubicBezTo>
                  <a:pt x="3544453" y="-28083"/>
                  <a:pt x="3655944" y="74355"/>
                  <a:pt x="3989339" y="0"/>
                </a:cubicBezTo>
                <a:cubicBezTo>
                  <a:pt x="4322734" y="-74355"/>
                  <a:pt x="4184993" y="27009"/>
                  <a:pt x="4270198" y="0"/>
                </a:cubicBezTo>
                <a:cubicBezTo>
                  <a:pt x="4355403" y="-27009"/>
                  <a:pt x="4564371" y="55053"/>
                  <a:pt x="4843378" y="0"/>
                </a:cubicBezTo>
                <a:cubicBezTo>
                  <a:pt x="5122385" y="-55053"/>
                  <a:pt x="4998204" y="12407"/>
                  <a:pt x="5124237" y="0"/>
                </a:cubicBezTo>
                <a:cubicBezTo>
                  <a:pt x="5250270" y="-12407"/>
                  <a:pt x="5604390" y="44226"/>
                  <a:pt x="5794859" y="0"/>
                </a:cubicBezTo>
                <a:cubicBezTo>
                  <a:pt x="5985328" y="-44226"/>
                  <a:pt x="6246684" y="35104"/>
                  <a:pt x="6368040" y="0"/>
                </a:cubicBezTo>
                <a:cubicBezTo>
                  <a:pt x="6489396" y="-35104"/>
                  <a:pt x="6614095" y="18728"/>
                  <a:pt x="6746339" y="0"/>
                </a:cubicBezTo>
                <a:cubicBezTo>
                  <a:pt x="6878583" y="-18728"/>
                  <a:pt x="7049657" y="14656"/>
                  <a:pt x="7222079" y="0"/>
                </a:cubicBezTo>
                <a:cubicBezTo>
                  <a:pt x="7394501" y="-14656"/>
                  <a:pt x="7470378" y="31264"/>
                  <a:pt x="7697819" y="0"/>
                </a:cubicBezTo>
                <a:cubicBezTo>
                  <a:pt x="7925260" y="-31264"/>
                  <a:pt x="7969155" y="31819"/>
                  <a:pt x="8076119" y="0"/>
                </a:cubicBezTo>
                <a:cubicBezTo>
                  <a:pt x="8183083" y="-31819"/>
                  <a:pt x="8413814" y="40324"/>
                  <a:pt x="8746740" y="0"/>
                </a:cubicBezTo>
                <a:cubicBezTo>
                  <a:pt x="9079666" y="-40324"/>
                  <a:pt x="9280340" y="71361"/>
                  <a:pt x="9744075" y="0"/>
                </a:cubicBezTo>
                <a:cubicBezTo>
                  <a:pt x="9753208" y="133322"/>
                  <a:pt x="9735802" y="280292"/>
                  <a:pt x="9744075" y="467718"/>
                </a:cubicBezTo>
                <a:cubicBezTo>
                  <a:pt x="9752348" y="655144"/>
                  <a:pt x="9725740" y="742693"/>
                  <a:pt x="9744075" y="949901"/>
                </a:cubicBezTo>
                <a:cubicBezTo>
                  <a:pt x="9762410" y="1157109"/>
                  <a:pt x="9718099" y="1223654"/>
                  <a:pt x="9744075" y="1446550"/>
                </a:cubicBezTo>
                <a:cubicBezTo>
                  <a:pt x="9523360" y="1506259"/>
                  <a:pt x="9328238" y="1421917"/>
                  <a:pt x="9170894" y="1446550"/>
                </a:cubicBezTo>
                <a:cubicBezTo>
                  <a:pt x="9013550" y="1471183"/>
                  <a:pt x="8891966" y="1424605"/>
                  <a:pt x="8792595" y="1446550"/>
                </a:cubicBezTo>
                <a:cubicBezTo>
                  <a:pt x="8693224" y="1468495"/>
                  <a:pt x="8347535" y="1432361"/>
                  <a:pt x="8219414" y="1446550"/>
                </a:cubicBezTo>
                <a:cubicBezTo>
                  <a:pt x="8091293" y="1460739"/>
                  <a:pt x="7826896" y="1433795"/>
                  <a:pt x="7646233" y="1446550"/>
                </a:cubicBezTo>
                <a:cubicBezTo>
                  <a:pt x="7465570" y="1459305"/>
                  <a:pt x="7385329" y="1406802"/>
                  <a:pt x="7170493" y="1446550"/>
                </a:cubicBezTo>
                <a:cubicBezTo>
                  <a:pt x="6955657" y="1486298"/>
                  <a:pt x="6726589" y="1372225"/>
                  <a:pt x="6499871" y="1446550"/>
                </a:cubicBezTo>
                <a:cubicBezTo>
                  <a:pt x="6273153" y="1520875"/>
                  <a:pt x="6242432" y="1436924"/>
                  <a:pt x="6024131" y="1446550"/>
                </a:cubicBezTo>
                <a:cubicBezTo>
                  <a:pt x="5805830" y="1456176"/>
                  <a:pt x="5745052" y="1405308"/>
                  <a:pt x="5548391" y="1446550"/>
                </a:cubicBezTo>
                <a:cubicBezTo>
                  <a:pt x="5351730" y="1487792"/>
                  <a:pt x="5381588" y="1424725"/>
                  <a:pt x="5267532" y="1446550"/>
                </a:cubicBezTo>
                <a:cubicBezTo>
                  <a:pt x="5153476" y="1468375"/>
                  <a:pt x="4829199" y="1445454"/>
                  <a:pt x="4694351" y="1446550"/>
                </a:cubicBezTo>
                <a:cubicBezTo>
                  <a:pt x="4559503" y="1447646"/>
                  <a:pt x="4158146" y="1407705"/>
                  <a:pt x="3926289" y="1446550"/>
                </a:cubicBezTo>
                <a:cubicBezTo>
                  <a:pt x="3694432" y="1485395"/>
                  <a:pt x="3441378" y="1388016"/>
                  <a:pt x="3255667" y="1446550"/>
                </a:cubicBezTo>
                <a:cubicBezTo>
                  <a:pt x="3069956" y="1505084"/>
                  <a:pt x="3020822" y="1434905"/>
                  <a:pt x="2877368" y="1446550"/>
                </a:cubicBezTo>
                <a:cubicBezTo>
                  <a:pt x="2733914" y="1458195"/>
                  <a:pt x="2501800" y="1422115"/>
                  <a:pt x="2401628" y="1446550"/>
                </a:cubicBezTo>
                <a:cubicBezTo>
                  <a:pt x="2301456" y="1470985"/>
                  <a:pt x="1922109" y="1413014"/>
                  <a:pt x="1633566" y="1446550"/>
                </a:cubicBezTo>
                <a:cubicBezTo>
                  <a:pt x="1345023" y="1480086"/>
                  <a:pt x="1121135" y="1420758"/>
                  <a:pt x="962944" y="1446550"/>
                </a:cubicBezTo>
                <a:cubicBezTo>
                  <a:pt x="804753" y="1472342"/>
                  <a:pt x="269191" y="1356133"/>
                  <a:pt x="0" y="1446550"/>
                </a:cubicBezTo>
                <a:cubicBezTo>
                  <a:pt x="-20695" y="1251495"/>
                  <a:pt x="47083" y="1134759"/>
                  <a:pt x="0" y="978832"/>
                </a:cubicBezTo>
                <a:cubicBezTo>
                  <a:pt x="-47083" y="822905"/>
                  <a:pt x="29604" y="681673"/>
                  <a:pt x="0" y="540045"/>
                </a:cubicBezTo>
                <a:cubicBezTo>
                  <a:pt x="-29604" y="398417"/>
                  <a:pt x="49025" y="116735"/>
                  <a:pt x="0" y="0"/>
                </a:cubicBezTo>
                <a:close/>
              </a:path>
              <a:path w="9744075" h="1446550" stroke="0" extrusionOk="0">
                <a:moveTo>
                  <a:pt x="0" y="0"/>
                </a:moveTo>
                <a:cubicBezTo>
                  <a:pt x="187991" y="-50176"/>
                  <a:pt x="263162" y="6352"/>
                  <a:pt x="475740" y="0"/>
                </a:cubicBezTo>
                <a:cubicBezTo>
                  <a:pt x="688318" y="-6352"/>
                  <a:pt x="754978" y="13014"/>
                  <a:pt x="854040" y="0"/>
                </a:cubicBezTo>
                <a:cubicBezTo>
                  <a:pt x="953102" y="-13014"/>
                  <a:pt x="1141866" y="20055"/>
                  <a:pt x="1232339" y="0"/>
                </a:cubicBezTo>
                <a:cubicBezTo>
                  <a:pt x="1322812" y="-20055"/>
                  <a:pt x="1507283" y="37240"/>
                  <a:pt x="1610638" y="0"/>
                </a:cubicBezTo>
                <a:cubicBezTo>
                  <a:pt x="1713993" y="-37240"/>
                  <a:pt x="1775533" y="28901"/>
                  <a:pt x="1891497" y="0"/>
                </a:cubicBezTo>
                <a:cubicBezTo>
                  <a:pt x="2007461" y="-28901"/>
                  <a:pt x="2245742" y="46723"/>
                  <a:pt x="2464678" y="0"/>
                </a:cubicBezTo>
                <a:cubicBezTo>
                  <a:pt x="2683614" y="-46723"/>
                  <a:pt x="2876811" y="28334"/>
                  <a:pt x="3135299" y="0"/>
                </a:cubicBezTo>
                <a:cubicBezTo>
                  <a:pt x="3393787" y="-28334"/>
                  <a:pt x="3498510" y="14561"/>
                  <a:pt x="3708480" y="0"/>
                </a:cubicBezTo>
                <a:cubicBezTo>
                  <a:pt x="3918450" y="-14561"/>
                  <a:pt x="4055191" y="63999"/>
                  <a:pt x="4379102" y="0"/>
                </a:cubicBezTo>
                <a:cubicBezTo>
                  <a:pt x="4703013" y="-63999"/>
                  <a:pt x="4695395" y="28873"/>
                  <a:pt x="4952283" y="0"/>
                </a:cubicBezTo>
                <a:cubicBezTo>
                  <a:pt x="5209171" y="-28873"/>
                  <a:pt x="5559422" y="71316"/>
                  <a:pt x="5720345" y="0"/>
                </a:cubicBezTo>
                <a:cubicBezTo>
                  <a:pt x="5881268" y="-71316"/>
                  <a:pt x="6288088" y="45397"/>
                  <a:pt x="6488408" y="0"/>
                </a:cubicBezTo>
                <a:cubicBezTo>
                  <a:pt x="6688728" y="-45397"/>
                  <a:pt x="7051750" y="75901"/>
                  <a:pt x="7256470" y="0"/>
                </a:cubicBezTo>
                <a:cubicBezTo>
                  <a:pt x="7461190" y="-75901"/>
                  <a:pt x="7732578" y="78871"/>
                  <a:pt x="7927092" y="0"/>
                </a:cubicBezTo>
                <a:cubicBezTo>
                  <a:pt x="8121606" y="-78871"/>
                  <a:pt x="8299097" y="51375"/>
                  <a:pt x="8500272" y="0"/>
                </a:cubicBezTo>
                <a:cubicBezTo>
                  <a:pt x="8701447" y="-51375"/>
                  <a:pt x="8830449" y="30513"/>
                  <a:pt x="8976013" y="0"/>
                </a:cubicBezTo>
                <a:cubicBezTo>
                  <a:pt x="9121577" y="-30513"/>
                  <a:pt x="9418273" y="35936"/>
                  <a:pt x="9744075" y="0"/>
                </a:cubicBezTo>
                <a:cubicBezTo>
                  <a:pt x="9747608" y="99052"/>
                  <a:pt x="9729881" y="318050"/>
                  <a:pt x="9744075" y="453252"/>
                </a:cubicBezTo>
                <a:cubicBezTo>
                  <a:pt x="9758269" y="588454"/>
                  <a:pt x="9735934" y="716740"/>
                  <a:pt x="9744075" y="892039"/>
                </a:cubicBezTo>
                <a:cubicBezTo>
                  <a:pt x="9752216" y="1067338"/>
                  <a:pt x="9693346" y="1223737"/>
                  <a:pt x="9744075" y="1446550"/>
                </a:cubicBezTo>
                <a:cubicBezTo>
                  <a:pt x="9513118" y="1498623"/>
                  <a:pt x="9428230" y="1414412"/>
                  <a:pt x="9268335" y="1446550"/>
                </a:cubicBezTo>
                <a:cubicBezTo>
                  <a:pt x="9108440" y="1478688"/>
                  <a:pt x="8833022" y="1440716"/>
                  <a:pt x="8695154" y="1446550"/>
                </a:cubicBezTo>
                <a:cubicBezTo>
                  <a:pt x="8557286" y="1452384"/>
                  <a:pt x="8285762" y="1399965"/>
                  <a:pt x="7927092" y="1446550"/>
                </a:cubicBezTo>
                <a:cubicBezTo>
                  <a:pt x="7568422" y="1493135"/>
                  <a:pt x="7609954" y="1443598"/>
                  <a:pt x="7451351" y="1446550"/>
                </a:cubicBezTo>
                <a:cubicBezTo>
                  <a:pt x="7292748" y="1449502"/>
                  <a:pt x="7110266" y="1442273"/>
                  <a:pt x="6975611" y="1446550"/>
                </a:cubicBezTo>
                <a:cubicBezTo>
                  <a:pt x="6840956" y="1450827"/>
                  <a:pt x="6513255" y="1426904"/>
                  <a:pt x="6304990" y="1446550"/>
                </a:cubicBezTo>
                <a:cubicBezTo>
                  <a:pt x="6096725" y="1466196"/>
                  <a:pt x="5883870" y="1388116"/>
                  <a:pt x="5536927" y="1446550"/>
                </a:cubicBezTo>
                <a:cubicBezTo>
                  <a:pt x="5189984" y="1504984"/>
                  <a:pt x="4983453" y="1422828"/>
                  <a:pt x="4768865" y="1446550"/>
                </a:cubicBezTo>
                <a:cubicBezTo>
                  <a:pt x="4554277" y="1470272"/>
                  <a:pt x="4476310" y="1442542"/>
                  <a:pt x="4293125" y="1446550"/>
                </a:cubicBezTo>
                <a:cubicBezTo>
                  <a:pt x="4109940" y="1450558"/>
                  <a:pt x="3966443" y="1417328"/>
                  <a:pt x="3719944" y="1446550"/>
                </a:cubicBezTo>
                <a:cubicBezTo>
                  <a:pt x="3473445" y="1475772"/>
                  <a:pt x="3530331" y="1413028"/>
                  <a:pt x="3439085" y="1446550"/>
                </a:cubicBezTo>
                <a:cubicBezTo>
                  <a:pt x="3347839" y="1480072"/>
                  <a:pt x="3188038" y="1409002"/>
                  <a:pt x="3060786" y="1446550"/>
                </a:cubicBezTo>
                <a:cubicBezTo>
                  <a:pt x="2933534" y="1484098"/>
                  <a:pt x="2702205" y="1391821"/>
                  <a:pt x="2390164" y="1446550"/>
                </a:cubicBezTo>
                <a:cubicBezTo>
                  <a:pt x="2078123" y="1501279"/>
                  <a:pt x="2081274" y="1440175"/>
                  <a:pt x="1914424" y="1446550"/>
                </a:cubicBezTo>
                <a:cubicBezTo>
                  <a:pt x="1747574" y="1452925"/>
                  <a:pt x="1716823" y="1441275"/>
                  <a:pt x="1536125" y="1446550"/>
                </a:cubicBezTo>
                <a:cubicBezTo>
                  <a:pt x="1355427" y="1451825"/>
                  <a:pt x="1143927" y="1427803"/>
                  <a:pt x="962944" y="1446550"/>
                </a:cubicBezTo>
                <a:cubicBezTo>
                  <a:pt x="781961" y="1465297"/>
                  <a:pt x="758851" y="1439701"/>
                  <a:pt x="682085" y="1446550"/>
                </a:cubicBezTo>
                <a:cubicBezTo>
                  <a:pt x="605319" y="1453399"/>
                  <a:pt x="167557" y="1402243"/>
                  <a:pt x="0" y="1446550"/>
                </a:cubicBezTo>
                <a:cubicBezTo>
                  <a:pt x="-8328" y="1205881"/>
                  <a:pt x="59518" y="1183743"/>
                  <a:pt x="0" y="935436"/>
                </a:cubicBezTo>
                <a:cubicBezTo>
                  <a:pt x="-59518" y="687129"/>
                  <a:pt x="17513" y="595977"/>
                  <a:pt x="0" y="424321"/>
                </a:cubicBezTo>
                <a:cubicBezTo>
                  <a:pt x="-17513" y="252666"/>
                  <a:pt x="16839" y="206292"/>
                  <a:pt x="0" y="0"/>
                </a:cubicBezTo>
                <a:close/>
              </a:path>
            </a:pathLst>
          </a:custGeom>
          <a:solidFill>
            <a:schemeClr val="bg1">
              <a:lumMod val="20000"/>
              <a:lumOff val="80000"/>
              <a:alpha val="62000"/>
            </a:schemeClr>
          </a:solidFill>
          <a:ln w="38100">
            <a:solidFill>
              <a:schemeClr val="bg1">
                <a:lumMod val="50000"/>
              </a:schemeClr>
            </a:solidFill>
          </a:ln>
        </p:spPr>
        <p:style>
          <a:lnRef idx="0">
            <a:scrgbClr r="0" g="0" b="0"/>
          </a:lnRef>
          <a:fillRef idx="0">
            <a:scrgbClr r="0" g="0" b="0"/>
          </a:fillRef>
          <a:effectRef idx="0">
            <a:scrgbClr r="0" g="0" b="0"/>
          </a:effectRef>
          <a:fontRef idx="minor">
            <a:schemeClr val="accent1"/>
          </a:fontRef>
        </p:style>
        <p:txBody>
          <a:bodyPr wrap="square">
            <a:spAutoFit/>
          </a:bodyPr>
          <a:lstStyle>
            <a:defPPr>
              <a:defRPr lang="en-US"/>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9pPr>
          </a:lstStyle>
          <a:p>
            <a:pPr lvl="0" algn="ctr"/>
            <a:r>
              <a:rPr lang="en-US" sz="4400" b="1" dirty="0" err="1">
                <a:solidFill>
                  <a:srgbClr val="121212"/>
                </a:solidFill>
              </a:rPr>
              <a:t>Hoạt</a:t>
            </a:r>
            <a:r>
              <a:rPr lang="en-US" sz="4400" b="1" dirty="0">
                <a:solidFill>
                  <a:srgbClr val="121212"/>
                </a:solidFill>
              </a:rPr>
              <a:t> </a:t>
            </a:r>
            <a:r>
              <a:rPr lang="en-US" sz="4400" b="1" dirty="0" err="1">
                <a:solidFill>
                  <a:srgbClr val="121212"/>
                </a:solidFill>
              </a:rPr>
              <a:t>động</a:t>
            </a:r>
            <a:r>
              <a:rPr lang="en-US" sz="4400" b="1" dirty="0">
                <a:solidFill>
                  <a:srgbClr val="121212"/>
                </a:solidFill>
              </a:rPr>
              <a:t> 2: </a:t>
            </a:r>
            <a:r>
              <a:rPr lang="en-US" sz="4400" b="1" dirty="0" err="1">
                <a:solidFill>
                  <a:srgbClr val="121212"/>
                </a:solidFill>
              </a:rPr>
              <a:t>Tìm</a:t>
            </a:r>
            <a:r>
              <a:rPr lang="en-US" sz="4400" b="1" dirty="0">
                <a:solidFill>
                  <a:srgbClr val="121212"/>
                </a:solidFill>
              </a:rPr>
              <a:t> </a:t>
            </a:r>
            <a:r>
              <a:rPr lang="en-US" sz="4400" b="1" dirty="0" err="1">
                <a:solidFill>
                  <a:srgbClr val="121212"/>
                </a:solidFill>
              </a:rPr>
              <a:t>hiểu</a:t>
            </a:r>
            <a:r>
              <a:rPr lang="en-US" sz="4400" b="1" dirty="0">
                <a:solidFill>
                  <a:srgbClr val="121212"/>
                </a:solidFill>
              </a:rPr>
              <a:t> </a:t>
            </a:r>
            <a:r>
              <a:rPr lang="en-US" sz="4400" b="1" dirty="0" err="1">
                <a:solidFill>
                  <a:srgbClr val="121212"/>
                </a:solidFill>
              </a:rPr>
              <a:t>cách</a:t>
            </a:r>
            <a:r>
              <a:rPr lang="en-US" sz="4400" b="1" dirty="0">
                <a:solidFill>
                  <a:srgbClr val="121212"/>
                </a:solidFill>
              </a:rPr>
              <a:t> </a:t>
            </a:r>
            <a:r>
              <a:rPr lang="en-US" sz="4400" b="1" dirty="0" err="1">
                <a:solidFill>
                  <a:srgbClr val="121212"/>
                </a:solidFill>
              </a:rPr>
              <a:t>làm</a:t>
            </a:r>
            <a:r>
              <a:rPr lang="en-US" sz="4400" b="1" dirty="0">
                <a:solidFill>
                  <a:srgbClr val="121212"/>
                </a:solidFill>
              </a:rPr>
              <a:t> </a:t>
            </a:r>
            <a:r>
              <a:rPr lang="en-US" sz="4400" b="1" dirty="0" err="1">
                <a:solidFill>
                  <a:srgbClr val="121212"/>
                </a:solidFill>
              </a:rPr>
              <a:t>một</a:t>
            </a:r>
            <a:r>
              <a:rPr lang="en-US" sz="4400" b="1" dirty="0">
                <a:solidFill>
                  <a:srgbClr val="121212"/>
                </a:solidFill>
              </a:rPr>
              <a:t> </a:t>
            </a:r>
            <a:r>
              <a:rPr lang="en-US" sz="4400" b="1" dirty="0" err="1">
                <a:solidFill>
                  <a:srgbClr val="121212"/>
                </a:solidFill>
              </a:rPr>
              <a:t>số</a:t>
            </a:r>
            <a:r>
              <a:rPr lang="en-US" sz="4400" b="1" dirty="0">
                <a:solidFill>
                  <a:srgbClr val="121212"/>
                </a:solidFill>
              </a:rPr>
              <a:t> </a:t>
            </a:r>
            <a:r>
              <a:rPr lang="en-US" sz="4400" b="1" dirty="0" err="1">
                <a:solidFill>
                  <a:srgbClr val="121212"/>
                </a:solidFill>
              </a:rPr>
              <a:t>nhạc</a:t>
            </a:r>
            <a:r>
              <a:rPr lang="en-US" sz="4400" b="1" dirty="0">
                <a:solidFill>
                  <a:srgbClr val="121212"/>
                </a:solidFill>
              </a:rPr>
              <a:t> </a:t>
            </a:r>
            <a:r>
              <a:rPr lang="en-US" sz="4400" b="1" dirty="0" err="1">
                <a:solidFill>
                  <a:srgbClr val="121212"/>
                </a:solidFill>
              </a:rPr>
              <a:t>cụ</a:t>
            </a:r>
            <a:r>
              <a:rPr lang="en-US" sz="4400" b="1" dirty="0">
                <a:solidFill>
                  <a:srgbClr val="121212"/>
                </a:solidFill>
              </a:rPr>
              <a:t> </a:t>
            </a:r>
            <a:r>
              <a:rPr lang="en-US" sz="4400" b="1" dirty="0" err="1">
                <a:solidFill>
                  <a:srgbClr val="121212"/>
                </a:solidFill>
              </a:rPr>
              <a:t>phát</a:t>
            </a:r>
            <a:r>
              <a:rPr lang="en-US" sz="4400" b="1" dirty="0">
                <a:solidFill>
                  <a:srgbClr val="121212"/>
                </a:solidFill>
              </a:rPr>
              <a:t> </a:t>
            </a:r>
            <a:r>
              <a:rPr lang="en-US" sz="4400" b="1" dirty="0" err="1">
                <a:solidFill>
                  <a:srgbClr val="121212"/>
                </a:solidFill>
              </a:rPr>
              <a:t>ra</a:t>
            </a:r>
            <a:r>
              <a:rPr lang="en-US" sz="4400" b="1" dirty="0">
                <a:solidFill>
                  <a:srgbClr val="121212"/>
                </a:solidFill>
              </a:rPr>
              <a:t> </a:t>
            </a:r>
            <a:r>
              <a:rPr lang="en-US" sz="4400" b="1" dirty="0" err="1">
                <a:solidFill>
                  <a:srgbClr val="121212"/>
                </a:solidFill>
              </a:rPr>
              <a:t>âm</a:t>
            </a:r>
            <a:r>
              <a:rPr lang="en-US" sz="4400" b="1" dirty="0">
                <a:solidFill>
                  <a:srgbClr val="121212"/>
                </a:solidFill>
              </a:rPr>
              <a:t> </a:t>
            </a:r>
            <a:r>
              <a:rPr lang="en-US" sz="4400" b="1" dirty="0" err="1">
                <a:solidFill>
                  <a:srgbClr val="121212"/>
                </a:solidFill>
              </a:rPr>
              <a:t>thanh</a:t>
            </a:r>
            <a:r>
              <a:rPr lang="en-US" sz="4400" b="1" dirty="0">
                <a:solidFill>
                  <a:srgbClr val="121212"/>
                </a:solidFill>
              </a:rPr>
              <a:t>. </a:t>
            </a:r>
            <a:endParaRPr kumimoji="0" lang="en-US" sz="4400" b="1" i="0" u="none" strike="noStrike" kern="1200" cap="none" spc="0" normalizeH="0" baseline="0" noProof="0" dirty="0">
              <a:ln>
                <a:noFill/>
              </a:ln>
              <a:solidFill>
                <a:srgbClr val="121212"/>
              </a:solidFill>
              <a:effectLst/>
              <a:uLnTx/>
              <a:uFillTx/>
            </a:endParaRPr>
          </a:p>
        </p:txBody>
      </p:sp>
      <p:pic>
        <p:nvPicPr>
          <p:cNvPr id="4" name="Picture 3" descr="Logo&#10;&#10;Description automatically generated"/>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56499" y="3487839"/>
            <a:ext cx="4001651" cy="337016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4"/>
                                        </p:tgtEl>
                                        <p:attrNameLst>
                                          <p:attrName>style.visibility</p:attrName>
                                        </p:attrNameLst>
                                      </p:cBhvr>
                                      <p:to>
                                        <p:strVal val="visible"/>
                                      </p:to>
                                    </p:set>
                                    <p:animEffect transition="in" filter="wipe(down)">
                                      <p:cBhvr>
                                        <p:cTn id="7" dur="500"/>
                                        <p:tgtEl>
                                          <p:spTgt spid="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raphic 3"/>
          <p:cNvSpPr/>
          <p:nvPr/>
        </p:nvSpPr>
        <p:spPr>
          <a:xfrm rot="10800000">
            <a:off x="219" y="5987295"/>
            <a:ext cx="12191781" cy="870705"/>
          </a:xfrm>
          <a:custGeom>
            <a:avLst/>
            <a:gdLst>
              <a:gd name="connsiteX0" fmla="*/ 12650 w 12191781"/>
              <a:gd name="connsiteY0" fmla="*/ 0 h 870705"/>
              <a:gd name="connsiteX1" fmla="*/ 0 w 12191781"/>
              <a:gd name="connsiteY1" fmla="*/ 12031 h 870705"/>
              <a:gd name="connsiteX2" fmla="*/ 0 w 12191781"/>
              <a:gd name="connsiteY2" fmla="*/ 384087 h 870705"/>
              <a:gd name="connsiteX3" fmla="*/ 558564 w 12191781"/>
              <a:gd name="connsiteY3" fmla="*/ 663315 h 870705"/>
              <a:gd name="connsiteX4" fmla="*/ 1547882 w 12191781"/>
              <a:gd name="connsiteY4" fmla="*/ 331657 h 870705"/>
              <a:gd name="connsiteX5" fmla="*/ 2617027 w 12191781"/>
              <a:gd name="connsiteY5" fmla="*/ 308784 h 870705"/>
              <a:gd name="connsiteX6" fmla="*/ 3797841 w 12191781"/>
              <a:gd name="connsiteY6" fmla="*/ 869319 h 870705"/>
              <a:gd name="connsiteX7" fmla="*/ 4851064 w 12191781"/>
              <a:gd name="connsiteY7" fmla="*/ 343094 h 870705"/>
              <a:gd name="connsiteX8" fmla="*/ 6191530 w 12191781"/>
              <a:gd name="connsiteY8" fmla="*/ 411712 h 870705"/>
              <a:gd name="connsiteX9" fmla="*/ 8585218 w 12191781"/>
              <a:gd name="connsiteY9" fmla="*/ 388840 h 870705"/>
              <a:gd name="connsiteX10" fmla="*/ 9415103 w 12191781"/>
              <a:gd name="connsiteY10" fmla="*/ 686188 h 870705"/>
              <a:gd name="connsiteX11" fmla="*/ 10085336 w 12191781"/>
              <a:gd name="connsiteY11" fmla="*/ 377403 h 870705"/>
              <a:gd name="connsiteX12" fmla="*/ 11776948 w 12191781"/>
              <a:gd name="connsiteY12" fmla="*/ 343094 h 870705"/>
              <a:gd name="connsiteX13" fmla="*/ 12191782 w 12191781"/>
              <a:gd name="connsiteY13" fmla="*/ 484490 h 870705"/>
              <a:gd name="connsiteX14" fmla="*/ 12191782 w 12191781"/>
              <a:gd name="connsiteY14" fmla="*/ 0 h 870705"/>
              <a:gd name="connsiteX15" fmla="*/ 12650 w 12191781"/>
              <a:gd name="connsiteY15" fmla="*/ 0 h 87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781" h="870705">
                <a:moveTo>
                  <a:pt x="12650" y="0"/>
                </a:moveTo>
                <a:cubicBezTo>
                  <a:pt x="8288" y="4010"/>
                  <a:pt x="4144" y="8020"/>
                  <a:pt x="0" y="12031"/>
                </a:cubicBezTo>
                <a:lnTo>
                  <a:pt x="0" y="384087"/>
                </a:lnTo>
                <a:cubicBezTo>
                  <a:pt x="113196" y="529196"/>
                  <a:pt x="317777" y="628857"/>
                  <a:pt x="558564" y="663315"/>
                </a:cubicBezTo>
                <a:cubicBezTo>
                  <a:pt x="973397" y="720497"/>
                  <a:pt x="1292701" y="526077"/>
                  <a:pt x="1547882" y="331657"/>
                </a:cubicBezTo>
                <a:cubicBezTo>
                  <a:pt x="1851047" y="697624"/>
                  <a:pt x="2329784" y="697624"/>
                  <a:pt x="2617027" y="308784"/>
                </a:cubicBezTo>
                <a:cubicBezTo>
                  <a:pt x="2824444" y="629005"/>
                  <a:pt x="3303181" y="892192"/>
                  <a:pt x="3797841" y="869319"/>
                </a:cubicBezTo>
                <a:cubicBezTo>
                  <a:pt x="4324344" y="846446"/>
                  <a:pt x="4531978" y="606281"/>
                  <a:pt x="4851064" y="343094"/>
                </a:cubicBezTo>
                <a:cubicBezTo>
                  <a:pt x="5329802" y="674751"/>
                  <a:pt x="5712792" y="789264"/>
                  <a:pt x="6191530" y="411712"/>
                </a:cubicBezTo>
                <a:cubicBezTo>
                  <a:pt x="6845841" y="937938"/>
                  <a:pt x="8042576" y="1075176"/>
                  <a:pt x="8585218" y="388840"/>
                </a:cubicBezTo>
                <a:cubicBezTo>
                  <a:pt x="8856539" y="514641"/>
                  <a:pt x="9032113" y="697624"/>
                  <a:pt x="9415103" y="686188"/>
                </a:cubicBezTo>
                <a:cubicBezTo>
                  <a:pt x="9734189" y="674751"/>
                  <a:pt x="9893841" y="537514"/>
                  <a:pt x="10085336" y="377403"/>
                </a:cubicBezTo>
                <a:cubicBezTo>
                  <a:pt x="10436483" y="766243"/>
                  <a:pt x="11569532" y="1029430"/>
                  <a:pt x="11776948" y="343094"/>
                </a:cubicBezTo>
                <a:cubicBezTo>
                  <a:pt x="11933765" y="380522"/>
                  <a:pt x="12036929" y="494590"/>
                  <a:pt x="12191782" y="484490"/>
                </a:cubicBezTo>
                <a:lnTo>
                  <a:pt x="12191782" y="0"/>
                </a:lnTo>
                <a:lnTo>
                  <a:pt x="12650" y="0"/>
                </a:lnTo>
                <a:close/>
              </a:path>
            </a:pathLst>
          </a:custGeom>
          <a:solidFill>
            <a:srgbClr val="84D2C7"/>
          </a:solidFill>
          <a:ln w="218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 name="Graphic 3"/>
          <p:cNvSpPr/>
          <p:nvPr/>
        </p:nvSpPr>
        <p:spPr>
          <a:xfrm rot="10800000">
            <a:off x="0" y="5707895"/>
            <a:ext cx="12191781" cy="870705"/>
          </a:xfrm>
          <a:custGeom>
            <a:avLst/>
            <a:gdLst>
              <a:gd name="connsiteX0" fmla="*/ 12650 w 12191781"/>
              <a:gd name="connsiteY0" fmla="*/ 0 h 870705"/>
              <a:gd name="connsiteX1" fmla="*/ 0 w 12191781"/>
              <a:gd name="connsiteY1" fmla="*/ 12031 h 870705"/>
              <a:gd name="connsiteX2" fmla="*/ 0 w 12191781"/>
              <a:gd name="connsiteY2" fmla="*/ 384087 h 870705"/>
              <a:gd name="connsiteX3" fmla="*/ 558564 w 12191781"/>
              <a:gd name="connsiteY3" fmla="*/ 663315 h 870705"/>
              <a:gd name="connsiteX4" fmla="*/ 1547882 w 12191781"/>
              <a:gd name="connsiteY4" fmla="*/ 331657 h 870705"/>
              <a:gd name="connsiteX5" fmla="*/ 2617027 w 12191781"/>
              <a:gd name="connsiteY5" fmla="*/ 308784 h 870705"/>
              <a:gd name="connsiteX6" fmla="*/ 3797841 w 12191781"/>
              <a:gd name="connsiteY6" fmla="*/ 869319 h 870705"/>
              <a:gd name="connsiteX7" fmla="*/ 4851064 w 12191781"/>
              <a:gd name="connsiteY7" fmla="*/ 343094 h 870705"/>
              <a:gd name="connsiteX8" fmla="*/ 6191530 w 12191781"/>
              <a:gd name="connsiteY8" fmla="*/ 411712 h 870705"/>
              <a:gd name="connsiteX9" fmla="*/ 8585218 w 12191781"/>
              <a:gd name="connsiteY9" fmla="*/ 388840 h 870705"/>
              <a:gd name="connsiteX10" fmla="*/ 9415103 w 12191781"/>
              <a:gd name="connsiteY10" fmla="*/ 686188 h 870705"/>
              <a:gd name="connsiteX11" fmla="*/ 10085336 w 12191781"/>
              <a:gd name="connsiteY11" fmla="*/ 377403 h 870705"/>
              <a:gd name="connsiteX12" fmla="*/ 11776948 w 12191781"/>
              <a:gd name="connsiteY12" fmla="*/ 343094 h 870705"/>
              <a:gd name="connsiteX13" fmla="*/ 12191782 w 12191781"/>
              <a:gd name="connsiteY13" fmla="*/ 484490 h 870705"/>
              <a:gd name="connsiteX14" fmla="*/ 12191782 w 12191781"/>
              <a:gd name="connsiteY14" fmla="*/ 0 h 870705"/>
              <a:gd name="connsiteX15" fmla="*/ 12650 w 12191781"/>
              <a:gd name="connsiteY15" fmla="*/ 0 h 87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781" h="870705">
                <a:moveTo>
                  <a:pt x="12650" y="0"/>
                </a:moveTo>
                <a:cubicBezTo>
                  <a:pt x="8288" y="4010"/>
                  <a:pt x="4144" y="8020"/>
                  <a:pt x="0" y="12031"/>
                </a:cubicBezTo>
                <a:lnTo>
                  <a:pt x="0" y="384087"/>
                </a:lnTo>
                <a:cubicBezTo>
                  <a:pt x="113196" y="529196"/>
                  <a:pt x="317777" y="628857"/>
                  <a:pt x="558564" y="663315"/>
                </a:cubicBezTo>
                <a:cubicBezTo>
                  <a:pt x="973397" y="720497"/>
                  <a:pt x="1292701" y="526077"/>
                  <a:pt x="1547882" y="331657"/>
                </a:cubicBezTo>
                <a:cubicBezTo>
                  <a:pt x="1851047" y="697624"/>
                  <a:pt x="2329784" y="697624"/>
                  <a:pt x="2617027" y="308784"/>
                </a:cubicBezTo>
                <a:cubicBezTo>
                  <a:pt x="2824444" y="629005"/>
                  <a:pt x="3303181" y="892192"/>
                  <a:pt x="3797841" y="869319"/>
                </a:cubicBezTo>
                <a:cubicBezTo>
                  <a:pt x="4324344" y="846446"/>
                  <a:pt x="4531978" y="606281"/>
                  <a:pt x="4851064" y="343094"/>
                </a:cubicBezTo>
                <a:cubicBezTo>
                  <a:pt x="5329802" y="674751"/>
                  <a:pt x="5712792" y="789264"/>
                  <a:pt x="6191530" y="411712"/>
                </a:cubicBezTo>
                <a:cubicBezTo>
                  <a:pt x="6845841" y="937938"/>
                  <a:pt x="8042576" y="1075176"/>
                  <a:pt x="8585218" y="388840"/>
                </a:cubicBezTo>
                <a:cubicBezTo>
                  <a:pt x="8856539" y="514641"/>
                  <a:pt x="9032113" y="697624"/>
                  <a:pt x="9415103" y="686188"/>
                </a:cubicBezTo>
                <a:cubicBezTo>
                  <a:pt x="9734189" y="674751"/>
                  <a:pt x="9893841" y="537514"/>
                  <a:pt x="10085336" y="377403"/>
                </a:cubicBezTo>
                <a:cubicBezTo>
                  <a:pt x="10436483" y="766243"/>
                  <a:pt x="11569532" y="1029430"/>
                  <a:pt x="11776948" y="343094"/>
                </a:cubicBezTo>
                <a:cubicBezTo>
                  <a:pt x="11933765" y="380522"/>
                  <a:pt x="12036929" y="494590"/>
                  <a:pt x="12191782" y="484490"/>
                </a:cubicBezTo>
                <a:lnTo>
                  <a:pt x="12191782" y="0"/>
                </a:lnTo>
                <a:lnTo>
                  <a:pt x="12650" y="0"/>
                </a:lnTo>
                <a:close/>
              </a:path>
            </a:pathLst>
          </a:custGeom>
          <a:solidFill>
            <a:srgbClr val="74BABA"/>
          </a:solidFill>
          <a:ln w="218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pic>
        <p:nvPicPr>
          <p:cNvPr id="14" name="Graphic 13"/>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0369624" y="5087991"/>
            <a:ext cx="1160958" cy="543945"/>
          </a:xfrm>
          <a:prstGeom prst="rect">
            <a:avLst/>
          </a:prstGeom>
        </p:spPr>
      </p:pic>
      <p:sp>
        <p:nvSpPr>
          <p:cNvPr id="17" name="TextBox 16"/>
          <p:cNvSpPr txBox="1"/>
          <p:nvPr/>
        </p:nvSpPr>
        <p:spPr>
          <a:xfrm>
            <a:off x="609600" y="279399"/>
            <a:ext cx="11391900" cy="175432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1.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Sử</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dụng</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đàn</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ghi</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-ta,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sáo</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trống</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Hình</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2)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và</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làm</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chúng</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phát</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ra</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âm</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thanh</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Bộ</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phận</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nào</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ở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mỗi</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nhạc</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cụ</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phát</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ra</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âm</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thanh</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a:t>
            </a:r>
            <a:endPar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endParaRPr>
          </a:p>
        </p:txBody>
      </p:sp>
      <p:pic>
        <p:nvPicPr>
          <p:cNvPr id="4" name="Picture 3"/>
          <p:cNvPicPr>
            <a:picLocks noChangeAspect="1"/>
          </p:cNvPicPr>
          <p:nvPr/>
        </p:nvPicPr>
        <p:blipFill>
          <a:blip r:embed="rId3"/>
          <a:stretch>
            <a:fillRect/>
          </a:stretch>
        </p:blipFill>
        <p:spPr>
          <a:xfrm>
            <a:off x="4291012" y="2352675"/>
            <a:ext cx="4448175" cy="4267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hita">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308610" y="613411"/>
            <a:ext cx="3098800" cy="5681910"/>
          </a:xfrm>
          <a:prstGeom prst="rect">
            <a:avLst/>
          </a:prstGeom>
        </p:spPr>
      </p:pic>
      <p:pic>
        <p:nvPicPr>
          <p:cNvPr id="5" name="trống">
            <a:hlinkClick r:id="" action="ppaction://media"/>
          </p:cNvPr>
          <p:cNvPicPr>
            <a:picLocks noChangeAspect="1"/>
          </p:cNvPicPr>
          <p:nvPr>
            <a:videoFile r:link="rId4"/>
            <p:extLst>
              <p:ext uri="{DAA4B4D4-6D71-4841-9C94-3DE7FCFB9230}">
                <p14:media xmlns:p14="http://schemas.microsoft.com/office/powerpoint/2010/main" r:embed="rId5"/>
              </p:ext>
            </p:extLst>
          </p:nvPr>
        </p:nvPicPr>
        <p:blipFill>
          <a:blip r:embed="rId6"/>
          <a:stretch>
            <a:fillRect/>
          </a:stretch>
        </p:blipFill>
        <p:spPr>
          <a:xfrm>
            <a:off x="3973195" y="585470"/>
            <a:ext cx="3860800" cy="5699760"/>
          </a:xfrm>
          <a:prstGeom prst="rect">
            <a:avLst/>
          </a:prstGeom>
        </p:spPr>
      </p:pic>
      <p:pic>
        <p:nvPicPr>
          <p:cNvPr id="6" name="sáo">
            <a:hlinkClick r:id="" action="ppaction://media"/>
          </p:cNvPr>
          <p:cNvPicPr>
            <a:picLocks noChangeAspect="1"/>
          </p:cNvPicPr>
          <p:nvPr>
            <a:videoFile r:link="rId7"/>
            <p:extLst>
              <p:ext uri="{DAA4B4D4-6D71-4841-9C94-3DE7FCFB9230}">
                <p14:media xmlns:p14="http://schemas.microsoft.com/office/powerpoint/2010/main" r:embed="rId8"/>
              </p:ext>
            </p:extLst>
          </p:nvPr>
        </p:nvPicPr>
        <p:blipFill>
          <a:blip r:embed="rId9"/>
          <a:stretch>
            <a:fillRect/>
          </a:stretch>
        </p:blipFill>
        <p:spPr>
          <a:xfrm>
            <a:off x="8372475" y="657224"/>
            <a:ext cx="3494405" cy="565785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09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1131" fill="hold"/>
                                        <p:tgtEl>
                                          <p:spTgt spid="5"/>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5048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4"/>
                </p:tgtEl>
              </p:cMediaNode>
            </p:video>
            <p:seq concurrent="1" nextAc="seek">
              <p:cTn id="16" restart="whenNotActive" fill="hold" evtFilter="cancelBubble" nodeType="interactiveSeq">
                <p:stCondLst>
                  <p:cond evt="onClick" delay="0">
                    <p:tgtEl>
                      <p:spTgt spid="4"/>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4"/>
                                        </p:tgtEl>
                                      </p:cBhvr>
                                    </p:cmd>
                                  </p:childTnLst>
                                </p:cTn>
                              </p:par>
                            </p:childTnLst>
                          </p:cTn>
                        </p:par>
                      </p:childTnLst>
                    </p:cTn>
                  </p:par>
                </p:childTnLst>
              </p:cTn>
              <p:nextCondLst>
                <p:cond evt="onClick" delay="0">
                  <p:tgtEl>
                    <p:spTgt spid="4"/>
                  </p:tgtEl>
                </p:cond>
              </p:nextCondLst>
            </p:seq>
            <p:video>
              <p:cMediaNode vol="80000">
                <p:cTn id="21" fill="hold" display="0">
                  <p:stCondLst>
                    <p:cond delay="indefinite"/>
                  </p:stCondLst>
                </p:cTn>
                <p:tgtEl>
                  <p:spTgt spid="5"/>
                </p:tgtEl>
              </p:cMediaNode>
            </p:video>
            <p:seq concurrent="1" nextAc="seek">
              <p:cTn id="22" restart="whenNotActive" fill="hold" evtFilter="cancelBubble" nodeType="interactiveSeq">
                <p:stCondLst>
                  <p:cond evt="onClick" delay="0">
                    <p:tgtEl>
                      <p:spTgt spid="5"/>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5"/>
                                        </p:tgtEl>
                                      </p:cBhvr>
                                    </p:cmd>
                                  </p:childTnLst>
                                </p:cTn>
                              </p:par>
                            </p:childTnLst>
                          </p:cTn>
                        </p:par>
                      </p:childTnLst>
                    </p:cTn>
                  </p:par>
                </p:childTnLst>
              </p:cTn>
              <p:nextCondLst>
                <p:cond evt="onClick" delay="0">
                  <p:tgtEl>
                    <p:spTgt spid="5"/>
                  </p:tgtEl>
                </p:cond>
              </p:nextCondLst>
            </p:seq>
            <p:video>
              <p:cMediaNode vol="80000">
                <p:cTn id="27" fill="hold" display="0">
                  <p:stCondLst>
                    <p:cond delay="indefinite"/>
                  </p:stCondLst>
                </p:cTn>
                <p:tgtEl>
                  <p:spTgt spid="6"/>
                </p:tgtEl>
              </p:cMediaNode>
            </p:video>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clickEffect">
                                  <p:stCondLst>
                                    <p:cond delay="0"/>
                                  </p:stCondLst>
                                  <p:childTnLst>
                                    <p:cmd type="call" cmd="togglePause">
                                      <p:cBhvr>
                                        <p:cTn id="3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00051" y="261539"/>
            <a:ext cx="11035966" cy="830997"/>
          </a:xfrm>
          <a:prstGeom prst="rect">
            <a:avLst/>
          </a:prstGeom>
          <a:solidFill>
            <a:schemeClr val="accent3">
              <a:lumMod val="20000"/>
              <a:lumOff val="80000"/>
              <a:alpha val="76000"/>
            </a:schemeClr>
          </a:solidFill>
          <a:ln w="47625">
            <a:solidFill>
              <a:srgbClr val="00B0F0"/>
            </a:solidFill>
            <a:prstDash val="dashDot"/>
          </a:ln>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defRPr/>
            </a:pP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Bộ</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phận</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phát</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ra</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âm</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thanh</a:t>
            </a:r>
            <a:endParaRPr kumimoji="0" lang="vi-VN"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5" name="Picture 4"/>
          <p:cNvPicPr>
            <a:picLocks noChangeAspect="1"/>
          </p:cNvPicPr>
          <p:nvPr/>
        </p:nvPicPr>
        <p:blipFill>
          <a:blip r:embed="rId1"/>
          <a:stretch>
            <a:fillRect/>
          </a:stretch>
        </p:blipFill>
        <p:spPr>
          <a:xfrm>
            <a:off x="1090184" y="1876799"/>
            <a:ext cx="2162175" cy="40290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Speech Bubble: Rectangle with Corners Rounded 4"/>
          <p:cNvSpPr/>
          <p:nvPr/>
        </p:nvSpPr>
        <p:spPr>
          <a:xfrm flipH="1">
            <a:off x="4097218" y="2124542"/>
            <a:ext cx="5423989" cy="2069990"/>
          </a:xfrm>
          <a:prstGeom prst="wedgeRoundRectCallout">
            <a:avLst>
              <a:gd name="adj1" fmla="val 42483"/>
              <a:gd name="adj2" fmla="val 58854"/>
              <a:gd name="adj3" fmla="val 16667"/>
            </a:avLst>
          </a:prstGeom>
          <a:solidFill>
            <a:schemeClr val="accent6">
              <a:lumMod val="20000"/>
              <a:lumOff val="80000"/>
            </a:schemeClr>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7200" b="1" dirty="0" err="1">
                <a:solidFill>
                  <a:srgbClr val="FF0000"/>
                </a:solidFill>
                <a:latin typeface="Calibri" panose="020F0502020204030204" pitchFamily="34" charset="0"/>
                <a:cs typeface="Calibri" panose="020F0502020204030204" pitchFamily="34" charset="0"/>
              </a:rPr>
              <a:t>Dây</a:t>
            </a:r>
            <a:r>
              <a:rPr lang="en-US" sz="7200" b="1" dirty="0">
                <a:solidFill>
                  <a:srgbClr val="FF0000"/>
                </a:solidFill>
                <a:latin typeface="Calibri" panose="020F0502020204030204" pitchFamily="34" charset="0"/>
                <a:cs typeface="Calibri" panose="020F0502020204030204" pitchFamily="34" charset="0"/>
              </a:rPr>
              <a:t> </a:t>
            </a:r>
            <a:r>
              <a:rPr lang="en-US" sz="7200" b="1" dirty="0" err="1">
                <a:solidFill>
                  <a:srgbClr val="FF0000"/>
                </a:solidFill>
                <a:latin typeface="Calibri" panose="020F0502020204030204" pitchFamily="34" charset="0"/>
                <a:cs typeface="Calibri" panose="020F0502020204030204" pitchFamily="34" charset="0"/>
              </a:rPr>
              <a:t>đàn</a:t>
            </a:r>
            <a:endParaRPr kumimoji="0" lang="en-US" sz="7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00051" y="261539"/>
            <a:ext cx="11035966" cy="830997"/>
          </a:xfrm>
          <a:prstGeom prst="rect">
            <a:avLst/>
          </a:prstGeom>
          <a:solidFill>
            <a:schemeClr val="accent3">
              <a:lumMod val="20000"/>
              <a:lumOff val="80000"/>
              <a:alpha val="76000"/>
            </a:schemeClr>
          </a:solidFill>
          <a:ln w="47625">
            <a:solidFill>
              <a:srgbClr val="00B0F0"/>
            </a:solidFill>
            <a:prstDash val="dashDot"/>
          </a:ln>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defRPr/>
            </a:pP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Bộ</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phận</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phát</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ra</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âm</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thanh</a:t>
            </a:r>
            <a:endParaRPr kumimoji="0" lang="vi-VN"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6" name="Speech Bubble: Rectangle with Corners Rounded 4"/>
          <p:cNvSpPr/>
          <p:nvPr/>
        </p:nvSpPr>
        <p:spPr>
          <a:xfrm flipH="1">
            <a:off x="4097218" y="2124542"/>
            <a:ext cx="5423989" cy="2069990"/>
          </a:xfrm>
          <a:prstGeom prst="wedgeRoundRectCallout">
            <a:avLst>
              <a:gd name="adj1" fmla="val 42483"/>
              <a:gd name="adj2" fmla="val 58854"/>
              <a:gd name="adj3" fmla="val 16667"/>
            </a:avLst>
          </a:prstGeom>
          <a:solidFill>
            <a:schemeClr val="accent6">
              <a:lumMod val="20000"/>
              <a:lumOff val="80000"/>
            </a:schemeClr>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72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Mặt</a:t>
            </a:r>
            <a:r>
              <a:rPr kumimoji="0" lang="en-US" sz="7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72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trống</a:t>
            </a:r>
            <a:endParaRPr kumimoji="0" lang="en-US" sz="7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3" name="Picture 2"/>
          <p:cNvPicPr>
            <a:picLocks noChangeAspect="1"/>
          </p:cNvPicPr>
          <p:nvPr/>
        </p:nvPicPr>
        <p:blipFill>
          <a:blip r:embed="rId1"/>
          <a:stretch>
            <a:fillRect/>
          </a:stretch>
        </p:blipFill>
        <p:spPr>
          <a:xfrm>
            <a:off x="382016" y="2506895"/>
            <a:ext cx="3302801" cy="295665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00051" y="261539"/>
            <a:ext cx="11035966" cy="830997"/>
          </a:xfrm>
          <a:prstGeom prst="rect">
            <a:avLst/>
          </a:prstGeom>
          <a:solidFill>
            <a:schemeClr val="accent3">
              <a:lumMod val="20000"/>
              <a:lumOff val="80000"/>
              <a:alpha val="76000"/>
            </a:schemeClr>
          </a:solidFill>
          <a:ln w="47625">
            <a:solidFill>
              <a:srgbClr val="00B0F0"/>
            </a:solidFill>
            <a:prstDash val="dashDot"/>
          </a:ln>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defRPr/>
            </a:pP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Bộ</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phận</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phát</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ra</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âm</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thanh</a:t>
            </a:r>
            <a:endParaRPr kumimoji="0" lang="vi-VN"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6" name="Speech Bubble: Rectangle with Corners Rounded 4"/>
          <p:cNvSpPr/>
          <p:nvPr/>
        </p:nvSpPr>
        <p:spPr>
          <a:xfrm flipH="1">
            <a:off x="5104084" y="2258106"/>
            <a:ext cx="5560490" cy="2069990"/>
          </a:xfrm>
          <a:prstGeom prst="wedgeRoundRectCallout">
            <a:avLst>
              <a:gd name="adj1" fmla="val 42483"/>
              <a:gd name="adj2" fmla="val 58854"/>
              <a:gd name="adj3" fmla="val 16667"/>
            </a:avLst>
          </a:prstGeom>
          <a:solidFill>
            <a:schemeClr val="accent6">
              <a:lumMod val="20000"/>
              <a:lumOff val="80000"/>
            </a:schemeClr>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7200" b="1">
                <a:solidFill>
                  <a:srgbClr val="FF0000"/>
                </a:solidFill>
                <a:latin typeface="Calibri" panose="020F0502020204030204" pitchFamily="34" charset="0"/>
                <a:cs typeface="Calibri" panose="020F0502020204030204" pitchFamily="34" charset="0"/>
              </a:rPr>
              <a:t>Cột không khí trong sáo</a:t>
            </a:r>
            <a:endParaRPr kumimoji="0" lang="en-US" sz="7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5" name="Picture 4"/>
          <p:cNvPicPr>
            <a:picLocks noChangeAspect="1"/>
          </p:cNvPicPr>
          <p:nvPr/>
        </p:nvPicPr>
        <p:blipFill>
          <a:blip r:embed="rId1"/>
          <a:stretch>
            <a:fillRect/>
          </a:stretch>
        </p:blipFill>
        <p:spPr>
          <a:xfrm>
            <a:off x="823055" y="2024009"/>
            <a:ext cx="3410518" cy="312505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a:stretch>
            <a:fillRect/>
          </a:stretch>
        </p:blipFill>
        <p:spPr>
          <a:xfrm>
            <a:off x="1141561" y="296312"/>
            <a:ext cx="10278747" cy="1457070"/>
          </a:xfrm>
          <a:prstGeom prst="rect">
            <a:avLst/>
          </a:prstGeom>
        </p:spPr>
      </p:pic>
      <p:sp>
        <p:nvSpPr>
          <p:cNvPr id="4" name="Rectangle: Rounded Corners 3"/>
          <p:cNvSpPr/>
          <p:nvPr/>
        </p:nvSpPr>
        <p:spPr>
          <a:xfrm>
            <a:off x="472611" y="2239766"/>
            <a:ext cx="7572054" cy="2455524"/>
          </a:xfrm>
          <a:prstGeom prst="roundRect">
            <a:avLst/>
          </a:prstGeom>
          <a:solidFill>
            <a:srgbClr val="EEF8F6"/>
          </a:solidFill>
          <a:ln w="5715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a:solidFill>
                  <a:srgbClr val="002060"/>
                </a:solidFill>
                <a:latin typeface="Cambria" panose="02040503050406030204" pitchFamily="18" charset="0"/>
                <a:ea typeface="Cambria" panose="02040503050406030204" pitchFamily="18" charset="0"/>
              </a:rPr>
              <a:t>C</a:t>
            </a:r>
            <a:r>
              <a:rPr lang="vi-VN" sz="2800" b="1" dirty="0">
                <a:solidFill>
                  <a:srgbClr val="002060"/>
                </a:solidFill>
                <a:latin typeface="Cambria" panose="02040503050406030204" pitchFamily="18" charset="0"/>
                <a:ea typeface="Cambria" panose="02040503050406030204" pitchFamily="18" charset="0"/>
              </a:rPr>
              <a:t>ác nhóm thu thập thông tin về một số nhạc cụ và ghi kết quả vào bảng phụ (theo mẫu dưới đây). Sau 5 phút nhóm nào nêu được nhiều nhạc cụ nhất thì các thành viên của nhóm đó là nhà thông thái.</a:t>
            </a:r>
            <a:endParaRPr lang="en-US" sz="2800" b="1" dirty="0">
              <a:solidFill>
                <a:srgbClr val="002060"/>
              </a:solidFill>
              <a:latin typeface="Cambria" panose="02040503050406030204" pitchFamily="18" charset="0"/>
              <a:ea typeface="Cambria" panose="02040503050406030204" pitchFamily="18" charset="0"/>
            </a:endParaRPr>
          </a:p>
        </p:txBody>
      </p:sp>
      <p:pic>
        <p:nvPicPr>
          <p:cNvPr id="5" name="Graphic 4"/>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250601" y="2568540"/>
            <a:ext cx="3860208" cy="2997338"/>
          </a:xfrm>
          <a:prstGeom prst="rect">
            <a:avLst/>
          </a:prstGeom>
        </p:spPr>
      </p:pic>
      <p:graphicFrame>
        <p:nvGraphicFramePr>
          <p:cNvPr id="14" name="Table 13"/>
          <p:cNvGraphicFramePr>
            <a:graphicFrameLocks noGrp="1"/>
          </p:cNvGraphicFramePr>
          <p:nvPr/>
        </p:nvGraphicFramePr>
        <p:xfrm>
          <a:off x="2787774" y="5134834"/>
          <a:ext cx="6109646" cy="1269910"/>
        </p:xfrm>
        <a:graphic>
          <a:graphicData uri="http://schemas.openxmlformats.org/drawingml/2006/table">
            <a:tbl>
              <a:tblPr firstRow="1" firstCol="1" bandRow="1">
                <a:tableStyleId>{F5AB1C69-6EDB-4FF4-983F-18BD219EF322}</a:tableStyleId>
              </a:tblPr>
              <a:tblGrid>
                <a:gridCol w="2013986"/>
                <a:gridCol w="2059111"/>
                <a:gridCol w="2036549"/>
              </a:tblGrid>
              <a:tr h="783081">
                <a:tc>
                  <a:txBody>
                    <a:bodyPr/>
                    <a:lstStyle/>
                    <a:p>
                      <a:pPr marL="0" marR="0" algn="just">
                        <a:lnSpc>
                          <a:spcPct val="120000"/>
                        </a:lnSpc>
                        <a:spcBef>
                          <a:spcPts val="0"/>
                        </a:spcBef>
                        <a:spcAft>
                          <a:spcPts val="0"/>
                        </a:spcAft>
                      </a:pPr>
                      <a:r>
                        <a:rPr lang="vi-VN" sz="2000" dirty="0">
                          <a:solidFill>
                            <a:srgbClr val="002060"/>
                          </a:solidFill>
                          <a:effectLst/>
                        </a:rPr>
                        <a:t>Tên nhạc cụ </a:t>
                      </a:r>
                      <a:endParaRPr lang="en-US" sz="2000" dirty="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vi-VN" sz="2000" dirty="0">
                          <a:solidFill>
                            <a:srgbClr val="002060"/>
                          </a:solidFill>
                          <a:effectLst/>
                        </a:rPr>
                        <a:t>Cách làm phát ra âm thanh</a:t>
                      </a:r>
                      <a:endParaRPr lang="en-US" sz="2000" dirty="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20000"/>
                        </a:lnSpc>
                        <a:spcBef>
                          <a:spcPts val="0"/>
                        </a:spcBef>
                        <a:spcAft>
                          <a:spcPts val="0"/>
                        </a:spcAft>
                      </a:pPr>
                      <a:r>
                        <a:rPr lang="vi-VN" sz="2000">
                          <a:solidFill>
                            <a:srgbClr val="002060"/>
                          </a:solidFill>
                          <a:effectLst/>
                        </a:rPr>
                        <a:t>Bộ phận phát ra âm thanh</a:t>
                      </a:r>
                      <a:endParaRPr lang="en-US" sz="200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86829">
                <a:tc>
                  <a:txBody>
                    <a:bodyPr/>
                    <a:lstStyle/>
                    <a:p>
                      <a:pPr marL="0" marR="0" algn="just">
                        <a:lnSpc>
                          <a:spcPct val="120000"/>
                        </a:lnSpc>
                        <a:spcBef>
                          <a:spcPts val="0"/>
                        </a:spcBef>
                        <a:spcAft>
                          <a:spcPts val="0"/>
                        </a:spcAft>
                      </a:pPr>
                      <a:r>
                        <a:rPr lang="vi-VN" sz="2000" dirty="0">
                          <a:solidFill>
                            <a:srgbClr val="002060"/>
                          </a:solidFill>
                          <a:effectLst/>
                        </a:rPr>
                        <a:t> </a:t>
                      </a:r>
                      <a:endParaRPr lang="en-US" sz="2000" dirty="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8F6"/>
                    </a:solidFill>
                  </a:tcPr>
                </a:tc>
                <a:tc>
                  <a:txBody>
                    <a:bodyPr/>
                    <a:lstStyle/>
                    <a:p>
                      <a:pPr marL="0" marR="0" algn="just">
                        <a:lnSpc>
                          <a:spcPct val="120000"/>
                        </a:lnSpc>
                        <a:spcBef>
                          <a:spcPts val="0"/>
                        </a:spcBef>
                        <a:spcAft>
                          <a:spcPts val="0"/>
                        </a:spcAft>
                      </a:pPr>
                      <a:r>
                        <a:rPr lang="vi-VN" sz="2000" dirty="0">
                          <a:solidFill>
                            <a:srgbClr val="002060"/>
                          </a:solidFill>
                          <a:effectLst/>
                        </a:rPr>
                        <a:t> </a:t>
                      </a:r>
                      <a:endParaRPr lang="en-US" sz="2000" dirty="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8F6"/>
                    </a:solidFill>
                  </a:tcPr>
                </a:tc>
                <a:tc>
                  <a:txBody>
                    <a:bodyPr/>
                    <a:lstStyle/>
                    <a:p>
                      <a:pPr marL="0" marR="0" algn="just">
                        <a:lnSpc>
                          <a:spcPct val="120000"/>
                        </a:lnSpc>
                        <a:spcBef>
                          <a:spcPts val="0"/>
                        </a:spcBef>
                        <a:spcAft>
                          <a:spcPts val="0"/>
                        </a:spcAft>
                      </a:pPr>
                      <a:r>
                        <a:rPr lang="vi-VN" sz="2000" dirty="0">
                          <a:solidFill>
                            <a:srgbClr val="002060"/>
                          </a:solidFill>
                          <a:effectLst/>
                        </a:rPr>
                        <a:t> </a:t>
                      </a:r>
                      <a:endParaRPr lang="en-US" sz="2000" dirty="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8F6"/>
                    </a:solidFill>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165518" y="1300720"/>
            <a:ext cx="6111501" cy="32108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8000" b="1" i="0" u="none" strike="noStrike" kern="1200" cap="none" spc="0" normalizeH="0" baseline="0" noProof="0" dirty="0">
                <a:ln>
                  <a:noFill/>
                </a:ln>
                <a:solidFill>
                  <a:srgbClr val="002060"/>
                </a:solidFill>
                <a:effectLst/>
                <a:uLnTx/>
                <a:uFillTx/>
                <a:latin typeface="UTM Showcard" panose="02040603050506020204" pitchFamily="18" charset="0"/>
              </a:rPr>
              <a:t>KHỞI ĐỘNG</a:t>
            </a:r>
            <a:endParaRPr kumimoji="0" lang="en-US" sz="8000" b="1" i="0" u="none" strike="noStrike" kern="1200" cap="none" spc="0" normalizeH="0" baseline="0" noProof="0" dirty="0">
              <a:ln>
                <a:noFill/>
              </a:ln>
              <a:solidFill>
                <a:srgbClr val="002060"/>
              </a:solidFill>
              <a:effectLst/>
              <a:uLnTx/>
              <a:uFillTx/>
              <a:latin typeface="UTM Showcard" panose="02040603050506020204" pitchFamily="18" charset="0"/>
            </a:endParaRPr>
          </a:p>
        </p:txBody>
      </p:sp>
      <p:pic>
        <p:nvPicPr>
          <p:cNvPr id="18" name="Graphic 17"/>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rot="5619850">
            <a:off x="2597293" y="489115"/>
            <a:ext cx="1338905" cy="1028434"/>
          </a:xfrm>
          <a:prstGeom prst="rect">
            <a:avLst/>
          </a:prstGeom>
        </p:spPr>
      </p:pic>
      <p:pic>
        <p:nvPicPr>
          <p:cNvPr id="153" name="Graphic 152"/>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0116377">
            <a:off x="8785490" y="3466456"/>
            <a:ext cx="1376593" cy="2413507"/>
          </a:xfrm>
          <a:prstGeom prst="rect">
            <a:avLst/>
          </a:prstGeom>
        </p:spPr>
      </p:pic>
      <p:pic>
        <p:nvPicPr>
          <p:cNvPr id="154" name="Graphic 153"/>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907444">
            <a:off x="9498815" y="4425555"/>
            <a:ext cx="962251" cy="1871630"/>
          </a:xfrm>
          <a:prstGeom prst="rect">
            <a:avLst/>
          </a:prstGeom>
        </p:spPr>
      </p:pic>
      <p:pic>
        <p:nvPicPr>
          <p:cNvPr id="156" name="Graphic 155"/>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8325346" flipH="1">
            <a:off x="8690530" y="4643993"/>
            <a:ext cx="838729" cy="1698258"/>
          </a:xfrm>
          <a:prstGeom prst="rect">
            <a:avLst/>
          </a:prstGeom>
        </p:spPr>
      </p:pic>
      <p:grpSp>
        <p:nvGrpSpPr>
          <p:cNvPr id="155" name="Graphic 233"/>
          <p:cNvGrpSpPr/>
          <p:nvPr/>
        </p:nvGrpSpPr>
        <p:grpSpPr>
          <a:xfrm rot="18269505">
            <a:off x="8723955" y="4644642"/>
            <a:ext cx="1121715" cy="1141459"/>
            <a:chOff x="2651548" y="5448024"/>
            <a:chExt cx="1484014" cy="1429613"/>
          </a:xfrm>
        </p:grpSpPr>
        <p:sp>
          <p:nvSpPr>
            <p:cNvPr id="157" name="Freeform: Shape 156"/>
            <p:cNvSpPr/>
            <p:nvPr/>
          </p:nvSpPr>
          <p:spPr>
            <a:xfrm>
              <a:off x="3734725" y="5448024"/>
              <a:ext cx="400837" cy="596339"/>
            </a:xfrm>
            <a:custGeom>
              <a:avLst/>
              <a:gdLst>
                <a:gd name="connsiteX0" fmla="*/ 22109 w 400837"/>
                <a:gd name="connsiteY0" fmla="*/ 564557 h 596339"/>
                <a:gd name="connsiteX1" fmla="*/ 97650 w 400837"/>
                <a:gd name="connsiteY1" fmla="*/ 167510 h 596339"/>
                <a:gd name="connsiteX2" fmla="*/ 343386 w 400837"/>
                <a:gd name="connsiteY2" fmla="*/ 38309 h 596339"/>
                <a:gd name="connsiteX3" fmla="*/ 378162 w 400837"/>
                <a:gd name="connsiteY3" fmla="*/ 303161 h 596339"/>
                <a:gd name="connsiteX4" fmla="*/ 160753 w 400837"/>
                <a:gd name="connsiteY4" fmla="*/ 545903 h 596339"/>
                <a:gd name="connsiteX5" fmla="*/ 0 w 400837"/>
                <a:gd name="connsiteY5" fmla="*/ 596340 h 596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837" h="596339">
                  <a:moveTo>
                    <a:pt x="22109" y="564557"/>
                  </a:moveTo>
                  <a:cubicBezTo>
                    <a:pt x="63104" y="435356"/>
                    <a:pt x="40994" y="296712"/>
                    <a:pt x="97650" y="167510"/>
                  </a:cubicBezTo>
                  <a:cubicBezTo>
                    <a:pt x="138644" y="72855"/>
                    <a:pt x="239518" y="-68783"/>
                    <a:pt x="343386" y="38309"/>
                  </a:cubicBezTo>
                  <a:cubicBezTo>
                    <a:pt x="412708" y="107631"/>
                    <a:pt x="412708" y="221172"/>
                    <a:pt x="378162" y="303161"/>
                  </a:cubicBezTo>
                  <a:cubicBezTo>
                    <a:pt x="340392" y="394592"/>
                    <a:pt x="245736" y="495466"/>
                    <a:pt x="160753" y="545903"/>
                  </a:cubicBezTo>
                  <a:cubicBezTo>
                    <a:pt x="110316" y="577455"/>
                    <a:pt x="44219" y="574230"/>
                    <a:pt x="0" y="596340"/>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58" name="Freeform: Shape 157"/>
            <p:cNvSpPr/>
            <p:nvPr/>
          </p:nvSpPr>
          <p:spPr>
            <a:xfrm>
              <a:off x="3484903" y="5645912"/>
              <a:ext cx="216606" cy="448427"/>
            </a:xfrm>
            <a:custGeom>
              <a:avLst/>
              <a:gdLst>
                <a:gd name="connsiteX0" fmla="*/ 16753 w 216606"/>
                <a:gd name="connsiteY0" fmla="*/ 442209 h 448427"/>
                <a:gd name="connsiteX1" fmla="*/ 130293 w 216606"/>
                <a:gd name="connsiteY1" fmla="*/ 943 h 448427"/>
                <a:gd name="connsiteX2" fmla="*/ 177506 w 216606"/>
                <a:gd name="connsiteY2" fmla="*/ 237237 h 448427"/>
                <a:gd name="connsiteX3" fmla="*/ 101735 w 216606"/>
                <a:gd name="connsiteY3" fmla="*/ 369663 h 448427"/>
                <a:gd name="connsiteX4" fmla="*/ 19747 w 216606"/>
                <a:gd name="connsiteY4" fmla="*/ 448427 h 448427"/>
                <a:gd name="connsiteX5" fmla="*/ 19747 w 216606"/>
                <a:gd name="connsiteY5" fmla="*/ 448427 h 44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606" h="448427">
                  <a:moveTo>
                    <a:pt x="16753" y="442209"/>
                  </a:moveTo>
                  <a:cubicBezTo>
                    <a:pt x="1092" y="325674"/>
                    <a:pt x="-43127" y="23053"/>
                    <a:pt x="130293" y="943"/>
                  </a:cubicBezTo>
                  <a:cubicBezTo>
                    <a:pt x="262719" y="-14948"/>
                    <a:pt x="212282" y="174363"/>
                    <a:pt x="177506" y="237237"/>
                  </a:cubicBezTo>
                  <a:cubicBezTo>
                    <a:pt x="155397" y="281455"/>
                    <a:pt x="130293" y="331892"/>
                    <a:pt x="101735" y="369663"/>
                  </a:cubicBezTo>
                  <a:cubicBezTo>
                    <a:pt x="76632" y="401214"/>
                    <a:pt x="41856" y="420099"/>
                    <a:pt x="19747" y="448427"/>
                  </a:cubicBezTo>
                  <a:lnTo>
                    <a:pt x="19747" y="448427"/>
                  </a:ln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59" name="Freeform: Shape 158"/>
            <p:cNvSpPr/>
            <p:nvPr/>
          </p:nvSpPr>
          <p:spPr>
            <a:xfrm>
              <a:off x="3473328" y="6120338"/>
              <a:ext cx="560208" cy="314958"/>
            </a:xfrm>
            <a:custGeom>
              <a:avLst/>
              <a:gdLst>
                <a:gd name="connsiteX0" fmla="*/ 0 w 560208"/>
                <a:gd name="connsiteY0" fmla="*/ 163313 h 314958"/>
                <a:gd name="connsiteX1" fmla="*/ 497921 w 560208"/>
                <a:gd name="connsiteY1" fmla="*/ 242077 h 314958"/>
                <a:gd name="connsiteX2" fmla="*/ 475811 w 560208"/>
                <a:gd name="connsiteY2" fmla="*/ 5784 h 314958"/>
                <a:gd name="connsiteX3" fmla="*/ 207966 w 560208"/>
                <a:gd name="connsiteY3" fmla="*/ 93991 h 314958"/>
                <a:gd name="connsiteX4" fmla="*/ 9443 w 560208"/>
                <a:gd name="connsiteY4" fmla="*/ 163313 h 314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208" h="314958">
                  <a:moveTo>
                    <a:pt x="0" y="163313"/>
                  </a:moveTo>
                  <a:cubicBezTo>
                    <a:pt x="129201" y="286296"/>
                    <a:pt x="346840" y="390164"/>
                    <a:pt x="497921" y="242077"/>
                  </a:cubicBezTo>
                  <a:cubicBezTo>
                    <a:pt x="570467" y="172755"/>
                    <a:pt x="598795" y="37336"/>
                    <a:pt x="475811" y="5784"/>
                  </a:cubicBezTo>
                  <a:cubicBezTo>
                    <a:pt x="378162" y="-19550"/>
                    <a:pt x="286731" y="43554"/>
                    <a:pt x="207966" y="93991"/>
                  </a:cubicBezTo>
                  <a:cubicBezTo>
                    <a:pt x="144862" y="131761"/>
                    <a:pt x="84983" y="169531"/>
                    <a:pt x="9443" y="163313"/>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0" name="Freeform: Shape 159"/>
            <p:cNvSpPr/>
            <p:nvPr/>
          </p:nvSpPr>
          <p:spPr>
            <a:xfrm>
              <a:off x="2842432" y="5942815"/>
              <a:ext cx="287500" cy="381829"/>
            </a:xfrm>
            <a:custGeom>
              <a:avLst/>
              <a:gdLst>
                <a:gd name="connsiteX0" fmla="*/ 12986 w 287500"/>
                <a:gd name="connsiteY0" fmla="*/ 381830 h 381829"/>
                <a:gd name="connsiteX1" fmla="*/ 208285 w 287500"/>
                <a:gd name="connsiteY1" fmla="*/ 444 h 381829"/>
                <a:gd name="connsiteX2" fmla="*/ 192625 w 287500"/>
                <a:gd name="connsiteY2" fmla="*/ 255853 h 381829"/>
                <a:gd name="connsiteX3" fmla="*/ 16211 w 287500"/>
                <a:gd name="connsiteY3" fmla="*/ 378836 h 381829"/>
              </a:gdLst>
              <a:ahLst/>
              <a:cxnLst>
                <a:cxn ang="0">
                  <a:pos x="connsiteX0" y="connsiteY0"/>
                </a:cxn>
                <a:cxn ang="0">
                  <a:pos x="connsiteX1" y="connsiteY1"/>
                </a:cxn>
                <a:cxn ang="0">
                  <a:pos x="connsiteX2" y="connsiteY2"/>
                </a:cxn>
                <a:cxn ang="0">
                  <a:pos x="connsiteX3" y="connsiteY3"/>
                </a:cxn>
              </a:cxnLst>
              <a:rect l="l" t="t" r="r" b="b"/>
              <a:pathLst>
                <a:path w="287500" h="381829">
                  <a:moveTo>
                    <a:pt x="12986" y="381830"/>
                  </a:moveTo>
                  <a:cubicBezTo>
                    <a:pt x="-28008" y="249404"/>
                    <a:pt x="25653" y="-12223"/>
                    <a:pt x="208285" y="444"/>
                  </a:cubicBezTo>
                  <a:cubicBezTo>
                    <a:pt x="365815" y="13111"/>
                    <a:pt x="249280" y="202192"/>
                    <a:pt x="192625" y="255853"/>
                  </a:cubicBezTo>
                  <a:cubicBezTo>
                    <a:pt x="145412" y="300071"/>
                    <a:pt x="47532" y="325175"/>
                    <a:pt x="16211" y="378836"/>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1" name="Freeform: Shape 160"/>
            <p:cNvSpPr/>
            <p:nvPr/>
          </p:nvSpPr>
          <p:spPr>
            <a:xfrm>
              <a:off x="2651548" y="5595325"/>
              <a:ext cx="1347585" cy="1282312"/>
            </a:xfrm>
            <a:custGeom>
              <a:avLst/>
              <a:gdLst>
                <a:gd name="connsiteX0" fmla="*/ 42195 w 1347585"/>
                <a:gd name="connsiteY0" fmla="*/ 1262017 h 1282312"/>
                <a:gd name="connsiteX1" fmla="*/ 338598 w 1347585"/>
                <a:gd name="connsiteY1" fmla="*/ 761102 h 1282312"/>
                <a:gd name="connsiteX2" fmla="*/ 832604 w 1347585"/>
                <a:gd name="connsiteY2" fmla="*/ 596664 h 1282312"/>
                <a:gd name="connsiteX3" fmla="*/ 1158486 w 1347585"/>
                <a:gd name="connsiteY3" fmla="*/ 393764 h 1282312"/>
                <a:gd name="connsiteX4" fmla="*/ 1346416 w 1347585"/>
                <a:gd name="connsiteY4" fmla="*/ 25736 h 1282312"/>
                <a:gd name="connsiteX5" fmla="*/ 1305882 w 1347585"/>
                <a:gd name="connsiteY5" fmla="*/ 14681 h 1282312"/>
                <a:gd name="connsiteX6" fmla="*/ 1072813 w 1347585"/>
                <a:gd name="connsiteY6" fmla="*/ 416795 h 1282312"/>
                <a:gd name="connsiteX7" fmla="*/ 649971 w 1347585"/>
                <a:gd name="connsiteY7" fmla="*/ 611403 h 1282312"/>
                <a:gd name="connsiteX8" fmla="*/ 213082 w 1347585"/>
                <a:gd name="connsiteY8" fmla="*/ 794726 h 1282312"/>
                <a:gd name="connsiteX9" fmla="*/ 49 w 1347585"/>
                <a:gd name="connsiteY9" fmla="*/ 1262017 h 1282312"/>
                <a:gd name="connsiteX10" fmla="*/ 42195 w 1347585"/>
                <a:gd name="connsiteY10" fmla="*/ 1262017 h 1282312"/>
                <a:gd name="connsiteX11" fmla="*/ 42195 w 1347585"/>
                <a:gd name="connsiteY11" fmla="*/ 1262017 h 1282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47585" h="1282312">
                  <a:moveTo>
                    <a:pt x="42195" y="1262017"/>
                  </a:moveTo>
                  <a:cubicBezTo>
                    <a:pt x="39201" y="1054742"/>
                    <a:pt x="157117" y="859673"/>
                    <a:pt x="338598" y="761102"/>
                  </a:cubicBezTo>
                  <a:cubicBezTo>
                    <a:pt x="489679" y="678883"/>
                    <a:pt x="671851" y="656082"/>
                    <a:pt x="832604" y="596664"/>
                  </a:cubicBezTo>
                  <a:cubicBezTo>
                    <a:pt x="954436" y="551754"/>
                    <a:pt x="1067746" y="487499"/>
                    <a:pt x="1158486" y="393764"/>
                  </a:cubicBezTo>
                  <a:cubicBezTo>
                    <a:pt x="1258669" y="290127"/>
                    <a:pt x="1301967" y="159083"/>
                    <a:pt x="1346416" y="25736"/>
                  </a:cubicBezTo>
                  <a:cubicBezTo>
                    <a:pt x="1354937" y="-58"/>
                    <a:pt x="1314403" y="-11113"/>
                    <a:pt x="1305882" y="14681"/>
                  </a:cubicBezTo>
                  <a:cubicBezTo>
                    <a:pt x="1254063" y="170138"/>
                    <a:pt x="1200172" y="307169"/>
                    <a:pt x="1072813" y="416795"/>
                  </a:cubicBezTo>
                  <a:cubicBezTo>
                    <a:pt x="954436" y="518820"/>
                    <a:pt x="797597" y="569257"/>
                    <a:pt x="649971" y="611403"/>
                  </a:cubicBezTo>
                  <a:cubicBezTo>
                    <a:pt x="496818" y="654931"/>
                    <a:pt x="339059" y="692701"/>
                    <a:pt x="213082" y="794726"/>
                  </a:cubicBezTo>
                  <a:cubicBezTo>
                    <a:pt x="76741" y="905503"/>
                    <a:pt x="-2254" y="1088366"/>
                    <a:pt x="49" y="1262017"/>
                  </a:cubicBezTo>
                  <a:cubicBezTo>
                    <a:pt x="510" y="1288962"/>
                    <a:pt x="42656" y="1289193"/>
                    <a:pt x="42195" y="1262017"/>
                  </a:cubicBezTo>
                  <a:lnTo>
                    <a:pt x="42195" y="1262017"/>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2" name="Freeform: Shape 161"/>
            <p:cNvSpPr/>
            <p:nvPr/>
          </p:nvSpPr>
          <p:spPr>
            <a:xfrm>
              <a:off x="3477800" y="5796462"/>
              <a:ext cx="129996" cy="375553"/>
            </a:xfrm>
            <a:custGeom>
              <a:avLst/>
              <a:gdLst>
                <a:gd name="connsiteX0" fmla="*/ 40898 w 129996"/>
                <a:gd name="connsiteY0" fmla="*/ 360291 h 375553"/>
                <a:gd name="connsiteX1" fmla="*/ 129105 w 129996"/>
                <a:gd name="connsiteY1" fmla="*/ 26117 h 375553"/>
                <a:gd name="connsiteX2" fmla="*/ 88571 w 129996"/>
                <a:gd name="connsiteY2" fmla="*/ 14832 h 375553"/>
                <a:gd name="connsiteX3" fmla="*/ 364 w 129996"/>
                <a:gd name="connsiteY3" fmla="*/ 349006 h 375553"/>
                <a:gd name="connsiteX4" fmla="*/ 40898 w 129996"/>
                <a:gd name="connsiteY4" fmla="*/ 360291 h 375553"/>
                <a:gd name="connsiteX5" fmla="*/ 40898 w 129996"/>
                <a:gd name="connsiteY5" fmla="*/ 360291 h 375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996" h="375553">
                  <a:moveTo>
                    <a:pt x="40898" y="360291"/>
                  </a:moveTo>
                  <a:cubicBezTo>
                    <a:pt x="61165" y="246520"/>
                    <a:pt x="97783" y="137125"/>
                    <a:pt x="129105" y="26117"/>
                  </a:cubicBezTo>
                  <a:cubicBezTo>
                    <a:pt x="136475" y="-138"/>
                    <a:pt x="95941" y="-11192"/>
                    <a:pt x="88571" y="14832"/>
                  </a:cubicBezTo>
                  <a:cubicBezTo>
                    <a:pt x="57250" y="125840"/>
                    <a:pt x="20631" y="235235"/>
                    <a:pt x="364" y="349006"/>
                  </a:cubicBezTo>
                  <a:cubicBezTo>
                    <a:pt x="-4242" y="375721"/>
                    <a:pt x="36292" y="387006"/>
                    <a:pt x="40898" y="360291"/>
                  </a:cubicBezTo>
                  <a:lnTo>
                    <a:pt x="40898" y="360291"/>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3" name="Freeform: Shape 162"/>
            <p:cNvSpPr/>
            <p:nvPr/>
          </p:nvSpPr>
          <p:spPr>
            <a:xfrm>
              <a:off x="3340380" y="6185575"/>
              <a:ext cx="607160" cy="145197"/>
            </a:xfrm>
            <a:custGeom>
              <a:avLst/>
              <a:gdLst>
                <a:gd name="connsiteX0" fmla="*/ 8813 w 607160"/>
                <a:gd name="connsiteY0" fmla="*/ 40500 h 145197"/>
                <a:gd name="connsiteX1" fmla="*/ 597474 w 607160"/>
                <a:gd name="connsiteY1" fmla="*/ 72052 h 145197"/>
                <a:gd name="connsiteX2" fmla="*/ 576286 w 607160"/>
                <a:gd name="connsiteY2" fmla="*/ 35664 h 145197"/>
                <a:gd name="connsiteX3" fmla="*/ 30231 w 607160"/>
                <a:gd name="connsiteY3" fmla="*/ 4112 h 145197"/>
                <a:gd name="connsiteX4" fmla="*/ 8813 w 607160"/>
                <a:gd name="connsiteY4" fmla="*/ 40500 h 145197"/>
                <a:gd name="connsiteX5" fmla="*/ 8813 w 607160"/>
                <a:gd name="connsiteY5" fmla="*/ 40500 h 14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7160" h="145197">
                  <a:moveTo>
                    <a:pt x="8813" y="40500"/>
                  </a:moveTo>
                  <a:cubicBezTo>
                    <a:pt x="168414" y="163023"/>
                    <a:pt x="427048" y="183750"/>
                    <a:pt x="597474" y="72052"/>
                  </a:cubicBezTo>
                  <a:cubicBezTo>
                    <a:pt x="620044" y="57312"/>
                    <a:pt x="599086" y="20694"/>
                    <a:pt x="576286" y="35664"/>
                  </a:cubicBezTo>
                  <a:cubicBezTo>
                    <a:pt x="417144" y="139992"/>
                    <a:pt x="178778" y="118113"/>
                    <a:pt x="30231" y="4112"/>
                  </a:cubicBezTo>
                  <a:cubicBezTo>
                    <a:pt x="8582" y="-12240"/>
                    <a:pt x="-12376" y="24379"/>
                    <a:pt x="8813" y="40500"/>
                  </a:cubicBezTo>
                  <a:lnTo>
                    <a:pt x="8813" y="40500"/>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4" name="Freeform: Shape 163"/>
            <p:cNvSpPr/>
            <p:nvPr/>
          </p:nvSpPr>
          <p:spPr>
            <a:xfrm>
              <a:off x="2846810" y="6074267"/>
              <a:ext cx="169221" cy="349438"/>
            </a:xfrm>
            <a:custGeom>
              <a:avLst/>
              <a:gdLst>
                <a:gd name="connsiteX0" fmla="*/ 42233 w 169221"/>
                <a:gd name="connsiteY0" fmla="*/ 329143 h 349438"/>
                <a:gd name="connsiteX1" fmla="*/ 162222 w 169221"/>
                <a:gd name="connsiteY1" fmla="*/ 35042 h 349438"/>
                <a:gd name="connsiteX2" fmla="*/ 132512 w 169221"/>
                <a:gd name="connsiteY2" fmla="*/ 5333 h 349438"/>
                <a:gd name="connsiteX3" fmla="*/ 317 w 169221"/>
                <a:gd name="connsiteY3" fmla="*/ 329143 h 349438"/>
                <a:gd name="connsiteX4" fmla="*/ 42233 w 169221"/>
                <a:gd name="connsiteY4" fmla="*/ 329143 h 349438"/>
                <a:gd name="connsiteX5" fmla="*/ 42233 w 169221"/>
                <a:gd name="connsiteY5" fmla="*/ 329143 h 34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221" h="349438">
                  <a:moveTo>
                    <a:pt x="42233" y="329143"/>
                  </a:moveTo>
                  <a:cubicBezTo>
                    <a:pt x="38317" y="215372"/>
                    <a:pt x="74015" y="110122"/>
                    <a:pt x="162222" y="35042"/>
                  </a:cubicBezTo>
                  <a:cubicBezTo>
                    <a:pt x="182949" y="17539"/>
                    <a:pt x="153010" y="-12170"/>
                    <a:pt x="132512" y="5333"/>
                  </a:cubicBezTo>
                  <a:cubicBezTo>
                    <a:pt x="36705" y="86861"/>
                    <a:pt x="-4059" y="205238"/>
                    <a:pt x="317" y="329143"/>
                  </a:cubicBezTo>
                  <a:cubicBezTo>
                    <a:pt x="1238" y="356088"/>
                    <a:pt x="43154" y="356319"/>
                    <a:pt x="42233" y="329143"/>
                  </a:cubicBezTo>
                  <a:lnTo>
                    <a:pt x="42233" y="329143"/>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168" name="Graphic 167"/>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59394" y="1073382"/>
            <a:ext cx="1460633" cy="684352"/>
          </a:xfrm>
          <a:prstGeom prst="rect">
            <a:avLst/>
          </a:prstGeom>
        </p:spPr>
      </p:pic>
      <p:pic>
        <p:nvPicPr>
          <p:cNvPr id="170" name="Graphic 169"/>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399209" y="3264171"/>
            <a:ext cx="1712149" cy="802195"/>
          </a:xfrm>
          <a:prstGeom prst="rect">
            <a:avLst/>
          </a:prstGeom>
        </p:spPr>
      </p:pic>
      <p:grpSp>
        <p:nvGrpSpPr>
          <p:cNvPr id="32" name="Group 31"/>
          <p:cNvGrpSpPr/>
          <p:nvPr/>
        </p:nvGrpSpPr>
        <p:grpSpPr>
          <a:xfrm>
            <a:off x="-365276" y="2615981"/>
            <a:ext cx="5024721" cy="4347630"/>
            <a:chOff x="163680" y="2817206"/>
            <a:chExt cx="5024721" cy="4347630"/>
          </a:xfrm>
        </p:grpSpPr>
        <p:pic>
          <p:nvPicPr>
            <p:cNvPr id="33" name="Picture 32"/>
            <p:cNvPicPr>
              <a:picLocks noChangeAspect="1"/>
            </p:cNvPicPr>
            <p:nvPr/>
          </p:nvPicPr>
          <p:blipFill>
            <a:blip r:embed="rId11">
              <a:extLst>
                <a:ext uri="{BEBA8EAE-BF5A-486C-A8C5-ECC9F3942E4B}">
                  <a14:imgProps xmlns:a14="http://schemas.microsoft.com/office/drawing/2010/main">
                    <a14:imgLayer r:embed="rId12">
                      <a14:imgEffect>
                        <a14:backgroundRemoval t="9426" b="92623" l="9752" r="89894">
                          <a14:foregroundMark x1="70213" y1="42418" x2="70567" y2="49795"/>
                          <a14:foregroundMark x1="78901" y1="42418" x2="77660" y2="53689"/>
                          <a14:foregroundMark x1="71454" y1="89344" x2="66135" y2="90779"/>
                          <a14:foregroundMark x1="70035" y1="92213" x2="76418" y2="92213"/>
                          <a14:foregroundMark x1="77837" y1="91803" x2="76773" y2="92008"/>
                          <a14:foregroundMark x1="79610" y1="91803" x2="67730" y2="91803"/>
                          <a14:foregroundMark x1="24645" y1="37910" x2="25177" y2="64344"/>
                          <a14:foregroundMark x1="33156" y1="53279" x2="31560" y2="61270"/>
                          <a14:foregroundMark x1="39362" y1="55738" x2="33688" y2="56967"/>
                          <a14:foregroundMark x1="22695" y1="90779" x2="26950" y2="90984"/>
                          <a14:foregroundMark x1="30851" y1="90984" x2="22518" y2="90574"/>
                          <a14:foregroundMark x1="21631" y1="91393" x2="29078" y2="91803"/>
                          <a14:foregroundMark x1="28901" y1="92008" x2="31028" y2="91393"/>
                          <a14:foregroundMark x1="29787" y1="92008" x2="32624" y2="91803"/>
                          <a14:foregroundMark x1="22695" y1="92008" x2="20922" y2="92213"/>
                          <a14:foregroundMark x1="20390" y1="92418" x2="18794" y2="91803"/>
                          <a14:foregroundMark x1="33609" y1="50000" x2="32092" y2="51434"/>
                          <a14:foregroundMark x1="34043" y1="49590" x2="33609" y2="50000"/>
                          <a14:backgroundMark x1="66667" y1="56352" x2="66667" y2="56352"/>
                          <a14:backgroundMark x1="74468" y1="84221" x2="74468" y2="84221"/>
                          <a14:backgroundMark x1="74468" y1="80533" x2="72695" y2="86680"/>
                          <a14:backgroundMark x1="58511" y1="51025" x2="59220" y2="50410"/>
                          <a14:backgroundMark x1="59043" y1="50615" x2="57092" y2="50820"/>
                          <a14:backgroundMark x1="58156" y1="47746" x2="59929" y2="48770"/>
                          <a14:backgroundMark x1="59220" y1="48770" x2="58688" y2="53074"/>
                          <a14:backgroundMark x1="40957" y1="30123" x2="41312" y2="29918"/>
                          <a14:backgroundMark x1="23050" y1="54918" x2="22695" y2="54303"/>
                          <a14:backgroundMark x1="21645" y1="93443" x2="20859" y2="93443"/>
                          <a14:backgroundMark x1="33333" y1="49180" x2="33333" y2="49180"/>
                          <a14:backgroundMark x1="32979" y1="49385" x2="32979" y2="49385"/>
                          <a14:backgroundMark x1="33333" y1="49590" x2="33333" y2="49590"/>
                          <a14:backgroundMark x1="32801" y1="50000" x2="32801" y2="50000"/>
                          <a14:backgroundMark x1="33865" y1="49180" x2="33865" y2="49180"/>
                          <a14:backgroundMark x1="39716" y1="33197" x2="39550" y2="33413"/>
                          <a14:backgroundMark x1="25355" y1="7172" x2="53014" y2="30738"/>
                          <a14:backgroundMark x1="68794" y1="22746" x2="61879" y2="35656"/>
                          <a14:backgroundMark x1="35638" y1="29918" x2="40248" y2="35656"/>
                          <a14:backgroundMark x1="42021" y1="10451" x2="53014" y2="24795"/>
                          <a14:backgroundMark x1="51596" y1="10041" x2="52482" y2="26025"/>
                          <a14:backgroundMark x1="30142" y1="10451" x2="34043" y2="28279"/>
                          <a14:backgroundMark x1="34043" y1="28279" x2="34043" y2="28279"/>
                          <a14:backgroundMark x1="37766" y1="27049" x2="41489" y2="28893"/>
                          <a14:backgroundMark x1="27305" y1="80123" x2="27660" y2="85246"/>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63680" y="2817206"/>
              <a:ext cx="5024721" cy="4347630"/>
            </a:xfrm>
            <a:prstGeom prst="rect">
              <a:avLst/>
            </a:prstGeom>
          </p:spPr>
        </p:pic>
        <p:pic>
          <p:nvPicPr>
            <p:cNvPr id="34" name="Picture 16"/>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flipH="1">
              <a:off x="2538009" y="4123547"/>
              <a:ext cx="911195" cy="572720"/>
            </a:xfrm>
            <a:prstGeom prst="rect">
              <a:avLst/>
            </a:prstGeom>
          </p:spPr>
        </p:pic>
        <p:pic>
          <p:nvPicPr>
            <p:cNvPr id="35" name="Picture 16"/>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685328" y="3732713"/>
              <a:ext cx="1023827" cy="585419"/>
            </a:xfrm>
            <a:prstGeom prst="rect">
              <a:avLst/>
            </a:prstGeom>
          </p:spPr>
        </p:pic>
      </p:grpSp>
      <p:pic>
        <p:nvPicPr>
          <p:cNvPr id="36" name="Picture 35" descr="Logo&#10;&#10;Description automatically generated"/>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352274" y="267732"/>
            <a:ext cx="1849490" cy="155762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barn(inVertical)">
                                      <p:cBhvr>
                                        <p:cTn id="14"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y2meta.com-Đồng hồ đếm ngược 5 phút - 5 Minutes-(480p)">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2932487" y="1422113"/>
            <a:ext cx="6152556" cy="345811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113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 y="2627312"/>
            <a:ext cx="12191781" cy="4230688"/>
          </a:xfrm>
          <a:prstGeom prst="rect">
            <a:avLst/>
          </a:prstGeom>
        </p:spPr>
      </p:pic>
      <p:sp>
        <p:nvSpPr>
          <p:cNvPr id="5" name="Graphic 3"/>
          <p:cNvSpPr/>
          <p:nvPr/>
        </p:nvSpPr>
        <p:spPr>
          <a:xfrm>
            <a:off x="219" y="279400"/>
            <a:ext cx="12191781" cy="870705"/>
          </a:xfrm>
          <a:custGeom>
            <a:avLst/>
            <a:gdLst>
              <a:gd name="connsiteX0" fmla="*/ 12650 w 12191781"/>
              <a:gd name="connsiteY0" fmla="*/ 0 h 870705"/>
              <a:gd name="connsiteX1" fmla="*/ 0 w 12191781"/>
              <a:gd name="connsiteY1" fmla="*/ 12031 h 870705"/>
              <a:gd name="connsiteX2" fmla="*/ 0 w 12191781"/>
              <a:gd name="connsiteY2" fmla="*/ 384087 h 870705"/>
              <a:gd name="connsiteX3" fmla="*/ 558564 w 12191781"/>
              <a:gd name="connsiteY3" fmla="*/ 663315 h 870705"/>
              <a:gd name="connsiteX4" fmla="*/ 1547882 w 12191781"/>
              <a:gd name="connsiteY4" fmla="*/ 331657 h 870705"/>
              <a:gd name="connsiteX5" fmla="*/ 2617027 w 12191781"/>
              <a:gd name="connsiteY5" fmla="*/ 308784 h 870705"/>
              <a:gd name="connsiteX6" fmla="*/ 3797841 w 12191781"/>
              <a:gd name="connsiteY6" fmla="*/ 869319 h 870705"/>
              <a:gd name="connsiteX7" fmla="*/ 4851064 w 12191781"/>
              <a:gd name="connsiteY7" fmla="*/ 343094 h 870705"/>
              <a:gd name="connsiteX8" fmla="*/ 6191530 w 12191781"/>
              <a:gd name="connsiteY8" fmla="*/ 411712 h 870705"/>
              <a:gd name="connsiteX9" fmla="*/ 8585218 w 12191781"/>
              <a:gd name="connsiteY9" fmla="*/ 388840 h 870705"/>
              <a:gd name="connsiteX10" fmla="*/ 9415103 w 12191781"/>
              <a:gd name="connsiteY10" fmla="*/ 686188 h 870705"/>
              <a:gd name="connsiteX11" fmla="*/ 10085336 w 12191781"/>
              <a:gd name="connsiteY11" fmla="*/ 377403 h 870705"/>
              <a:gd name="connsiteX12" fmla="*/ 11776948 w 12191781"/>
              <a:gd name="connsiteY12" fmla="*/ 343094 h 870705"/>
              <a:gd name="connsiteX13" fmla="*/ 12191782 w 12191781"/>
              <a:gd name="connsiteY13" fmla="*/ 484490 h 870705"/>
              <a:gd name="connsiteX14" fmla="*/ 12191782 w 12191781"/>
              <a:gd name="connsiteY14" fmla="*/ 0 h 870705"/>
              <a:gd name="connsiteX15" fmla="*/ 12650 w 12191781"/>
              <a:gd name="connsiteY15" fmla="*/ 0 h 87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781" h="870705">
                <a:moveTo>
                  <a:pt x="12650" y="0"/>
                </a:moveTo>
                <a:cubicBezTo>
                  <a:pt x="8288" y="4010"/>
                  <a:pt x="4144" y="8020"/>
                  <a:pt x="0" y="12031"/>
                </a:cubicBezTo>
                <a:lnTo>
                  <a:pt x="0" y="384087"/>
                </a:lnTo>
                <a:cubicBezTo>
                  <a:pt x="113196" y="529196"/>
                  <a:pt x="317777" y="628857"/>
                  <a:pt x="558564" y="663315"/>
                </a:cubicBezTo>
                <a:cubicBezTo>
                  <a:pt x="973397" y="720497"/>
                  <a:pt x="1292701" y="526077"/>
                  <a:pt x="1547882" y="331657"/>
                </a:cubicBezTo>
                <a:cubicBezTo>
                  <a:pt x="1851047" y="697624"/>
                  <a:pt x="2329784" y="697624"/>
                  <a:pt x="2617027" y="308784"/>
                </a:cubicBezTo>
                <a:cubicBezTo>
                  <a:pt x="2824444" y="629005"/>
                  <a:pt x="3303181" y="892192"/>
                  <a:pt x="3797841" y="869319"/>
                </a:cubicBezTo>
                <a:cubicBezTo>
                  <a:pt x="4324344" y="846446"/>
                  <a:pt x="4531978" y="606281"/>
                  <a:pt x="4851064" y="343094"/>
                </a:cubicBezTo>
                <a:cubicBezTo>
                  <a:pt x="5329802" y="674751"/>
                  <a:pt x="5712792" y="789264"/>
                  <a:pt x="6191530" y="411712"/>
                </a:cubicBezTo>
                <a:cubicBezTo>
                  <a:pt x="6845841" y="937938"/>
                  <a:pt x="8042576" y="1075176"/>
                  <a:pt x="8585218" y="388840"/>
                </a:cubicBezTo>
                <a:cubicBezTo>
                  <a:pt x="8856539" y="514641"/>
                  <a:pt x="9032113" y="697624"/>
                  <a:pt x="9415103" y="686188"/>
                </a:cubicBezTo>
                <a:cubicBezTo>
                  <a:pt x="9734189" y="674751"/>
                  <a:pt x="9893841" y="537514"/>
                  <a:pt x="10085336" y="377403"/>
                </a:cubicBezTo>
                <a:cubicBezTo>
                  <a:pt x="10436483" y="766243"/>
                  <a:pt x="11569532" y="1029430"/>
                  <a:pt x="11776948" y="343094"/>
                </a:cubicBezTo>
                <a:cubicBezTo>
                  <a:pt x="11933765" y="380522"/>
                  <a:pt x="12036929" y="494590"/>
                  <a:pt x="12191782" y="484490"/>
                </a:cubicBezTo>
                <a:lnTo>
                  <a:pt x="12191782" y="0"/>
                </a:lnTo>
                <a:lnTo>
                  <a:pt x="12650" y="0"/>
                </a:lnTo>
                <a:close/>
              </a:path>
            </a:pathLst>
          </a:custGeom>
          <a:solidFill>
            <a:srgbClr val="84D2C7"/>
          </a:solidFill>
          <a:ln w="218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 name="Graphic 3"/>
          <p:cNvSpPr/>
          <p:nvPr/>
        </p:nvSpPr>
        <p:spPr>
          <a:xfrm>
            <a:off x="0" y="0"/>
            <a:ext cx="12191781" cy="870705"/>
          </a:xfrm>
          <a:custGeom>
            <a:avLst/>
            <a:gdLst>
              <a:gd name="connsiteX0" fmla="*/ 12650 w 12191781"/>
              <a:gd name="connsiteY0" fmla="*/ 0 h 870705"/>
              <a:gd name="connsiteX1" fmla="*/ 0 w 12191781"/>
              <a:gd name="connsiteY1" fmla="*/ 12031 h 870705"/>
              <a:gd name="connsiteX2" fmla="*/ 0 w 12191781"/>
              <a:gd name="connsiteY2" fmla="*/ 384087 h 870705"/>
              <a:gd name="connsiteX3" fmla="*/ 558564 w 12191781"/>
              <a:gd name="connsiteY3" fmla="*/ 663315 h 870705"/>
              <a:gd name="connsiteX4" fmla="*/ 1547882 w 12191781"/>
              <a:gd name="connsiteY4" fmla="*/ 331657 h 870705"/>
              <a:gd name="connsiteX5" fmla="*/ 2617027 w 12191781"/>
              <a:gd name="connsiteY5" fmla="*/ 308784 h 870705"/>
              <a:gd name="connsiteX6" fmla="*/ 3797841 w 12191781"/>
              <a:gd name="connsiteY6" fmla="*/ 869319 h 870705"/>
              <a:gd name="connsiteX7" fmla="*/ 4851064 w 12191781"/>
              <a:gd name="connsiteY7" fmla="*/ 343094 h 870705"/>
              <a:gd name="connsiteX8" fmla="*/ 6191530 w 12191781"/>
              <a:gd name="connsiteY8" fmla="*/ 411712 h 870705"/>
              <a:gd name="connsiteX9" fmla="*/ 8585218 w 12191781"/>
              <a:gd name="connsiteY9" fmla="*/ 388840 h 870705"/>
              <a:gd name="connsiteX10" fmla="*/ 9415103 w 12191781"/>
              <a:gd name="connsiteY10" fmla="*/ 686188 h 870705"/>
              <a:gd name="connsiteX11" fmla="*/ 10085336 w 12191781"/>
              <a:gd name="connsiteY11" fmla="*/ 377403 h 870705"/>
              <a:gd name="connsiteX12" fmla="*/ 11776948 w 12191781"/>
              <a:gd name="connsiteY12" fmla="*/ 343094 h 870705"/>
              <a:gd name="connsiteX13" fmla="*/ 12191782 w 12191781"/>
              <a:gd name="connsiteY13" fmla="*/ 484490 h 870705"/>
              <a:gd name="connsiteX14" fmla="*/ 12191782 w 12191781"/>
              <a:gd name="connsiteY14" fmla="*/ 0 h 870705"/>
              <a:gd name="connsiteX15" fmla="*/ 12650 w 12191781"/>
              <a:gd name="connsiteY15" fmla="*/ 0 h 87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781" h="870705">
                <a:moveTo>
                  <a:pt x="12650" y="0"/>
                </a:moveTo>
                <a:cubicBezTo>
                  <a:pt x="8288" y="4010"/>
                  <a:pt x="4144" y="8020"/>
                  <a:pt x="0" y="12031"/>
                </a:cubicBezTo>
                <a:lnTo>
                  <a:pt x="0" y="384087"/>
                </a:lnTo>
                <a:cubicBezTo>
                  <a:pt x="113196" y="529196"/>
                  <a:pt x="317777" y="628857"/>
                  <a:pt x="558564" y="663315"/>
                </a:cubicBezTo>
                <a:cubicBezTo>
                  <a:pt x="973397" y="720497"/>
                  <a:pt x="1292701" y="526077"/>
                  <a:pt x="1547882" y="331657"/>
                </a:cubicBezTo>
                <a:cubicBezTo>
                  <a:pt x="1851047" y="697624"/>
                  <a:pt x="2329784" y="697624"/>
                  <a:pt x="2617027" y="308784"/>
                </a:cubicBezTo>
                <a:cubicBezTo>
                  <a:pt x="2824444" y="629005"/>
                  <a:pt x="3303181" y="892192"/>
                  <a:pt x="3797841" y="869319"/>
                </a:cubicBezTo>
                <a:cubicBezTo>
                  <a:pt x="4324344" y="846446"/>
                  <a:pt x="4531978" y="606281"/>
                  <a:pt x="4851064" y="343094"/>
                </a:cubicBezTo>
                <a:cubicBezTo>
                  <a:pt x="5329802" y="674751"/>
                  <a:pt x="5712792" y="789264"/>
                  <a:pt x="6191530" y="411712"/>
                </a:cubicBezTo>
                <a:cubicBezTo>
                  <a:pt x="6845841" y="937938"/>
                  <a:pt x="8042576" y="1075176"/>
                  <a:pt x="8585218" y="388840"/>
                </a:cubicBezTo>
                <a:cubicBezTo>
                  <a:pt x="8856539" y="514641"/>
                  <a:pt x="9032113" y="697624"/>
                  <a:pt x="9415103" y="686188"/>
                </a:cubicBezTo>
                <a:cubicBezTo>
                  <a:pt x="9734189" y="674751"/>
                  <a:pt x="9893841" y="537514"/>
                  <a:pt x="10085336" y="377403"/>
                </a:cubicBezTo>
                <a:cubicBezTo>
                  <a:pt x="10436483" y="766243"/>
                  <a:pt x="11569532" y="1029430"/>
                  <a:pt x="11776948" y="343094"/>
                </a:cubicBezTo>
                <a:cubicBezTo>
                  <a:pt x="11933765" y="380522"/>
                  <a:pt x="12036929" y="494590"/>
                  <a:pt x="12191782" y="484490"/>
                </a:cubicBezTo>
                <a:lnTo>
                  <a:pt x="12191782" y="0"/>
                </a:lnTo>
                <a:lnTo>
                  <a:pt x="12650" y="0"/>
                </a:lnTo>
                <a:close/>
              </a:path>
            </a:pathLst>
          </a:custGeom>
          <a:solidFill>
            <a:srgbClr val="74BABA"/>
          </a:solidFill>
          <a:ln w="218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nvGrpSpPr>
          <p:cNvPr id="10" name="Graphic 143"/>
          <p:cNvGrpSpPr/>
          <p:nvPr/>
        </p:nvGrpSpPr>
        <p:grpSpPr>
          <a:xfrm>
            <a:off x="10534594" y="3283412"/>
            <a:ext cx="1876002" cy="3664187"/>
            <a:chOff x="10445531" y="3270549"/>
            <a:chExt cx="1876002" cy="3664187"/>
          </a:xfrm>
        </p:grpSpPr>
        <p:sp>
          <p:nvSpPr>
            <p:cNvPr id="11" name="Freeform: Shape 10"/>
            <p:cNvSpPr/>
            <p:nvPr/>
          </p:nvSpPr>
          <p:spPr>
            <a:xfrm>
              <a:off x="10445531" y="3270549"/>
              <a:ext cx="1876002" cy="3650892"/>
            </a:xfrm>
            <a:custGeom>
              <a:avLst/>
              <a:gdLst>
                <a:gd name="connsiteX0" fmla="*/ 1562850 w 1876002"/>
                <a:gd name="connsiteY0" fmla="*/ 3650892 h 3650892"/>
                <a:gd name="connsiteX1" fmla="*/ 6436 w 1876002"/>
                <a:gd name="connsiteY1" fmla="*/ 1834145 h 3650892"/>
                <a:gd name="connsiteX2" fmla="*/ 47444 w 1876002"/>
                <a:gd name="connsiteY2" fmla="*/ 9941 h 3650892"/>
                <a:gd name="connsiteX3" fmla="*/ 49100 w 1876002"/>
                <a:gd name="connsiteY3" fmla="*/ 0 h 3650892"/>
                <a:gd name="connsiteX4" fmla="*/ 1624361 w 1876002"/>
                <a:gd name="connsiteY4" fmla="*/ 1400462 h 3650892"/>
                <a:gd name="connsiteX5" fmla="*/ 1674481 w 1876002"/>
                <a:gd name="connsiteY5" fmla="*/ 3352658 h 3650892"/>
                <a:gd name="connsiteX6" fmla="*/ 1562850 w 1876002"/>
                <a:gd name="connsiteY6" fmla="*/ 3650892 h 36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002" h="365089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 name="Freeform: Shape 11"/>
            <p:cNvSpPr/>
            <p:nvPr/>
          </p:nvSpPr>
          <p:spPr>
            <a:xfrm>
              <a:off x="10625392" y="3521682"/>
              <a:ext cx="1371735" cy="3413054"/>
            </a:xfrm>
            <a:custGeom>
              <a:avLst/>
              <a:gdLst>
                <a:gd name="connsiteX0" fmla="*/ 1788 w 1371735"/>
                <a:gd name="connsiteY0" fmla="*/ 28876 h 3413054"/>
                <a:gd name="connsiteX1" fmla="*/ 431743 w 1371735"/>
                <a:gd name="connsiteY1" fmla="*/ 788961 h 3413054"/>
                <a:gd name="connsiteX2" fmla="*/ 772228 w 1371735"/>
                <a:gd name="connsiteY2" fmla="*/ 1701063 h 3413054"/>
                <a:gd name="connsiteX3" fmla="*/ 1052652 w 1371735"/>
                <a:gd name="connsiteY3" fmla="*/ 2576713 h 3413054"/>
                <a:gd name="connsiteX4" fmla="*/ 1337011 w 1371735"/>
                <a:gd name="connsiteY4" fmla="*/ 3404108 h 3413054"/>
                <a:gd name="connsiteX5" fmla="*/ 1369734 w 1371735"/>
                <a:gd name="connsiteY5" fmla="*/ 3385055 h 3413054"/>
                <a:gd name="connsiteX6" fmla="*/ 1361449 w 1371735"/>
                <a:gd name="connsiteY6" fmla="*/ 3373456 h 3413054"/>
                <a:gd name="connsiteX7" fmla="*/ 1328726 w 1371735"/>
                <a:gd name="connsiteY7" fmla="*/ 3392510 h 3413054"/>
                <a:gd name="connsiteX8" fmla="*/ 1337011 w 1371735"/>
                <a:gd name="connsiteY8" fmla="*/ 3404108 h 3413054"/>
                <a:gd name="connsiteX9" fmla="*/ 1369734 w 1371735"/>
                <a:gd name="connsiteY9" fmla="*/ 3385055 h 3413054"/>
                <a:gd name="connsiteX10" fmla="*/ 1073570 w 1371735"/>
                <a:gd name="connsiteY10" fmla="*/ 2513546 h 3413054"/>
                <a:gd name="connsiteX11" fmla="*/ 790247 w 1371735"/>
                <a:gd name="connsiteY11" fmla="*/ 1635617 h 3413054"/>
                <a:gd name="connsiteX12" fmla="*/ 464673 w 1371735"/>
                <a:gd name="connsiteY12" fmla="*/ 769907 h 3413054"/>
                <a:gd name="connsiteX13" fmla="*/ 34718 w 1371735"/>
                <a:gd name="connsiteY13" fmla="*/ 9822 h 3413054"/>
                <a:gd name="connsiteX14" fmla="*/ 1788 w 1371735"/>
                <a:gd name="connsiteY14" fmla="*/ 28876 h 3413054"/>
                <a:gd name="connsiteX15" fmla="*/ 1788 w 1371735"/>
                <a:gd name="connsiteY15" fmla="*/ 28876 h 341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735" h="3413054">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3" name="Freeform: Shape 12"/>
            <p:cNvSpPr/>
            <p:nvPr/>
          </p:nvSpPr>
          <p:spPr>
            <a:xfrm>
              <a:off x="10568388" y="3758960"/>
              <a:ext cx="463768" cy="390574"/>
            </a:xfrm>
            <a:custGeom>
              <a:avLst/>
              <a:gdLst>
                <a:gd name="connsiteX0" fmla="*/ 8672 w 463768"/>
                <a:gd name="connsiteY0" fmla="*/ 198150 h 390574"/>
                <a:gd name="connsiteX1" fmla="*/ 410874 w 463768"/>
                <a:gd name="connsiteY1" fmla="*/ 389725 h 390574"/>
                <a:gd name="connsiteX2" fmla="*/ 434899 w 463768"/>
                <a:gd name="connsiteY2" fmla="*/ 371499 h 390574"/>
                <a:gd name="connsiteX3" fmla="*/ 463687 w 463768"/>
                <a:gd name="connsiteY3" fmla="*/ 18174 h 390574"/>
                <a:gd name="connsiteX4" fmla="*/ 425786 w 463768"/>
                <a:gd name="connsiteY4" fmla="*/ 18174 h 390574"/>
                <a:gd name="connsiteX5" fmla="*/ 396998 w 463768"/>
                <a:gd name="connsiteY5" fmla="*/ 371499 h 390574"/>
                <a:gd name="connsiteX6" fmla="*/ 421023 w 463768"/>
                <a:gd name="connsiteY6" fmla="*/ 353274 h 390574"/>
                <a:gd name="connsiteX7" fmla="*/ 27725 w 463768"/>
                <a:gd name="connsiteY7" fmla="*/ 165634 h 390574"/>
                <a:gd name="connsiteX8" fmla="*/ 8672 w 463768"/>
                <a:gd name="connsiteY8" fmla="*/ 198150 h 390574"/>
                <a:gd name="connsiteX9" fmla="*/ 8672 w 463768"/>
                <a:gd name="connsiteY9" fmla="*/ 198150 h 39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68" h="390574">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 name="Freeform: Shape 13"/>
            <p:cNvSpPr/>
            <p:nvPr/>
          </p:nvSpPr>
          <p:spPr>
            <a:xfrm>
              <a:off x="10574138" y="4118909"/>
              <a:ext cx="713804" cy="433172"/>
            </a:xfrm>
            <a:custGeom>
              <a:avLst/>
              <a:gdLst>
                <a:gd name="connsiteX0" fmla="*/ 8928 w 713804"/>
                <a:gd name="connsiteY0" fmla="*/ 166467 h 433172"/>
                <a:gd name="connsiteX1" fmla="*/ 608919 w 713804"/>
                <a:gd name="connsiteY1" fmla="*/ 431150 h 433172"/>
                <a:gd name="connsiteX2" fmla="*/ 636672 w 713804"/>
                <a:gd name="connsiteY2" fmla="*/ 419966 h 433172"/>
                <a:gd name="connsiteX3" fmla="*/ 713508 w 713804"/>
                <a:gd name="connsiteY3" fmla="*/ 23769 h 433172"/>
                <a:gd name="connsiteX4" fmla="*/ 677058 w 713804"/>
                <a:gd name="connsiteY4" fmla="*/ 13828 h 433172"/>
                <a:gd name="connsiteX5" fmla="*/ 600221 w 713804"/>
                <a:gd name="connsiteY5" fmla="*/ 410025 h 433172"/>
                <a:gd name="connsiteX6" fmla="*/ 627973 w 713804"/>
                <a:gd name="connsiteY6" fmla="*/ 398634 h 433172"/>
                <a:gd name="connsiteX7" fmla="*/ 28189 w 713804"/>
                <a:gd name="connsiteY7" fmla="*/ 133951 h 433172"/>
                <a:gd name="connsiteX8" fmla="*/ 8928 w 713804"/>
                <a:gd name="connsiteY8" fmla="*/ 166467 h 433172"/>
                <a:gd name="connsiteX9" fmla="*/ 8928 w 713804"/>
                <a:gd name="connsiteY9" fmla="*/ 166467 h 4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804" h="433172">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5" name="Freeform: Shape 14"/>
            <p:cNvSpPr/>
            <p:nvPr/>
          </p:nvSpPr>
          <p:spPr>
            <a:xfrm>
              <a:off x="10548869" y="4399170"/>
              <a:ext cx="1008997" cy="611440"/>
            </a:xfrm>
            <a:custGeom>
              <a:avLst/>
              <a:gdLst>
                <a:gd name="connsiteX0" fmla="*/ 13279 w 1008997"/>
                <a:gd name="connsiteY0" fmla="*/ 282817 h 611440"/>
                <a:gd name="connsiteX1" fmla="*/ 807123 w 1008997"/>
                <a:gd name="connsiteY1" fmla="*/ 610668 h 611440"/>
                <a:gd name="connsiteX2" fmla="*/ 830319 w 1008997"/>
                <a:gd name="connsiteY2" fmla="*/ 597413 h 611440"/>
                <a:gd name="connsiteX3" fmla="*/ 1008638 w 1008997"/>
                <a:gd name="connsiteY3" fmla="*/ 23725 h 611440"/>
                <a:gd name="connsiteX4" fmla="*/ 972187 w 1008997"/>
                <a:gd name="connsiteY4" fmla="*/ 13577 h 611440"/>
                <a:gd name="connsiteX5" fmla="*/ 793868 w 1008997"/>
                <a:gd name="connsiteY5" fmla="*/ 587265 h 611440"/>
                <a:gd name="connsiteX6" fmla="*/ 817064 w 1008997"/>
                <a:gd name="connsiteY6" fmla="*/ 574010 h 611440"/>
                <a:gd name="connsiteX7" fmla="*/ 23427 w 1008997"/>
                <a:gd name="connsiteY7" fmla="*/ 246366 h 611440"/>
                <a:gd name="connsiteX8" fmla="*/ 13279 w 1008997"/>
                <a:gd name="connsiteY8" fmla="*/ 282817 h 611440"/>
                <a:gd name="connsiteX9" fmla="*/ 13279 w 1008997"/>
                <a:gd name="connsiteY9" fmla="*/ 282817 h 61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997" h="611440">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 name="Freeform: Shape 15"/>
            <p:cNvSpPr/>
            <p:nvPr/>
          </p:nvSpPr>
          <p:spPr>
            <a:xfrm>
              <a:off x="10645958" y="4782571"/>
              <a:ext cx="1185080" cy="627779"/>
            </a:xfrm>
            <a:custGeom>
              <a:avLst/>
              <a:gdLst>
                <a:gd name="connsiteX0" fmla="*/ 8975 w 1185080"/>
                <a:gd name="connsiteY0" fmla="*/ 292506 h 627779"/>
                <a:gd name="connsiteX1" fmla="*/ 438309 w 1185080"/>
                <a:gd name="connsiteY1" fmla="*/ 490294 h 627779"/>
                <a:gd name="connsiteX2" fmla="*/ 780243 w 1185080"/>
                <a:gd name="connsiteY2" fmla="*/ 626778 h 627779"/>
                <a:gd name="connsiteX3" fmla="*/ 968297 w 1185080"/>
                <a:gd name="connsiteY3" fmla="*/ 462334 h 627779"/>
                <a:gd name="connsiteX4" fmla="*/ 1182860 w 1185080"/>
                <a:gd name="connsiteY4" fmla="*/ 28651 h 627779"/>
                <a:gd name="connsiteX5" fmla="*/ 1150137 w 1185080"/>
                <a:gd name="connsiteY5" fmla="*/ 9597 h 627779"/>
                <a:gd name="connsiteX6" fmla="*/ 964155 w 1185080"/>
                <a:gd name="connsiteY6" fmla="*/ 372657 h 627779"/>
                <a:gd name="connsiteX7" fmla="*/ 729916 w 1185080"/>
                <a:gd name="connsiteY7" fmla="*/ 579143 h 627779"/>
                <a:gd name="connsiteX8" fmla="*/ 418633 w 1185080"/>
                <a:gd name="connsiteY8" fmla="*/ 440588 h 627779"/>
                <a:gd name="connsiteX9" fmla="*/ 28028 w 1185080"/>
                <a:gd name="connsiteY9" fmla="*/ 259783 h 627779"/>
                <a:gd name="connsiteX10" fmla="*/ 8975 w 1185080"/>
                <a:gd name="connsiteY10" fmla="*/ 292506 h 627779"/>
                <a:gd name="connsiteX11" fmla="*/ 8975 w 1185080"/>
                <a:gd name="connsiteY11" fmla="*/ 292506 h 6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080" h="627779">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7" name="Freeform: Shape 16"/>
            <p:cNvSpPr/>
            <p:nvPr/>
          </p:nvSpPr>
          <p:spPr>
            <a:xfrm>
              <a:off x="10705272" y="5222868"/>
              <a:ext cx="1308052" cy="693850"/>
            </a:xfrm>
            <a:custGeom>
              <a:avLst/>
              <a:gdLst>
                <a:gd name="connsiteX0" fmla="*/ 6408 w 1308052"/>
                <a:gd name="connsiteY0" fmla="*/ 340154 h 693850"/>
                <a:gd name="connsiteX1" fmla="*/ 390385 w 1308052"/>
                <a:gd name="connsiteY1" fmla="*/ 497556 h 693850"/>
                <a:gd name="connsiteX2" fmla="*/ 928037 w 1308052"/>
                <a:gd name="connsiteY2" fmla="*/ 693065 h 693850"/>
                <a:gd name="connsiteX3" fmla="*/ 949369 w 1308052"/>
                <a:gd name="connsiteY3" fmla="*/ 684367 h 693850"/>
                <a:gd name="connsiteX4" fmla="*/ 1307251 w 1308052"/>
                <a:gd name="connsiteY4" fmla="*/ 23486 h 693850"/>
                <a:gd name="connsiteX5" fmla="*/ 1270800 w 1308052"/>
                <a:gd name="connsiteY5" fmla="*/ 13338 h 693850"/>
                <a:gd name="connsiteX6" fmla="*/ 1101178 w 1308052"/>
                <a:gd name="connsiteY6" fmla="*/ 380540 h 693850"/>
                <a:gd name="connsiteX7" fmla="*/ 987684 w 1308052"/>
                <a:gd name="connsiteY7" fmla="*/ 561138 h 693850"/>
                <a:gd name="connsiteX8" fmla="*/ 939427 w 1308052"/>
                <a:gd name="connsiteY8" fmla="*/ 632383 h 693850"/>
                <a:gd name="connsiteX9" fmla="*/ 834838 w 1308052"/>
                <a:gd name="connsiteY9" fmla="*/ 621406 h 693850"/>
                <a:gd name="connsiteX10" fmla="*/ 420002 w 1308052"/>
                <a:gd name="connsiteY10" fmla="*/ 466904 h 693850"/>
                <a:gd name="connsiteX11" fmla="*/ 33125 w 1308052"/>
                <a:gd name="connsiteY11" fmla="*/ 313230 h 693850"/>
                <a:gd name="connsiteX12" fmla="*/ 6408 w 1308052"/>
                <a:gd name="connsiteY12" fmla="*/ 340154 h 693850"/>
                <a:gd name="connsiteX13" fmla="*/ 6408 w 1308052"/>
                <a:gd name="connsiteY13" fmla="*/ 340154 h 6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052" h="693850">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8" name="Freeform: Shape 17"/>
            <p:cNvSpPr/>
            <p:nvPr/>
          </p:nvSpPr>
          <p:spPr>
            <a:xfrm>
              <a:off x="10850062" y="5765432"/>
              <a:ext cx="1225541" cy="680327"/>
            </a:xfrm>
            <a:custGeom>
              <a:avLst/>
              <a:gdLst>
                <a:gd name="connsiteX0" fmla="*/ 13428 w 1225541"/>
                <a:gd name="connsiteY0" fmla="*/ 348289 h 680327"/>
                <a:gd name="connsiteX1" fmla="*/ 949968 w 1225541"/>
                <a:gd name="connsiteY1" fmla="*/ 679662 h 680327"/>
                <a:gd name="connsiteX2" fmla="*/ 971300 w 1225541"/>
                <a:gd name="connsiteY2" fmla="*/ 670963 h 680327"/>
                <a:gd name="connsiteX3" fmla="*/ 1224593 w 1225541"/>
                <a:gd name="connsiteY3" fmla="*/ 23338 h 680327"/>
                <a:gd name="connsiteX4" fmla="*/ 1188142 w 1225541"/>
                <a:gd name="connsiteY4" fmla="*/ 13189 h 680327"/>
                <a:gd name="connsiteX5" fmla="*/ 1057250 w 1225541"/>
                <a:gd name="connsiteY5" fmla="*/ 391368 h 680327"/>
                <a:gd name="connsiteX6" fmla="*/ 973993 w 1225541"/>
                <a:gd name="connsiteY6" fmla="*/ 582321 h 680327"/>
                <a:gd name="connsiteX7" fmla="*/ 908133 w 1225541"/>
                <a:gd name="connsiteY7" fmla="*/ 627056 h 680327"/>
                <a:gd name="connsiteX8" fmla="*/ 804372 w 1225541"/>
                <a:gd name="connsiteY8" fmla="*/ 591434 h 680327"/>
                <a:gd name="connsiteX9" fmla="*/ 23576 w 1225541"/>
                <a:gd name="connsiteY9" fmla="*/ 311839 h 680327"/>
                <a:gd name="connsiteX10" fmla="*/ 13428 w 1225541"/>
                <a:gd name="connsiteY10" fmla="*/ 348289 h 680327"/>
                <a:gd name="connsiteX11" fmla="*/ 13428 w 1225541"/>
                <a:gd name="connsiteY11" fmla="*/ 348289 h 6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41" h="680327">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19" name="Graphic 153"/>
          <p:cNvGrpSpPr/>
          <p:nvPr/>
        </p:nvGrpSpPr>
        <p:grpSpPr>
          <a:xfrm>
            <a:off x="11161825" y="3187825"/>
            <a:ext cx="1068908" cy="1281259"/>
            <a:chOff x="11161825" y="3187825"/>
            <a:chExt cx="1068908" cy="1281259"/>
          </a:xfrm>
        </p:grpSpPr>
        <p:sp>
          <p:nvSpPr>
            <p:cNvPr id="20" name="Freeform: Shape 19"/>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1" name="Freeform: Shape 20"/>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2" name="Freeform: Shape 21"/>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3" name="Freeform: Shape 22"/>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4" name="Freeform: Shape 23"/>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25" name="Graphic 154"/>
          <p:cNvGrpSpPr/>
          <p:nvPr/>
        </p:nvGrpSpPr>
        <p:grpSpPr>
          <a:xfrm>
            <a:off x="9887102" y="4984376"/>
            <a:ext cx="1734184" cy="1380521"/>
            <a:chOff x="9167261" y="3475651"/>
            <a:chExt cx="1734184" cy="1380521"/>
          </a:xfrm>
        </p:grpSpPr>
        <p:sp>
          <p:nvSpPr>
            <p:cNvPr id="26" name="Freeform: Shape 25"/>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7" name="Freeform: Shape 26"/>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8" name="Freeform: Shape 27"/>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9" name="Freeform: Shape 28"/>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0" name="Freeform: Shape 29"/>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1" name="Freeform: Shape 30"/>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2" name="Freeform: Shape 31"/>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3" name="Freeform: Shape 32"/>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4" name="Freeform: Shape 33"/>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5" name="Freeform: Shape 34"/>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6" name="Freeform: Shape 35"/>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7" name="Freeform: Shape 36"/>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8" name="Freeform: Shape 37"/>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9" name="Freeform: Shape 38"/>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0" name="Freeform: Shape 39"/>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1" name="Freeform: Shape 40"/>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2" name="Freeform: Shape 41"/>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3" name="Freeform: Shape 42"/>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4" name="Freeform: Shape 43"/>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71" name="Graphic 70"/>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746101" y="2605828"/>
            <a:ext cx="1433328" cy="961600"/>
          </a:xfrm>
          <a:prstGeom prst="rect">
            <a:avLst/>
          </a:prstGeom>
        </p:spPr>
      </p:pic>
      <p:grpSp>
        <p:nvGrpSpPr>
          <p:cNvPr id="72" name="Graphic 243"/>
          <p:cNvGrpSpPr/>
          <p:nvPr/>
        </p:nvGrpSpPr>
        <p:grpSpPr>
          <a:xfrm>
            <a:off x="10022800" y="5553654"/>
            <a:ext cx="1630724" cy="1255170"/>
            <a:chOff x="7982733" y="5589867"/>
            <a:chExt cx="1630724" cy="1255170"/>
          </a:xfrm>
        </p:grpSpPr>
        <p:sp>
          <p:nvSpPr>
            <p:cNvPr id="73" name="Freeform: Shape 72"/>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4" name="Freeform: Shape 73"/>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5" name="Freeform: Shape 74"/>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6" name="Freeform: Shape 75"/>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7" name="Freeform: Shape 76"/>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78" name="Graphic 143"/>
          <p:cNvGrpSpPr/>
          <p:nvPr/>
        </p:nvGrpSpPr>
        <p:grpSpPr>
          <a:xfrm flipH="1">
            <a:off x="-614447" y="3386307"/>
            <a:ext cx="1876002" cy="3664187"/>
            <a:chOff x="10445531" y="3270549"/>
            <a:chExt cx="1876002" cy="3664187"/>
          </a:xfrm>
        </p:grpSpPr>
        <p:sp>
          <p:nvSpPr>
            <p:cNvPr id="79" name="Freeform: Shape 78"/>
            <p:cNvSpPr/>
            <p:nvPr/>
          </p:nvSpPr>
          <p:spPr>
            <a:xfrm>
              <a:off x="10445531" y="3270549"/>
              <a:ext cx="1876002" cy="3650892"/>
            </a:xfrm>
            <a:custGeom>
              <a:avLst/>
              <a:gdLst>
                <a:gd name="connsiteX0" fmla="*/ 1562850 w 1876002"/>
                <a:gd name="connsiteY0" fmla="*/ 3650892 h 3650892"/>
                <a:gd name="connsiteX1" fmla="*/ 6436 w 1876002"/>
                <a:gd name="connsiteY1" fmla="*/ 1834145 h 3650892"/>
                <a:gd name="connsiteX2" fmla="*/ 47444 w 1876002"/>
                <a:gd name="connsiteY2" fmla="*/ 9941 h 3650892"/>
                <a:gd name="connsiteX3" fmla="*/ 49100 w 1876002"/>
                <a:gd name="connsiteY3" fmla="*/ 0 h 3650892"/>
                <a:gd name="connsiteX4" fmla="*/ 1624361 w 1876002"/>
                <a:gd name="connsiteY4" fmla="*/ 1400462 h 3650892"/>
                <a:gd name="connsiteX5" fmla="*/ 1674481 w 1876002"/>
                <a:gd name="connsiteY5" fmla="*/ 3352658 h 3650892"/>
                <a:gd name="connsiteX6" fmla="*/ 1562850 w 1876002"/>
                <a:gd name="connsiteY6" fmla="*/ 3650892 h 36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002" h="365089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0" name="Freeform: Shape 79"/>
            <p:cNvSpPr/>
            <p:nvPr/>
          </p:nvSpPr>
          <p:spPr>
            <a:xfrm>
              <a:off x="10625392" y="3521682"/>
              <a:ext cx="1371735" cy="3413054"/>
            </a:xfrm>
            <a:custGeom>
              <a:avLst/>
              <a:gdLst>
                <a:gd name="connsiteX0" fmla="*/ 1788 w 1371735"/>
                <a:gd name="connsiteY0" fmla="*/ 28876 h 3413054"/>
                <a:gd name="connsiteX1" fmla="*/ 431743 w 1371735"/>
                <a:gd name="connsiteY1" fmla="*/ 788961 h 3413054"/>
                <a:gd name="connsiteX2" fmla="*/ 772228 w 1371735"/>
                <a:gd name="connsiteY2" fmla="*/ 1701063 h 3413054"/>
                <a:gd name="connsiteX3" fmla="*/ 1052652 w 1371735"/>
                <a:gd name="connsiteY3" fmla="*/ 2576713 h 3413054"/>
                <a:gd name="connsiteX4" fmla="*/ 1337011 w 1371735"/>
                <a:gd name="connsiteY4" fmla="*/ 3404108 h 3413054"/>
                <a:gd name="connsiteX5" fmla="*/ 1369734 w 1371735"/>
                <a:gd name="connsiteY5" fmla="*/ 3385055 h 3413054"/>
                <a:gd name="connsiteX6" fmla="*/ 1361449 w 1371735"/>
                <a:gd name="connsiteY6" fmla="*/ 3373456 h 3413054"/>
                <a:gd name="connsiteX7" fmla="*/ 1328726 w 1371735"/>
                <a:gd name="connsiteY7" fmla="*/ 3392510 h 3413054"/>
                <a:gd name="connsiteX8" fmla="*/ 1337011 w 1371735"/>
                <a:gd name="connsiteY8" fmla="*/ 3404108 h 3413054"/>
                <a:gd name="connsiteX9" fmla="*/ 1369734 w 1371735"/>
                <a:gd name="connsiteY9" fmla="*/ 3385055 h 3413054"/>
                <a:gd name="connsiteX10" fmla="*/ 1073570 w 1371735"/>
                <a:gd name="connsiteY10" fmla="*/ 2513546 h 3413054"/>
                <a:gd name="connsiteX11" fmla="*/ 790247 w 1371735"/>
                <a:gd name="connsiteY11" fmla="*/ 1635617 h 3413054"/>
                <a:gd name="connsiteX12" fmla="*/ 464673 w 1371735"/>
                <a:gd name="connsiteY12" fmla="*/ 769907 h 3413054"/>
                <a:gd name="connsiteX13" fmla="*/ 34718 w 1371735"/>
                <a:gd name="connsiteY13" fmla="*/ 9822 h 3413054"/>
                <a:gd name="connsiteX14" fmla="*/ 1788 w 1371735"/>
                <a:gd name="connsiteY14" fmla="*/ 28876 h 3413054"/>
                <a:gd name="connsiteX15" fmla="*/ 1788 w 1371735"/>
                <a:gd name="connsiteY15" fmla="*/ 28876 h 341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735" h="3413054">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1" name="Freeform: Shape 80"/>
            <p:cNvSpPr/>
            <p:nvPr/>
          </p:nvSpPr>
          <p:spPr>
            <a:xfrm>
              <a:off x="10568388" y="3758960"/>
              <a:ext cx="463768" cy="390574"/>
            </a:xfrm>
            <a:custGeom>
              <a:avLst/>
              <a:gdLst>
                <a:gd name="connsiteX0" fmla="*/ 8672 w 463768"/>
                <a:gd name="connsiteY0" fmla="*/ 198150 h 390574"/>
                <a:gd name="connsiteX1" fmla="*/ 410874 w 463768"/>
                <a:gd name="connsiteY1" fmla="*/ 389725 h 390574"/>
                <a:gd name="connsiteX2" fmla="*/ 434899 w 463768"/>
                <a:gd name="connsiteY2" fmla="*/ 371499 h 390574"/>
                <a:gd name="connsiteX3" fmla="*/ 463687 w 463768"/>
                <a:gd name="connsiteY3" fmla="*/ 18174 h 390574"/>
                <a:gd name="connsiteX4" fmla="*/ 425786 w 463768"/>
                <a:gd name="connsiteY4" fmla="*/ 18174 h 390574"/>
                <a:gd name="connsiteX5" fmla="*/ 396998 w 463768"/>
                <a:gd name="connsiteY5" fmla="*/ 371499 h 390574"/>
                <a:gd name="connsiteX6" fmla="*/ 421023 w 463768"/>
                <a:gd name="connsiteY6" fmla="*/ 353274 h 390574"/>
                <a:gd name="connsiteX7" fmla="*/ 27725 w 463768"/>
                <a:gd name="connsiteY7" fmla="*/ 165634 h 390574"/>
                <a:gd name="connsiteX8" fmla="*/ 8672 w 463768"/>
                <a:gd name="connsiteY8" fmla="*/ 198150 h 390574"/>
                <a:gd name="connsiteX9" fmla="*/ 8672 w 463768"/>
                <a:gd name="connsiteY9" fmla="*/ 198150 h 39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68" h="390574">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2" name="Freeform: Shape 81"/>
            <p:cNvSpPr/>
            <p:nvPr/>
          </p:nvSpPr>
          <p:spPr>
            <a:xfrm>
              <a:off x="10574138" y="4118909"/>
              <a:ext cx="713804" cy="433172"/>
            </a:xfrm>
            <a:custGeom>
              <a:avLst/>
              <a:gdLst>
                <a:gd name="connsiteX0" fmla="*/ 8928 w 713804"/>
                <a:gd name="connsiteY0" fmla="*/ 166467 h 433172"/>
                <a:gd name="connsiteX1" fmla="*/ 608919 w 713804"/>
                <a:gd name="connsiteY1" fmla="*/ 431150 h 433172"/>
                <a:gd name="connsiteX2" fmla="*/ 636672 w 713804"/>
                <a:gd name="connsiteY2" fmla="*/ 419966 h 433172"/>
                <a:gd name="connsiteX3" fmla="*/ 713508 w 713804"/>
                <a:gd name="connsiteY3" fmla="*/ 23769 h 433172"/>
                <a:gd name="connsiteX4" fmla="*/ 677058 w 713804"/>
                <a:gd name="connsiteY4" fmla="*/ 13828 h 433172"/>
                <a:gd name="connsiteX5" fmla="*/ 600221 w 713804"/>
                <a:gd name="connsiteY5" fmla="*/ 410025 h 433172"/>
                <a:gd name="connsiteX6" fmla="*/ 627973 w 713804"/>
                <a:gd name="connsiteY6" fmla="*/ 398634 h 433172"/>
                <a:gd name="connsiteX7" fmla="*/ 28189 w 713804"/>
                <a:gd name="connsiteY7" fmla="*/ 133951 h 433172"/>
                <a:gd name="connsiteX8" fmla="*/ 8928 w 713804"/>
                <a:gd name="connsiteY8" fmla="*/ 166467 h 433172"/>
                <a:gd name="connsiteX9" fmla="*/ 8928 w 713804"/>
                <a:gd name="connsiteY9" fmla="*/ 166467 h 4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804" h="433172">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3" name="Freeform: Shape 82"/>
            <p:cNvSpPr/>
            <p:nvPr/>
          </p:nvSpPr>
          <p:spPr>
            <a:xfrm>
              <a:off x="10548869" y="4399170"/>
              <a:ext cx="1008997" cy="611440"/>
            </a:xfrm>
            <a:custGeom>
              <a:avLst/>
              <a:gdLst>
                <a:gd name="connsiteX0" fmla="*/ 13279 w 1008997"/>
                <a:gd name="connsiteY0" fmla="*/ 282817 h 611440"/>
                <a:gd name="connsiteX1" fmla="*/ 807123 w 1008997"/>
                <a:gd name="connsiteY1" fmla="*/ 610668 h 611440"/>
                <a:gd name="connsiteX2" fmla="*/ 830319 w 1008997"/>
                <a:gd name="connsiteY2" fmla="*/ 597413 h 611440"/>
                <a:gd name="connsiteX3" fmla="*/ 1008638 w 1008997"/>
                <a:gd name="connsiteY3" fmla="*/ 23725 h 611440"/>
                <a:gd name="connsiteX4" fmla="*/ 972187 w 1008997"/>
                <a:gd name="connsiteY4" fmla="*/ 13577 h 611440"/>
                <a:gd name="connsiteX5" fmla="*/ 793868 w 1008997"/>
                <a:gd name="connsiteY5" fmla="*/ 587265 h 611440"/>
                <a:gd name="connsiteX6" fmla="*/ 817064 w 1008997"/>
                <a:gd name="connsiteY6" fmla="*/ 574010 h 611440"/>
                <a:gd name="connsiteX7" fmla="*/ 23427 w 1008997"/>
                <a:gd name="connsiteY7" fmla="*/ 246366 h 611440"/>
                <a:gd name="connsiteX8" fmla="*/ 13279 w 1008997"/>
                <a:gd name="connsiteY8" fmla="*/ 282817 h 611440"/>
                <a:gd name="connsiteX9" fmla="*/ 13279 w 1008997"/>
                <a:gd name="connsiteY9" fmla="*/ 282817 h 61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997" h="611440">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4" name="Freeform: Shape 83"/>
            <p:cNvSpPr/>
            <p:nvPr/>
          </p:nvSpPr>
          <p:spPr>
            <a:xfrm>
              <a:off x="10645958" y="4782571"/>
              <a:ext cx="1185080" cy="627779"/>
            </a:xfrm>
            <a:custGeom>
              <a:avLst/>
              <a:gdLst>
                <a:gd name="connsiteX0" fmla="*/ 8975 w 1185080"/>
                <a:gd name="connsiteY0" fmla="*/ 292506 h 627779"/>
                <a:gd name="connsiteX1" fmla="*/ 438309 w 1185080"/>
                <a:gd name="connsiteY1" fmla="*/ 490294 h 627779"/>
                <a:gd name="connsiteX2" fmla="*/ 780243 w 1185080"/>
                <a:gd name="connsiteY2" fmla="*/ 626778 h 627779"/>
                <a:gd name="connsiteX3" fmla="*/ 968297 w 1185080"/>
                <a:gd name="connsiteY3" fmla="*/ 462334 h 627779"/>
                <a:gd name="connsiteX4" fmla="*/ 1182860 w 1185080"/>
                <a:gd name="connsiteY4" fmla="*/ 28651 h 627779"/>
                <a:gd name="connsiteX5" fmla="*/ 1150137 w 1185080"/>
                <a:gd name="connsiteY5" fmla="*/ 9597 h 627779"/>
                <a:gd name="connsiteX6" fmla="*/ 964155 w 1185080"/>
                <a:gd name="connsiteY6" fmla="*/ 372657 h 627779"/>
                <a:gd name="connsiteX7" fmla="*/ 729916 w 1185080"/>
                <a:gd name="connsiteY7" fmla="*/ 579143 h 627779"/>
                <a:gd name="connsiteX8" fmla="*/ 418633 w 1185080"/>
                <a:gd name="connsiteY8" fmla="*/ 440588 h 627779"/>
                <a:gd name="connsiteX9" fmla="*/ 28028 w 1185080"/>
                <a:gd name="connsiteY9" fmla="*/ 259783 h 627779"/>
                <a:gd name="connsiteX10" fmla="*/ 8975 w 1185080"/>
                <a:gd name="connsiteY10" fmla="*/ 292506 h 627779"/>
                <a:gd name="connsiteX11" fmla="*/ 8975 w 1185080"/>
                <a:gd name="connsiteY11" fmla="*/ 292506 h 6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080" h="627779">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5" name="Freeform: Shape 84"/>
            <p:cNvSpPr/>
            <p:nvPr/>
          </p:nvSpPr>
          <p:spPr>
            <a:xfrm>
              <a:off x="10705272" y="5222868"/>
              <a:ext cx="1308052" cy="693850"/>
            </a:xfrm>
            <a:custGeom>
              <a:avLst/>
              <a:gdLst>
                <a:gd name="connsiteX0" fmla="*/ 6408 w 1308052"/>
                <a:gd name="connsiteY0" fmla="*/ 340154 h 693850"/>
                <a:gd name="connsiteX1" fmla="*/ 390385 w 1308052"/>
                <a:gd name="connsiteY1" fmla="*/ 497556 h 693850"/>
                <a:gd name="connsiteX2" fmla="*/ 928037 w 1308052"/>
                <a:gd name="connsiteY2" fmla="*/ 693065 h 693850"/>
                <a:gd name="connsiteX3" fmla="*/ 949369 w 1308052"/>
                <a:gd name="connsiteY3" fmla="*/ 684367 h 693850"/>
                <a:gd name="connsiteX4" fmla="*/ 1307251 w 1308052"/>
                <a:gd name="connsiteY4" fmla="*/ 23486 h 693850"/>
                <a:gd name="connsiteX5" fmla="*/ 1270800 w 1308052"/>
                <a:gd name="connsiteY5" fmla="*/ 13338 h 693850"/>
                <a:gd name="connsiteX6" fmla="*/ 1101178 w 1308052"/>
                <a:gd name="connsiteY6" fmla="*/ 380540 h 693850"/>
                <a:gd name="connsiteX7" fmla="*/ 987684 w 1308052"/>
                <a:gd name="connsiteY7" fmla="*/ 561138 h 693850"/>
                <a:gd name="connsiteX8" fmla="*/ 939427 w 1308052"/>
                <a:gd name="connsiteY8" fmla="*/ 632383 h 693850"/>
                <a:gd name="connsiteX9" fmla="*/ 834838 w 1308052"/>
                <a:gd name="connsiteY9" fmla="*/ 621406 h 693850"/>
                <a:gd name="connsiteX10" fmla="*/ 420002 w 1308052"/>
                <a:gd name="connsiteY10" fmla="*/ 466904 h 693850"/>
                <a:gd name="connsiteX11" fmla="*/ 33125 w 1308052"/>
                <a:gd name="connsiteY11" fmla="*/ 313230 h 693850"/>
                <a:gd name="connsiteX12" fmla="*/ 6408 w 1308052"/>
                <a:gd name="connsiteY12" fmla="*/ 340154 h 693850"/>
                <a:gd name="connsiteX13" fmla="*/ 6408 w 1308052"/>
                <a:gd name="connsiteY13" fmla="*/ 340154 h 6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052" h="693850">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6" name="Freeform: Shape 85"/>
            <p:cNvSpPr/>
            <p:nvPr/>
          </p:nvSpPr>
          <p:spPr>
            <a:xfrm>
              <a:off x="10850062" y="5765432"/>
              <a:ext cx="1225541" cy="680327"/>
            </a:xfrm>
            <a:custGeom>
              <a:avLst/>
              <a:gdLst>
                <a:gd name="connsiteX0" fmla="*/ 13428 w 1225541"/>
                <a:gd name="connsiteY0" fmla="*/ 348289 h 680327"/>
                <a:gd name="connsiteX1" fmla="*/ 949968 w 1225541"/>
                <a:gd name="connsiteY1" fmla="*/ 679662 h 680327"/>
                <a:gd name="connsiteX2" fmla="*/ 971300 w 1225541"/>
                <a:gd name="connsiteY2" fmla="*/ 670963 h 680327"/>
                <a:gd name="connsiteX3" fmla="*/ 1224593 w 1225541"/>
                <a:gd name="connsiteY3" fmla="*/ 23338 h 680327"/>
                <a:gd name="connsiteX4" fmla="*/ 1188142 w 1225541"/>
                <a:gd name="connsiteY4" fmla="*/ 13189 h 680327"/>
                <a:gd name="connsiteX5" fmla="*/ 1057250 w 1225541"/>
                <a:gd name="connsiteY5" fmla="*/ 391368 h 680327"/>
                <a:gd name="connsiteX6" fmla="*/ 973993 w 1225541"/>
                <a:gd name="connsiteY6" fmla="*/ 582321 h 680327"/>
                <a:gd name="connsiteX7" fmla="*/ 908133 w 1225541"/>
                <a:gd name="connsiteY7" fmla="*/ 627056 h 680327"/>
                <a:gd name="connsiteX8" fmla="*/ 804372 w 1225541"/>
                <a:gd name="connsiteY8" fmla="*/ 591434 h 680327"/>
                <a:gd name="connsiteX9" fmla="*/ 23576 w 1225541"/>
                <a:gd name="connsiteY9" fmla="*/ 311839 h 680327"/>
                <a:gd name="connsiteX10" fmla="*/ 13428 w 1225541"/>
                <a:gd name="connsiteY10" fmla="*/ 348289 h 680327"/>
                <a:gd name="connsiteX11" fmla="*/ 13428 w 1225541"/>
                <a:gd name="connsiteY11" fmla="*/ 348289 h 6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41" h="680327">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87" name="Graphic 153"/>
          <p:cNvGrpSpPr/>
          <p:nvPr/>
        </p:nvGrpSpPr>
        <p:grpSpPr>
          <a:xfrm flipH="1">
            <a:off x="-75591" y="3124096"/>
            <a:ext cx="1068908" cy="1281260"/>
            <a:chOff x="11161825" y="3187825"/>
            <a:chExt cx="1068908" cy="1281260"/>
          </a:xfrm>
        </p:grpSpPr>
        <p:sp>
          <p:nvSpPr>
            <p:cNvPr id="88" name="Freeform: Shape 87"/>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9" name="Freeform: Shape 88"/>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0" name="Freeform: Shape 89"/>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1" name="Freeform: Shape 90"/>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2" name="Freeform: Shape 91"/>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93" name="Graphic 154"/>
          <p:cNvGrpSpPr/>
          <p:nvPr/>
        </p:nvGrpSpPr>
        <p:grpSpPr>
          <a:xfrm flipH="1">
            <a:off x="267398" y="4109338"/>
            <a:ext cx="1734183" cy="1380521"/>
            <a:chOff x="9167261" y="3475651"/>
            <a:chExt cx="1734183" cy="1380521"/>
          </a:xfrm>
        </p:grpSpPr>
        <p:sp>
          <p:nvSpPr>
            <p:cNvPr id="94" name="Freeform: Shape 93"/>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5" name="Freeform: Shape 94"/>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6" name="Freeform: Shape 95"/>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7" name="Freeform: Shape 96"/>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8" name="Freeform: Shape 97"/>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9" name="Freeform: Shape 98"/>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0" name="Freeform: Shape 99"/>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1" name="Freeform: Shape 100"/>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2" name="Freeform: Shape 101"/>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3" name="Freeform: Shape 102"/>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4" name="Freeform: Shape 103"/>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5" name="Freeform: Shape 104"/>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6" name="Freeform: Shape 105"/>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7" name="Freeform: Shape 106"/>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8" name="Freeform: Shape 107"/>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9" name="Freeform: Shape 108"/>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0" name="Freeform: Shape 109"/>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1" name="Freeform: Shape 110"/>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2" name="Freeform: Shape 111"/>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139" name="Graphic 138"/>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24287" y="2542099"/>
            <a:ext cx="1433328" cy="961600"/>
          </a:xfrm>
          <a:prstGeom prst="rect">
            <a:avLst/>
          </a:prstGeom>
        </p:spPr>
      </p:pic>
      <p:grpSp>
        <p:nvGrpSpPr>
          <p:cNvPr id="140" name="Graphic 243"/>
          <p:cNvGrpSpPr/>
          <p:nvPr/>
        </p:nvGrpSpPr>
        <p:grpSpPr>
          <a:xfrm flipH="1">
            <a:off x="355560" y="5449273"/>
            <a:ext cx="1630724" cy="1255169"/>
            <a:chOff x="7982733" y="5589867"/>
            <a:chExt cx="1630724" cy="1255169"/>
          </a:xfrm>
        </p:grpSpPr>
        <p:sp>
          <p:nvSpPr>
            <p:cNvPr id="141" name="Freeform: Shape 140"/>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2" name="Freeform: Shape 141"/>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3" name="Freeform: Shape 142"/>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4" name="Freeform: Shape 143"/>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5" name="Freeform: Shape 144"/>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150" name="Graphic 149"/>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657413" y="5463713"/>
            <a:ext cx="2444487" cy="1145318"/>
          </a:xfrm>
          <a:prstGeom prst="rect">
            <a:avLst/>
          </a:prstGeom>
        </p:spPr>
      </p:pic>
      <p:pic>
        <p:nvPicPr>
          <p:cNvPr id="154" name="Graphic 153"/>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619354" y="313264"/>
            <a:ext cx="1460633" cy="684352"/>
          </a:xfrm>
          <a:prstGeom prst="rect">
            <a:avLst/>
          </a:prstGeom>
        </p:spPr>
      </p:pic>
      <p:pic>
        <p:nvPicPr>
          <p:cNvPr id="156" name="Graphic 155"/>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53348" y="817618"/>
            <a:ext cx="2444487" cy="1145318"/>
          </a:xfrm>
          <a:prstGeom prst="rect">
            <a:avLst/>
          </a:prstGeom>
        </p:spPr>
      </p:pic>
      <p:pic>
        <p:nvPicPr>
          <p:cNvPr id="158" name="Graphic 157"/>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935202" y="4449321"/>
            <a:ext cx="1090936" cy="511137"/>
          </a:xfrm>
          <a:prstGeom prst="rect">
            <a:avLst/>
          </a:prstGeom>
        </p:spPr>
      </p:pic>
      <p:sp>
        <p:nvSpPr>
          <p:cNvPr id="114" name="Rectangles 77828"/>
          <p:cNvSpPr/>
          <p:nvPr/>
        </p:nvSpPr>
        <p:spPr>
          <a:xfrm>
            <a:off x="1963963" y="1885777"/>
            <a:ext cx="8467293" cy="2922905"/>
          </a:xfrm>
          <a:custGeom>
            <a:avLst/>
            <a:gdLst>
              <a:gd name="connsiteX0" fmla="*/ 0 w 8467293"/>
              <a:gd name="connsiteY0" fmla="*/ 0 h 3785652"/>
              <a:gd name="connsiteX1" fmla="*/ 564486 w 8467293"/>
              <a:gd name="connsiteY1" fmla="*/ 0 h 3785652"/>
              <a:gd name="connsiteX2" fmla="*/ 874954 w 8467293"/>
              <a:gd name="connsiteY2" fmla="*/ 0 h 3785652"/>
              <a:gd name="connsiteX3" fmla="*/ 1354767 w 8467293"/>
              <a:gd name="connsiteY3" fmla="*/ 0 h 3785652"/>
              <a:gd name="connsiteX4" fmla="*/ 2088599 w 8467293"/>
              <a:gd name="connsiteY4" fmla="*/ 0 h 3785652"/>
              <a:gd name="connsiteX5" fmla="*/ 2737758 w 8467293"/>
              <a:gd name="connsiteY5" fmla="*/ 0 h 3785652"/>
              <a:gd name="connsiteX6" fmla="*/ 3048225 w 8467293"/>
              <a:gd name="connsiteY6" fmla="*/ 0 h 3785652"/>
              <a:gd name="connsiteX7" fmla="*/ 3612712 w 8467293"/>
              <a:gd name="connsiteY7" fmla="*/ 0 h 3785652"/>
              <a:gd name="connsiteX8" fmla="*/ 3923179 w 8467293"/>
              <a:gd name="connsiteY8" fmla="*/ 0 h 3785652"/>
              <a:gd name="connsiteX9" fmla="*/ 4572338 w 8467293"/>
              <a:gd name="connsiteY9" fmla="*/ 0 h 3785652"/>
              <a:gd name="connsiteX10" fmla="*/ 5136824 w 8467293"/>
              <a:gd name="connsiteY10" fmla="*/ 0 h 3785652"/>
              <a:gd name="connsiteX11" fmla="*/ 5531965 w 8467293"/>
              <a:gd name="connsiteY11" fmla="*/ 0 h 3785652"/>
              <a:gd name="connsiteX12" fmla="*/ 6011778 w 8467293"/>
              <a:gd name="connsiteY12" fmla="*/ 0 h 3785652"/>
              <a:gd name="connsiteX13" fmla="*/ 6491591 w 8467293"/>
              <a:gd name="connsiteY13" fmla="*/ 0 h 3785652"/>
              <a:gd name="connsiteX14" fmla="*/ 6886732 w 8467293"/>
              <a:gd name="connsiteY14" fmla="*/ 0 h 3785652"/>
              <a:gd name="connsiteX15" fmla="*/ 7535891 w 8467293"/>
              <a:gd name="connsiteY15" fmla="*/ 0 h 3785652"/>
              <a:gd name="connsiteX16" fmla="*/ 8467293 w 8467293"/>
              <a:gd name="connsiteY16" fmla="*/ 0 h 3785652"/>
              <a:gd name="connsiteX17" fmla="*/ 8467293 w 8467293"/>
              <a:gd name="connsiteY17" fmla="*/ 502951 h 3785652"/>
              <a:gd name="connsiteX18" fmla="*/ 8467293 w 8467293"/>
              <a:gd name="connsiteY18" fmla="*/ 1043758 h 3785652"/>
              <a:gd name="connsiteX19" fmla="*/ 8467293 w 8467293"/>
              <a:gd name="connsiteY19" fmla="*/ 1470996 h 3785652"/>
              <a:gd name="connsiteX20" fmla="*/ 8467293 w 8467293"/>
              <a:gd name="connsiteY20" fmla="*/ 2011804 h 3785652"/>
              <a:gd name="connsiteX21" fmla="*/ 8467293 w 8467293"/>
              <a:gd name="connsiteY21" fmla="*/ 2476898 h 3785652"/>
              <a:gd name="connsiteX22" fmla="*/ 8467293 w 8467293"/>
              <a:gd name="connsiteY22" fmla="*/ 2941992 h 3785652"/>
              <a:gd name="connsiteX23" fmla="*/ 8467293 w 8467293"/>
              <a:gd name="connsiteY23" fmla="*/ 3785652 h 3785652"/>
              <a:gd name="connsiteX24" fmla="*/ 7902807 w 8467293"/>
              <a:gd name="connsiteY24" fmla="*/ 3785652 h 3785652"/>
              <a:gd name="connsiteX25" fmla="*/ 7253648 w 8467293"/>
              <a:gd name="connsiteY25" fmla="*/ 3785652 h 3785652"/>
              <a:gd name="connsiteX26" fmla="*/ 6773834 w 8467293"/>
              <a:gd name="connsiteY26" fmla="*/ 3785652 h 3785652"/>
              <a:gd name="connsiteX27" fmla="*/ 6294021 w 8467293"/>
              <a:gd name="connsiteY27" fmla="*/ 3785652 h 3785652"/>
              <a:gd name="connsiteX28" fmla="*/ 5983554 w 8467293"/>
              <a:gd name="connsiteY28" fmla="*/ 3785652 h 3785652"/>
              <a:gd name="connsiteX29" fmla="*/ 5419068 w 8467293"/>
              <a:gd name="connsiteY29" fmla="*/ 3785652 h 3785652"/>
              <a:gd name="connsiteX30" fmla="*/ 4685235 w 8467293"/>
              <a:gd name="connsiteY30" fmla="*/ 3785652 h 3785652"/>
              <a:gd name="connsiteX31" fmla="*/ 4036076 w 8467293"/>
              <a:gd name="connsiteY31" fmla="*/ 3785652 h 3785652"/>
              <a:gd name="connsiteX32" fmla="*/ 3640936 w 8467293"/>
              <a:gd name="connsiteY32" fmla="*/ 3785652 h 3785652"/>
              <a:gd name="connsiteX33" fmla="*/ 3161123 w 8467293"/>
              <a:gd name="connsiteY33" fmla="*/ 3785652 h 3785652"/>
              <a:gd name="connsiteX34" fmla="*/ 2427291 w 8467293"/>
              <a:gd name="connsiteY34" fmla="*/ 3785652 h 3785652"/>
              <a:gd name="connsiteX35" fmla="*/ 1778132 w 8467293"/>
              <a:gd name="connsiteY35" fmla="*/ 3785652 h 3785652"/>
              <a:gd name="connsiteX36" fmla="*/ 1213645 w 8467293"/>
              <a:gd name="connsiteY36" fmla="*/ 3785652 h 3785652"/>
              <a:gd name="connsiteX37" fmla="*/ 733832 w 8467293"/>
              <a:gd name="connsiteY37" fmla="*/ 3785652 h 3785652"/>
              <a:gd name="connsiteX38" fmla="*/ 0 w 8467293"/>
              <a:gd name="connsiteY38" fmla="*/ 3785652 h 3785652"/>
              <a:gd name="connsiteX39" fmla="*/ 0 w 8467293"/>
              <a:gd name="connsiteY39" fmla="*/ 3206988 h 3785652"/>
              <a:gd name="connsiteX40" fmla="*/ 0 w 8467293"/>
              <a:gd name="connsiteY40" fmla="*/ 2779750 h 3785652"/>
              <a:gd name="connsiteX41" fmla="*/ 0 w 8467293"/>
              <a:gd name="connsiteY41" fmla="*/ 2201086 h 3785652"/>
              <a:gd name="connsiteX42" fmla="*/ 0 w 8467293"/>
              <a:gd name="connsiteY42" fmla="*/ 1622422 h 3785652"/>
              <a:gd name="connsiteX43" fmla="*/ 0 w 8467293"/>
              <a:gd name="connsiteY43" fmla="*/ 1043758 h 3785652"/>
              <a:gd name="connsiteX44" fmla="*/ 0 w 8467293"/>
              <a:gd name="connsiteY44" fmla="*/ 540807 h 3785652"/>
              <a:gd name="connsiteX45" fmla="*/ 0 w 8467293"/>
              <a:gd name="connsiteY45" fmla="*/ 0 h 3785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8467293" h="3785652" fill="none" extrusionOk="0">
                <a:moveTo>
                  <a:pt x="0" y="0"/>
                </a:moveTo>
                <a:cubicBezTo>
                  <a:pt x="267655" y="-38906"/>
                  <a:pt x="415005" y="32780"/>
                  <a:pt x="564486" y="0"/>
                </a:cubicBezTo>
                <a:cubicBezTo>
                  <a:pt x="713967" y="-32780"/>
                  <a:pt x="806356" y="29055"/>
                  <a:pt x="874954" y="0"/>
                </a:cubicBezTo>
                <a:cubicBezTo>
                  <a:pt x="943552" y="-29055"/>
                  <a:pt x="1244000" y="44402"/>
                  <a:pt x="1354767" y="0"/>
                </a:cubicBezTo>
                <a:cubicBezTo>
                  <a:pt x="1465534" y="-44402"/>
                  <a:pt x="1871252" y="33436"/>
                  <a:pt x="2088599" y="0"/>
                </a:cubicBezTo>
                <a:cubicBezTo>
                  <a:pt x="2305946" y="-33436"/>
                  <a:pt x="2604851" y="10927"/>
                  <a:pt x="2737758" y="0"/>
                </a:cubicBezTo>
                <a:cubicBezTo>
                  <a:pt x="2870665" y="-10927"/>
                  <a:pt x="2899869" y="30948"/>
                  <a:pt x="3048225" y="0"/>
                </a:cubicBezTo>
                <a:cubicBezTo>
                  <a:pt x="3196581" y="-30948"/>
                  <a:pt x="3436027" y="40759"/>
                  <a:pt x="3612712" y="0"/>
                </a:cubicBezTo>
                <a:cubicBezTo>
                  <a:pt x="3789397" y="-40759"/>
                  <a:pt x="3807897" y="8900"/>
                  <a:pt x="3923179" y="0"/>
                </a:cubicBezTo>
                <a:cubicBezTo>
                  <a:pt x="4038461" y="-8900"/>
                  <a:pt x="4335772" y="73258"/>
                  <a:pt x="4572338" y="0"/>
                </a:cubicBezTo>
                <a:cubicBezTo>
                  <a:pt x="4808904" y="-73258"/>
                  <a:pt x="4955005" y="61198"/>
                  <a:pt x="5136824" y="0"/>
                </a:cubicBezTo>
                <a:cubicBezTo>
                  <a:pt x="5318643" y="-61198"/>
                  <a:pt x="5437741" y="19669"/>
                  <a:pt x="5531965" y="0"/>
                </a:cubicBezTo>
                <a:cubicBezTo>
                  <a:pt x="5626189" y="-19669"/>
                  <a:pt x="5855605" y="48376"/>
                  <a:pt x="6011778" y="0"/>
                </a:cubicBezTo>
                <a:cubicBezTo>
                  <a:pt x="6167951" y="-48376"/>
                  <a:pt x="6322302" y="6195"/>
                  <a:pt x="6491591" y="0"/>
                </a:cubicBezTo>
                <a:cubicBezTo>
                  <a:pt x="6660880" y="-6195"/>
                  <a:pt x="6705625" y="17119"/>
                  <a:pt x="6886732" y="0"/>
                </a:cubicBezTo>
                <a:cubicBezTo>
                  <a:pt x="7067839" y="-17119"/>
                  <a:pt x="7279375" y="65135"/>
                  <a:pt x="7535891" y="0"/>
                </a:cubicBezTo>
                <a:cubicBezTo>
                  <a:pt x="7792407" y="-65135"/>
                  <a:pt x="8182318" y="36855"/>
                  <a:pt x="8467293" y="0"/>
                </a:cubicBezTo>
                <a:cubicBezTo>
                  <a:pt x="8474858" y="214590"/>
                  <a:pt x="8437037" y="362660"/>
                  <a:pt x="8467293" y="502951"/>
                </a:cubicBezTo>
                <a:cubicBezTo>
                  <a:pt x="8497549" y="643242"/>
                  <a:pt x="8417263" y="800541"/>
                  <a:pt x="8467293" y="1043758"/>
                </a:cubicBezTo>
                <a:cubicBezTo>
                  <a:pt x="8517323" y="1286975"/>
                  <a:pt x="8445710" y="1339066"/>
                  <a:pt x="8467293" y="1470996"/>
                </a:cubicBezTo>
                <a:cubicBezTo>
                  <a:pt x="8488876" y="1602926"/>
                  <a:pt x="8411756" y="1747793"/>
                  <a:pt x="8467293" y="2011804"/>
                </a:cubicBezTo>
                <a:cubicBezTo>
                  <a:pt x="8522830" y="2275815"/>
                  <a:pt x="8430586" y="2379435"/>
                  <a:pt x="8467293" y="2476898"/>
                </a:cubicBezTo>
                <a:cubicBezTo>
                  <a:pt x="8504000" y="2574361"/>
                  <a:pt x="8422875" y="2798567"/>
                  <a:pt x="8467293" y="2941992"/>
                </a:cubicBezTo>
                <a:cubicBezTo>
                  <a:pt x="8511711" y="3085417"/>
                  <a:pt x="8407344" y="3386430"/>
                  <a:pt x="8467293" y="3785652"/>
                </a:cubicBezTo>
                <a:cubicBezTo>
                  <a:pt x="8277519" y="3827935"/>
                  <a:pt x="8131269" y="3756747"/>
                  <a:pt x="7902807" y="3785652"/>
                </a:cubicBezTo>
                <a:cubicBezTo>
                  <a:pt x="7674345" y="3814557"/>
                  <a:pt x="7553539" y="3758912"/>
                  <a:pt x="7253648" y="3785652"/>
                </a:cubicBezTo>
                <a:cubicBezTo>
                  <a:pt x="6953757" y="3812392"/>
                  <a:pt x="6887769" y="3745960"/>
                  <a:pt x="6773834" y="3785652"/>
                </a:cubicBezTo>
                <a:cubicBezTo>
                  <a:pt x="6659899" y="3825344"/>
                  <a:pt x="6441844" y="3743776"/>
                  <a:pt x="6294021" y="3785652"/>
                </a:cubicBezTo>
                <a:cubicBezTo>
                  <a:pt x="6146198" y="3827528"/>
                  <a:pt x="6117235" y="3781662"/>
                  <a:pt x="5983554" y="3785652"/>
                </a:cubicBezTo>
                <a:cubicBezTo>
                  <a:pt x="5849873" y="3789642"/>
                  <a:pt x="5578933" y="3754296"/>
                  <a:pt x="5419068" y="3785652"/>
                </a:cubicBezTo>
                <a:cubicBezTo>
                  <a:pt x="5259203" y="3817008"/>
                  <a:pt x="5039729" y="3782953"/>
                  <a:pt x="4685235" y="3785652"/>
                </a:cubicBezTo>
                <a:cubicBezTo>
                  <a:pt x="4330741" y="3788351"/>
                  <a:pt x="4319607" y="3753684"/>
                  <a:pt x="4036076" y="3785652"/>
                </a:cubicBezTo>
                <a:cubicBezTo>
                  <a:pt x="3752545" y="3817620"/>
                  <a:pt x="3729677" y="3742440"/>
                  <a:pt x="3640936" y="3785652"/>
                </a:cubicBezTo>
                <a:cubicBezTo>
                  <a:pt x="3552195" y="3828864"/>
                  <a:pt x="3369375" y="3745794"/>
                  <a:pt x="3161123" y="3785652"/>
                </a:cubicBezTo>
                <a:cubicBezTo>
                  <a:pt x="2952871" y="3825510"/>
                  <a:pt x="2676639" y="3753606"/>
                  <a:pt x="2427291" y="3785652"/>
                </a:cubicBezTo>
                <a:cubicBezTo>
                  <a:pt x="2177943" y="3817698"/>
                  <a:pt x="2077981" y="3774566"/>
                  <a:pt x="1778132" y="3785652"/>
                </a:cubicBezTo>
                <a:cubicBezTo>
                  <a:pt x="1478283" y="3796738"/>
                  <a:pt x="1477587" y="3757855"/>
                  <a:pt x="1213645" y="3785652"/>
                </a:cubicBezTo>
                <a:cubicBezTo>
                  <a:pt x="949703" y="3813449"/>
                  <a:pt x="925157" y="3784151"/>
                  <a:pt x="733832" y="3785652"/>
                </a:cubicBezTo>
                <a:cubicBezTo>
                  <a:pt x="542507" y="3787153"/>
                  <a:pt x="331916" y="3754178"/>
                  <a:pt x="0" y="3785652"/>
                </a:cubicBezTo>
                <a:cubicBezTo>
                  <a:pt x="-60765" y="3572070"/>
                  <a:pt x="37979" y="3460274"/>
                  <a:pt x="0" y="3206988"/>
                </a:cubicBezTo>
                <a:cubicBezTo>
                  <a:pt x="-37979" y="2953702"/>
                  <a:pt x="4429" y="2967460"/>
                  <a:pt x="0" y="2779750"/>
                </a:cubicBezTo>
                <a:cubicBezTo>
                  <a:pt x="-4429" y="2592040"/>
                  <a:pt x="13133" y="2399385"/>
                  <a:pt x="0" y="2201086"/>
                </a:cubicBezTo>
                <a:cubicBezTo>
                  <a:pt x="-13133" y="2002787"/>
                  <a:pt x="3624" y="1791754"/>
                  <a:pt x="0" y="1622422"/>
                </a:cubicBezTo>
                <a:cubicBezTo>
                  <a:pt x="-3624" y="1453090"/>
                  <a:pt x="25043" y="1311807"/>
                  <a:pt x="0" y="1043758"/>
                </a:cubicBezTo>
                <a:cubicBezTo>
                  <a:pt x="-25043" y="775709"/>
                  <a:pt x="45801" y="777506"/>
                  <a:pt x="0" y="540807"/>
                </a:cubicBezTo>
                <a:cubicBezTo>
                  <a:pt x="-45801" y="304108"/>
                  <a:pt x="40717" y="193388"/>
                  <a:pt x="0" y="0"/>
                </a:cubicBezTo>
                <a:close/>
              </a:path>
              <a:path w="8467293" h="3785652" stroke="0" extrusionOk="0">
                <a:moveTo>
                  <a:pt x="0" y="0"/>
                </a:moveTo>
                <a:cubicBezTo>
                  <a:pt x="232976" y="-1604"/>
                  <a:pt x="332059" y="7650"/>
                  <a:pt x="479813" y="0"/>
                </a:cubicBezTo>
                <a:cubicBezTo>
                  <a:pt x="627567" y="-7650"/>
                  <a:pt x="779953" y="44205"/>
                  <a:pt x="874954" y="0"/>
                </a:cubicBezTo>
                <a:cubicBezTo>
                  <a:pt x="969955" y="-44205"/>
                  <a:pt x="1174988" y="13021"/>
                  <a:pt x="1270094" y="0"/>
                </a:cubicBezTo>
                <a:cubicBezTo>
                  <a:pt x="1365200" y="-13021"/>
                  <a:pt x="1562521" y="31716"/>
                  <a:pt x="1665234" y="0"/>
                </a:cubicBezTo>
                <a:cubicBezTo>
                  <a:pt x="1767947" y="-31716"/>
                  <a:pt x="1863450" y="26"/>
                  <a:pt x="1975702" y="0"/>
                </a:cubicBezTo>
                <a:cubicBezTo>
                  <a:pt x="2087954" y="-26"/>
                  <a:pt x="2369789" y="24525"/>
                  <a:pt x="2540188" y="0"/>
                </a:cubicBezTo>
                <a:cubicBezTo>
                  <a:pt x="2710587" y="-24525"/>
                  <a:pt x="3006135" y="24340"/>
                  <a:pt x="3189347" y="0"/>
                </a:cubicBezTo>
                <a:cubicBezTo>
                  <a:pt x="3372559" y="-24340"/>
                  <a:pt x="3474782" y="23644"/>
                  <a:pt x="3753833" y="0"/>
                </a:cubicBezTo>
                <a:cubicBezTo>
                  <a:pt x="4032884" y="-23644"/>
                  <a:pt x="4219376" y="63199"/>
                  <a:pt x="4402992" y="0"/>
                </a:cubicBezTo>
                <a:cubicBezTo>
                  <a:pt x="4586608" y="-63199"/>
                  <a:pt x="4811532" y="26390"/>
                  <a:pt x="4967479" y="0"/>
                </a:cubicBezTo>
                <a:cubicBezTo>
                  <a:pt x="5123426" y="-26390"/>
                  <a:pt x="5476983" y="36027"/>
                  <a:pt x="5701311" y="0"/>
                </a:cubicBezTo>
                <a:cubicBezTo>
                  <a:pt x="5925639" y="-36027"/>
                  <a:pt x="6279816" y="35256"/>
                  <a:pt x="6435143" y="0"/>
                </a:cubicBezTo>
                <a:cubicBezTo>
                  <a:pt x="6590470" y="-35256"/>
                  <a:pt x="6925212" y="4626"/>
                  <a:pt x="7168975" y="0"/>
                </a:cubicBezTo>
                <a:cubicBezTo>
                  <a:pt x="7412738" y="-4626"/>
                  <a:pt x="7580064" y="44125"/>
                  <a:pt x="7818134" y="0"/>
                </a:cubicBezTo>
                <a:cubicBezTo>
                  <a:pt x="8056204" y="-44125"/>
                  <a:pt x="8219557" y="46379"/>
                  <a:pt x="8467293" y="0"/>
                </a:cubicBezTo>
                <a:cubicBezTo>
                  <a:pt x="8525764" y="170416"/>
                  <a:pt x="8461653" y="324174"/>
                  <a:pt x="8467293" y="502951"/>
                </a:cubicBezTo>
                <a:cubicBezTo>
                  <a:pt x="8472933" y="681728"/>
                  <a:pt x="8414951" y="829894"/>
                  <a:pt x="8467293" y="968045"/>
                </a:cubicBezTo>
                <a:cubicBezTo>
                  <a:pt x="8519635" y="1106196"/>
                  <a:pt x="8436146" y="1215764"/>
                  <a:pt x="8467293" y="1395283"/>
                </a:cubicBezTo>
                <a:cubicBezTo>
                  <a:pt x="8498440" y="1574802"/>
                  <a:pt x="8416621" y="1724996"/>
                  <a:pt x="8467293" y="1822521"/>
                </a:cubicBezTo>
                <a:cubicBezTo>
                  <a:pt x="8517965" y="1920046"/>
                  <a:pt x="8429367" y="2124291"/>
                  <a:pt x="8467293" y="2363328"/>
                </a:cubicBezTo>
                <a:cubicBezTo>
                  <a:pt x="8505219" y="2602365"/>
                  <a:pt x="8409608" y="2755151"/>
                  <a:pt x="8467293" y="2866279"/>
                </a:cubicBezTo>
                <a:cubicBezTo>
                  <a:pt x="8524978" y="2977407"/>
                  <a:pt x="8389921" y="3565953"/>
                  <a:pt x="8467293" y="3785652"/>
                </a:cubicBezTo>
                <a:cubicBezTo>
                  <a:pt x="8229243" y="3837752"/>
                  <a:pt x="8155309" y="3757401"/>
                  <a:pt x="7987480" y="3785652"/>
                </a:cubicBezTo>
                <a:cubicBezTo>
                  <a:pt x="7819651" y="3813903"/>
                  <a:pt x="7615259" y="3783581"/>
                  <a:pt x="7507666" y="3785652"/>
                </a:cubicBezTo>
                <a:cubicBezTo>
                  <a:pt x="7400073" y="3787723"/>
                  <a:pt x="7245671" y="3753841"/>
                  <a:pt x="7027853" y="3785652"/>
                </a:cubicBezTo>
                <a:cubicBezTo>
                  <a:pt x="6810035" y="3817463"/>
                  <a:pt x="6605762" y="3736890"/>
                  <a:pt x="6378694" y="3785652"/>
                </a:cubicBezTo>
                <a:cubicBezTo>
                  <a:pt x="6151626" y="3834414"/>
                  <a:pt x="5949544" y="3764215"/>
                  <a:pt x="5644862" y="3785652"/>
                </a:cubicBezTo>
                <a:cubicBezTo>
                  <a:pt x="5340180" y="3807089"/>
                  <a:pt x="5160756" y="3785204"/>
                  <a:pt x="4911030" y="3785652"/>
                </a:cubicBezTo>
                <a:cubicBezTo>
                  <a:pt x="4661304" y="3786100"/>
                  <a:pt x="4563780" y="3745043"/>
                  <a:pt x="4431217" y="3785652"/>
                </a:cubicBezTo>
                <a:cubicBezTo>
                  <a:pt x="4298654" y="3826261"/>
                  <a:pt x="4127449" y="3746220"/>
                  <a:pt x="3866730" y="3785652"/>
                </a:cubicBezTo>
                <a:cubicBezTo>
                  <a:pt x="3606011" y="3825084"/>
                  <a:pt x="3634464" y="3784120"/>
                  <a:pt x="3556263" y="3785652"/>
                </a:cubicBezTo>
                <a:cubicBezTo>
                  <a:pt x="3478062" y="3787184"/>
                  <a:pt x="3243965" y="3754654"/>
                  <a:pt x="3161123" y="3785652"/>
                </a:cubicBezTo>
                <a:cubicBezTo>
                  <a:pt x="3078281" y="3816650"/>
                  <a:pt x="2807406" y="3774789"/>
                  <a:pt x="2511964" y="3785652"/>
                </a:cubicBezTo>
                <a:cubicBezTo>
                  <a:pt x="2216522" y="3796515"/>
                  <a:pt x="2183781" y="3764055"/>
                  <a:pt x="2032150" y="3785652"/>
                </a:cubicBezTo>
                <a:cubicBezTo>
                  <a:pt x="1880519" y="3807249"/>
                  <a:pt x="1745366" y="3741503"/>
                  <a:pt x="1637010" y="3785652"/>
                </a:cubicBezTo>
                <a:cubicBezTo>
                  <a:pt x="1528654" y="3829801"/>
                  <a:pt x="1210580" y="3751642"/>
                  <a:pt x="1072524" y="3785652"/>
                </a:cubicBezTo>
                <a:cubicBezTo>
                  <a:pt x="934468" y="3819662"/>
                  <a:pt x="861312" y="3782681"/>
                  <a:pt x="762056" y="3785652"/>
                </a:cubicBezTo>
                <a:cubicBezTo>
                  <a:pt x="662800" y="3788623"/>
                  <a:pt x="303955" y="3765972"/>
                  <a:pt x="0" y="3785652"/>
                </a:cubicBezTo>
                <a:cubicBezTo>
                  <a:pt x="-22736" y="3489689"/>
                  <a:pt x="44353" y="3349298"/>
                  <a:pt x="0" y="3169132"/>
                </a:cubicBezTo>
                <a:cubicBezTo>
                  <a:pt x="-44353" y="2988966"/>
                  <a:pt x="3526" y="2711786"/>
                  <a:pt x="0" y="2552611"/>
                </a:cubicBezTo>
                <a:cubicBezTo>
                  <a:pt x="-3526" y="2393436"/>
                  <a:pt x="24486" y="2221206"/>
                  <a:pt x="0" y="2049660"/>
                </a:cubicBezTo>
                <a:cubicBezTo>
                  <a:pt x="-24486" y="1878114"/>
                  <a:pt x="5998" y="1816328"/>
                  <a:pt x="0" y="1622422"/>
                </a:cubicBezTo>
                <a:cubicBezTo>
                  <a:pt x="-5998" y="1428516"/>
                  <a:pt x="24052" y="1257386"/>
                  <a:pt x="0" y="1119471"/>
                </a:cubicBezTo>
                <a:cubicBezTo>
                  <a:pt x="-24052" y="981556"/>
                  <a:pt x="55581" y="839604"/>
                  <a:pt x="0" y="578664"/>
                </a:cubicBezTo>
                <a:cubicBezTo>
                  <a:pt x="-55581" y="317724"/>
                  <a:pt x="6174" y="138203"/>
                  <a:pt x="0" y="0"/>
                </a:cubicBezTo>
                <a:close/>
              </a:path>
            </a:pathLst>
          </a:custGeom>
          <a:solidFill>
            <a:schemeClr val="bg1">
              <a:lumMod val="20000"/>
              <a:lumOff val="80000"/>
              <a:alpha val="62000"/>
            </a:schemeClr>
          </a:solidFill>
          <a:ln w="38100">
            <a:solidFill>
              <a:schemeClr val="bg1">
                <a:lumMod val="50000"/>
              </a:schemeClr>
            </a:solidFill>
          </a:ln>
        </p:spPr>
        <p:style>
          <a:lnRef idx="0">
            <a:scrgbClr r="0" g="0" b="0"/>
          </a:lnRef>
          <a:fillRef idx="0">
            <a:scrgbClr r="0" g="0" b="0"/>
          </a:fillRef>
          <a:effectRef idx="0">
            <a:scrgbClr r="0" g="0" b="0"/>
          </a:effectRef>
          <a:fontRef idx="minor">
            <a:schemeClr val="accent1"/>
          </a:fontRef>
        </p:style>
        <p:txBody>
          <a:bodyPr wrap="square">
            <a:spAutoFit/>
          </a:bodyPr>
          <a:lstStyle>
            <a:defPPr>
              <a:defRPr lang="en-US"/>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9pPr>
          </a:lstStyle>
          <a:p>
            <a:pPr lvl="0" algn="just"/>
            <a:r>
              <a:rPr lang="vi-VN" sz="4000" b="1" dirty="0">
                <a:solidFill>
                  <a:srgbClr val="121212"/>
                </a:solidFill>
              </a:rPr>
              <a:t>   </a:t>
            </a:r>
            <a:r>
              <a:rPr lang="vi-VN" sz="3600" dirty="0">
                <a:solidFill>
                  <a:srgbClr val="121212"/>
                </a:solidFill>
                <a:latin typeface="Times New Roman" panose="02020603050405020304" pitchFamily="18" charset="0"/>
                <a:cs typeface="Times New Roman" panose="02020603050405020304" pitchFamily="18" charset="0"/>
              </a:rPr>
              <a:t>Cách làm phát ra âm thanh của nhạc cụ dây là tạo sự rung động của dây; của nhạc cụ gõ là tạo sự rung động của bề mặt bị gõ; của nhạc cụ hơi là thổi làm không khí trong ống rung động.</a:t>
            </a:r>
            <a:endParaRPr kumimoji="0" sz="3600" i="0" u="none" strike="noStrike" kern="1200" cap="none" spc="0" normalizeH="0" baseline="0" noProof="0" dirty="0">
              <a:ln>
                <a:noFill/>
              </a:ln>
              <a:solidFill>
                <a:srgbClr val="121212"/>
              </a:solidFill>
              <a:effectLst/>
              <a:uLnTx/>
              <a:uFillTx/>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7"/>
          <a:stretch>
            <a:fillRect/>
          </a:stretch>
        </p:blipFill>
        <p:spPr>
          <a:xfrm>
            <a:off x="1995170" y="191135"/>
            <a:ext cx="10229850" cy="16097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4"/>
                                        </p:tgtEl>
                                        <p:attrNameLst>
                                          <p:attrName>style.visibility</p:attrName>
                                        </p:attrNameLst>
                                      </p:cBhvr>
                                      <p:to>
                                        <p:strVal val="visible"/>
                                      </p:to>
                                    </p:set>
                                    <p:animEffect transition="in" filter="wipe(down)">
                                      <p:cBhvr>
                                        <p:cTn id="7" dur="500"/>
                                        <p:tgtEl>
                                          <p:spTgt spid="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 grpId="0" bldLvl="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 name="Freeform: Shape 178"/>
          <p:cNvSpPr/>
          <p:nvPr/>
        </p:nvSpPr>
        <p:spPr>
          <a:xfrm rot="20589086">
            <a:off x="-2297312" y="2897570"/>
            <a:ext cx="7225270" cy="6141584"/>
          </a:xfrm>
          <a:custGeom>
            <a:avLst/>
            <a:gdLst>
              <a:gd name="connsiteX0" fmla="*/ 722027 w 7157111"/>
              <a:gd name="connsiteY0" fmla="*/ 501822 h 5869817"/>
              <a:gd name="connsiteX1" fmla="*/ 25341 w 7157111"/>
              <a:gd name="connsiteY1" fmla="*/ 2330622 h 5869817"/>
              <a:gd name="connsiteX2" fmla="*/ 188627 w 7157111"/>
              <a:gd name="connsiteY2" fmla="*/ 3593365 h 5869817"/>
              <a:gd name="connsiteX3" fmla="*/ 536970 w 7157111"/>
              <a:gd name="connsiteY3" fmla="*/ 4192079 h 5869817"/>
              <a:gd name="connsiteX4" fmla="*/ 493427 w 7157111"/>
              <a:gd name="connsiteY4" fmla="*/ 5084708 h 5869817"/>
              <a:gd name="connsiteX5" fmla="*/ 1092141 w 7157111"/>
              <a:gd name="connsiteY5" fmla="*/ 5824937 h 5869817"/>
              <a:gd name="connsiteX6" fmla="*/ 2387541 w 7157111"/>
              <a:gd name="connsiteY6" fmla="*/ 5792279 h 5869817"/>
              <a:gd name="connsiteX7" fmla="*/ 2920941 w 7157111"/>
              <a:gd name="connsiteY7" fmla="*/ 5868479 h 5869817"/>
              <a:gd name="connsiteX8" fmla="*/ 3693827 w 7157111"/>
              <a:gd name="connsiteY8" fmla="*/ 5716079 h 5869817"/>
              <a:gd name="connsiteX9" fmla="*/ 4684427 w 7157111"/>
              <a:gd name="connsiteY9" fmla="*/ 5433051 h 5869817"/>
              <a:gd name="connsiteX10" fmla="*/ 5555284 w 7157111"/>
              <a:gd name="connsiteY10" fmla="*/ 5639879 h 5869817"/>
              <a:gd name="connsiteX11" fmla="*/ 6251970 w 7157111"/>
              <a:gd name="connsiteY11" fmla="*/ 5215337 h 5869817"/>
              <a:gd name="connsiteX12" fmla="*/ 6687399 w 7157111"/>
              <a:gd name="connsiteY12" fmla="*/ 4747251 h 5869817"/>
              <a:gd name="connsiteX13" fmla="*/ 6458799 w 7157111"/>
              <a:gd name="connsiteY13" fmla="*/ 4017908 h 5869817"/>
              <a:gd name="connsiteX14" fmla="*/ 6709170 w 7157111"/>
              <a:gd name="connsiteY14" fmla="*/ 3288565 h 5869817"/>
              <a:gd name="connsiteX15" fmla="*/ 7144599 w 7157111"/>
              <a:gd name="connsiteY15" fmla="*/ 2069365 h 5869817"/>
              <a:gd name="connsiteX16" fmla="*/ 6175770 w 7157111"/>
              <a:gd name="connsiteY16" fmla="*/ 773965 h 5869817"/>
              <a:gd name="connsiteX17" fmla="*/ 5206941 w 7157111"/>
              <a:gd name="connsiteY17" fmla="*/ 490937 h 5869817"/>
              <a:gd name="connsiteX18" fmla="*/ 4303427 w 7157111"/>
              <a:gd name="connsiteY18" fmla="*/ 1079 h 5869817"/>
              <a:gd name="connsiteX19" fmla="*/ 2790313 w 7157111"/>
              <a:gd name="connsiteY19" fmla="*/ 360308 h 5869817"/>
              <a:gd name="connsiteX20" fmla="*/ 1810599 w 7157111"/>
              <a:gd name="connsiteY20" fmla="*/ 403851 h 5869817"/>
              <a:gd name="connsiteX21" fmla="*/ 722027 w 7157111"/>
              <a:gd name="connsiteY21" fmla="*/ 501822 h 586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57111" h="5869817">
                <a:moveTo>
                  <a:pt x="722027" y="501822"/>
                </a:moveTo>
                <a:cubicBezTo>
                  <a:pt x="424484" y="822950"/>
                  <a:pt x="114241" y="1815365"/>
                  <a:pt x="25341" y="2330622"/>
                </a:cubicBezTo>
                <a:cubicBezTo>
                  <a:pt x="-63559" y="2845879"/>
                  <a:pt x="103356" y="3283122"/>
                  <a:pt x="188627" y="3593365"/>
                </a:cubicBezTo>
                <a:cubicBezTo>
                  <a:pt x="273898" y="3903608"/>
                  <a:pt x="486170" y="3943522"/>
                  <a:pt x="536970" y="4192079"/>
                </a:cubicBezTo>
                <a:cubicBezTo>
                  <a:pt x="587770" y="4440636"/>
                  <a:pt x="400899" y="4812565"/>
                  <a:pt x="493427" y="5084708"/>
                </a:cubicBezTo>
                <a:cubicBezTo>
                  <a:pt x="585955" y="5356851"/>
                  <a:pt x="776455" y="5707009"/>
                  <a:pt x="1092141" y="5824937"/>
                </a:cubicBezTo>
                <a:cubicBezTo>
                  <a:pt x="1407827" y="5942865"/>
                  <a:pt x="2082741" y="5785022"/>
                  <a:pt x="2387541" y="5792279"/>
                </a:cubicBezTo>
                <a:cubicBezTo>
                  <a:pt x="2692341" y="5799536"/>
                  <a:pt x="2703227" y="5881179"/>
                  <a:pt x="2920941" y="5868479"/>
                </a:cubicBezTo>
                <a:cubicBezTo>
                  <a:pt x="3138655" y="5855779"/>
                  <a:pt x="3399913" y="5788650"/>
                  <a:pt x="3693827" y="5716079"/>
                </a:cubicBezTo>
                <a:cubicBezTo>
                  <a:pt x="3987741" y="5643508"/>
                  <a:pt x="4374184" y="5445751"/>
                  <a:pt x="4684427" y="5433051"/>
                </a:cubicBezTo>
                <a:cubicBezTo>
                  <a:pt x="4994670" y="5420351"/>
                  <a:pt x="5294027" y="5676165"/>
                  <a:pt x="5555284" y="5639879"/>
                </a:cubicBezTo>
                <a:cubicBezTo>
                  <a:pt x="5816541" y="5603593"/>
                  <a:pt x="6063284" y="5364108"/>
                  <a:pt x="6251970" y="5215337"/>
                </a:cubicBezTo>
                <a:cubicBezTo>
                  <a:pt x="6440656" y="5066566"/>
                  <a:pt x="6652928" y="4946823"/>
                  <a:pt x="6687399" y="4747251"/>
                </a:cubicBezTo>
                <a:cubicBezTo>
                  <a:pt x="6721871" y="4547680"/>
                  <a:pt x="6455171" y="4261022"/>
                  <a:pt x="6458799" y="4017908"/>
                </a:cubicBezTo>
                <a:cubicBezTo>
                  <a:pt x="6462428" y="3774794"/>
                  <a:pt x="6594870" y="3613322"/>
                  <a:pt x="6709170" y="3288565"/>
                </a:cubicBezTo>
                <a:cubicBezTo>
                  <a:pt x="6823470" y="2963808"/>
                  <a:pt x="7233499" y="2488465"/>
                  <a:pt x="7144599" y="2069365"/>
                </a:cubicBezTo>
                <a:cubicBezTo>
                  <a:pt x="7055699" y="1650265"/>
                  <a:pt x="6498713" y="1037036"/>
                  <a:pt x="6175770" y="773965"/>
                </a:cubicBezTo>
                <a:cubicBezTo>
                  <a:pt x="5852827" y="510894"/>
                  <a:pt x="5518998" y="619751"/>
                  <a:pt x="5206941" y="490937"/>
                </a:cubicBezTo>
                <a:cubicBezTo>
                  <a:pt x="4894884" y="362123"/>
                  <a:pt x="4706198" y="22850"/>
                  <a:pt x="4303427" y="1079"/>
                </a:cubicBezTo>
                <a:cubicBezTo>
                  <a:pt x="3900656" y="-20692"/>
                  <a:pt x="3205784" y="293179"/>
                  <a:pt x="2790313" y="360308"/>
                </a:cubicBezTo>
                <a:cubicBezTo>
                  <a:pt x="2374842" y="427437"/>
                  <a:pt x="2151685" y="378451"/>
                  <a:pt x="1810599" y="403851"/>
                </a:cubicBezTo>
                <a:cubicBezTo>
                  <a:pt x="1469513" y="429251"/>
                  <a:pt x="1019570" y="180694"/>
                  <a:pt x="722027" y="501822"/>
                </a:cubicBezTo>
                <a:close/>
              </a:path>
            </a:pathLst>
          </a:custGeom>
          <a:solidFill>
            <a:srgbClr val="FDD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AFE2DB"/>
              </a:solidFill>
              <a:effectLst/>
              <a:uLnTx/>
              <a:uFillTx/>
              <a:latin typeface="Calibri" panose="020F0502020204030204"/>
              <a:ea typeface="+mn-ea"/>
              <a:cs typeface="Cordia New" panose="020B0304020202020204" pitchFamily="34" charset="-34"/>
            </a:endParaRPr>
          </a:p>
        </p:txBody>
      </p:sp>
      <p:sp>
        <p:nvSpPr>
          <p:cNvPr id="182" name="Freeform: Shape 181"/>
          <p:cNvSpPr/>
          <p:nvPr/>
        </p:nvSpPr>
        <p:spPr>
          <a:xfrm rot="21068396">
            <a:off x="2943490" y="1576091"/>
            <a:ext cx="871704" cy="835689"/>
          </a:xfrm>
          <a:custGeom>
            <a:avLst/>
            <a:gdLst>
              <a:gd name="connsiteX0" fmla="*/ 565922 w 573858"/>
              <a:gd name="connsiteY0" fmla="*/ 375577 h 550149"/>
              <a:gd name="connsiteX1" fmla="*/ 215056 w 573858"/>
              <a:gd name="connsiteY1" fmla="*/ 540653 h 550149"/>
              <a:gd name="connsiteX2" fmla="*/ 6813 w 573858"/>
              <a:gd name="connsiteY2" fmla="*/ 223308 h 550149"/>
              <a:gd name="connsiteX3" fmla="*/ 379816 w 573858"/>
              <a:gd name="connsiteY3" fmla="*/ 6369 h 550149"/>
              <a:gd name="connsiteX4" fmla="*/ 565922 w 573858"/>
              <a:gd name="connsiteY4" fmla="*/ 375577 h 550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3858" h="550149">
                <a:moveTo>
                  <a:pt x="565922" y="375577"/>
                </a:moveTo>
                <a:cubicBezTo>
                  <a:pt x="530187" y="511243"/>
                  <a:pt x="348983" y="575914"/>
                  <a:pt x="215056" y="540653"/>
                </a:cubicBezTo>
                <a:cubicBezTo>
                  <a:pt x="81129" y="505392"/>
                  <a:pt x="-28922" y="358816"/>
                  <a:pt x="6813" y="223308"/>
                </a:cubicBezTo>
                <a:cubicBezTo>
                  <a:pt x="42548" y="87642"/>
                  <a:pt x="245889" y="-28892"/>
                  <a:pt x="379816" y="6369"/>
                </a:cubicBezTo>
                <a:cubicBezTo>
                  <a:pt x="513585" y="41471"/>
                  <a:pt x="601499" y="239910"/>
                  <a:pt x="565922" y="375577"/>
                </a:cubicBezTo>
                <a:close/>
              </a:path>
            </a:pathLst>
          </a:custGeom>
          <a:solidFill>
            <a:srgbClr val="97D3C9"/>
          </a:solidFill>
          <a:ln w="157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dirty="0">
              <a:ln>
                <a:noFill/>
              </a:ln>
              <a:solidFill>
                <a:srgbClr val="767171"/>
              </a:solidFill>
              <a:effectLst/>
              <a:uLnTx/>
              <a:uFillTx/>
              <a:latin typeface="Calibri" panose="020F0502020204030204"/>
              <a:ea typeface="+mn-ea"/>
              <a:cs typeface="Cordia New" panose="020B0304020202020204" pitchFamily="34" charset="-34"/>
            </a:endParaRPr>
          </a:p>
        </p:txBody>
      </p:sp>
      <p:sp>
        <p:nvSpPr>
          <p:cNvPr id="183" name="Freeform: Shape 182"/>
          <p:cNvSpPr/>
          <p:nvPr/>
        </p:nvSpPr>
        <p:spPr>
          <a:xfrm rot="21068396">
            <a:off x="3428391" y="-54403"/>
            <a:ext cx="1829104" cy="1753533"/>
          </a:xfrm>
          <a:custGeom>
            <a:avLst/>
            <a:gdLst>
              <a:gd name="connsiteX0" fmla="*/ 565922 w 573858"/>
              <a:gd name="connsiteY0" fmla="*/ 375577 h 550149"/>
              <a:gd name="connsiteX1" fmla="*/ 215056 w 573858"/>
              <a:gd name="connsiteY1" fmla="*/ 540653 h 550149"/>
              <a:gd name="connsiteX2" fmla="*/ 6813 w 573858"/>
              <a:gd name="connsiteY2" fmla="*/ 223308 h 550149"/>
              <a:gd name="connsiteX3" fmla="*/ 379816 w 573858"/>
              <a:gd name="connsiteY3" fmla="*/ 6369 h 550149"/>
              <a:gd name="connsiteX4" fmla="*/ 565922 w 573858"/>
              <a:gd name="connsiteY4" fmla="*/ 375577 h 550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3858" h="550149">
                <a:moveTo>
                  <a:pt x="565922" y="375577"/>
                </a:moveTo>
                <a:cubicBezTo>
                  <a:pt x="530187" y="511243"/>
                  <a:pt x="348983" y="575914"/>
                  <a:pt x="215056" y="540653"/>
                </a:cubicBezTo>
                <a:cubicBezTo>
                  <a:pt x="81129" y="505392"/>
                  <a:pt x="-28922" y="358816"/>
                  <a:pt x="6813" y="223308"/>
                </a:cubicBezTo>
                <a:cubicBezTo>
                  <a:pt x="42548" y="87642"/>
                  <a:pt x="245889" y="-28892"/>
                  <a:pt x="379816" y="6369"/>
                </a:cubicBezTo>
                <a:cubicBezTo>
                  <a:pt x="513585" y="41471"/>
                  <a:pt x="601499" y="239910"/>
                  <a:pt x="565922" y="375577"/>
                </a:cubicBezTo>
                <a:close/>
              </a:path>
            </a:pathLst>
          </a:custGeom>
          <a:solidFill>
            <a:srgbClr val="CBD5CD"/>
          </a:solidFill>
          <a:ln w="157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dirty="0">
              <a:ln>
                <a:noFill/>
              </a:ln>
              <a:solidFill>
                <a:srgbClr val="767171"/>
              </a:solidFill>
              <a:effectLst/>
              <a:uLnTx/>
              <a:uFillTx/>
              <a:latin typeface="Calibri" panose="020F0502020204030204"/>
              <a:ea typeface="+mn-ea"/>
              <a:cs typeface="Cordia New" panose="020B0304020202020204" pitchFamily="34" charset="-34"/>
            </a:endParaRPr>
          </a:p>
        </p:txBody>
      </p:sp>
      <p:sp>
        <p:nvSpPr>
          <p:cNvPr id="184" name="Graphic 200"/>
          <p:cNvSpPr/>
          <p:nvPr/>
        </p:nvSpPr>
        <p:spPr>
          <a:xfrm rot="-2299724">
            <a:off x="10402440" y="5002339"/>
            <a:ext cx="2422941" cy="2422941"/>
          </a:xfrm>
          <a:custGeom>
            <a:avLst/>
            <a:gdLst>
              <a:gd name="connsiteX0" fmla="*/ 725649 w 725649"/>
              <a:gd name="connsiteY0" fmla="*/ 362825 h 725649"/>
              <a:gd name="connsiteX1" fmla="*/ 362825 w 725649"/>
              <a:gd name="connsiteY1" fmla="*/ 725649 h 725649"/>
              <a:gd name="connsiteX2" fmla="*/ 0 w 725649"/>
              <a:gd name="connsiteY2" fmla="*/ 362825 h 725649"/>
              <a:gd name="connsiteX3" fmla="*/ 362825 w 725649"/>
              <a:gd name="connsiteY3" fmla="*/ 0 h 725649"/>
              <a:gd name="connsiteX4" fmla="*/ 725649 w 725649"/>
              <a:gd name="connsiteY4" fmla="*/ 362825 h 725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5649" h="725649">
                <a:moveTo>
                  <a:pt x="725649" y="362825"/>
                </a:moveTo>
                <a:cubicBezTo>
                  <a:pt x="725649" y="563207"/>
                  <a:pt x="563207" y="725649"/>
                  <a:pt x="362825" y="725649"/>
                </a:cubicBezTo>
                <a:cubicBezTo>
                  <a:pt x="162442" y="725649"/>
                  <a:pt x="0" y="563207"/>
                  <a:pt x="0" y="362825"/>
                </a:cubicBezTo>
                <a:cubicBezTo>
                  <a:pt x="0" y="162442"/>
                  <a:pt x="162442" y="0"/>
                  <a:pt x="362825" y="0"/>
                </a:cubicBezTo>
                <a:cubicBezTo>
                  <a:pt x="563207" y="0"/>
                  <a:pt x="725649" y="162442"/>
                  <a:pt x="725649" y="362825"/>
                </a:cubicBezTo>
                <a:close/>
              </a:path>
            </a:pathLst>
          </a:custGeom>
          <a:noFill/>
          <a:ln w="38102" cap="flat">
            <a:solidFill>
              <a:srgbClr val="97D3C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nvGrpSpPr>
          <p:cNvPr id="185" name="Graphic 7"/>
          <p:cNvGrpSpPr/>
          <p:nvPr/>
        </p:nvGrpSpPr>
        <p:grpSpPr>
          <a:xfrm>
            <a:off x="1309628" y="265553"/>
            <a:ext cx="3233143" cy="6344712"/>
            <a:chOff x="0" y="2213069"/>
            <a:chExt cx="2613113" cy="4606687"/>
          </a:xfrm>
        </p:grpSpPr>
        <p:sp>
          <p:nvSpPr>
            <p:cNvPr id="186" name="Freeform: Shape 185"/>
            <p:cNvSpPr/>
            <p:nvPr/>
          </p:nvSpPr>
          <p:spPr>
            <a:xfrm>
              <a:off x="0" y="2213069"/>
              <a:ext cx="2613113" cy="2465592"/>
            </a:xfrm>
            <a:custGeom>
              <a:avLst/>
              <a:gdLst>
                <a:gd name="connsiteX0" fmla="*/ 841518 w 2613113"/>
                <a:gd name="connsiteY0" fmla="*/ 2039175 h 2465592"/>
                <a:gd name="connsiteX1" fmla="*/ 85391 w 2613113"/>
                <a:gd name="connsiteY1" fmla="*/ 1932305 h 2465592"/>
                <a:gd name="connsiteX2" fmla="*/ 467296 w 2613113"/>
                <a:gd name="connsiteY2" fmla="*/ 1183687 h 2465592"/>
                <a:gd name="connsiteX3" fmla="*/ 169386 w 2613113"/>
                <a:gd name="connsiteY3" fmla="*/ 878093 h 2465592"/>
                <a:gd name="connsiteX4" fmla="*/ 199945 w 2613113"/>
                <a:gd name="connsiteY4" fmla="*/ 427386 h 2465592"/>
                <a:gd name="connsiteX5" fmla="*/ 1032558 w 2613113"/>
                <a:gd name="connsiteY5" fmla="*/ 435069 h 2465592"/>
                <a:gd name="connsiteX6" fmla="*/ 1895729 w 2613113"/>
                <a:gd name="connsiteY6" fmla="*/ 60848 h 2465592"/>
                <a:gd name="connsiteX7" fmla="*/ 2048526 w 2613113"/>
                <a:gd name="connsiteY7" fmla="*/ 840025 h 2465592"/>
                <a:gd name="connsiteX8" fmla="*/ 2606104 w 2613113"/>
                <a:gd name="connsiteY8" fmla="*/ 1313783 h 2465592"/>
                <a:gd name="connsiteX9" fmla="*/ 1910922 w 2613113"/>
                <a:gd name="connsiteY9" fmla="*/ 1756806 h 2465592"/>
                <a:gd name="connsiteX10" fmla="*/ 1880362 w 2613113"/>
                <a:gd name="connsiteY10" fmla="*/ 2222706 h 2465592"/>
                <a:gd name="connsiteX11" fmla="*/ 1521333 w 2613113"/>
                <a:gd name="connsiteY11" fmla="*/ 2459498 h 2465592"/>
                <a:gd name="connsiteX12" fmla="*/ 864394 w 2613113"/>
                <a:gd name="connsiteY12" fmla="*/ 2062226 h 246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13113" h="2465592">
                  <a:moveTo>
                    <a:pt x="841518" y="2039175"/>
                  </a:moveTo>
                  <a:cubicBezTo>
                    <a:pt x="604726" y="2161413"/>
                    <a:pt x="261064" y="2161413"/>
                    <a:pt x="85391" y="1932305"/>
                  </a:cubicBezTo>
                  <a:cubicBezTo>
                    <a:pt x="-159084" y="1619202"/>
                    <a:pt x="169386" y="1283049"/>
                    <a:pt x="467296" y="1183687"/>
                  </a:cubicBezTo>
                  <a:cubicBezTo>
                    <a:pt x="367935" y="1076642"/>
                    <a:pt x="230505" y="1030890"/>
                    <a:pt x="169386" y="878093"/>
                  </a:cubicBezTo>
                  <a:cubicBezTo>
                    <a:pt x="115951" y="740663"/>
                    <a:pt x="108267" y="549623"/>
                    <a:pt x="199945" y="427386"/>
                  </a:cubicBezTo>
                  <a:cubicBezTo>
                    <a:pt x="444421" y="129475"/>
                    <a:pt x="780399" y="244029"/>
                    <a:pt x="1032558" y="435069"/>
                  </a:cubicBezTo>
                  <a:cubicBezTo>
                    <a:pt x="1116552" y="68357"/>
                    <a:pt x="1567260" y="-99633"/>
                    <a:pt x="1895729" y="60848"/>
                  </a:cubicBezTo>
                  <a:cubicBezTo>
                    <a:pt x="2216516" y="221328"/>
                    <a:pt x="2208832" y="572674"/>
                    <a:pt x="2048526" y="840025"/>
                  </a:cubicBezTo>
                  <a:cubicBezTo>
                    <a:pt x="2315877" y="870584"/>
                    <a:pt x="2667223" y="954579"/>
                    <a:pt x="2606104" y="1313783"/>
                  </a:cubicBezTo>
                  <a:cubicBezTo>
                    <a:pt x="2537302" y="1672812"/>
                    <a:pt x="2224199" y="1756806"/>
                    <a:pt x="1910922" y="1756806"/>
                  </a:cubicBezTo>
                  <a:cubicBezTo>
                    <a:pt x="1918605" y="1955355"/>
                    <a:pt x="1956674" y="2077593"/>
                    <a:pt x="1880362" y="2222706"/>
                  </a:cubicBezTo>
                  <a:cubicBezTo>
                    <a:pt x="1811560" y="2352453"/>
                    <a:pt x="1658938" y="2444131"/>
                    <a:pt x="1521333" y="2459498"/>
                  </a:cubicBezTo>
                  <a:cubicBezTo>
                    <a:pt x="1246299" y="2505424"/>
                    <a:pt x="978948" y="2283825"/>
                    <a:pt x="864394" y="2062226"/>
                  </a:cubicBezTo>
                </a:path>
              </a:pathLst>
            </a:custGeom>
            <a:solidFill>
              <a:srgbClr val="459B97"/>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nvGrpSpPr>
            <p:cNvPr id="187" name="Graphic 7"/>
            <p:cNvGrpSpPr/>
            <p:nvPr/>
          </p:nvGrpSpPr>
          <p:grpSpPr>
            <a:xfrm>
              <a:off x="101106" y="2960878"/>
              <a:ext cx="1687576" cy="3858878"/>
              <a:chOff x="101106" y="2960878"/>
              <a:chExt cx="1687576" cy="3858878"/>
            </a:xfrm>
          </p:grpSpPr>
          <p:sp>
            <p:nvSpPr>
              <p:cNvPr id="201" name="Freeform: Shape 200"/>
              <p:cNvSpPr/>
              <p:nvPr/>
            </p:nvSpPr>
            <p:spPr>
              <a:xfrm>
                <a:off x="101106" y="2960878"/>
                <a:ext cx="1687576" cy="3858878"/>
              </a:xfrm>
              <a:custGeom>
                <a:avLst/>
                <a:gdLst>
                  <a:gd name="connsiteX0" fmla="*/ 0 w 1687576"/>
                  <a:gd name="connsiteY0" fmla="*/ 3858879 h 3858878"/>
                  <a:gd name="connsiteX1" fmla="*/ 893207 w 1687576"/>
                  <a:gd name="connsiteY1" fmla="*/ 664986 h 3858878"/>
                  <a:gd name="connsiteX2" fmla="*/ 1061197 w 1687576"/>
                  <a:gd name="connsiteY2" fmla="*/ 363 h 3858878"/>
                  <a:gd name="connsiteX3" fmla="*/ 1061197 w 1687576"/>
                  <a:gd name="connsiteY3" fmla="*/ 363 h 3858878"/>
                  <a:gd name="connsiteX4" fmla="*/ 1000078 w 1687576"/>
                  <a:gd name="connsiteY4" fmla="*/ 810099 h 3858878"/>
                  <a:gd name="connsiteX5" fmla="*/ 1687577 w 1687576"/>
                  <a:gd name="connsiteY5" fmla="*/ 451070 h 3858878"/>
                  <a:gd name="connsiteX6" fmla="*/ 1084247 w 1687576"/>
                  <a:gd name="connsiteY6" fmla="*/ 916970 h 3858878"/>
                  <a:gd name="connsiteX7" fmla="*/ 587788 w 1687576"/>
                  <a:gd name="connsiteY7" fmla="*/ 2322527 h 3858878"/>
                  <a:gd name="connsiteX8" fmla="*/ 542560 w 1687576"/>
                  <a:gd name="connsiteY8" fmla="*/ 3849274 h 3858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7576" h="3858878">
                    <a:moveTo>
                      <a:pt x="0" y="3858879"/>
                    </a:moveTo>
                    <a:cubicBezTo>
                      <a:pt x="145113" y="2094467"/>
                      <a:pt x="832088" y="894094"/>
                      <a:pt x="893207" y="664986"/>
                    </a:cubicBezTo>
                    <a:cubicBezTo>
                      <a:pt x="962010" y="451070"/>
                      <a:pt x="1000078" y="-14830"/>
                      <a:pt x="1061197" y="363"/>
                    </a:cubicBezTo>
                    <a:lnTo>
                      <a:pt x="1061197" y="363"/>
                    </a:lnTo>
                    <a:cubicBezTo>
                      <a:pt x="1145191" y="46115"/>
                      <a:pt x="1084073" y="527556"/>
                      <a:pt x="1000078" y="810099"/>
                    </a:cubicBezTo>
                    <a:cubicBezTo>
                      <a:pt x="1389666" y="458754"/>
                      <a:pt x="1657017" y="397635"/>
                      <a:pt x="1687577" y="451070"/>
                    </a:cubicBezTo>
                    <a:cubicBezTo>
                      <a:pt x="1687577" y="512189"/>
                      <a:pt x="1313355" y="664986"/>
                      <a:pt x="1084247" y="916970"/>
                    </a:cubicBezTo>
                    <a:cubicBezTo>
                      <a:pt x="778653" y="1199513"/>
                      <a:pt x="664099" y="1917572"/>
                      <a:pt x="587788" y="2322527"/>
                    </a:cubicBezTo>
                    <a:cubicBezTo>
                      <a:pt x="500825" y="2783363"/>
                      <a:pt x="450882" y="3528488"/>
                      <a:pt x="542560" y="3849274"/>
                    </a:cubicBezTo>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02" name="Freeform: Shape 201"/>
              <p:cNvSpPr/>
              <p:nvPr/>
            </p:nvSpPr>
            <p:spPr>
              <a:xfrm>
                <a:off x="779057" y="3831456"/>
                <a:ext cx="261635" cy="504625"/>
              </a:xfrm>
              <a:custGeom>
                <a:avLst/>
                <a:gdLst>
                  <a:gd name="connsiteX0" fmla="*/ 232021 w 261635"/>
                  <a:gd name="connsiteY0" fmla="*/ 7974 h 504625"/>
                  <a:gd name="connsiteX1" fmla="*/ 1167 w 261635"/>
                  <a:gd name="connsiteY1" fmla="*/ 485399 h 504625"/>
                  <a:gd name="connsiteX2" fmla="*/ 31901 w 261635"/>
                  <a:gd name="connsiteY2" fmla="*/ 493956 h 504625"/>
                  <a:gd name="connsiteX3" fmla="*/ 259437 w 261635"/>
                  <a:gd name="connsiteY3" fmla="*/ 24214 h 504625"/>
                  <a:gd name="connsiteX4" fmla="*/ 232021 w 261635"/>
                  <a:gd name="connsiteY4" fmla="*/ 7974 h 504625"/>
                  <a:gd name="connsiteX5" fmla="*/ 232021 w 261635"/>
                  <a:gd name="connsiteY5" fmla="*/ 7974 h 504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635" h="504625">
                    <a:moveTo>
                      <a:pt x="232021" y="7974"/>
                    </a:moveTo>
                    <a:cubicBezTo>
                      <a:pt x="146979" y="163041"/>
                      <a:pt x="65254" y="320204"/>
                      <a:pt x="1167" y="485399"/>
                    </a:cubicBezTo>
                    <a:cubicBezTo>
                      <a:pt x="-6342" y="504608"/>
                      <a:pt x="24567" y="512815"/>
                      <a:pt x="31901" y="493956"/>
                    </a:cubicBezTo>
                    <a:cubicBezTo>
                      <a:pt x="94940" y="331380"/>
                      <a:pt x="175617" y="176837"/>
                      <a:pt x="259437" y="24214"/>
                    </a:cubicBezTo>
                    <a:cubicBezTo>
                      <a:pt x="269565" y="5879"/>
                      <a:pt x="241975" y="-10187"/>
                      <a:pt x="232021" y="7974"/>
                    </a:cubicBezTo>
                    <a:lnTo>
                      <a:pt x="232021" y="797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03" name="Freeform: Shape 202"/>
              <p:cNvSpPr/>
              <p:nvPr/>
            </p:nvSpPr>
            <p:spPr>
              <a:xfrm>
                <a:off x="741557" y="4450472"/>
                <a:ext cx="62490" cy="130486"/>
              </a:xfrm>
              <a:custGeom>
                <a:avLst/>
                <a:gdLst>
                  <a:gd name="connsiteX0" fmla="*/ 31158 w 62490"/>
                  <a:gd name="connsiteY0" fmla="*/ 11322 h 130486"/>
                  <a:gd name="connsiteX1" fmla="*/ 598 w 62490"/>
                  <a:gd name="connsiteY1" fmla="*/ 110684 h 130486"/>
                  <a:gd name="connsiteX2" fmla="*/ 31332 w 62490"/>
                  <a:gd name="connsiteY2" fmla="*/ 119240 h 130486"/>
                  <a:gd name="connsiteX3" fmla="*/ 61892 w 62490"/>
                  <a:gd name="connsiteY3" fmla="*/ 19879 h 130486"/>
                  <a:gd name="connsiteX4" fmla="*/ 31158 w 62490"/>
                  <a:gd name="connsiteY4" fmla="*/ 11322 h 130486"/>
                  <a:gd name="connsiteX5" fmla="*/ 31158 w 62490"/>
                  <a:gd name="connsiteY5" fmla="*/ 11322 h 130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0" h="130486">
                    <a:moveTo>
                      <a:pt x="31158" y="11322"/>
                    </a:moveTo>
                    <a:cubicBezTo>
                      <a:pt x="22427" y="44850"/>
                      <a:pt x="9330" y="77156"/>
                      <a:pt x="598" y="110684"/>
                    </a:cubicBezTo>
                    <a:cubicBezTo>
                      <a:pt x="-4640" y="130591"/>
                      <a:pt x="26094" y="138973"/>
                      <a:pt x="31332" y="119240"/>
                    </a:cubicBezTo>
                    <a:cubicBezTo>
                      <a:pt x="40064" y="85712"/>
                      <a:pt x="53161" y="53407"/>
                      <a:pt x="61892" y="19879"/>
                    </a:cubicBezTo>
                    <a:cubicBezTo>
                      <a:pt x="67131" y="-29"/>
                      <a:pt x="36397" y="-8585"/>
                      <a:pt x="31158" y="11322"/>
                    </a:cubicBezTo>
                    <a:lnTo>
                      <a:pt x="31158"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04" name="Freeform: Shape 203"/>
              <p:cNvSpPr/>
              <p:nvPr/>
            </p:nvSpPr>
            <p:spPr>
              <a:xfrm>
                <a:off x="618985" y="4420114"/>
                <a:ext cx="116418" cy="305631"/>
              </a:xfrm>
              <a:custGeom>
                <a:avLst/>
                <a:gdLst>
                  <a:gd name="connsiteX0" fmla="*/ 84927 w 116418"/>
                  <a:gd name="connsiteY0" fmla="*/ 11121 h 305631"/>
                  <a:gd name="connsiteX1" fmla="*/ 932 w 116418"/>
                  <a:gd name="connsiteY1" fmla="*/ 286155 h 305631"/>
                  <a:gd name="connsiteX2" fmla="*/ 31666 w 116418"/>
                  <a:gd name="connsiteY2" fmla="*/ 294712 h 305631"/>
                  <a:gd name="connsiteX3" fmla="*/ 115661 w 116418"/>
                  <a:gd name="connsiteY3" fmla="*/ 19677 h 305631"/>
                  <a:gd name="connsiteX4" fmla="*/ 84927 w 116418"/>
                  <a:gd name="connsiteY4" fmla="*/ 11121 h 305631"/>
                  <a:gd name="connsiteX5" fmla="*/ 84927 w 116418"/>
                  <a:gd name="connsiteY5" fmla="*/ 11121 h 305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418" h="305631">
                    <a:moveTo>
                      <a:pt x="84927" y="11121"/>
                    </a:moveTo>
                    <a:cubicBezTo>
                      <a:pt x="57860" y="103148"/>
                      <a:pt x="31841" y="195350"/>
                      <a:pt x="932" y="286155"/>
                    </a:cubicBezTo>
                    <a:cubicBezTo>
                      <a:pt x="-5703" y="305713"/>
                      <a:pt x="25031" y="313921"/>
                      <a:pt x="31666" y="294712"/>
                    </a:cubicBezTo>
                    <a:cubicBezTo>
                      <a:pt x="62575" y="203907"/>
                      <a:pt x="88594" y="111705"/>
                      <a:pt x="115661" y="19677"/>
                    </a:cubicBezTo>
                    <a:cubicBezTo>
                      <a:pt x="121598" y="-55"/>
                      <a:pt x="90864" y="-8437"/>
                      <a:pt x="84927" y="11121"/>
                    </a:cubicBezTo>
                    <a:lnTo>
                      <a:pt x="84927" y="11121"/>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05" name="Freeform: Shape 204"/>
              <p:cNvSpPr/>
              <p:nvPr/>
            </p:nvSpPr>
            <p:spPr>
              <a:xfrm>
                <a:off x="619494" y="4652988"/>
                <a:ext cx="142468" cy="501041"/>
              </a:xfrm>
              <a:custGeom>
                <a:avLst/>
                <a:gdLst>
                  <a:gd name="connsiteX0" fmla="*/ 111136 w 142468"/>
                  <a:gd name="connsiteY0" fmla="*/ 11372 h 501041"/>
                  <a:gd name="connsiteX1" fmla="*/ 423 w 142468"/>
                  <a:gd name="connsiteY1" fmla="*/ 481113 h 501041"/>
                  <a:gd name="connsiteX2" fmla="*/ 31157 w 142468"/>
                  <a:gd name="connsiteY2" fmla="*/ 489670 h 501041"/>
                  <a:gd name="connsiteX3" fmla="*/ 141870 w 142468"/>
                  <a:gd name="connsiteY3" fmla="*/ 19928 h 501041"/>
                  <a:gd name="connsiteX4" fmla="*/ 111136 w 142468"/>
                  <a:gd name="connsiteY4" fmla="*/ 11372 h 501041"/>
                  <a:gd name="connsiteX5" fmla="*/ 111136 w 142468"/>
                  <a:gd name="connsiteY5" fmla="*/ 11372 h 501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468" h="501041">
                    <a:moveTo>
                      <a:pt x="111136" y="11372"/>
                    </a:moveTo>
                    <a:cubicBezTo>
                      <a:pt x="70448" y="167137"/>
                      <a:pt x="35348" y="324125"/>
                      <a:pt x="423" y="481113"/>
                    </a:cubicBezTo>
                    <a:cubicBezTo>
                      <a:pt x="-3942" y="501195"/>
                      <a:pt x="26792" y="509577"/>
                      <a:pt x="31157" y="489670"/>
                    </a:cubicBezTo>
                    <a:cubicBezTo>
                      <a:pt x="66082" y="332682"/>
                      <a:pt x="101182" y="175519"/>
                      <a:pt x="141870" y="19928"/>
                    </a:cubicBezTo>
                    <a:cubicBezTo>
                      <a:pt x="147108" y="-154"/>
                      <a:pt x="116374" y="-8535"/>
                      <a:pt x="111136" y="11372"/>
                    </a:cubicBezTo>
                    <a:lnTo>
                      <a:pt x="111136" y="1137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06" name="Freeform: Shape 205"/>
              <p:cNvSpPr/>
              <p:nvPr/>
            </p:nvSpPr>
            <p:spPr>
              <a:xfrm>
                <a:off x="474473" y="4801818"/>
                <a:ext cx="123305" cy="363637"/>
              </a:xfrm>
              <a:custGeom>
                <a:avLst/>
                <a:gdLst>
                  <a:gd name="connsiteX0" fmla="*/ 92010 w 123305"/>
                  <a:gd name="connsiteY0" fmla="*/ 11322 h 363637"/>
                  <a:gd name="connsiteX1" fmla="*/ 332 w 123305"/>
                  <a:gd name="connsiteY1" fmla="*/ 343633 h 363637"/>
                  <a:gd name="connsiteX2" fmla="*/ 31066 w 123305"/>
                  <a:gd name="connsiteY2" fmla="*/ 352190 h 363637"/>
                  <a:gd name="connsiteX3" fmla="*/ 122744 w 123305"/>
                  <a:gd name="connsiteY3" fmla="*/ 19879 h 363637"/>
                  <a:gd name="connsiteX4" fmla="*/ 92010 w 123305"/>
                  <a:gd name="connsiteY4" fmla="*/ 11322 h 363637"/>
                  <a:gd name="connsiteX5" fmla="*/ 92010 w 123305"/>
                  <a:gd name="connsiteY5" fmla="*/ 11322 h 363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305" h="363637">
                    <a:moveTo>
                      <a:pt x="92010" y="11322"/>
                    </a:moveTo>
                    <a:cubicBezTo>
                      <a:pt x="63371" y="122558"/>
                      <a:pt x="22334" y="230826"/>
                      <a:pt x="332" y="343633"/>
                    </a:cubicBezTo>
                    <a:cubicBezTo>
                      <a:pt x="-3510" y="363715"/>
                      <a:pt x="27224" y="372272"/>
                      <a:pt x="31066" y="352190"/>
                    </a:cubicBezTo>
                    <a:cubicBezTo>
                      <a:pt x="53068" y="239382"/>
                      <a:pt x="94105" y="131115"/>
                      <a:pt x="122744" y="19879"/>
                    </a:cubicBezTo>
                    <a:cubicBezTo>
                      <a:pt x="127808" y="-29"/>
                      <a:pt x="97074" y="-8585"/>
                      <a:pt x="92010" y="11322"/>
                    </a:cubicBezTo>
                    <a:lnTo>
                      <a:pt x="92010"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07" name="Freeform: Shape 206"/>
              <p:cNvSpPr/>
              <p:nvPr/>
            </p:nvSpPr>
            <p:spPr>
              <a:xfrm>
                <a:off x="481952" y="5214157"/>
                <a:ext cx="77238" cy="260559"/>
              </a:xfrm>
              <a:custGeom>
                <a:avLst/>
                <a:gdLst>
                  <a:gd name="connsiteX0" fmla="*/ 46287 w 77238"/>
                  <a:gd name="connsiteY0" fmla="*/ 11447 h 260559"/>
                  <a:gd name="connsiteX1" fmla="*/ 361 w 77238"/>
                  <a:gd name="connsiteY1" fmla="*/ 240555 h 260559"/>
                  <a:gd name="connsiteX2" fmla="*/ 31095 w 77238"/>
                  <a:gd name="connsiteY2" fmla="*/ 249112 h 260559"/>
                  <a:gd name="connsiteX3" fmla="*/ 76847 w 77238"/>
                  <a:gd name="connsiteY3" fmla="*/ 20004 h 260559"/>
                  <a:gd name="connsiteX4" fmla="*/ 46287 w 77238"/>
                  <a:gd name="connsiteY4" fmla="*/ 11447 h 260559"/>
                  <a:gd name="connsiteX5" fmla="*/ 46287 w 77238"/>
                  <a:gd name="connsiteY5" fmla="*/ 11447 h 260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238" h="260559">
                    <a:moveTo>
                      <a:pt x="46287" y="11447"/>
                    </a:moveTo>
                    <a:cubicBezTo>
                      <a:pt x="31095" y="87758"/>
                      <a:pt x="15728" y="164244"/>
                      <a:pt x="361" y="240555"/>
                    </a:cubicBezTo>
                    <a:cubicBezTo>
                      <a:pt x="-3655" y="260637"/>
                      <a:pt x="27079" y="269194"/>
                      <a:pt x="31095" y="249112"/>
                    </a:cubicBezTo>
                    <a:cubicBezTo>
                      <a:pt x="46287" y="172801"/>
                      <a:pt x="61654" y="96315"/>
                      <a:pt x="76847" y="20004"/>
                    </a:cubicBezTo>
                    <a:cubicBezTo>
                      <a:pt x="81038" y="-78"/>
                      <a:pt x="50304" y="-8635"/>
                      <a:pt x="46287" y="11447"/>
                    </a:cubicBezTo>
                    <a:lnTo>
                      <a:pt x="46287"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08" name="Freeform: Shape 207"/>
              <p:cNvSpPr/>
              <p:nvPr/>
            </p:nvSpPr>
            <p:spPr>
              <a:xfrm>
                <a:off x="290917" y="5412869"/>
                <a:ext cx="138799" cy="802531"/>
              </a:xfrm>
              <a:custGeom>
                <a:avLst/>
                <a:gdLst>
                  <a:gd name="connsiteX0" fmla="*/ 107575 w 138799"/>
                  <a:gd name="connsiteY0" fmla="*/ 11458 h 802531"/>
                  <a:gd name="connsiteX1" fmla="*/ 6 w 138799"/>
                  <a:gd name="connsiteY1" fmla="*/ 787143 h 802531"/>
                  <a:gd name="connsiteX2" fmla="*/ 31963 w 138799"/>
                  <a:gd name="connsiteY2" fmla="*/ 787143 h 802531"/>
                  <a:gd name="connsiteX3" fmla="*/ 138309 w 138799"/>
                  <a:gd name="connsiteY3" fmla="*/ 19840 h 802531"/>
                  <a:gd name="connsiteX4" fmla="*/ 107575 w 138799"/>
                  <a:gd name="connsiteY4" fmla="*/ 11458 h 802531"/>
                  <a:gd name="connsiteX5" fmla="*/ 107575 w 138799"/>
                  <a:gd name="connsiteY5" fmla="*/ 11458 h 802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799" h="802531">
                    <a:moveTo>
                      <a:pt x="107575" y="11458"/>
                    </a:moveTo>
                    <a:cubicBezTo>
                      <a:pt x="47504" y="268157"/>
                      <a:pt x="7166" y="523285"/>
                      <a:pt x="6" y="787143"/>
                    </a:cubicBezTo>
                    <a:cubicBezTo>
                      <a:pt x="-517" y="807749"/>
                      <a:pt x="31264" y="807574"/>
                      <a:pt x="31963" y="787143"/>
                    </a:cubicBezTo>
                    <a:cubicBezTo>
                      <a:pt x="39122" y="526253"/>
                      <a:pt x="78937" y="273571"/>
                      <a:pt x="138309" y="19840"/>
                    </a:cubicBezTo>
                    <a:cubicBezTo>
                      <a:pt x="143024" y="-67"/>
                      <a:pt x="112290" y="-8624"/>
                      <a:pt x="107575" y="11458"/>
                    </a:cubicBezTo>
                    <a:lnTo>
                      <a:pt x="107575" y="114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09" name="Freeform: Shape 208"/>
              <p:cNvSpPr/>
              <p:nvPr/>
            </p:nvSpPr>
            <p:spPr>
              <a:xfrm>
                <a:off x="462671" y="5550865"/>
                <a:ext cx="85627" cy="515449"/>
              </a:xfrm>
              <a:custGeom>
                <a:avLst/>
                <a:gdLst>
                  <a:gd name="connsiteX0" fmla="*/ 53519 w 85627"/>
                  <a:gd name="connsiteY0" fmla="*/ 15258 h 515449"/>
                  <a:gd name="connsiteX1" fmla="*/ 84 w 85627"/>
                  <a:gd name="connsiteY1" fmla="*/ 500192 h 515449"/>
                  <a:gd name="connsiteX2" fmla="*/ 32040 w 85627"/>
                  <a:gd name="connsiteY2" fmla="*/ 500192 h 515449"/>
                  <a:gd name="connsiteX3" fmla="*/ 85475 w 85627"/>
                  <a:gd name="connsiteY3" fmla="*/ 15258 h 515449"/>
                  <a:gd name="connsiteX4" fmla="*/ 53519 w 85627"/>
                  <a:gd name="connsiteY4" fmla="*/ 15258 h 515449"/>
                  <a:gd name="connsiteX5" fmla="*/ 53519 w 85627"/>
                  <a:gd name="connsiteY5" fmla="*/ 15258 h 515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627" h="515449">
                    <a:moveTo>
                      <a:pt x="53519" y="15258"/>
                    </a:moveTo>
                    <a:cubicBezTo>
                      <a:pt x="33088" y="176611"/>
                      <a:pt x="15800" y="338314"/>
                      <a:pt x="84" y="500192"/>
                    </a:cubicBezTo>
                    <a:cubicBezTo>
                      <a:pt x="-1837" y="520623"/>
                      <a:pt x="29945" y="520448"/>
                      <a:pt x="32040" y="500192"/>
                    </a:cubicBezTo>
                    <a:cubicBezTo>
                      <a:pt x="47931" y="338314"/>
                      <a:pt x="65044" y="176611"/>
                      <a:pt x="85475" y="15258"/>
                    </a:cubicBezTo>
                    <a:cubicBezTo>
                      <a:pt x="88095" y="-5173"/>
                      <a:pt x="56138" y="-4999"/>
                      <a:pt x="53519" y="15258"/>
                    </a:cubicBezTo>
                    <a:lnTo>
                      <a:pt x="53519" y="152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10" name="Freeform: Shape 209"/>
              <p:cNvSpPr/>
              <p:nvPr/>
            </p:nvSpPr>
            <p:spPr>
              <a:xfrm>
                <a:off x="405478" y="6207434"/>
                <a:ext cx="31956" cy="229457"/>
              </a:xfrm>
              <a:custGeom>
                <a:avLst/>
                <a:gdLst>
                  <a:gd name="connsiteX0" fmla="*/ 0 w 31956"/>
                  <a:gd name="connsiteY0" fmla="*/ 15454 h 229457"/>
                  <a:gd name="connsiteX1" fmla="*/ 0 w 31956"/>
                  <a:gd name="connsiteY1" fmla="*/ 214003 h 229457"/>
                  <a:gd name="connsiteX2" fmla="*/ 31956 w 31956"/>
                  <a:gd name="connsiteY2" fmla="*/ 214003 h 229457"/>
                  <a:gd name="connsiteX3" fmla="*/ 31956 w 31956"/>
                  <a:gd name="connsiteY3" fmla="*/ 15454 h 229457"/>
                  <a:gd name="connsiteX4" fmla="*/ 0 w 31956"/>
                  <a:gd name="connsiteY4" fmla="*/ 15454 h 229457"/>
                  <a:gd name="connsiteX5" fmla="*/ 0 w 31956"/>
                  <a:gd name="connsiteY5" fmla="*/ 15454 h 229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956" h="229457">
                    <a:moveTo>
                      <a:pt x="0" y="15454"/>
                    </a:moveTo>
                    <a:cubicBezTo>
                      <a:pt x="0" y="81637"/>
                      <a:pt x="0" y="147820"/>
                      <a:pt x="0" y="214003"/>
                    </a:cubicBezTo>
                    <a:cubicBezTo>
                      <a:pt x="0" y="234609"/>
                      <a:pt x="31956" y="234609"/>
                      <a:pt x="31956" y="214003"/>
                    </a:cubicBezTo>
                    <a:cubicBezTo>
                      <a:pt x="31956" y="147820"/>
                      <a:pt x="31956" y="81637"/>
                      <a:pt x="31956" y="15454"/>
                    </a:cubicBezTo>
                    <a:cubicBezTo>
                      <a:pt x="31956" y="-5151"/>
                      <a:pt x="0" y="-5151"/>
                      <a:pt x="0" y="15454"/>
                    </a:cubicBezTo>
                    <a:lnTo>
                      <a:pt x="0" y="1545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11" name="Freeform: Shape 210"/>
              <p:cNvSpPr/>
              <p:nvPr/>
            </p:nvSpPr>
            <p:spPr>
              <a:xfrm>
                <a:off x="1070201" y="3312141"/>
                <a:ext cx="77507" cy="245291"/>
              </a:xfrm>
              <a:custGeom>
                <a:avLst/>
                <a:gdLst>
                  <a:gd name="connsiteX0" fmla="*/ 46175 w 77507"/>
                  <a:gd name="connsiteY0" fmla="*/ 11447 h 245291"/>
                  <a:gd name="connsiteX1" fmla="*/ 423 w 77507"/>
                  <a:gd name="connsiteY1" fmla="*/ 225363 h 245291"/>
                  <a:gd name="connsiteX2" fmla="*/ 31157 w 77507"/>
                  <a:gd name="connsiteY2" fmla="*/ 233920 h 245291"/>
                  <a:gd name="connsiteX3" fmla="*/ 77084 w 77507"/>
                  <a:gd name="connsiteY3" fmla="*/ 20004 h 245291"/>
                  <a:gd name="connsiteX4" fmla="*/ 46175 w 77507"/>
                  <a:gd name="connsiteY4" fmla="*/ 11447 h 245291"/>
                  <a:gd name="connsiteX5" fmla="*/ 46175 w 77507"/>
                  <a:gd name="connsiteY5" fmla="*/ 11447 h 245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507" h="245291">
                    <a:moveTo>
                      <a:pt x="46175" y="11447"/>
                    </a:moveTo>
                    <a:cubicBezTo>
                      <a:pt x="30459" y="82694"/>
                      <a:pt x="16140" y="154116"/>
                      <a:pt x="423" y="225363"/>
                    </a:cubicBezTo>
                    <a:cubicBezTo>
                      <a:pt x="-3942" y="245445"/>
                      <a:pt x="26792" y="253827"/>
                      <a:pt x="31157" y="233920"/>
                    </a:cubicBezTo>
                    <a:cubicBezTo>
                      <a:pt x="46874" y="162673"/>
                      <a:pt x="61368" y="91251"/>
                      <a:pt x="77084" y="20004"/>
                    </a:cubicBezTo>
                    <a:cubicBezTo>
                      <a:pt x="81449" y="-78"/>
                      <a:pt x="50715" y="-8635"/>
                      <a:pt x="46175" y="11447"/>
                    </a:cubicBezTo>
                    <a:lnTo>
                      <a:pt x="46175"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12" name="Freeform: Shape 211"/>
              <p:cNvSpPr/>
              <p:nvPr/>
            </p:nvSpPr>
            <p:spPr>
              <a:xfrm>
                <a:off x="1206938" y="3624927"/>
                <a:ext cx="169799" cy="138393"/>
              </a:xfrm>
              <a:custGeom>
                <a:avLst/>
                <a:gdLst>
                  <a:gd name="connsiteX0" fmla="*/ 27834 w 169799"/>
                  <a:gd name="connsiteY0" fmla="*/ 134350 h 138393"/>
                  <a:gd name="connsiteX1" fmla="*/ 162121 w 169799"/>
                  <a:gd name="connsiteY1" fmla="*/ 29925 h 138393"/>
                  <a:gd name="connsiteX2" fmla="*/ 146055 w 169799"/>
                  <a:gd name="connsiteY2" fmla="*/ 2334 h 138393"/>
                  <a:gd name="connsiteX3" fmla="*/ 5307 w 169799"/>
                  <a:gd name="connsiteY3" fmla="*/ 111824 h 138393"/>
                  <a:gd name="connsiteX4" fmla="*/ 27834 w 169799"/>
                  <a:gd name="connsiteY4" fmla="*/ 134350 h 138393"/>
                  <a:gd name="connsiteX5" fmla="*/ 27834 w 169799"/>
                  <a:gd name="connsiteY5" fmla="*/ 134350 h 138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799" h="138393">
                    <a:moveTo>
                      <a:pt x="27834" y="134350"/>
                    </a:moveTo>
                    <a:cubicBezTo>
                      <a:pt x="71490" y="97679"/>
                      <a:pt x="112702" y="58912"/>
                      <a:pt x="162121" y="29925"/>
                    </a:cubicBezTo>
                    <a:cubicBezTo>
                      <a:pt x="179758" y="19447"/>
                      <a:pt x="163867" y="-8144"/>
                      <a:pt x="146055" y="2334"/>
                    </a:cubicBezTo>
                    <a:cubicBezTo>
                      <a:pt x="94366" y="32719"/>
                      <a:pt x="51059" y="73406"/>
                      <a:pt x="5307" y="111824"/>
                    </a:cubicBezTo>
                    <a:cubicBezTo>
                      <a:pt x="-10409" y="125095"/>
                      <a:pt x="12293" y="147622"/>
                      <a:pt x="27834" y="134350"/>
                    </a:cubicBezTo>
                    <a:lnTo>
                      <a:pt x="27834" y="134350"/>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188" name="Graphic 7"/>
            <p:cNvGrpSpPr/>
            <p:nvPr/>
          </p:nvGrpSpPr>
          <p:grpSpPr>
            <a:xfrm>
              <a:off x="199901" y="2459662"/>
              <a:ext cx="2180577" cy="1990110"/>
              <a:chOff x="199901" y="2459662"/>
              <a:chExt cx="2180577" cy="1990110"/>
            </a:xfrm>
          </p:grpSpPr>
          <p:sp>
            <p:nvSpPr>
              <p:cNvPr id="189" name="Freeform: Shape 188"/>
              <p:cNvSpPr/>
              <p:nvPr/>
            </p:nvSpPr>
            <p:spPr>
              <a:xfrm>
                <a:off x="199901" y="3663758"/>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90" name="Freeform: Shape 189"/>
              <p:cNvSpPr/>
              <p:nvPr/>
            </p:nvSpPr>
            <p:spPr>
              <a:xfrm>
                <a:off x="199901" y="3671441"/>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91" name="Freeform: Shape 190"/>
              <p:cNvSpPr/>
              <p:nvPr/>
            </p:nvSpPr>
            <p:spPr>
              <a:xfrm>
                <a:off x="1162692" y="3602167"/>
                <a:ext cx="748162" cy="847605"/>
              </a:xfrm>
              <a:custGeom>
                <a:avLst/>
                <a:gdLst>
                  <a:gd name="connsiteX0" fmla="*/ 3627 w 748162"/>
                  <a:gd name="connsiteY0" fmla="*/ 699497 h 847605"/>
                  <a:gd name="connsiteX1" fmla="*/ 447350 w 748162"/>
                  <a:gd name="connsiteY1" fmla="*/ 776157 h 847605"/>
                  <a:gd name="connsiteX2" fmla="*/ 480878 w 748162"/>
                  <a:gd name="connsiteY2" fmla="*/ 332784 h 847605"/>
                  <a:gd name="connsiteX3" fmla="*/ 461320 w 748162"/>
                  <a:gd name="connsiteY3" fmla="*/ 352342 h 847605"/>
                  <a:gd name="connsiteX4" fmla="*/ 690777 w 748162"/>
                  <a:gd name="connsiteY4" fmla="*/ 4838 h 847605"/>
                  <a:gd name="connsiteX5" fmla="*/ 668250 w 748162"/>
                  <a:gd name="connsiteY5" fmla="*/ 27365 h 847605"/>
                  <a:gd name="connsiteX6" fmla="*/ 469876 w 748162"/>
                  <a:gd name="connsiteY6" fmla="*/ 321608 h 847605"/>
                  <a:gd name="connsiteX7" fmla="*/ 450318 w 748162"/>
                  <a:gd name="connsiteY7" fmla="*/ 341166 h 847605"/>
                  <a:gd name="connsiteX8" fmla="*/ 448747 w 748162"/>
                  <a:gd name="connsiteY8" fmla="*/ 721849 h 847605"/>
                  <a:gd name="connsiteX9" fmla="*/ 26154 w 748162"/>
                  <a:gd name="connsiteY9" fmla="*/ 676970 h 847605"/>
                  <a:gd name="connsiteX10" fmla="*/ 3627 w 748162"/>
                  <a:gd name="connsiteY10" fmla="*/ 699497 h 847605"/>
                  <a:gd name="connsiteX11" fmla="*/ 3627 w 748162"/>
                  <a:gd name="connsiteY11" fmla="*/ 699497 h 847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48162" h="847605">
                    <a:moveTo>
                      <a:pt x="3627" y="699497"/>
                    </a:moveTo>
                    <a:cubicBezTo>
                      <a:pt x="108053" y="834482"/>
                      <a:pt x="311491" y="912888"/>
                      <a:pt x="447350" y="776157"/>
                    </a:cubicBezTo>
                    <a:cubicBezTo>
                      <a:pt x="557364" y="665445"/>
                      <a:pt x="530297" y="464277"/>
                      <a:pt x="480878" y="332784"/>
                    </a:cubicBezTo>
                    <a:cubicBezTo>
                      <a:pt x="474417" y="339245"/>
                      <a:pt x="467781" y="345881"/>
                      <a:pt x="461320" y="352342"/>
                    </a:cubicBezTo>
                    <a:cubicBezTo>
                      <a:pt x="655677" y="394601"/>
                      <a:pt x="846892" y="165668"/>
                      <a:pt x="690777" y="4838"/>
                    </a:cubicBezTo>
                    <a:cubicBezTo>
                      <a:pt x="676458" y="-10005"/>
                      <a:pt x="653931" y="12696"/>
                      <a:pt x="668250" y="27365"/>
                    </a:cubicBezTo>
                    <a:cubicBezTo>
                      <a:pt x="801839" y="164969"/>
                      <a:pt x="632802" y="356882"/>
                      <a:pt x="469876" y="321608"/>
                    </a:cubicBezTo>
                    <a:cubicBezTo>
                      <a:pt x="459050" y="319163"/>
                      <a:pt x="445778" y="329117"/>
                      <a:pt x="450318" y="341166"/>
                    </a:cubicBezTo>
                    <a:cubicBezTo>
                      <a:pt x="494673" y="459911"/>
                      <a:pt x="514406" y="607295"/>
                      <a:pt x="448747" y="721849"/>
                    </a:cubicBezTo>
                    <a:cubicBezTo>
                      <a:pt x="348512" y="896823"/>
                      <a:pt x="121499" y="799906"/>
                      <a:pt x="26154" y="676970"/>
                    </a:cubicBezTo>
                    <a:cubicBezTo>
                      <a:pt x="13581" y="660730"/>
                      <a:pt x="-8771" y="683431"/>
                      <a:pt x="3627" y="699497"/>
                    </a:cubicBezTo>
                    <a:lnTo>
                      <a:pt x="3627" y="69949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92" name="Freeform: Shape 191"/>
              <p:cNvSpPr/>
              <p:nvPr/>
            </p:nvSpPr>
            <p:spPr>
              <a:xfrm>
                <a:off x="1222038" y="3915720"/>
                <a:ext cx="245244" cy="237062"/>
              </a:xfrm>
              <a:custGeom>
                <a:avLst/>
                <a:gdLst>
                  <a:gd name="connsiteX0" fmla="*/ 5400 w 245244"/>
                  <a:gd name="connsiteY0" fmla="*/ 195077 h 237062"/>
                  <a:gd name="connsiteX1" fmla="*/ 183867 w 245244"/>
                  <a:gd name="connsiteY1" fmla="*/ 209047 h 237062"/>
                  <a:gd name="connsiteX2" fmla="*/ 238350 w 245244"/>
                  <a:gd name="connsiteY2" fmla="*/ 11372 h 237062"/>
                  <a:gd name="connsiteX3" fmla="*/ 207616 w 245244"/>
                  <a:gd name="connsiteY3" fmla="*/ 19928 h 237062"/>
                  <a:gd name="connsiteX4" fmla="*/ 28102 w 245244"/>
                  <a:gd name="connsiteY4" fmla="*/ 172551 h 237062"/>
                  <a:gd name="connsiteX5" fmla="*/ 5400 w 245244"/>
                  <a:gd name="connsiteY5" fmla="*/ 195077 h 237062"/>
                  <a:gd name="connsiteX6" fmla="*/ 5400 w 245244"/>
                  <a:gd name="connsiteY6" fmla="*/ 195077 h 23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244" h="237062">
                    <a:moveTo>
                      <a:pt x="5400" y="195077"/>
                    </a:moveTo>
                    <a:cubicBezTo>
                      <a:pt x="57089" y="237337"/>
                      <a:pt x="127987" y="257069"/>
                      <a:pt x="183867" y="209047"/>
                    </a:cubicBezTo>
                    <a:cubicBezTo>
                      <a:pt x="240970" y="159803"/>
                      <a:pt x="255813" y="82619"/>
                      <a:pt x="238350" y="11372"/>
                    </a:cubicBezTo>
                    <a:cubicBezTo>
                      <a:pt x="233461" y="-8536"/>
                      <a:pt x="202727" y="-153"/>
                      <a:pt x="207616" y="19928"/>
                    </a:cubicBezTo>
                    <a:cubicBezTo>
                      <a:pt x="235032" y="132736"/>
                      <a:pt x="141608" y="265277"/>
                      <a:pt x="28102" y="172551"/>
                    </a:cubicBezTo>
                    <a:cubicBezTo>
                      <a:pt x="12211" y="159628"/>
                      <a:pt x="-10491" y="181980"/>
                      <a:pt x="5400" y="195077"/>
                    </a:cubicBezTo>
                    <a:lnTo>
                      <a:pt x="5400" y="19507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93" name="Freeform: Shape 192"/>
              <p:cNvSpPr/>
              <p:nvPr/>
            </p:nvSpPr>
            <p:spPr>
              <a:xfrm>
                <a:off x="1444396" y="3073335"/>
                <a:ext cx="936082" cy="721591"/>
              </a:xfrm>
              <a:custGeom>
                <a:avLst/>
                <a:gdLst>
                  <a:gd name="connsiteX0" fmla="*/ 31185 w 936082"/>
                  <a:gd name="connsiteY0" fmla="*/ 213058 h 721591"/>
                  <a:gd name="connsiteX1" fmla="*/ 428107 w 936082"/>
                  <a:gd name="connsiteY1" fmla="*/ 205374 h 721591"/>
                  <a:gd name="connsiteX2" fmla="*/ 451507 w 936082"/>
                  <a:gd name="connsiteY2" fmla="*/ 214979 h 721591"/>
                  <a:gd name="connsiteX3" fmla="*/ 710127 w 936082"/>
                  <a:gd name="connsiteY3" fmla="*/ 149844 h 721591"/>
                  <a:gd name="connsiteX4" fmla="*/ 878989 w 936082"/>
                  <a:gd name="connsiteY4" fmla="*/ 321500 h 721591"/>
                  <a:gd name="connsiteX5" fmla="*/ 881609 w 936082"/>
                  <a:gd name="connsiteY5" fmla="*/ 556895 h 721591"/>
                  <a:gd name="connsiteX6" fmla="*/ 649707 w 936082"/>
                  <a:gd name="connsiteY6" fmla="*/ 689610 h 721591"/>
                  <a:gd name="connsiteX7" fmla="*/ 649707 w 936082"/>
                  <a:gd name="connsiteY7" fmla="*/ 721566 h 721591"/>
                  <a:gd name="connsiteX8" fmla="*/ 900992 w 936082"/>
                  <a:gd name="connsiteY8" fmla="*/ 588677 h 721591"/>
                  <a:gd name="connsiteX9" fmla="*/ 913041 w 936082"/>
                  <a:gd name="connsiteY9" fmla="*/ 321849 h 721591"/>
                  <a:gd name="connsiteX10" fmla="*/ 735448 w 936082"/>
                  <a:gd name="connsiteY10" fmla="*/ 125396 h 721591"/>
                  <a:gd name="connsiteX11" fmla="*/ 435442 w 936082"/>
                  <a:gd name="connsiteY11" fmla="*/ 187563 h 721591"/>
                  <a:gd name="connsiteX12" fmla="*/ 458841 w 936082"/>
                  <a:gd name="connsiteY12" fmla="*/ 197167 h 721591"/>
                  <a:gd name="connsiteX13" fmla="*/ 232353 w 936082"/>
                  <a:gd name="connsiteY13" fmla="*/ 15 h 721591"/>
                  <a:gd name="connsiteX14" fmla="*/ 276 w 936082"/>
                  <a:gd name="connsiteY14" fmla="*/ 204851 h 721591"/>
                  <a:gd name="connsiteX15" fmla="*/ 31185 w 936082"/>
                  <a:gd name="connsiteY15" fmla="*/ 213058 h 721591"/>
                  <a:gd name="connsiteX16" fmla="*/ 31185 w 936082"/>
                  <a:gd name="connsiteY16" fmla="*/ 213058 h 72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36082" h="721591">
                    <a:moveTo>
                      <a:pt x="31185" y="213058"/>
                    </a:moveTo>
                    <a:cubicBezTo>
                      <a:pt x="73095" y="-15177"/>
                      <a:pt x="381133" y="-26178"/>
                      <a:pt x="428107" y="205374"/>
                    </a:cubicBezTo>
                    <a:cubicBezTo>
                      <a:pt x="430028" y="214804"/>
                      <a:pt x="443474" y="220916"/>
                      <a:pt x="451507" y="214979"/>
                    </a:cubicBezTo>
                    <a:cubicBezTo>
                      <a:pt x="526771" y="157702"/>
                      <a:pt x="615829" y="120856"/>
                      <a:pt x="710127" y="149844"/>
                    </a:cubicBezTo>
                    <a:cubicBezTo>
                      <a:pt x="789931" y="174291"/>
                      <a:pt x="848255" y="246935"/>
                      <a:pt x="878989" y="321500"/>
                    </a:cubicBezTo>
                    <a:cubicBezTo>
                      <a:pt x="909549" y="395541"/>
                      <a:pt x="914788" y="483028"/>
                      <a:pt x="881609" y="556895"/>
                    </a:cubicBezTo>
                    <a:cubicBezTo>
                      <a:pt x="840572" y="648224"/>
                      <a:pt x="743480" y="684022"/>
                      <a:pt x="649707" y="689610"/>
                    </a:cubicBezTo>
                    <a:cubicBezTo>
                      <a:pt x="629276" y="690832"/>
                      <a:pt x="629101" y="722614"/>
                      <a:pt x="649707" y="721566"/>
                    </a:cubicBezTo>
                    <a:cubicBezTo>
                      <a:pt x="750989" y="715629"/>
                      <a:pt x="847208" y="679307"/>
                      <a:pt x="900992" y="588677"/>
                    </a:cubicBezTo>
                    <a:cubicBezTo>
                      <a:pt x="948316" y="508873"/>
                      <a:pt x="943077" y="406368"/>
                      <a:pt x="913041" y="321849"/>
                    </a:cubicBezTo>
                    <a:cubicBezTo>
                      <a:pt x="883180" y="237855"/>
                      <a:pt x="819792" y="158575"/>
                      <a:pt x="735448" y="125396"/>
                    </a:cubicBezTo>
                    <a:cubicBezTo>
                      <a:pt x="629450" y="83835"/>
                      <a:pt x="522405" y="121554"/>
                      <a:pt x="435442" y="187563"/>
                    </a:cubicBezTo>
                    <a:cubicBezTo>
                      <a:pt x="443300" y="190706"/>
                      <a:pt x="450983" y="193849"/>
                      <a:pt x="458841" y="197167"/>
                    </a:cubicBezTo>
                    <a:cubicBezTo>
                      <a:pt x="435616" y="82788"/>
                      <a:pt x="351622" y="1412"/>
                      <a:pt x="232353" y="15"/>
                    </a:cubicBezTo>
                    <a:cubicBezTo>
                      <a:pt x="113084" y="-1382"/>
                      <a:pt x="20882" y="92392"/>
                      <a:pt x="276" y="204851"/>
                    </a:cubicBezTo>
                    <a:cubicBezTo>
                      <a:pt x="-3217" y="224583"/>
                      <a:pt x="27518" y="233315"/>
                      <a:pt x="31185" y="213058"/>
                    </a:cubicBezTo>
                    <a:lnTo>
                      <a:pt x="31185" y="21305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94" name="Freeform: Shape 193"/>
              <p:cNvSpPr/>
              <p:nvPr/>
            </p:nvSpPr>
            <p:spPr>
              <a:xfrm>
                <a:off x="2040767" y="3372531"/>
                <a:ext cx="97716" cy="201476"/>
              </a:xfrm>
              <a:custGeom>
                <a:avLst/>
                <a:gdLst>
                  <a:gd name="connsiteX0" fmla="*/ 7234 w 97716"/>
                  <a:gd name="connsiteY0" fmla="*/ 30337 h 201476"/>
                  <a:gd name="connsiteX1" fmla="*/ 49843 w 97716"/>
                  <a:gd name="connsiteY1" fmla="*/ 173355 h 201476"/>
                  <a:gd name="connsiteX2" fmla="*/ 72370 w 97716"/>
                  <a:gd name="connsiteY2" fmla="*/ 195882 h 201476"/>
                  <a:gd name="connsiteX3" fmla="*/ 23300 w 97716"/>
                  <a:gd name="connsiteY3" fmla="*/ 2746 h 201476"/>
                  <a:gd name="connsiteX4" fmla="*/ 7234 w 97716"/>
                  <a:gd name="connsiteY4" fmla="*/ 30337 h 201476"/>
                  <a:gd name="connsiteX5" fmla="*/ 7234 w 97716"/>
                  <a:gd name="connsiteY5" fmla="*/ 30337 h 20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716" h="201476">
                    <a:moveTo>
                      <a:pt x="7234" y="30337"/>
                    </a:moveTo>
                    <a:cubicBezTo>
                      <a:pt x="53510" y="61246"/>
                      <a:pt x="89483" y="122539"/>
                      <a:pt x="49843" y="173355"/>
                    </a:cubicBezTo>
                    <a:cubicBezTo>
                      <a:pt x="37445" y="189421"/>
                      <a:pt x="59797" y="212122"/>
                      <a:pt x="72370" y="195882"/>
                    </a:cubicBezTo>
                    <a:cubicBezTo>
                      <a:pt x="125281" y="127953"/>
                      <a:pt x="88784" y="46577"/>
                      <a:pt x="23300" y="2746"/>
                    </a:cubicBezTo>
                    <a:cubicBezTo>
                      <a:pt x="6187" y="-8779"/>
                      <a:pt x="-9704" y="18986"/>
                      <a:pt x="7234" y="30337"/>
                    </a:cubicBezTo>
                    <a:lnTo>
                      <a:pt x="7234" y="3033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95" name="Freeform: Shape 194"/>
              <p:cNvSpPr/>
              <p:nvPr/>
            </p:nvSpPr>
            <p:spPr>
              <a:xfrm>
                <a:off x="1276234" y="2683609"/>
                <a:ext cx="681445" cy="201037"/>
              </a:xfrm>
              <a:custGeom>
                <a:avLst/>
                <a:gdLst>
                  <a:gd name="connsiteX0" fmla="*/ 29786 w 681445"/>
                  <a:gd name="connsiteY0" fmla="*/ 132868 h 201037"/>
                  <a:gd name="connsiteX1" fmla="*/ 209999 w 681445"/>
                  <a:gd name="connsiteY1" fmla="*/ 41015 h 201037"/>
                  <a:gd name="connsiteX2" fmla="*/ 361224 w 681445"/>
                  <a:gd name="connsiteY2" fmla="*/ 178620 h 201037"/>
                  <a:gd name="connsiteX3" fmla="*/ 388815 w 681445"/>
                  <a:gd name="connsiteY3" fmla="*/ 178620 h 201037"/>
                  <a:gd name="connsiteX4" fmla="*/ 649356 w 681445"/>
                  <a:gd name="connsiteY4" fmla="*/ 185779 h 201037"/>
                  <a:gd name="connsiteX5" fmla="*/ 681312 w 681445"/>
                  <a:gd name="connsiteY5" fmla="*/ 185779 h 201037"/>
                  <a:gd name="connsiteX6" fmla="*/ 361399 w 681445"/>
                  <a:gd name="connsiteY6" fmla="*/ 162380 h 201037"/>
                  <a:gd name="connsiteX7" fmla="*/ 388990 w 681445"/>
                  <a:gd name="connsiteY7" fmla="*/ 162380 h 201037"/>
                  <a:gd name="connsiteX8" fmla="*/ 192711 w 681445"/>
                  <a:gd name="connsiteY8" fmla="*/ 3296 h 201037"/>
                  <a:gd name="connsiteX9" fmla="*/ 2544 w 681445"/>
                  <a:gd name="connsiteY9" fmla="*/ 116628 h 201037"/>
                  <a:gd name="connsiteX10" fmla="*/ 29786 w 681445"/>
                  <a:gd name="connsiteY10" fmla="*/ 132868 h 201037"/>
                  <a:gd name="connsiteX11" fmla="*/ 29786 w 681445"/>
                  <a:gd name="connsiteY11" fmla="*/ 132868 h 201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1445" h="201037">
                    <a:moveTo>
                      <a:pt x="29786" y="132868"/>
                    </a:moveTo>
                    <a:cubicBezTo>
                      <a:pt x="70648" y="64590"/>
                      <a:pt x="127227" y="15695"/>
                      <a:pt x="209999" y="41015"/>
                    </a:cubicBezTo>
                    <a:cubicBezTo>
                      <a:pt x="275134" y="61097"/>
                      <a:pt x="325601" y="124311"/>
                      <a:pt x="361224" y="178620"/>
                    </a:cubicBezTo>
                    <a:cubicBezTo>
                      <a:pt x="368209" y="189272"/>
                      <a:pt x="381481" y="188399"/>
                      <a:pt x="388815" y="178620"/>
                    </a:cubicBezTo>
                    <a:cubicBezTo>
                      <a:pt x="454299" y="90260"/>
                      <a:pt x="630671" y="29839"/>
                      <a:pt x="649356" y="185779"/>
                    </a:cubicBezTo>
                    <a:cubicBezTo>
                      <a:pt x="651800" y="206036"/>
                      <a:pt x="683757" y="206211"/>
                      <a:pt x="681312" y="185779"/>
                    </a:cubicBezTo>
                    <a:cubicBezTo>
                      <a:pt x="658785" y="-3339"/>
                      <a:pt x="448013" y="45556"/>
                      <a:pt x="361399" y="162380"/>
                    </a:cubicBezTo>
                    <a:cubicBezTo>
                      <a:pt x="370479" y="162380"/>
                      <a:pt x="379735" y="162380"/>
                      <a:pt x="388990" y="162380"/>
                    </a:cubicBezTo>
                    <a:cubicBezTo>
                      <a:pt x="342015" y="90783"/>
                      <a:pt x="279325" y="22330"/>
                      <a:pt x="192711" y="3296"/>
                    </a:cubicBezTo>
                    <a:cubicBezTo>
                      <a:pt x="107145" y="-15563"/>
                      <a:pt x="42533" y="49747"/>
                      <a:pt x="2544" y="116628"/>
                    </a:cubicBezTo>
                    <a:cubicBezTo>
                      <a:pt x="-8457" y="134614"/>
                      <a:pt x="19134" y="150505"/>
                      <a:pt x="29786" y="132868"/>
                    </a:cubicBezTo>
                    <a:lnTo>
                      <a:pt x="29786" y="13286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96" name="Freeform: Shape 195"/>
              <p:cNvSpPr/>
              <p:nvPr/>
            </p:nvSpPr>
            <p:spPr>
              <a:xfrm>
                <a:off x="1512358" y="2459662"/>
                <a:ext cx="223992" cy="81615"/>
              </a:xfrm>
              <a:custGeom>
                <a:avLst/>
                <a:gdLst>
                  <a:gd name="connsiteX0" fmla="*/ 27834 w 223992"/>
                  <a:gd name="connsiteY0" fmla="*/ 69905 h 81615"/>
                  <a:gd name="connsiteX1" fmla="*/ 193728 w 223992"/>
                  <a:gd name="connsiteY1" fmla="*/ 74271 h 81615"/>
                  <a:gd name="connsiteX2" fmla="*/ 221319 w 223992"/>
                  <a:gd name="connsiteY2" fmla="*/ 58205 h 81615"/>
                  <a:gd name="connsiteX3" fmla="*/ 5308 w 223992"/>
                  <a:gd name="connsiteY3" fmla="*/ 47379 h 81615"/>
                  <a:gd name="connsiteX4" fmla="*/ 27834 w 223992"/>
                  <a:gd name="connsiteY4" fmla="*/ 69905 h 81615"/>
                  <a:gd name="connsiteX5" fmla="*/ 27834 w 223992"/>
                  <a:gd name="connsiteY5" fmla="*/ 69905 h 81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992" h="81615">
                    <a:moveTo>
                      <a:pt x="27834" y="69905"/>
                    </a:moveTo>
                    <a:cubicBezTo>
                      <a:pt x="79872" y="26424"/>
                      <a:pt x="151294" y="9485"/>
                      <a:pt x="193728" y="74271"/>
                    </a:cubicBezTo>
                    <a:cubicBezTo>
                      <a:pt x="204904" y="91384"/>
                      <a:pt x="232669" y="75493"/>
                      <a:pt x="221319" y="58205"/>
                    </a:cubicBezTo>
                    <a:cubicBezTo>
                      <a:pt x="166661" y="-25091"/>
                      <a:pt x="74110" y="-10073"/>
                      <a:pt x="5308" y="47379"/>
                    </a:cubicBezTo>
                    <a:cubicBezTo>
                      <a:pt x="-10409" y="60476"/>
                      <a:pt x="12292" y="83002"/>
                      <a:pt x="27834" y="69905"/>
                    </a:cubicBezTo>
                    <a:lnTo>
                      <a:pt x="27834" y="69905"/>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97" name="Freeform: Shape 196"/>
              <p:cNvSpPr/>
              <p:nvPr/>
            </p:nvSpPr>
            <p:spPr>
              <a:xfrm>
                <a:off x="326340" y="2606049"/>
                <a:ext cx="477304" cy="515465"/>
              </a:xfrm>
              <a:custGeom>
                <a:avLst/>
                <a:gdLst>
                  <a:gd name="connsiteX0" fmla="*/ 49277 w 477304"/>
                  <a:gd name="connsiteY0" fmla="*/ 496114 h 515465"/>
                  <a:gd name="connsiteX1" fmla="*/ 319946 w 477304"/>
                  <a:gd name="connsiteY1" fmla="*/ 210253 h 515465"/>
                  <a:gd name="connsiteX2" fmla="*/ 339504 w 477304"/>
                  <a:gd name="connsiteY2" fmla="*/ 190695 h 515465"/>
                  <a:gd name="connsiteX3" fmla="*/ 457376 w 477304"/>
                  <a:gd name="connsiteY3" fmla="*/ 34580 h 515465"/>
                  <a:gd name="connsiteX4" fmla="*/ 465933 w 477304"/>
                  <a:gd name="connsiteY4" fmla="*/ 3846 h 515465"/>
                  <a:gd name="connsiteX5" fmla="*/ 308770 w 477304"/>
                  <a:gd name="connsiteY5" fmla="*/ 199077 h 515465"/>
                  <a:gd name="connsiteX6" fmla="*/ 328328 w 477304"/>
                  <a:gd name="connsiteY6" fmla="*/ 179519 h 515465"/>
                  <a:gd name="connsiteX7" fmla="*/ 18369 w 477304"/>
                  <a:gd name="connsiteY7" fmla="*/ 504671 h 515465"/>
                  <a:gd name="connsiteX8" fmla="*/ 49277 w 477304"/>
                  <a:gd name="connsiteY8" fmla="*/ 496114 h 515465"/>
                  <a:gd name="connsiteX9" fmla="*/ 49277 w 477304"/>
                  <a:gd name="connsiteY9" fmla="*/ 496114 h 515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7304" h="515465">
                    <a:moveTo>
                      <a:pt x="49277" y="496114"/>
                    </a:moveTo>
                    <a:cubicBezTo>
                      <a:pt x="-18477" y="310837"/>
                      <a:pt x="125414" y="133942"/>
                      <a:pt x="319946" y="210253"/>
                    </a:cubicBezTo>
                    <a:cubicBezTo>
                      <a:pt x="330598" y="214444"/>
                      <a:pt x="344045" y="201522"/>
                      <a:pt x="339504" y="190695"/>
                    </a:cubicBezTo>
                    <a:cubicBezTo>
                      <a:pt x="305627" y="109495"/>
                      <a:pt x="363079" y="12927"/>
                      <a:pt x="457376" y="34580"/>
                    </a:cubicBezTo>
                    <a:cubicBezTo>
                      <a:pt x="477458" y="39121"/>
                      <a:pt x="485840" y="8387"/>
                      <a:pt x="465933" y="3846"/>
                    </a:cubicBezTo>
                    <a:cubicBezTo>
                      <a:pt x="350855" y="-22697"/>
                      <a:pt x="264590" y="93080"/>
                      <a:pt x="308770" y="199077"/>
                    </a:cubicBezTo>
                    <a:cubicBezTo>
                      <a:pt x="315406" y="192441"/>
                      <a:pt x="321867" y="185980"/>
                      <a:pt x="328328" y="179519"/>
                    </a:cubicBezTo>
                    <a:cubicBezTo>
                      <a:pt x="112142" y="94651"/>
                      <a:pt x="-57419" y="297042"/>
                      <a:pt x="18369" y="504671"/>
                    </a:cubicBezTo>
                    <a:cubicBezTo>
                      <a:pt x="25528" y="523705"/>
                      <a:pt x="56437" y="515498"/>
                      <a:pt x="49277" y="496114"/>
                    </a:cubicBezTo>
                    <a:lnTo>
                      <a:pt x="49277" y="49611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98" name="Freeform: Shape 197"/>
              <p:cNvSpPr/>
              <p:nvPr/>
            </p:nvSpPr>
            <p:spPr>
              <a:xfrm>
                <a:off x="695702" y="2906938"/>
                <a:ext cx="222322" cy="230106"/>
              </a:xfrm>
              <a:custGeom>
                <a:avLst/>
                <a:gdLst>
                  <a:gd name="connsiteX0" fmla="*/ 31959 w 222322"/>
                  <a:gd name="connsiteY0" fmla="*/ 214783 h 230106"/>
                  <a:gd name="connsiteX1" fmla="*/ 206934 w 222322"/>
                  <a:gd name="connsiteY1" fmla="*/ 32125 h 230106"/>
                  <a:gd name="connsiteX2" fmla="*/ 206934 w 222322"/>
                  <a:gd name="connsiteY2" fmla="*/ 169 h 230106"/>
                  <a:gd name="connsiteX3" fmla="*/ 3 w 222322"/>
                  <a:gd name="connsiteY3" fmla="*/ 214783 h 230106"/>
                  <a:gd name="connsiteX4" fmla="*/ 31959 w 222322"/>
                  <a:gd name="connsiteY4" fmla="*/ 214783 h 230106"/>
                  <a:gd name="connsiteX5" fmla="*/ 31959 w 222322"/>
                  <a:gd name="connsiteY5" fmla="*/ 214783 h 230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322" h="230106">
                    <a:moveTo>
                      <a:pt x="31959" y="214783"/>
                    </a:moveTo>
                    <a:cubicBezTo>
                      <a:pt x="33705" y="107040"/>
                      <a:pt x="93776" y="27934"/>
                      <a:pt x="206934" y="32125"/>
                    </a:cubicBezTo>
                    <a:cubicBezTo>
                      <a:pt x="227539" y="32824"/>
                      <a:pt x="227365" y="1042"/>
                      <a:pt x="206934" y="169"/>
                    </a:cubicBezTo>
                    <a:cubicBezTo>
                      <a:pt x="76314" y="-4546"/>
                      <a:pt x="2098" y="89926"/>
                      <a:pt x="3" y="214783"/>
                    </a:cubicBezTo>
                    <a:cubicBezTo>
                      <a:pt x="-346" y="235214"/>
                      <a:pt x="31610" y="235214"/>
                      <a:pt x="31959" y="214783"/>
                    </a:cubicBezTo>
                    <a:lnTo>
                      <a:pt x="31959" y="21478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99" name="Freeform: Shape 198"/>
              <p:cNvSpPr/>
              <p:nvPr/>
            </p:nvSpPr>
            <p:spPr>
              <a:xfrm>
                <a:off x="568098" y="3273785"/>
                <a:ext cx="304130" cy="804256"/>
              </a:xfrm>
              <a:custGeom>
                <a:avLst/>
                <a:gdLst>
                  <a:gd name="connsiteX0" fmla="*/ 288786 w 304130"/>
                  <a:gd name="connsiteY0" fmla="*/ 34 h 804256"/>
                  <a:gd name="connsiteX1" fmla="*/ 87443 w 304130"/>
                  <a:gd name="connsiteY1" fmla="*/ 151609 h 804256"/>
                  <a:gd name="connsiteX2" fmla="*/ 201124 w 304130"/>
                  <a:gd name="connsiteY2" fmla="*/ 363429 h 804256"/>
                  <a:gd name="connsiteX3" fmla="*/ 212475 w 304130"/>
                  <a:gd name="connsiteY3" fmla="*/ 336188 h 804256"/>
                  <a:gd name="connsiteX4" fmla="*/ 105080 w 304130"/>
                  <a:gd name="connsiteY4" fmla="*/ 801214 h 804256"/>
                  <a:gd name="connsiteX5" fmla="*/ 121146 w 304130"/>
                  <a:gd name="connsiteY5" fmla="*/ 773624 h 804256"/>
                  <a:gd name="connsiteX6" fmla="*/ 212475 w 304130"/>
                  <a:gd name="connsiteY6" fmla="*/ 367969 h 804256"/>
                  <a:gd name="connsiteX7" fmla="*/ 223825 w 304130"/>
                  <a:gd name="connsiteY7" fmla="*/ 340728 h 804256"/>
                  <a:gd name="connsiteX8" fmla="*/ 117653 w 304130"/>
                  <a:gd name="connsiteY8" fmla="*/ 212553 h 804256"/>
                  <a:gd name="connsiteX9" fmla="*/ 288960 w 304130"/>
                  <a:gd name="connsiteY9" fmla="*/ 31816 h 804256"/>
                  <a:gd name="connsiteX10" fmla="*/ 288786 w 304130"/>
                  <a:gd name="connsiteY10" fmla="*/ 34 h 804256"/>
                  <a:gd name="connsiteX11" fmla="*/ 288786 w 304130"/>
                  <a:gd name="connsiteY11" fmla="*/ 34 h 804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4130" h="804256">
                    <a:moveTo>
                      <a:pt x="288786" y="34"/>
                    </a:moveTo>
                    <a:cubicBezTo>
                      <a:pt x="193440" y="5797"/>
                      <a:pt x="117653" y="60978"/>
                      <a:pt x="87443" y="151609"/>
                    </a:cubicBezTo>
                    <a:cubicBezTo>
                      <a:pt x="57407" y="241192"/>
                      <a:pt x="145942" y="309295"/>
                      <a:pt x="201124" y="363429"/>
                    </a:cubicBezTo>
                    <a:cubicBezTo>
                      <a:pt x="204966" y="354349"/>
                      <a:pt x="208633" y="345268"/>
                      <a:pt x="212475" y="336188"/>
                    </a:cubicBezTo>
                    <a:cubicBezTo>
                      <a:pt x="-18031" y="360111"/>
                      <a:pt x="-71990" y="672166"/>
                      <a:pt x="105080" y="801214"/>
                    </a:cubicBezTo>
                    <a:cubicBezTo>
                      <a:pt x="121670" y="813438"/>
                      <a:pt x="137560" y="785673"/>
                      <a:pt x="121146" y="773624"/>
                    </a:cubicBezTo>
                    <a:cubicBezTo>
                      <a:pt x="-29556" y="663784"/>
                      <a:pt x="14100" y="388575"/>
                      <a:pt x="212475" y="367969"/>
                    </a:cubicBezTo>
                    <a:cubicBezTo>
                      <a:pt x="225571" y="366572"/>
                      <a:pt x="234477" y="351380"/>
                      <a:pt x="223825" y="340728"/>
                    </a:cubicBezTo>
                    <a:cubicBezTo>
                      <a:pt x="184709" y="302310"/>
                      <a:pt x="136338" y="265988"/>
                      <a:pt x="117653" y="212553"/>
                    </a:cubicBezTo>
                    <a:cubicBezTo>
                      <a:pt x="83427" y="114065"/>
                      <a:pt x="208633" y="36706"/>
                      <a:pt x="288960" y="31816"/>
                    </a:cubicBezTo>
                    <a:cubicBezTo>
                      <a:pt x="309217" y="30594"/>
                      <a:pt x="309217" y="-1188"/>
                      <a:pt x="288786" y="34"/>
                    </a:cubicBezTo>
                    <a:lnTo>
                      <a:pt x="288786" y="3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00" name="Freeform: Shape 199"/>
              <p:cNvSpPr/>
              <p:nvPr/>
            </p:nvSpPr>
            <p:spPr>
              <a:xfrm>
                <a:off x="299494" y="3717343"/>
                <a:ext cx="92065" cy="314134"/>
              </a:xfrm>
              <a:custGeom>
                <a:avLst/>
                <a:gdLst>
                  <a:gd name="connsiteX0" fmla="*/ 46961 w 92065"/>
                  <a:gd name="connsiteY0" fmla="*/ 7533 h 314134"/>
                  <a:gd name="connsiteX1" fmla="*/ 64773 w 92065"/>
                  <a:gd name="connsiteY1" fmla="*/ 309460 h 314134"/>
                  <a:gd name="connsiteX2" fmla="*/ 87299 w 92065"/>
                  <a:gd name="connsiteY2" fmla="*/ 286933 h 314134"/>
                  <a:gd name="connsiteX3" fmla="*/ 74552 w 92065"/>
                  <a:gd name="connsiteY3" fmla="*/ 23598 h 314134"/>
                  <a:gd name="connsiteX4" fmla="*/ 46961 w 92065"/>
                  <a:gd name="connsiteY4" fmla="*/ 7533 h 314134"/>
                  <a:gd name="connsiteX5" fmla="*/ 46961 w 92065"/>
                  <a:gd name="connsiteY5" fmla="*/ 7533 h 31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065" h="314134">
                    <a:moveTo>
                      <a:pt x="46961" y="7533"/>
                    </a:moveTo>
                    <a:cubicBezTo>
                      <a:pt x="-15031" y="106196"/>
                      <a:pt x="-22016" y="223719"/>
                      <a:pt x="64773" y="309460"/>
                    </a:cubicBezTo>
                    <a:cubicBezTo>
                      <a:pt x="79441" y="323954"/>
                      <a:pt x="101968" y="301427"/>
                      <a:pt x="87299" y="286933"/>
                    </a:cubicBezTo>
                    <a:cubicBezTo>
                      <a:pt x="10290" y="210797"/>
                      <a:pt x="20243" y="110038"/>
                      <a:pt x="74552" y="23598"/>
                    </a:cubicBezTo>
                    <a:cubicBezTo>
                      <a:pt x="85553" y="6136"/>
                      <a:pt x="57962" y="-9929"/>
                      <a:pt x="46961" y="7533"/>
                    </a:cubicBezTo>
                    <a:lnTo>
                      <a:pt x="46961" y="753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grpSp>
        <p:nvGrpSpPr>
          <p:cNvPr id="486" name="Graphic 143"/>
          <p:cNvGrpSpPr/>
          <p:nvPr/>
        </p:nvGrpSpPr>
        <p:grpSpPr>
          <a:xfrm rot="2645555">
            <a:off x="2012264" y="3702702"/>
            <a:ext cx="1876002" cy="3664187"/>
            <a:chOff x="10445531" y="3270549"/>
            <a:chExt cx="1876002" cy="3664187"/>
          </a:xfrm>
        </p:grpSpPr>
        <p:sp>
          <p:nvSpPr>
            <p:cNvPr id="487" name="Freeform: Shape 486"/>
            <p:cNvSpPr/>
            <p:nvPr/>
          </p:nvSpPr>
          <p:spPr>
            <a:xfrm>
              <a:off x="10445531" y="3270549"/>
              <a:ext cx="1876002" cy="3650892"/>
            </a:xfrm>
            <a:custGeom>
              <a:avLst/>
              <a:gdLst>
                <a:gd name="connsiteX0" fmla="*/ 1562850 w 1876002"/>
                <a:gd name="connsiteY0" fmla="*/ 3650892 h 3650892"/>
                <a:gd name="connsiteX1" fmla="*/ 6436 w 1876002"/>
                <a:gd name="connsiteY1" fmla="*/ 1834145 h 3650892"/>
                <a:gd name="connsiteX2" fmla="*/ 47444 w 1876002"/>
                <a:gd name="connsiteY2" fmla="*/ 9941 h 3650892"/>
                <a:gd name="connsiteX3" fmla="*/ 49100 w 1876002"/>
                <a:gd name="connsiteY3" fmla="*/ 0 h 3650892"/>
                <a:gd name="connsiteX4" fmla="*/ 1624361 w 1876002"/>
                <a:gd name="connsiteY4" fmla="*/ 1400462 h 3650892"/>
                <a:gd name="connsiteX5" fmla="*/ 1674481 w 1876002"/>
                <a:gd name="connsiteY5" fmla="*/ 3352658 h 3650892"/>
                <a:gd name="connsiteX6" fmla="*/ 1562850 w 1876002"/>
                <a:gd name="connsiteY6" fmla="*/ 3650892 h 36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002" h="365089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88" name="Freeform: Shape 487"/>
            <p:cNvSpPr/>
            <p:nvPr/>
          </p:nvSpPr>
          <p:spPr>
            <a:xfrm>
              <a:off x="10625392" y="3521682"/>
              <a:ext cx="1371735" cy="3413054"/>
            </a:xfrm>
            <a:custGeom>
              <a:avLst/>
              <a:gdLst>
                <a:gd name="connsiteX0" fmla="*/ 1788 w 1371735"/>
                <a:gd name="connsiteY0" fmla="*/ 28876 h 3413054"/>
                <a:gd name="connsiteX1" fmla="*/ 431743 w 1371735"/>
                <a:gd name="connsiteY1" fmla="*/ 788961 h 3413054"/>
                <a:gd name="connsiteX2" fmla="*/ 772228 w 1371735"/>
                <a:gd name="connsiteY2" fmla="*/ 1701063 h 3413054"/>
                <a:gd name="connsiteX3" fmla="*/ 1052652 w 1371735"/>
                <a:gd name="connsiteY3" fmla="*/ 2576713 h 3413054"/>
                <a:gd name="connsiteX4" fmla="*/ 1337011 w 1371735"/>
                <a:gd name="connsiteY4" fmla="*/ 3404108 h 3413054"/>
                <a:gd name="connsiteX5" fmla="*/ 1369734 w 1371735"/>
                <a:gd name="connsiteY5" fmla="*/ 3385055 h 3413054"/>
                <a:gd name="connsiteX6" fmla="*/ 1361449 w 1371735"/>
                <a:gd name="connsiteY6" fmla="*/ 3373456 h 3413054"/>
                <a:gd name="connsiteX7" fmla="*/ 1328726 w 1371735"/>
                <a:gd name="connsiteY7" fmla="*/ 3392510 h 3413054"/>
                <a:gd name="connsiteX8" fmla="*/ 1337011 w 1371735"/>
                <a:gd name="connsiteY8" fmla="*/ 3404108 h 3413054"/>
                <a:gd name="connsiteX9" fmla="*/ 1369734 w 1371735"/>
                <a:gd name="connsiteY9" fmla="*/ 3385055 h 3413054"/>
                <a:gd name="connsiteX10" fmla="*/ 1073570 w 1371735"/>
                <a:gd name="connsiteY10" fmla="*/ 2513546 h 3413054"/>
                <a:gd name="connsiteX11" fmla="*/ 790247 w 1371735"/>
                <a:gd name="connsiteY11" fmla="*/ 1635617 h 3413054"/>
                <a:gd name="connsiteX12" fmla="*/ 464673 w 1371735"/>
                <a:gd name="connsiteY12" fmla="*/ 769907 h 3413054"/>
                <a:gd name="connsiteX13" fmla="*/ 34718 w 1371735"/>
                <a:gd name="connsiteY13" fmla="*/ 9822 h 3413054"/>
                <a:gd name="connsiteX14" fmla="*/ 1788 w 1371735"/>
                <a:gd name="connsiteY14" fmla="*/ 28876 h 3413054"/>
                <a:gd name="connsiteX15" fmla="*/ 1788 w 1371735"/>
                <a:gd name="connsiteY15" fmla="*/ 28876 h 341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735" h="3413054">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89" name="Freeform: Shape 488"/>
            <p:cNvSpPr/>
            <p:nvPr/>
          </p:nvSpPr>
          <p:spPr>
            <a:xfrm>
              <a:off x="10568388" y="3758960"/>
              <a:ext cx="463768" cy="390574"/>
            </a:xfrm>
            <a:custGeom>
              <a:avLst/>
              <a:gdLst>
                <a:gd name="connsiteX0" fmla="*/ 8672 w 463768"/>
                <a:gd name="connsiteY0" fmla="*/ 198150 h 390574"/>
                <a:gd name="connsiteX1" fmla="*/ 410874 w 463768"/>
                <a:gd name="connsiteY1" fmla="*/ 389725 h 390574"/>
                <a:gd name="connsiteX2" fmla="*/ 434899 w 463768"/>
                <a:gd name="connsiteY2" fmla="*/ 371499 h 390574"/>
                <a:gd name="connsiteX3" fmla="*/ 463687 w 463768"/>
                <a:gd name="connsiteY3" fmla="*/ 18174 h 390574"/>
                <a:gd name="connsiteX4" fmla="*/ 425786 w 463768"/>
                <a:gd name="connsiteY4" fmla="*/ 18174 h 390574"/>
                <a:gd name="connsiteX5" fmla="*/ 396998 w 463768"/>
                <a:gd name="connsiteY5" fmla="*/ 371499 h 390574"/>
                <a:gd name="connsiteX6" fmla="*/ 421023 w 463768"/>
                <a:gd name="connsiteY6" fmla="*/ 353274 h 390574"/>
                <a:gd name="connsiteX7" fmla="*/ 27725 w 463768"/>
                <a:gd name="connsiteY7" fmla="*/ 165634 h 390574"/>
                <a:gd name="connsiteX8" fmla="*/ 8672 w 463768"/>
                <a:gd name="connsiteY8" fmla="*/ 198150 h 390574"/>
                <a:gd name="connsiteX9" fmla="*/ 8672 w 463768"/>
                <a:gd name="connsiteY9" fmla="*/ 198150 h 39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68" h="390574">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90" name="Freeform: Shape 489"/>
            <p:cNvSpPr/>
            <p:nvPr/>
          </p:nvSpPr>
          <p:spPr>
            <a:xfrm>
              <a:off x="10574138" y="4118909"/>
              <a:ext cx="713804" cy="433172"/>
            </a:xfrm>
            <a:custGeom>
              <a:avLst/>
              <a:gdLst>
                <a:gd name="connsiteX0" fmla="*/ 8928 w 713804"/>
                <a:gd name="connsiteY0" fmla="*/ 166467 h 433172"/>
                <a:gd name="connsiteX1" fmla="*/ 608919 w 713804"/>
                <a:gd name="connsiteY1" fmla="*/ 431150 h 433172"/>
                <a:gd name="connsiteX2" fmla="*/ 636672 w 713804"/>
                <a:gd name="connsiteY2" fmla="*/ 419966 h 433172"/>
                <a:gd name="connsiteX3" fmla="*/ 713508 w 713804"/>
                <a:gd name="connsiteY3" fmla="*/ 23769 h 433172"/>
                <a:gd name="connsiteX4" fmla="*/ 677058 w 713804"/>
                <a:gd name="connsiteY4" fmla="*/ 13828 h 433172"/>
                <a:gd name="connsiteX5" fmla="*/ 600221 w 713804"/>
                <a:gd name="connsiteY5" fmla="*/ 410025 h 433172"/>
                <a:gd name="connsiteX6" fmla="*/ 627973 w 713804"/>
                <a:gd name="connsiteY6" fmla="*/ 398634 h 433172"/>
                <a:gd name="connsiteX7" fmla="*/ 28189 w 713804"/>
                <a:gd name="connsiteY7" fmla="*/ 133951 h 433172"/>
                <a:gd name="connsiteX8" fmla="*/ 8928 w 713804"/>
                <a:gd name="connsiteY8" fmla="*/ 166467 h 433172"/>
                <a:gd name="connsiteX9" fmla="*/ 8928 w 713804"/>
                <a:gd name="connsiteY9" fmla="*/ 166467 h 4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804" h="433172">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91" name="Freeform: Shape 490"/>
            <p:cNvSpPr/>
            <p:nvPr/>
          </p:nvSpPr>
          <p:spPr>
            <a:xfrm>
              <a:off x="10548869" y="4399170"/>
              <a:ext cx="1008997" cy="611440"/>
            </a:xfrm>
            <a:custGeom>
              <a:avLst/>
              <a:gdLst>
                <a:gd name="connsiteX0" fmla="*/ 13279 w 1008997"/>
                <a:gd name="connsiteY0" fmla="*/ 282817 h 611440"/>
                <a:gd name="connsiteX1" fmla="*/ 807123 w 1008997"/>
                <a:gd name="connsiteY1" fmla="*/ 610668 h 611440"/>
                <a:gd name="connsiteX2" fmla="*/ 830319 w 1008997"/>
                <a:gd name="connsiteY2" fmla="*/ 597413 h 611440"/>
                <a:gd name="connsiteX3" fmla="*/ 1008638 w 1008997"/>
                <a:gd name="connsiteY3" fmla="*/ 23725 h 611440"/>
                <a:gd name="connsiteX4" fmla="*/ 972187 w 1008997"/>
                <a:gd name="connsiteY4" fmla="*/ 13577 h 611440"/>
                <a:gd name="connsiteX5" fmla="*/ 793868 w 1008997"/>
                <a:gd name="connsiteY5" fmla="*/ 587265 h 611440"/>
                <a:gd name="connsiteX6" fmla="*/ 817064 w 1008997"/>
                <a:gd name="connsiteY6" fmla="*/ 574010 h 611440"/>
                <a:gd name="connsiteX7" fmla="*/ 23427 w 1008997"/>
                <a:gd name="connsiteY7" fmla="*/ 246366 h 611440"/>
                <a:gd name="connsiteX8" fmla="*/ 13279 w 1008997"/>
                <a:gd name="connsiteY8" fmla="*/ 282817 h 611440"/>
                <a:gd name="connsiteX9" fmla="*/ 13279 w 1008997"/>
                <a:gd name="connsiteY9" fmla="*/ 282817 h 61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997" h="611440">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92" name="Freeform: Shape 491"/>
            <p:cNvSpPr/>
            <p:nvPr/>
          </p:nvSpPr>
          <p:spPr>
            <a:xfrm>
              <a:off x="10645958" y="4782571"/>
              <a:ext cx="1185080" cy="627779"/>
            </a:xfrm>
            <a:custGeom>
              <a:avLst/>
              <a:gdLst>
                <a:gd name="connsiteX0" fmla="*/ 8975 w 1185080"/>
                <a:gd name="connsiteY0" fmla="*/ 292506 h 627779"/>
                <a:gd name="connsiteX1" fmla="*/ 438309 w 1185080"/>
                <a:gd name="connsiteY1" fmla="*/ 490294 h 627779"/>
                <a:gd name="connsiteX2" fmla="*/ 780243 w 1185080"/>
                <a:gd name="connsiteY2" fmla="*/ 626778 h 627779"/>
                <a:gd name="connsiteX3" fmla="*/ 968297 w 1185080"/>
                <a:gd name="connsiteY3" fmla="*/ 462334 h 627779"/>
                <a:gd name="connsiteX4" fmla="*/ 1182860 w 1185080"/>
                <a:gd name="connsiteY4" fmla="*/ 28651 h 627779"/>
                <a:gd name="connsiteX5" fmla="*/ 1150137 w 1185080"/>
                <a:gd name="connsiteY5" fmla="*/ 9597 h 627779"/>
                <a:gd name="connsiteX6" fmla="*/ 964155 w 1185080"/>
                <a:gd name="connsiteY6" fmla="*/ 372657 h 627779"/>
                <a:gd name="connsiteX7" fmla="*/ 729916 w 1185080"/>
                <a:gd name="connsiteY7" fmla="*/ 579143 h 627779"/>
                <a:gd name="connsiteX8" fmla="*/ 418633 w 1185080"/>
                <a:gd name="connsiteY8" fmla="*/ 440588 h 627779"/>
                <a:gd name="connsiteX9" fmla="*/ 28028 w 1185080"/>
                <a:gd name="connsiteY9" fmla="*/ 259783 h 627779"/>
                <a:gd name="connsiteX10" fmla="*/ 8975 w 1185080"/>
                <a:gd name="connsiteY10" fmla="*/ 292506 h 627779"/>
                <a:gd name="connsiteX11" fmla="*/ 8975 w 1185080"/>
                <a:gd name="connsiteY11" fmla="*/ 292506 h 6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080" h="627779">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93" name="Freeform: Shape 492"/>
            <p:cNvSpPr/>
            <p:nvPr/>
          </p:nvSpPr>
          <p:spPr>
            <a:xfrm>
              <a:off x="10705272" y="5222868"/>
              <a:ext cx="1308052" cy="693850"/>
            </a:xfrm>
            <a:custGeom>
              <a:avLst/>
              <a:gdLst>
                <a:gd name="connsiteX0" fmla="*/ 6408 w 1308052"/>
                <a:gd name="connsiteY0" fmla="*/ 340154 h 693850"/>
                <a:gd name="connsiteX1" fmla="*/ 390385 w 1308052"/>
                <a:gd name="connsiteY1" fmla="*/ 497556 h 693850"/>
                <a:gd name="connsiteX2" fmla="*/ 928037 w 1308052"/>
                <a:gd name="connsiteY2" fmla="*/ 693065 h 693850"/>
                <a:gd name="connsiteX3" fmla="*/ 949369 w 1308052"/>
                <a:gd name="connsiteY3" fmla="*/ 684367 h 693850"/>
                <a:gd name="connsiteX4" fmla="*/ 1307251 w 1308052"/>
                <a:gd name="connsiteY4" fmla="*/ 23486 h 693850"/>
                <a:gd name="connsiteX5" fmla="*/ 1270800 w 1308052"/>
                <a:gd name="connsiteY5" fmla="*/ 13338 h 693850"/>
                <a:gd name="connsiteX6" fmla="*/ 1101178 w 1308052"/>
                <a:gd name="connsiteY6" fmla="*/ 380540 h 693850"/>
                <a:gd name="connsiteX7" fmla="*/ 987684 w 1308052"/>
                <a:gd name="connsiteY7" fmla="*/ 561138 h 693850"/>
                <a:gd name="connsiteX8" fmla="*/ 939427 w 1308052"/>
                <a:gd name="connsiteY8" fmla="*/ 632383 h 693850"/>
                <a:gd name="connsiteX9" fmla="*/ 834838 w 1308052"/>
                <a:gd name="connsiteY9" fmla="*/ 621406 h 693850"/>
                <a:gd name="connsiteX10" fmla="*/ 420002 w 1308052"/>
                <a:gd name="connsiteY10" fmla="*/ 466904 h 693850"/>
                <a:gd name="connsiteX11" fmla="*/ 33125 w 1308052"/>
                <a:gd name="connsiteY11" fmla="*/ 313230 h 693850"/>
                <a:gd name="connsiteX12" fmla="*/ 6408 w 1308052"/>
                <a:gd name="connsiteY12" fmla="*/ 340154 h 693850"/>
                <a:gd name="connsiteX13" fmla="*/ 6408 w 1308052"/>
                <a:gd name="connsiteY13" fmla="*/ 340154 h 6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052" h="693850">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94" name="Freeform: Shape 493"/>
            <p:cNvSpPr/>
            <p:nvPr/>
          </p:nvSpPr>
          <p:spPr>
            <a:xfrm>
              <a:off x="10850062" y="5765432"/>
              <a:ext cx="1225541" cy="680327"/>
            </a:xfrm>
            <a:custGeom>
              <a:avLst/>
              <a:gdLst>
                <a:gd name="connsiteX0" fmla="*/ 13428 w 1225541"/>
                <a:gd name="connsiteY0" fmla="*/ 348289 h 680327"/>
                <a:gd name="connsiteX1" fmla="*/ 949968 w 1225541"/>
                <a:gd name="connsiteY1" fmla="*/ 679662 h 680327"/>
                <a:gd name="connsiteX2" fmla="*/ 971300 w 1225541"/>
                <a:gd name="connsiteY2" fmla="*/ 670963 h 680327"/>
                <a:gd name="connsiteX3" fmla="*/ 1224593 w 1225541"/>
                <a:gd name="connsiteY3" fmla="*/ 23338 h 680327"/>
                <a:gd name="connsiteX4" fmla="*/ 1188142 w 1225541"/>
                <a:gd name="connsiteY4" fmla="*/ 13189 h 680327"/>
                <a:gd name="connsiteX5" fmla="*/ 1057250 w 1225541"/>
                <a:gd name="connsiteY5" fmla="*/ 391368 h 680327"/>
                <a:gd name="connsiteX6" fmla="*/ 973993 w 1225541"/>
                <a:gd name="connsiteY6" fmla="*/ 582321 h 680327"/>
                <a:gd name="connsiteX7" fmla="*/ 908133 w 1225541"/>
                <a:gd name="connsiteY7" fmla="*/ 627056 h 680327"/>
                <a:gd name="connsiteX8" fmla="*/ 804372 w 1225541"/>
                <a:gd name="connsiteY8" fmla="*/ 591434 h 680327"/>
                <a:gd name="connsiteX9" fmla="*/ 23576 w 1225541"/>
                <a:gd name="connsiteY9" fmla="*/ 311839 h 680327"/>
                <a:gd name="connsiteX10" fmla="*/ 13428 w 1225541"/>
                <a:gd name="connsiteY10" fmla="*/ 348289 h 680327"/>
                <a:gd name="connsiteX11" fmla="*/ 13428 w 1225541"/>
                <a:gd name="connsiteY11" fmla="*/ 348289 h 6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41" h="680327">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495" name="Graphic 153"/>
          <p:cNvGrpSpPr/>
          <p:nvPr/>
        </p:nvGrpSpPr>
        <p:grpSpPr>
          <a:xfrm rot="5229554">
            <a:off x="2630702" y="5294588"/>
            <a:ext cx="1488064" cy="1783685"/>
            <a:chOff x="11161825" y="3187825"/>
            <a:chExt cx="1068908" cy="1281259"/>
          </a:xfrm>
        </p:grpSpPr>
        <p:sp>
          <p:nvSpPr>
            <p:cNvPr id="496" name="Freeform: Shape 495"/>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97" name="Freeform: Shape 496"/>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98" name="Freeform: Shape 497"/>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99" name="Freeform: Shape 498"/>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00" name="Freeform: Shape 499"/>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501" name="Graphic 154"/>
          <p:cNvGrpSpPr/>
          <p:nvPr/>
        </p:nvGrpSpPr>
        <p:grpSpPr>
          <a:xfrm>
            <a:off x="8508245" y="1161767"/>
            <a:ext cx="869341" cy="692051"/>
            <a:chOff x="9167261" y="3475651"/>
            <a:chExt cx="1734184" cy="1380521"/>
          </a:xfrm>
        </p:grpSpPr>
        <p:sp>
          <p:nvSpPr>
            <p:cNvPr id="502" name="Freeform: Shape 501"/>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03" name="Freeform: Shape 502"/>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04" name="Freeform: Shape 503"/>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05" name="Freeform: Shape 504"/>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06" name="Freeform: Shape 505"/>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07" name="Freeform: Shape 506"/>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08" name="Freeform: Shape 507"/>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09" name="Freeform: Shape 508"/>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10" name="Freeform: Shape 509"/>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11" name="Freeform: Shape 510"/>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12" name="Freeform: Shape 511"/>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13" name="Freeform: Shape 512"/>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14" name="Freeform: Shape 513"/>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15" name="Freeform: Shape 514"/>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16" name="Freeform: Shape 515"/>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17" name="Freeform: Shape 516"/>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18" name="Freeform: Shape 517"/>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19" name="Freeform: Shape 518"/>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20" name="Freeform: Shape 519"/>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521" name="Graphic 520"/>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rot="3605535">
            <a:off x="210583" y="4691020"/>
            <a:ext cx="2279413" cy="1529227"/>
          </a:xfrm>
          <a:prstGeom prst="rect">
            <a:avLst/>
          </a:prstGeom>
        </p:spPr>
      </p:pic>
      <p:grpSp>
        <p:nvGrpSpPr>
          <p:cNvPr id="522" name="Graphic 243"/>
          <p:cNvGrpSpPr/>
          <p:nvPr/>
        </p:nvGrpSpPr>
        <p:grpSpPr>
          <a:xfrm>
            <a:off x="548885" y="5926037"/>
            <a:ext cx="1630724" cy="1255170"/>
            <a:chOff x="7982733" y="5589867"/>
            <a:chExt cx="1630724" cy="1255170"/>
          </a:xfrm>
        </p:grpSpPr>
        <p:sp>
          <p:nvSpPr>
            <p:cNvPr id="523" name="Freeform: Shape 522"/>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24" name="Freeform: Shape 523"/>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25" name="Freeform: Shape 524"/>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26" name="Freeform: Shape 525"/>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27" name="Freeform: Shape 526"/>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3" name="Graphic 2"/>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1337971" y="3668240"/>
            <a:ext cx="2143304" cy="3000626"/>
          </a:xfrm>
          <a:prstGeom prst="rect">
            <a:avLst/>
          </a:prstGeom>
        </p:spPr>
      </p:pic>
      <p:pic>
        <p:nvPicPr>
          <p:cNvPr id="68" name="Graphic 67"/>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115887" y="3922943"/>
            <a:ext cx="1378932" cy="1930505"/>
          </a:xfrm>
          <a:prstGeom prst="rect">
            <a:avLst/>
          </a:prstGeom>
        </p:spPr>
      </p:pic>
      <p:pic>
        <p:nvPicPr>
          <p:cNvPr id="178" name="Graphic 177"/>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2108856" y="5875767"/>
            <a:ext cx="576493" cy="807090"/>
          </a:xfrm>
          <a:prstGeom prst="rect">
            <a:avLst/>
          </a:prstGeom>
        </p:spPr>
      </p:pic>
      <p:pic>
        <p:nvPicPr>
          <p:cNvPr id="611" name="Graphic 610"/>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672815" y="1612058"/>
            <a:ext cx="2444487" cy="1145318"/>
          </a:xfrm>
          <a:prstGeom prst="rect">
            <a:avLst/>
          </a:prstGeom>
        </p:spPr>
      </p:pic>
      <p:pic>
        <p:nvPicPr>
          <p:cNvPr id="613" name="Graphic 612"/>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179212" y="319208"/>
            <a:ext cx="1460633" cy="684352"/>
          </a:xfrm>
          <a:prstGeom prst="rect">
            <a:avLst/>
          </a:prstGeom>
        </p:spPr>
      </p:pic>
      <p:pic>
        <p:nvPicPr>
          <p:cNvPr id="615" name="Graphic 614"/>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908969" y="5829743"/>
            <a:ext cx="1090936" cy="511137"/>
          </a:xfrm>
          <a:prstGeom prst="rect">
            <a:avLst/>
          </a:prstGeom>
        </p:spPr>
      </p:pic>
      <p:pic>
        <p:nvPicPr>
          <p:cNvPr id="617" name="Graphic 616"/>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335813" y="4791695"/>
            <a:ext cx="1090936" cy="511137"/>
          </a:xfrm>
          <a:prstGeom prst="rect">
            <a:avLst/>
          </a:prstGeom>
        </p:spPr>
      </p:pic>
      <p:pic>
        <p:nvPicPr>
          <p:cNvPr id="2" name="Picture 1"/>
          <p:cNvPicPr>
            <a:picLocks noChangeAspect="1"/>
          </p:cNvPicPr>
          <p:nvPr/>
        </p:nvPicPr>
        <p:blipFill>
          <a:blip r:embed="rId7"/>
          <a:stretch>
            <a:fillRect/>
          </a:stretch>
        </p:blipFill>
        <p:spPr>
          <a:xfrm>
            <a:off x="2545132" y="2004121"/>
            <a:ext cx="8272989" cy="371278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 name="图片 1"/>
          <p:cNvPicPr>
            <a:picLocks noChangeAspect="1"/>
          </p:cNvPicPr>
          <p:nvPr/>
        </p:nvPicPr>
        <p:blipFill rotWithShape="1">
          <a:blip r:embed="rId1"/>
          <a:srcRect l="6944" r="6004" b="-3571"/>
          <a:stretch>
            <a:fillRect/>
          </a:stretch>
        </p:blipFill>
        <p:spPr>
          <a:xfrm>
            <a:off x="-337050" y="2191695"/>
            <a:ext cx="7188839" cy="4516732"/>
          </a:xfrm>
          <a:prstGeom prst="rect">
            <a:avLst/>
          </a:prstGeom>
        </p:spPr>
      </p:pic>
      <p:sp>
        <p:nvSpPr>
          <p:cNvPr id="7" name="TextBox 6">
            <a:hlinkClick r:id="rId2"/>
          </p:cNvPr>
          <p:cNvSpPr txBox="1"/>
          <p:nvPr/>
        </p:nvSpPr>
        <p:spPr>
          <a:xfrm>
            <a:off x="5481314" y="1412264"/>
            <a:ext cx="6994902"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a:ln>
                  <a:noFill/>
                </a:ln>
                <a:solidFill>
                  <a:srgbClr val="0070C0"/>
                </a:solidFill>
                <a:effectLst/>
                <a:uLnTx/>
                <a:uFillTx/>
                <a:latin typeface="Calibri" panose="020F0502020204030204"/>
                <a:ea typeface="+mn-ea"/>
                <a:cs typeface="+mn-cs"/>
              </a:rPr>
              <a:t>https://www.youtube.com/watch?v=qgT1sModryA</a:t>
            </a:r>
            <a:endParaRPr kumimoji="0" lang="en-US" sz="2400" b="0"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sp>
        <p:nvSpPr>
          <p:cNvPr id="8" name="Oval 7"/>
          <p:cNvSpPr/>
          <p:nvPr/>
        </p:nvSpPr>
        <p:spPr>
          <a:xfrm>
            <a:off x="1341210" y="6013163"/>
            <a:ext cx="1716238" cy="47856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AFE2DB"/>
              </a:solidFill>
              <a:effectLst/>
              <a:uLnTx/>
              <a:uFillTx/>
              <a:latin typeface="Calibri" panose="020F0502020204030204"/>
              <a:ea typeface="+mn-ea"/>
              <a:cs typeface="+mn-cs"/>
            </a:endParaRPr>
          </a:p>
        </p:txBody>
      </p:sp>
      <p:grpSp>
        <p:nvGrpSpPr>
          <p:cNvPr id="9" name="Graphic 154"/>
          <p:cNvGrpSpPr/>
          <p:nvPr/>
        </p:nvGrpSpPr>
        <p:grpSpPr>
          <a:xfrm rot="5241908">
            <a:off x="1978326" y="4004052"/>
            <a:ext cx="1734184" cy="1380521"/>
            <a:chOff x="9167261" y="3475651"/>
            <a:chExt cx="1734184" cy="1380521"/>
          </a:xfrm>
        </p:grpSpPr>
        <p:sp>
          <p:nvSpPr>
            <p:cNvPr id="10" name="Freeform: Shape 9"/>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 name="Freeform: Shape 10"/>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 name="Freeform: Shape 11"/>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3" name="Freeform: Shape 12"/>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 name="Freeform: Shape 13"/>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5" name="Freeform: Shape 14"/>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 name="Freeform: Shape 15"/>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7" name="Freeform: Shape 16"/>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8" name="Freeform: Shape 17"/>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9" name="Freeform: Shape 18"/>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0" name="Freeform: Shape 19"/>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1" name="Freeform: Shape 20"/>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2" name="Freeform: Shape 21"/>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3" name="Freeform: Shape 22"/>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4" name="Freeform: Shape 23"/>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5" name="Freeform: Shape 24"/>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6" name="Freeform: Shape 25"/>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7" name="Freeform: Shape 26"/>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8" name="Freeform: Shape 27"/>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sp>
        <p:nvSpPr>
          <p:cNvPr id="29" name="Graphic 170"/>
          <p:cNvSpPr/>
          <p:nvPr/>
        </p:nvSpPr>
        <p:spPr>
          <a:xfrm>
            <a:off x="4243867" y="707709"/>
            <a:ext cx="1200832" cy="683959"/>
          </a:xfrm>
          <a:custGeom>
            <a:avLst/>
            <a:gdLst>
              <a:gd name="connsiteX0" fmla="*/ 518035 w 844293"/>
              <a:gd name="connsiteY0" fmla="*/ 388298 h 392950"/>
              <a:gd name="connsiteX1" fmla="*/ 147322 w 844293"/>
              <a:gd name="connsiteY1" fmla="*/ 392298 h 392950"/>
              <a:gd name="connsiteX2" fmla="*/ 8257 w 844293"/>
              <a:gd name="connsiteY2" fmla="*/ 344292 h 392950"/>
              <a:gd name="connsiteX3" fmla="*/ 106841 w 844293"/>
              <a:gd name="connsiteY3" fmla="*/ 238660 h 392950"/>
              <a:gd name="connsiteX4" fmla="*/ 145131 w 844293"/>
              <a:gd name="connsiteY4" fmla="*/ 50350 h 392950"/>
              <a:gd name="connsiteX5" fmla="*/ 332012 w 844293"/>
              <a:gd name="connsiteY5" fmla="*/ 125979 h 392950"/>
              <a:gd name="connsiteX6" fmla="*/ 488698 w 844293"/>
              <a:gd name="connsiteY6" fmla="*/ 2344 h 392950"/>
              <a:gd name="connsiteX7" fmla="*/ 568899 w 844293"/>
              <a:gd name="connsiteY7" fmla="*/ 171794 h 392950"/>
              <a:gd name="connsiteX8" fmla="*/ 699677 w 844293"/>
              <a:gd name="connsiteY8" fmla="*/ 130456 h 392950"/>
              <a:gd name="connsiteX9" fmla="*/ 697962 w 844293"/>
              <a:gd name="connsiteY9" fmla="*/ 259710 h 392950"/>
              <a:gd name="connsiteX10" fmla="*/ 823883 w 844293"/>
              <a:gd name="connsiteY10" fmla="*/ 272855 h 392950"/>
              <a:gd name="connsiteX11" fmla="*/ 823692 w 844293"/>
              <a:gd name="connsiteY11" fmla="*/ 359056 h 392950"/>
              <a:gd name="connsiteX12" fmla="*/ 518035 w 844293"/>
              <a:gd name="connsiteY12" fmla="*/ 388298 h 392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44293" h="392950">
                <a:moveTo>
                  <a:pt x="518035" y="388298"/>
                </a:moveTo>
                <a:cubicBezTo>
                  <a:pt x="417261" y="393346"/>
                  <a:pt x="247811" y="393060"/>
                  <a:pt x="147322" y="392298"/>
                </a:cubicBezTo>
                <a:cubicBezTo>
                  <a:pt x="104269" y="390774"/>
                  <a:pt x="32546" y="388202"/>
                  <a:pt x="8257" y="344292"/>
                </a:cubicBezTo>
                <a:cubicBezTo>
                  <a:pt x="-26700" y="276950"/>
                  <a:pt x="57597" y="248375"/>
                  <a:pt x="106841" y="238660"/>
                </a:cubicBezTo>
                <a:cubicBezTo>
                  <a:pt x="86172" y="171794"/>
                  <a:pt x="60359" y="90451"/>
                  <a:pt x="145131" y="50350"/>
                </a:cubicBezTo>
                <a:cubicBezTo>
                  <a:pt x="221141" y="12822"/>
                  <a:pt x="288006" y="72639"/>
                  <a:pt x="332012" y="125979"/>
                </a:cubicBezTo>
                <a:cubicBezTo>
                  <a:pt x="360015" y="66638"/>
                  <a:pt x="408879" y="-14896"/>
                  <a:pt x="488698" y="2344"/>
                </a:cubicBezTo>
                <a:cubicBezTo>
                  <a:pt x="562803" y="19394"/>
                  <a:pt x="571089" y="108739"/>
                  <a:pt x="568899" y="171794"/>
                </a:cubicBezTo>
                <a:cubicBezTo>
                  <a:pt x="604427" y="141505"/>
                  <a:pt x="651861" y="100071"/>
                  <a:pt x="699677" y="130456"/>
                </a:cubicBezTo>
                <a:cubicBezTo>
                  <a:pt x="755874" y="166937"/>
                  <a:pt x="716727" y="217229"/>
                  <a:pt x="697962" y="259710"/>
                </a:cubicBezTo>
                <a:cubicBezTo>
                  <a:pt x="738063" y="263996"/>
                  <a:pt x="790450" y="242946"/>
                  <a:pt x="823883" y="272855"/>
                </a:cubicBezTo>
                <a:cubicBezTo>
                  <a:pt x="851696" y="296858"/>
                  <a:pt x="850553" y="331243"/>
                  <a:pt x="823692" y="359056"/>
                </a:cubicBezTo>
                <a:cubicBezTo>
                  <a:pt x="778925" y="403347"/>
                  <a:pt x="578233" y="393346"/>
                  <a:pt x="518035" y="388298"/>
                </a:cubicBezTo>
              </a:path>
            </a:pathLst>
          </a:custGeom>
          <a:solidFill>
            <a:srgbClr val="F0FFF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nvGrpSpPr>
          <p:cNvPr id="31" name="Graphic 7"/>
          <p:cNvGrpSpPr/>
          <p:nvPr/>
        </p:nvGrpSpPr>
        <p:grpSpPr>
          <a:xfrm>
            <a:off x="1959935" y="285234"/>
            <a:ext cx="3012906" cy="5311487"/>
            <a:chOff x="0" y="2213069"/>
            <a:chExt cx="2613113" cy="4606687"/>
          </a:xfrm>
        </p:grpSpPr>
        <p:sp>
          <p:nvSpPr>
            <p:cNvPr id="32" name="Freeform: Shape 31"/>
            <p:cNvSpPr/>
            <p:nvPr/>
          </p:nvSpPr>
          <p:spPr>
            <a:xfrm>
              <a:off x="0" y="2213069"/>
              <a:ext cx="2613113" cy="2465592"/>
            </a:xfrm>
            <a:custGeom>
              <a:avLst/>
              <a:gdLst>
                <a:gd name="connsiteX0" fmla="*/ 841518 w 2613113"/>
                <a:gd name="connsiteY0" fmla="*/ 2039175 h 2465592"/>
                <a:gd name="connsiteX1" fmla="*/ 85391 w 2613113"/>
                <a:gd name="connsiteY1" fmla="*/ 1932305 h 2465592"/>
                <a:gd name="connsiteX2" fmla="*/ 467296 w 2613113"/>
                <a:gd name="connsiteY2" fmla="*/ 1183687 h 2465592"/>
                <a:gd name="connsiteX3" fmla="*/ 169386 w 2613113"/>
                <a:gd name="connsiteY3" fmla="*/ 878093 h 2465592"/>
                <a:gd name="connsiteX4" fmla="*/ 199945 w 2613113"/>
                <a:gd name="connsiteY4" fmla="*/ 427386 h 2465592"/>
                <a:gd name="connsiteX5" fmla="*/ 1032558 w 2613113"/>
                <a:gd name="connsiteY5" fmla="*/ 435069 h 2465592"/>
                <a:gd name="connsiteX6" fmla="*/ 1895729 w 2613113"/>
                <a:gd name="connsiteY6" fmla="*/ 60848 h 2465592"/>
                <a:gd name="connsiteX7" fmla="*/ 2048526 w 2613113"/>
                <a:gd name="connsiteY7" fmla="*/ 840025 h 2465592"/>
                <a:gd name="connsiteX8" fmla="*/ 2606104 w 2613113"/>
                <a:gd name="connsiteY8" fmla="*/ 1313783 h 2465592"/>
                <a:gd name="connsiteX9" fmla="*/ 1910922 w 2613113"/>
                <a:gd name="connsiteY9" fmla="*/ 1756806 h 2465592"/>
                <a:gd name="connsiteX10" fmla="*/ 1880362 w 2613113"/>
                <a:gd name="connsiteY10" fmla="*/ 2222706 h 2465592"/>
                <a:gd name="connsiteX11" fmla="*/ 1521333 w 2613113"/>
                <a:gd name="connsiteY11" fmla="*/ 2459498 h 2465592"/>
                <a:gd name="connsiteX12" fmla="*/ 864394 w 2613113"/>
                <a:gd name="connsiteY12" fmla="*/ 2062226 h 246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13113" h="2465592">
                  <a:moveTo>
                    <a:pt x="841518" y="2039175"/>
                  </a:moveTo>
                  <a:cubicBezTo>
                    <a:pt x="604726" y="2161413"/>
                    <a:pt x="261064" y="2161413"/>
                    <a:pt x="85391" y="1932305"/>
                  </a:cubicBezTo>
                  <a:cubicBezTo>
                    <a:pt x="-159084" y="1619202"/>
                    <a:pt x="169386" y="1283049"/>
                    <a:pt x="467296" y="1183687"/>
                  </a:cubicBezTo>
                  <a:cubicBezTo>
                    <a:pt x="367935" y="1076642"/>
                    <a:pt x="230505" y="1030890"/>
                    <a:pt x="169386" y="878093"/>
                  </a:cubicBezTo>
                  <a:cubicBezTo>
                    <a:pt x="115951" y="740663"/>
                    <a:pt x="108267" y="549623"/>
                    <a:pt x="199945" y="427386"/>
                  </a:cubicBezTo>
                  <a:cubicBezTo>
                    <a:pt x="444421" y="129475"/>
                    <a:pt x="780399" y="244029"/>
                    <a:pt x="1032558" y="435069"/>
                  </a:cubicBezTo>
                  <a:cubicBezTo>
                    <a:pt x="1116552" y="68357"/>
                    <a:pt x="1567260" y="-99633"/>
                    <a:pt x="1895729" y="60848"/>
                  </a:cubicBezTo>
                  <a:cubicBezTo>
                    <a:pt x="2216516" y="221328"/>
                    <a:pt x="2208832" y="572674"/>
                    <a:pt x="2048526" y="840025"/>
                  </a:cubicBezTo>
                  <a:cubicBezTo>
                    <a:pt x="2315877" y="870584"/>
                    <a:pt x="2667223" y="954579"/>
                    <a:pt x="2606104" y="1313783"/>
                  </a:cubicBezTo>
                  <a:cubicBezTo>
                    <a:pt x="2537302" y="1672812"/>
                    <a:pt x="2224199" y="1756806"/>
                    <a:pt x="1910922" y="1756806"/>
                  </a:cubicBezTo>
                  <a:cubicBezTo>
                    <a:pt x="1918605" y="1955355"/>
                    <a:pt x="1956674" y="2077593"/>
                    <a:pt x="1880362" y="2222706"/>
                  </a:cubicBezTo>
                  <a:cubicBezTo>
                    <a:pt x="1811560" y="2352453"/>
                    <a:pt x="1658938" y="2444131"/>
                    <a:pt x="1521333" y="2459498"/>
                  </a:cubicBezTo>
                  <a:cubicBezTo>
                    <a:pt x="1246299" y="2505424"/>
                    <a:pt x="978948" y="2283825"/>
                    <a:pt x="864394" y="2062226"/>
                  </a:cubicBezTo>
                </a:path>
              </a:pathLst>
            </a:custGeom>
            <a:solidFill>
              <a:srgbClr val="459B97"/>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nvGrpSpPr>
            <p:cNvPr id="33" name="Graphic 7"/>
            <p:cNvGrpSpPr/>
            <p:nvPr/>
          </p:nvGrpSpPr>
          <p:grpSpPr>
            <a:xfrm>
              <a:off x="101106" y="2960878"/>
              <a:ext cx="1687576" cy="3858878"/>
              <a:chOff x="101106" y="2960878"/>
              <a:chExt cx="1687576" cy="3858878"/>
            </a:xfrm>
          </p:grpSpPr>
          <p:sp>
            <p:nvSpPr>
              <p:cNvPr id="47" name="Freeform: Shape 46"/>
              <p:cNvSpPr/>
              <p:nvPr/>
            </p:nvSpPr>
            <p:spPr>
              <a:xfrm>
                <a:off x="101106" y="2960878"/>
                <a:ext cx="1687576" cy="3858878"/>
              </a:xfrm>
              <a:custGeom>
                <a:avLst/>
                <a:gdLst>
                  <a:gd name="connsiteX0" fmla="*/ 0 w 1687576"/>
                  <a:gd name="connsiteY0" fmla="*/ 3858879 h 3858878"/>
                  <a:gd name="connsiteX1" fmla="*/ 893207 w 1687576"/>
                  <a:gd name="connsiteY1" fmla="*/ 664986 h 3858878"/>
                  <a:gd name="connsiteX2" fmla="*/ 1061197 w 1687576"/>
                  <a:gd name="connsiteY2" fmla="*/ 363 h 3858878"/>
                  <a:gd name="connsiteX3" fmla="*/ 1061197 w 1687576"/>
                  <a:gd name="connsiteY3" fmla="*/ 363 h 3858878"/>
                  <a:gd name="connsiteX4" fmla="*/ 1000078 w 1687576"/>
                  <a:gd name="connsiteY4" fmla="*/ 810099 h 3858878"/>
                  <a:gd name="connsiteX5" fmla="*/ 1687577 w 1687576"/>
                  <a:gd name="connsiteY5" fmla="*/ 451070 h 3858878"/>
                  <a:gd name="connsiteX6" fmla="*/ 1084247 w 1687576"/>
                  <a:gd name="connsiteY6" fmla="*/ 916970 h 3858878"/>
                  <a:gd name="connsiteX7" fmla="*/ 587788 w 1687576"/>
                  <a:gd name="connsiteY7" fmla="*/ 2322527 h 3858878"/>
                  <a:gd name="connsiteX8" fmla="*/ 542560 w 1687576"/>
                  <a:gd name="connsiteY8" fmla="*/ 3849274 h 3858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7576" h="3858878">
                    <a:moveTo>
                      <a:pt x="0" y="3858879"/>
                    </a:moveTo>
                    <a:cubicBezTo>
                      <a:pt x="145113" y="2094467"/>
                      <a:pt x="832088" y="894094"/>
                      <a:pt x="893207" y="664986"/>
                    </a:cubicBezTo>
                    <a:cubicBezTo>
                      <a:pt x="962010" y="451070"/>
                      <a:pt x="1000078" y="-14830"/>
                      <a:pt x="1061197" y="363"/>
                    </a:cubicBezTo>
                    <a:lnTo>
                      <a:pt x="1061197" y="363"/>
                    </a:lnTo>
                    <a:cubicBezTo>
                      <a:pt x="1145191" y="46115"/>
                      <a:pt x="1084073" y="527556"/>
                      <a:pt x="1000078" y="810099"/>
                    </a:cubicBezTo>
                    <a:cubicBezTo>
                      <a:pt x="1389666" y="458754"/>
                      <a:pt x="1657017" y="397635"/>
                      <a:pt x="1687577" y="451070"/>
                    </a:cubicBezTo>
                    <a:cubicBezTo>
                      <a:pt x="1687577" y="512189"/>
                      <a:pt x="1313355" y="664986"/>
                      <a:pt x="1084247" y="916970"/>
                    </a:cubicBezTo>
                    <a:cubicBezTo>
                      <a:pt x="778653" y="1199513"/>
                      <a:pt x="664099" y="1917572"/>
                      <a:pt x="587788" y="2322527"/>
                    </a:cubicBezTo>
                    <a:cubicBezTo>
                      <a:pt x="500825" y="2783363"/>
                      <a:pt x="450882" y="3528488"/>
                      <a:pt x="542560" y="3849274"/>
                    </a:cubicBezTo>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8" name="Freeform: Shape 47"/>
              <p:cNvSpPr/>
              <p:nvPr/>
            </p:nvSpPr>
            <p:spPr>
              <a:xfrm>
                <a:off x="779057" y="3831456"/>
                <a:ext cx="261635" cy="504625"/>
              </a:xfrm>
              <a:custGeom>
                <a:avLst/>
                <a:gdLst>
                  <a:gd name="connsiteX0" fmla="*/ 232021 w 261635"/>
                  <a:gd name="connsiteY0" fmla="*/ 7974 h 504625"/>
                  <a:gd name="connsiteX1" fmla="*/ 1167 w 261635"/>
                  <a:gd name="connsiteY1" fmla="*/ 485399 h 504625"/>
                  <a:gd name="connsiteX2" fmla="*/ 31901 w 261635"/>
                  <a:gd name="connsiteY2" fmla="*/ 493956 h 504625"/>
                  <a:gd name="connsiteX3" fmla="*/ 259437 w 261635"/>
                  <a:gd name="connsiteY3" fmla="*/ 24214 h 504625"/>
                  <a:gd name="connsiteX4" fmla="*/ 232021 w 261635"/>
                  <a:gd name="connsiteY4" fmla="*/ 7974 h 504625"/>
                  <a:gd name="connsiteX5" fmla="*/ 232021 w 261635"/>
                  <a:gd name="connsiteY5" fmla="*/ 7974 h 504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635" h="504625">
                    <a:moveTo>
                      <a:pt x="232021" y="7974"/>
                    </a:moveTo>
                    <a:cubicBezTo>
                      <a:pt x="146979" y="163041"/>
                      <a:pt x="65254" y="320204"/>
                      <a:pt x="1167" y="485399"/>
                    </a:cubicBezTo>
                    <a:cubicBezTo>
                      <a:pt x="-6342" y="504608"/>
                      <a:pt x="24567" y="512815"/>
                      <a:pt x="31901" y="493956"/>
                    </a:cubicBezTo>
                    <a:cubicBezTo>
                      <a:pt x="94940" y="331380"/>
                      <a:pt x="175617" y="176837"/>
                      <a:pt x="259437" y="24214"/>
                    </a:cubicBezTo>
                    <a:cubicBezTo>
                      <a:pt x="269565" y="5879"/>
                      <a:pt x="241975" y="-10187"/>
                      <a:pt x="232021" y="7974"/>
                    </a:cubicBezTo>
                    <a:lnTo>
                      <a:pt x="232021" y="797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9" name="Freeform: Shape 48"/>
              <p:cNvSpPr/>
              <p:nvPr/>
            </p:nvSpPr>
            <p:spPr>
              <a:xfrm>
                <a:off x="741557" y="4450472"/>
                <a:ext cx="62490" cy="130486"/>
              </a:xfrm>
              <a:custGeom>
                <a:avLst/>
                <a:gdLst>
                  <a:gd name="connsiteX0" fmla="*/ 31158 w 62490"/>
                  <a:gd name="connsiteY0" fmla="*/ 11322 h 130486"/>
                  <a:gd name="connsiteX1" fmla="*/ 598 w 62490"/>
                  <a:gd name="connsiteY1" fmla="*/ 110684 h 130486"/>
                  <a:gd name="connsiteX2" fmla="*/ 31332 w 62490"/>
                  <a:gd name="connsiteY2" fmla="*/ 119240 h 130486"/>
                  <a:gd name="connsiteX3" fmla="*/ 61892 w 62490"/>
                  <a:gd name="connsiteY3" fmla="*/ 19879 h 130486"/>
                  <a:gd name="connsiteX4" fmla="*/ 31158 w 62490"/>
                  <a:gd name="connsiteY4" fmla="*/ 11322 h 130486"/>
                  <a:gd name="connsiteX5" fmla="*/ 31158 w 62490"/>
                  <a:gd name="connsiteY5" fmla="*/ 11322 h 130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0" h="130486">
                    <a:moveTo>
                      <a:pt x="31158" y="11322"/>
                    </a:moveTo>
                    <a:cubicBezTo>
                      <a:pt x="22427" y="44850"/>
                      <a:pt x="9330" y="77156"/>
                      <a:pt x="598" y="110684"/>
                    </a:cubicBezTo>
                    <a:cubicBezTo>
                      <a:pt x="-4640" y="130591"/>
                      <a:pt x="26094" y="138973"/>
                      <a:pt x="31332" y="119240"/>
                    </a:cubicBezTo>
                    <a:cubicBezTo>
                      <a:pt x="40064" y="85712"/>
                      <a:pt x="53161" y="53407"/>
                      <a:pt x="61892" y="19879"/>
                    </a:cubicBezTo>
                    <a:cubicBezTo>
                      <a:pt x="67131" y="-29"/>
                      <a:pt x="36397" y="-8585"/>
                      <a:pt x="31158" y="11322"/>
                    </a:cubicBezTo>
                    <a:lnTo>
                      <a:pt x="31158"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0" name="Freeform: Shape 49"/>
              <p:cNvSpPr/>
              <p:nvPr/>
            </p:nvSpPr>
            <p:spPr>
              <a:xfrm>
                <a:off x="618985" y="4420114"/>
                <a:ext cx="116418" cy="305631"/>
              </a:xfrm>
              <a:custGeom>
                <a:avLst/>
                <a:gdLst>
                  <a:gd name="connsiteX0" fmla="*/ 84927 w 116418"/>
                  <a:gd name="connsiteY0" fmla="*/ 11121 h 305631"/>
                  <a:gd name="connsiteX1" fmla="*/ 932 w 116418"/>
                  <a:gd name="connsiteY1" fmla="*/ 286155 h 305631"/>
                  <a:gd name="connsiteX2" fmla="*/ 31666 w 116418"/>
                  <a:gd name="connsiteY2" fmla="*/ 294712 h 305631"/>
                  <a:gd name="connsiteX3" fmla="*/ 115661 w 116418"/>
                  <a:gd name="connsiteY3" fmla="*/ 19677 h 305631"/>
                  <a:gd name="connsiteX4" fmla="*/ 84927 w 116418"/>
                  <a:gd name="connsiteY4" fmla="*/ 11121 h 305631"/>
                  <a:gd name="connsiteX5" fmla="*/ 84927 w 116418"/>
                  <a:gd name="connsiteY5" fmla="*/ 11121 h 305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418" h="305631">
                    <a:moveTo>
                      <a:pt x="84927" y="11121"/>
                    </a:moveTo>
                    <a:cubicBezTo>
                      <a:pt x="57860" y="103148"/>
                      <a:pt x="31841" y="195350"/>
                      <a:pt x="932" y="286155"/>
                    </a:cubicBezTo>
                    <a:cubicBezTo>
                      <a:pt x="-5703" y="305713"/>
                      <a:pt x="25031" y="313921"/>
                      <a:pt x="31666" y="294712"/>
                    </a:cubicBezTo>
                    <a:cubicBezTo>
                      <a:pt x="62575" y="203907"/>
                      <a:pt x="88594" y="111705"/>
                      <a:pt x="115661" y="19677"/>
                    </a:cubicBezTo>
                    <a:cubicBezTo>
                      <a:pt x="121598" y="-55"/>
                      <a:pt x="90864" y="-8437"/>
                      <a:pt x="84927" y="11121"/>
                    </a:cubicBezTo>
                    <a:lnTo>
                      <a:pt x="84927" y="11121"/>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1" name="Freeform: Shape 50"/>
              <p:cNvSpPr/>
              <p:nvPr/>
            </p:nvSpPr>
            <p:spPr>
              <a:xfrm>
                <a:off x="619494" y="4652988"/>
                <a:ext cx="142468" cy="501041"/>
              </a:xfrm>
              <a:custGeom>
                <a:avLst/>
                <a:gdLst>
                  <a:gd name="connsiteX0" fmla="*/ 111136 w 142468"/>
                  <a:gd name="connsiteY0" fmla="*/ 11372 h 501041"/>
                  <a:gd name="connsiteX1" fmla="*/ 423 w 142468"/>
                  <a:gd name="connsiteY1" fmla="*/ 481113 h 501041"/>
                  <a:gd name="connsiteX2" fmla="*/ 31157 w 142468"/>
                  <a:gd name="connsiteY2" fmla="*/ 489670 h 501041"/>
                  <a:gd name="connsiteX3" fmla="*/ 141870 w 142468"/>
                  <a:gd name="connsiteY3" fmla="*/ 19928 h 501041"/>
                  <a:gd name="connsiteX4" fmla="*/ 111136 w 142468"/>
                  <a:gd name="connsiteY4" fmla="*/ 11372 h 501041"/>
                  <a:gd name="connsiteX5" fmla="*/ 111136 w 142468"/>
                  <a:gd name="connsiteY5" fmla="*/ 11372 h 501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468" h="501041">
                    <a:moveTo>
                      <a:pt x="111136" y="11372"/>
                    </a:moveTo>
                    <a:cubicBezTo>
                      <a:pt x="70448" y="167137"/>
                      <a:pt x="35348" y="324125"/>
                      <a:pt x="423" y="481113"/>
                    </a:cubicBezTo>
                    <a:cubicBezTo>
                      <a:pt x="-3942" y="501195"/>
                      <a:pt x="26792" y="509577"/>
                      <a:pt x="31157" y="489670"/>
                    </a:cubicBezTo>
                    <a:cubicBezTo>
                      <a:pt x="66082" y="332682"/>
                      <a:pt x="101182" y="175519"/>
                      <a:pt x="141870" y="19928"/>
                    </a:cubicBezTo>
                    <a:cubicBezTo>
                      <a:pt x="147108" y="-154"/>
                      <a:pt x="116374" y="-8535"/>
                      <a:pt x="111136" y="11372"/>
                    </a:cubicBezTo>
                    <a:lnTo>
                      <a:pt x="111136" y="1137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2" name="Freeform: Shape 51"/>
              <p:cNvSpPr/>
              <p:nvPr/>
            </p:nvSpPr>
            <p:spPr>
              <a:xfrm>
                <a:off x="474473" y="4801818"/>
                <a:ext cx="123305" cy="363637"/>
              </a:xfrm>
              <a:custGeom>
                <a:avLst/>
                <a:gdLst>
                  <a:gd name="connsiteX0" fmla="*/ 92010 w 123305"/>
                  <a:gd name="connsiteY0" fmla="*/ 11322 h 363637"/>
                  <a:gd name="connsiteX1" fmla="*/ 332 w 123305"/>
                  <a:gd name="connsiteY1" fmla="*/ 343633 h 363637"/>
                  <a:gd name="connsiteX2" fmla="*/ 31066 w 123305"/>
                  <a:gd name="connsiteY2" fmla="*/ 352190 h 363637"/>
                  <a:gd name="connsiteX3" fmla="*/ 122744 w 123305"/>
                  <a:gd name="connsiteY3" fmla="*/ 19879 h 363637"/>
                  <a:gd name="connsiteX4" fmla="*/ 92010 w 123305"/>
                  <a:gd name="connsiteY4" fmla="*/ 11322 h 363637"/>
                  <a:gd name="connsiteX5" fmla="*/ 92010 w 123305"/>
                  <a:gd name="connsiteY5" fmla="*/ 11322 h 363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305" h="363637">
                    <a:moveTo>
                      <a:pt x="92010" y="11322"/>
                    </a:moveTo>
                    <a:cubicBezTo>
                      <a:pt x="63371" y="122558"/>
                      <a:pt x="22334" y="230826"/>
                      <a:pt x="332" y="343633"/>
                    </a:cubicBezTo>
                    <a:cubicBezTo>
                      <a:pt x="-3510" y="363715"/>
                      <a:pt x="27224" y="372272"/>
                      <a:pt x="31066" y="352190"/>
                    </a:cubicBezTo>
                    <a:cubicBezTo>
                      <a:pt x="53068" y="239382"/>
                      <a:pt x="94105" y="131115"/>
                      <a:pt x="122744" y="19879"/>
                    </a:cubicBezTo>
                    <a:cubicBezTo>
                      <a:pt x="127808" y="-29"/>
                      <a:pt x="97074" y="-8585"/>
                      <a:pt x="92010" y="11322"/>
                    </a:cubicBezTo>
                    <a:lnTo>
                      <a:pt x="92010"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3" name="Freeform: Shape 52"/>
              <p:cNvSpPr/>
              <p:nvPr/>
            </p:nvSpPr>
            <p:spPr>
              <a:xfrm>
                <a:off x="481952" y="5214157"/>
                <a:ext cx="77238" cy="260559"/>
              </a:xfrm>
              <a:custGeom>
                <a:avLst/>
                <a:gdLst>
                  <a:gd name="connsiteX0" fmla="*/ 46287 w 77238"/>
                  <a:gd name="connsiteY0" fmla="*/ 11447 h 260559"/>
                  <a:gd name="connsiteX1" fmla="*/ 361 w 77238"/>
                  <a:gd name="connsiteY1" fmla="*/ 240555 h 260559"/>
                  <a:gd name="connsiteX2" fmla="*/ 31095 w 77238"/>
                  <a:gd name="connsiteY2" fmla="*/ 249112 h 260559"/>
                  <a:gd name="connsiteX3" fmla="*/ 76847 w 77238"/>
                  <a:gd name="connsiteY3" fmla="*/ 20004 h 260559"/>
                  <a:gd name="connsiteX4" fmla="*/ 46287 w 77238"/>
                  <a:gd name="connsiteY4" fmla="*/ 11447 h 260559"/>
                  <a:gd name="connsiteX5" fmla="*/ 46287 w 77238"/>
                  <a:gd name="connsiteY5" fmla="*/ 11447 h 260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238" h="260559">
                    <a:moveTo>
                      <a:pt x="46287" y="11447"/>
                    </a:moveTo>
                    <a:cubicBezTo>
                      <a:pt x="31095" y="87758"/>
                      <a:pt x="15728" y="164244"/>
                      <a:pt x="361" y="240555"/>
                    </a:cubicBezTo>
                    <a:cubicBezTo>
                      <a:pt x="-3655" y="260637"/>
                      <a:pt x="27079" y="269194"/>
                      <a:pt x="31095" y="249112"/>
                    </a:cubicBezTo>
                    <a:cubicBezTo>
                      <a:pt x="46287" y="172801"/>
                      <a:pt x="61654" y="96315"/>
                      <a:pt x="76847" y="20004"/>
                    </a:cubicBezTo>
                    <a:cubicBezTo>
                      <a:pt x="81038" y="-78"/>
                      <a:pt x="50304" y="-8635"/>
                      <a:pt x="46287" y="11447"/>
                    </a:cubicBezTo>
                    <a:lnTo>
                      <a:pt x="46287"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4" name="Freeform: Shape 53"/>
              <p:cNvSpPr/>
              <p:nvPr/>
            </p:nvSpPr>
            <p:spPr>
              <a:xfrm>
                <a:off x="290917" y="5412869"/>
                <a:ext cx="138799" cy="802531"/>
              </a:xfrm>
              <a:custGeom>
                <a:avLst/>
                <a:gdLst>
                  <a:gd name="connsiteX0" fmla="*/ 107575 w 138799"/>
                  <a:gd name="connsiteY0" fmla="*/ 11458 h 802531"/>
                  <a:gd name="connsiteX1" fmla="*/ 6 w 138799"/>
                  <a:gd name="connsiteY1" fmla="*/ 787143 h 802531"/>
                  <a:gd name="connsiteX2" fmla="*/ 31963 w 138799"/>
                  <a:gd name="connsiteY2" fmla="*/ 787143 h 802531"/>
                  <a:gd name="connsiteX3" fmla="*/ 138309 w 138799"/>
                  <a:gd name="connsiteY3" fmla="*/ 19840 h 802531"/>
                  <a:gd name="connsiteX4" fmla="*/ 107575 w 138799"/>
                  <a:gd name="connsiteY4" fmla="*/ 11458 h 802531"/>
                  <a:gd name="connsiteX5" fmla="*/ 107575 w 138799"/>
                  <a:gd name="connsiteY5" fmla="*/ 11458 h 802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799" h="802531">
                    <a:moveTo>
                      <a:pt x="107575" y="11458"/>
                    </a:moveTo>
                    <a:cubicBezTo>
                      <a:pt x="47504" y="268157"/>
                      <a:pt x="7166" y="523285"/>
                      <a:pt x="6" y="787143"/>
                    </a:cubicBezTo>
                    <a:cubicBezTo>
                      <a:pt x="-517" y="807749"/>
                      <a:pt x="31264" y="807574"/>
                      <a:pt x="31963" y="787143"/>
                    </a:cubicBezTo>
                    <a:cubicBezTo>
                      <a:pt x="39122" y="526253"/>
                      <a:pt x="78937" y="273571"/>
                      <a:pt x="138309" y="19840"/>
                    </a:cubicBezTo>
                    <a:cubicBezTo>
                      <a:pt x="143024" y="-67"/>
                      <a:pt x="112290" y="-8624"/>
                      <a:pt x="107575" y="11458"/>
                    </a:cubicBezTo>
                    <a:lnTo>
                      <a:pt x="107575" y="114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5" name="Freeform: Shape 54"/>
              <p:cNvSpPr/>
              <p:nvPr/>
            </p:nvSpPr>
            <p:spPr>
              <a:xfrm>
                <a:off x="462671" y="5550865"/>
                <a:ext cx="85627" cy="515449"/>
              </a:xfrm>
              <a:custGeom>
                <a:avLst/>
                <a:gdLst>
                  <a:gd name="connsiteX0" fmla="*/ 53519 w 85627"/>
                  <a:gd name="connsiteY0" fmla="*/ 15258 h 515449"/>
                  <a:gd name="connsiteX1" fmla="*/ 84 w 85627"/>
                  <a:gd name="connsiteY1" fmla="*/ 500192 h 515449"/>
                  <a:gd name="connsiteX2" fmla="*/ 32040 w 85627"/>
                  <a:gd name="connsiteY2" fmla="*/ 500192 h 515449"/>
                  <a:gd name="connsiteX3" fmla="*/ 85475 w 85627"/>
                  <a:gd name="connsiteY3" fmla="*/ 15258 h 515449"/>
                  <a:gd name="connsiteX4" fmla="*/ 53519 w 85627"/>
                  <a:gd name="connsiteY4" fmla="*/ 15258 h 515449"/>
                  <a:gd name="connsiteX5" fmla="*/ 53519 w 85627"/>
                  <a:gd name="connsiteY5" fmla="*/ 15258 h 515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627" h="515449">
                    <a:moveTo>
                      <a:pt x="53519" y="15258"/>
                    </a:moveTo>
                    <a:cubicBezTo>
                      <a:pt x="33088" y="176611"/>
                      <a:pt x="15800" y="338314"/>
                      <a:pt x="84" y="500192"/>
                    </a:cubicBezTo>
                    <a:cubicBezTo>
                      <a:pt x="-1837" y="520623"/>
                      <a:pt x="29945" y="520448"/>
                      <a:pt x="32040" y="500192"/>
                    </a:cubicBezTo>
                    <a:cubicBezTo>
                      <a:pt x="47931" y="338314"/>
                      <a:pt x="65044" y="176611"/>
                      <a:pt x="85475" y="15258"/>
                    </a:cubicBezTo>
                    <a:cubicBezTo>
                      <a:pt x="88095" y="-5173"/>
                      <a:pt x="56138" y="-4999"/>
                      <a:pt x="53519" y="15258"/>
                    </a:cubicBezTo>
                    <a:lnTo>
                      <a:pt x="53519" y="152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6" name="Freeform: Shape 55"/>
              <p:cNvSpPr/>
              <p:nvPr/>
            </p:nvSpPr>
            <p:spPr>
              <a:xfrm>
                <a:off x="405478" y="6207434"/>
                <a:ext cx="31956" cy="229457"/>
              </a:xfrm>
              <a:custGeom>
                <a:avLst/>
                <a:gdLst>
                  <a:gd name="connsiteX0" fmla="*/ 0 w 31956"/>
                  <a:gd name="connsiteY0" fmla="*/ 15454 h 229457"/>
                  <a:gd name="connsiteX1" fmla="*/ 0 w 31956"/>
                  <a:gd name="connsiteY1" fmla="*/ 214003 h 229457"/>
                  <a:gd name="connsiteX2" fmla="*/ 31956 w 31956"/>
                  <a:gd name="connsiteY2" fmla="*/ 214003 h 229457"/>
                  <a:gd name="connsiteX3" fmla="*/ 31956 w 31956"/>
                  <a:gd name="connsiteY3" fmla="*/ 15454 h 229457"/>
                  <a:gd name="connsiteX4" fmla="*/ 0 w 31956"/>
                  <a:gd name="connsiteY4" fmla="*/ 15454 h 229457"/>
                  <a:gd name="connsiteX5" fmla="*/ 0 w 31956"/>
                  <a:gd name="connsiteY5" fmla="*/ 15454 h 229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956" h="229457">
                    <a:moveTo>
                      <a:pt x="0" y="15454"/>
                    </a:moveTo>
                    <a:cubicBezTo>
                      <a:pt x="0" y="81637"/>
                      <a:pt x="0" y="147820"/>
                      <a:pt x="0" y="214003"/>
                    </a:cubicBezTo>
                    <a:cubicBezTo>
                      <a:pt x="0" y="234609"/>
                      <a:pt x="31956" y="234609"/>
                      <a:pt x="31956" y="214003"/>
                    </a:cubicBezTo>
                    <a:cubicBezTo>
                      <a:pt x="31956" y="147820"/>
                      <a:pt x="31956" y="81637"/>
                      <a:pt x="31956" y="15454"/>
                    </a:cubicBezTo>
                    <a:cubicBezTo>
                      <a:pt x="31956" y="-5151"/>
                      <a:pt x="0" y="-5151"/>
                      <a:pt x="0" y="15454"/>
                    </a:cubicBezTo>
                    <a:lnTo>
                      <a:pt x="0" y="1545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7" name="Freeform: Shape 56"/>
              <p:cNvSpPr/>
              <p:nvPr/>
            </p:nvSpPr>
            <p:spPr>
              <a:xfrm>
                <a:off x="1070201" y="3312141"/>
                <a:ext cx="77507" cy="245291"/>
              </a:xfrm>
              <a:custGeom>
                <a:avLst/>
                <a:gdLst>
                  <a:gd name="connsiteX0" fmla="*/ 46175 w 77507"/>
                  <a:gd name="connsiteY0" fmla="*/ 11447 h 245291"/>
                  <a:gd name="connsiteX1" fmla="*/ 423 w 77507"/>
                  <a:gd name="connsiteY1" fmla="*/ 225363 h 245291"/>
                  <a:gd name="connsiteX2" fmla="*/ 31157 w 77507"/>
                  <a:gd name="connsiteY2" fmla="*/ 233920 h 245291"/>
                  <a:gd name="connsiteX3" fmla="*/ 77084 w 77507"/>
                  <a:gd name="connsiteY3" fmla="*/ 20004 h 245291"/>
                  <a:gd name="connsiteX4" fmla="*/ 46175 w 77507"/>
                  <a:gd name="connsiteY4" fmla="*/ 11447 h 245291"/>
                  <a:gd name="connsiteX5" fmla="*/ 46175 w 77507"/>
                  <a:gd name="connsiteY5" fmla="*/ 11447 h 245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507" h="245291">
                    <a:moveTo>
                      <a:pt x="46175" y="11447"/>
                    </a:moveTo>
                    <a:cubicBezTo>
                      <a:pt x="30459" y="82694"/>
                      <a:pt x="16140" y="154116"/>
                      <a:pt x="423" y="225363"/>
                    </a:cubicBezTo>
                    <a:cubicBezTo>
                      <a:pt x="-3942" y="245445"/>
                      <a:pt x="26792" y="253827"/>
                      <a:pt x="31157" y="233920"/>
                    </a:cubicBezTo>
                    <a:cubicBezTo>
                      <a:pt x="46874" y="162673"/>
                      <a:pt x="61368" y="91251"/>
                      <a:pt x="77084" y="20004"/>
                    </a:cubicBezTo>
                    <a:cubicBezTo>
                      <a:pt x="81449" y="-78"/>
                      <a:pt x="50715" y="-8635"/>
                      <a:pt x="46175" y="11447"/>
                    </a:cubicBezTo>
                    <a:lnTo>
                      <a:pt x="46175"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8" name="Freeform: Shape 57"/>
              <p:cNvSpPr/>
              <p:nvPr/>
            </p:nvSpPr>
            <p:spPr>
              <a:xfrm>
                <a:off x="1206938" y="3624927"/>
                <a:ext cx="169799" cy="138393"/>
              </a:xfrm>
              <a:custGeom>
                <a:avLst/>
                <a:gdLst>
                  <a:gd name="connsiteX0" fmla="*/ 27834 w 169799"/>
                  <a:gd name="connsiteY0" fmla="*/ 134350 h 138393"/>
                  <a:gd name="connsiteX1" fmla="*/ 162121 w 169799"/>
                  <a:gd name="connsiteY1" fmla="*/ 29925 h 138393"/>
                  <a:gd name="connsiteX2" fmla="*/ 146055 w 169799"/>
                  <a:gd name="connsiteY2" fmla="*/ 2334 h 138393"/>
                  <a:gd name="connsiteX3" fmla="*/ 5307 w 169799"/>
                  <a:gd name="connsiteY3" fmla="*/ 111824 h 138393"/>
                  <a:gd name="connsiteX4" fmla="*/ 27834 w 169799"/>
                  <a:gd name="connsiteY4" fmla="*/ 134350 h 138393"/>
                  <a:gd name="connsiteX5" fmla="*/ 27834 w 169799"/>
                  <a:gd name="connsiteY5" fmla="*/ 134350 h 138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799" h="138393">
                    <a:moveTo>
                      <a:pt x="27834" y="134350"/>
                    </a:moveTo>
                    <a:cubicBezTo>
                      <a:pt x="71490" y="97679"/>
                      <a:pt x="112702" y="58912"/>
                      <a:pt x="162121" y="29925"/>
                    </a:cubicBezTo>
                    <a:cubicBezTo>
                      <a:pt x="179758" y="19447"/>
                      <a:pt x="163867" y="-8144"/>
                      <a:pt x="146055" y="2334"/>
                    </a:cubicBezTo>
                    <a:cubicBezTo>
                      <a:pt x="94366" y="32719"/>
                      <a:pt x="51059" y="73406"/>
                      <a:pt x="5307" y="111824"/>
                    </a:cubicBezTo>
                    <a:cubicBezTo>
                      <a:pt x="-10409" y="125095"/>
                      <a:pt x="12293" y="147622"/>
                      <a:pt x="27834" y="134350"/>
                    </a:cubicBezTo>
                    <a:lnTo>
                      <a:pt x="27834" y="134350"/>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34" name="Graphic 7"/>
            <p:cNvGrpSpPr/>
            <p:nvPr/>
          </p:nvGrpSpPr>
          <p:grpSpPr>
            <a:xfrm>
              <a:off x="199901" y="2459662"/>
              <a:ext cx="2180577" cy="1990110"/>
              <a:chOff x="199901" y="2459662"/>
              <a:chExt cx="2180577" cy="1990110"/>
            </a:xfrm>
          </p:grpSpPr>
          <p:sp>
            <p:nvSpPr>
              <p:cNvPr id="35" name="Freeform: Shape 34"/>
              <p:cNvSpPr/>
              <p:nvPr/>
            </p:nvSpPr>
            <p:spPr>
              <a:xfrm>
                <a:off x="199901" y="3663758"/>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6" name="Freeform: Shape 35"/>
              <p:cNvSpPr/>
              <p:nvPr/>
            </p:nvSpPr>
            <p:spPr>
              <a:xfrm>
                <a:off x="199901" y="3671441"/>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7" name="Freeform: Shape 36"/>
              <p:cNvSpPr/>
              <p:nvPr/>
            </p:nvSpPr>
            <p:spPr>
              <a:xfrm>
                <a:off x="1162692" y="3602167"/>
                <a:ext cx="748162" cy="847605"/>
              </a:xfrm>
              <a:custGeom>
                <a:avLst/>
                <a:gdLst>
                  <a:gd name="connsiteX0" fmla="*/ 3627 w 748162"/>
                  <a:gd name="connsiteY0" fmla="*/ 699497 h 847605"/>
                  <a:gd name="connsiteX1" fmla="*/ 447350 w 748162"/>
                  <a:gd name="connsiteY1" fmla="*/ 776157 h 847605"/>
                  <a:gd name="connsiteX2" fmla="*/ 480878 w 748162"/>
                  <a:gd name="connsiteY2" fmla="*/ 332784 h 847605"/>
                  <a:gd name="connsiteX3" fmla="*/ 461320 w 748162"/>
                  <a:gd name="connsiteY3" fmla="*/ 352342 h 847605"/>
                  <a:gd name="connsiteX4" fmla="*/ 690777 w 748162"/>
                  <a:gd name="connsiteY4" fmla="*/ 4838 h 847605"/>
                  <a:gd name="connsiteX5" fmla="*/ 668250 w 748162"/>
                  <a:gd name="connsiteY5" fmla="*/ 27365 h 847605"/>
                  <a:gd name="connsiteX6" fmla="*/ 469876 w 748162"/>
                  <a:gd name="connsiteY6" fmla="*/ 321608 h 847605"/>
                  <a:gd name="connsiteX7" fmla="*/ 450318 w 748162"/>
                  <a:gd name="connsiteY7" fmla="*/ 341166 h 847605"/>
                  <a:gd name="connsiteX8" fmla="*/ 448747 w 748162"/>
                  <a:gd name="connsiteY8" fmla="*/ 721849 h 847605"/>
                  <a:gd name="connsiteX9" fmla="*/ 26154 w 748162"/>
                  <a:gd name="connsiteY9" fmla="*/ 676970 h 847605"/>
                  <a:gd name="connsiteX10" fmla="*/ 3627 w 748162"/>
                  <a:gd name="connsiteY10" fmla="*/ 699497 h 847605"/>
                  <a:gd name="connsiteX11" fmla="*/ 3627 w 748162"/>
                  <a:gd name="connsiteY11" fmla="*/ 699497 h 847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48162" h="847605">
                    <a:moveTo>
                      <a:pt x="3627" y="699497"/>
                    </a:moveTo>
                    <a:cubicBezTo>
                      <a:pt x="108053" y="834482"/>
                      <a:pt x="311491" y="912888"/>
                      <a:pt x="447350" y="776157"/>
                    </a:cubicBezTo>
                    <a:cubicBezTo>
                      <a:pt x="557364" y="665445"/>
                      <a:pt x="530297" y="464277"/>
                      <a:pt x="480878" y="332784"/>
                    </a:cubicBezTo>
                    <a:cubicBezTo>
                      <a:pt x="474417" y="339245"/>
                      <a:pt x="467781" y="345881"/>
                      <a:pt x="461320" y="352342"/>
                    </a:cubicBezTo>
                    <a:cubicBezTo>
                      <a:pt x="655677" y="394601"/>
                      <a:pt x="846892" y="165668"/>
                      <a:pt x="690777" y="4838"/>
                    </a:cubicBezTo>
                    <a:cubicBezTo>
                      <a:pt x="676458" y="-10005"/>
                      <a:pt x="653931" y="12696"/>
                      <a:pt x="668250" y="27365"/>
                    </a:cubicBezTo>
                    <a:cubicBezTo>
                      <a:pt x="801839" y="164969"/>
                      <a:pt x="632802" y="356882"/>
                      <a:pt x="469876" y="321608"/>
                    </a:cubicBezTo>
                    <a:cubicBezTo>
                      <a:pt x="459050" y="319163"/>
                      <a:pt x="445778" y="329117"/>
                      <a:pt x="450318" y="341166"/>
                    </a:cubicBezTo>
                    <a:cubicBezTo>
                      <a:pt x="494673" y="459911"/>
                      <a:pt x="514406" y="607295"/>
                      <a:pt x="448747" y="721849"/>
                    </a:cubicBezTo>
                    <a:cubicBezTo>
                      <a:pt x="348512" y="896823"/>
                      <a:pt x="121499" y="799906"/>
                      <a:pt x="26154" y="676970"/>
                    </a:cubicBezTo>
                    <a:cubicBezTo>
                      <a:pt x="13581" y="660730"/>
                      <a:pt x="-8771" y="683431"/>
                      <a:pt x="3627" y="699497"/>
                    </a:cubicBezTo>
                    <a:lnTo>
                      <a:pt x="3627" y="69949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8" name="Freeform: Shape 37"/>
              <p:cNvSpPr/>
              <p:nvPr/>
            </p:nvSpPr>
            <p:spPr>
              <a:xfrm>
                <a:off x="1222038" y="3915720"/>
                <a:ext cx="245244" cy="237062"/>
              </a:xfrm>
              <a:custGeom>
                <a:avLst/>
                <a:gdLst>
                  <a:gd name="connsiteX0" fmla="*/ 5400 w 245244"/>
                  <a:gd name="connsiteY0" fmla="*/ 195077 h 237062"/>
                  <a:gd name="connsiteX1" fmla="*/ 183867 w 245244"/>
                  <a:gd name="connsiteY1" fmla="*/ 209047 h 237062"/>
                  <a:gd name="connsiteX2" fmla="*/ 238350 w 245244"/>
                  <a:gd name="connsiteY2" fmla="*/ 11372 h 237062"/>
                  <a:gd name="connsiteX3" fmla="*/ 207616 w 245244"/>
                  <a:gd name="connsiteY3" fmla="*/ 19928 h 237062"/>
                  <a:gd name="connsiteX4" fmla="*/ 28102 w 245244"/>
                  <a:gd name="connsiteY4" fmla="*/ 172551 h 237062"/>
                  <a:gd name="connsiteX5" fmla="*/ 5400 w 245244"/>
                  <a:gd name="connsiteY5" fmla="*/ 195077 h 237062"/>
                  <a:gd name="connsiteX6" fmla="*/ 5400 w 245244"/>
                  <a:gd name="connsiteY6" fmla="*/ 195077 h 23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244" h="237062">
                    <a:moveTo>
                      <a:pt x="5400" y="195077"/>
                    </a:moveTo>
                    <a:cubicBezTo>
                      <a:pt x="57089" y="237337"/>
                      <a:pt x="127987" y="257069"/>
                      <a:pt x="183867" y="209047"/>
                    </a:cubicBezTo>
                    <a:cubicBezTo>
                      <a:pt x="240970" y="159803"/>
                      <a:pt x="255813" y="82619"/>
                      <a:pt x="238350" y="11372"/>
                    </a:cubicBezTo>
                    <a:cubicBezTo>
                      <a:pt x="233461" y="-8536"/>
                      <a:pt x="202727" y="-153"/>
                      <a:pt x="207616" y="19928"/>
                    </a:cubicBezTo>
                    <a:cubicBezTo>
                      <a:pt x="235032" y="132736"/>
                      <a:pt x="141608" y="265277"/>
                      <a:pt x="28102" y="172551"/>
                    </a:cubicBezTo>
                    <a:cubicBezTo>
                      <a:pt x="12211" y="159628"/>
                      <a:pt x="-10491" y="181980"/>
                      <a:pt x="5400" y="195077"/>
                    </a:cubicBezTo>
                    <a:lnTo>
                      <a:pt x="5400" y="19507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9" name="Freeform: Shape 38"/>
              <p:cNvSpPr/>
              <p:nvPr/>
            </p:nvSpPr>
            <p:spPr>
              <a:xfrm>
                <a:off x="1444396" y="3073335"/>
                <a:ext cx="936082" cy="721591"/>
              </a:xfrm>
              <a:custGeom>
                <a:avLst/>
                <a:gdLst>
                  <a:gd name="connsiteX0" fmla="*/ 31185 w 936082"/>
                  <a:gd name="connsiteY0" fmla="*/ 213058 h 721591"/>
                  <a:gd name="connsiteX1" fmla="*/ 428107 w 936082"/>
                  <a:gd name="connsiteY1" fmla="*/ 205374 h 721591"/>
                  <a:gd name="connsiteX2" fmla="*/ 451507 w 936082"/>
                  <a:gd name="connsiteY2" fmla="*/ 214979 h 721591"/>
                  <a:gd name="connsiteX3" fmla="*/ 710127 w 936082"/>
                  <a:gd name="connsiteY3" fmla="*/ 149844 h 721591"/>
                  <a:gd name="connsiteX4" fmla="*/ 878989 w 936082"/>
                  <a:gd name="connsiteY4" fmla="*/ 321500 h 721591"/>
                  <a:gd name="connsiteX5" fmla="*/ 881609 w 936082"/>
                  <a:gd name="connsiteY5" fmla="*/ 556895 h 721591"/>
                  <a:gd name="connsiteX6" fmla="*/ 649707 w 936082"/>
                  <a:gd name="connsiteY6" fmla="*/ 689610 h 721591"/>
                  <a:gd name="connsiteX7" fmla="*/ 649707 w 936082"/>
                  <a:gd name="connsiteY7" fmla="*/ 721566 h 721591"/>
                  <a:gd name="connsiteX8" fmla="*/ 900992 w 936082"/>
                  <a:gd name="connsiteY8" fmla="*/ 588677 h 721591"/>
                  <a:gd name="connsiteX9" fmla="*/ 913041 w 936082"/>
                  <a:gd name="connsiteY9" fmla="*/ 321849 h 721591"/>
                  <a:gd name="connsiteX10" fmla="*/ 735448 w 936082"/>
                  <a:gd name="connsiteY10" fmla="*/ 125396 h 721591"/>
                  <a:gd name="connsiteX11" fmla="*/ 435442 w 936082"/>
                  <a:gd name="connsiteY11" fmla="*/ 187563 h 721591"/>
                  <a:gd name="connsiteX12" fmla="*/ 458841 w 936082"/>
                  <a:gd name="connsiteY12" fmla="*/ 197167 h 721591"/>
                  <a:gd name="connsiteX13" fmla="*/ 232353 w 936082"/>
                  <a:gd name="connsiteY13" fmla="*/ 15 h 721591"/>
                  <a:gd name="connsiteX14" fmla="*/ 276 w 936082"/>
                  <a:gd name="connsiteY14" fmla="*/ 204851 h 721591"/>
                  <a:gd name="connsiteX15" fmla="*/ 31185 w 936082"/>
                  <a:gd name="connsiteY15" fmla="*/ 213058 h 721591"/>
                  <a:gd name="connsiteX16" fmla="*/ 31185 w 936082"/>
                  <a:gd name="connsiteY16" fmla="*/ 213058 h 72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36082" h="721591">
                    <a:moveTo>
                      <a:pt x="31185" y="213058"/>
                    </a:moveTo>
                    <a:cubicBezTo>
                      <a:pt x="73095" y="-15177"/>
                      <a:pt x="381133" y="-26178"/>
                      <a:pt x="428107" y="205374"/>
                    </a:cubicBezTo>
                    <a:cubicBezTo>
                      <a:pt x="430028" y="214804"/>
                      <a:pt x="443474" y="220916"/>
                      <a:pt x="451507" y="214979"/>
                    </a:cubicBezTo>
                    <a:cubicBezTo>
                      <a:pt x="526771" y="157702"/>
                      <a:pt x="615829" y="120856"/>
                      <a:pt x="710127" y="149844"/>
                    </a:cubicBezTo>
                    <a:cubicBezTo>
                      <a:pt x="789931" y="174291"/>
                      <a:pt x="848255" y="246935"/>
                      <a:pt x="878989" y="321500"/>
                    </a:cubicBezTo>
                    <a:cubicBezTo>
                      <a:pt x="909549" y="395541"/>
                      <a:pt x="914788" y="483028"/>
                      <a:pt x="881609" y="556895"/>
                    </a:cubicBezTo>
                    <a:cubicBezTo>
                      <a:pt x="840572" y="648224"/>
                      <a:pt x="743480" y="684022"/>
                      <a:pt x="649707" y="689610"/>
                    </a:cubicBezTo>
                    <a:cubicBezTo>
                      <a:pt x="629276" y="690832"/>
                      <a:pt x="629101" y="722614"/>
                      <a:pt x="649707" y="721566"/>
                    </a:cubicBezTo>
                    <a:cubicBezTo>
                      <a:pt x="750989" y="715629"/>
                      <a:pt x="847208" y="679307"/>
                      <a:pt x="900992" y="588677"/>
                    </a:cubicBezTo>
                    <a:cubicBezTo>
                      <a:pt x="948316" y="508873"/>
                      <a:pt x="943077" y="406368"/>
                      <a:pt x="913041" y="321849"/>
                    </a:cubicBezTo>
                    <a:cubicBezTo>
                      <a:pt x="883180" y="237855"/>
                      <a:pt x="819792" y="158575"/>
                      <a:pt x="735448" y="125396"/>
                    </a:cubicBezTo>
                    <a:cubicBezTo>
                      <a:pt x="629450" y="83835"/>
                      <a:pt x="522405" y="121554"/>
                      <a:pt x="435442" y="187563"/>
                    </a:cubicBezTo>
                    <a:cubicBezTo>
                      <a:pt x="443300" y="190706"/>
                      <a:pt x="450983" y="193849"/>
                      <a:pt x="458841" y="197167"/>
                    </a:cubicBezTo>
                    <a:cubicBezTo>
                      <a:pt x="435616" y="82788"/>
                      <a:pt x="351622" y="1412"/>
                      <a:pt x="232353" y="15"/>
                    </a:cubicBezTo>
                    <a:cubicBezTo>
                      <a:pt x="113084" y="-1382"/>
                      <a:pt x="20882" y="92392"/>
                      <a:pt x="276" y="204851"/>
                    </a:cubicBezTo>
                    <a:cubicBezTo>
                      <a:pt x="-3217" y="224583"/>
                      <a:pt x="27518" y="233315"/>
                      <a:pt x="31185" y="213058"/>
                    </a:cubicBezTo>
                    <a:lnTo>
                      <a:pt x="31185" y="21305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0" name="Freeform: Shape 39"/>
              <p:cNvSpPr/>
              <p:nvPr/>
            </p:nvSpPr>
            <p:spPr>
              <a:xfrm>
                <a:off x="2040767" y="3372531"/>
                <a:ext cx="97716" cy="201476"/>
              </a:xfrm>
              <a:custGeom>
                <a:avLst/>
                <a:gdLst>
                  <a:gd name="connsiteX0" fmla="*/ 7234 w 97716"/>
                  <a:gd name="connsiteY0" fmla="*/ 30337 h 201476"/>
                  <a:gd name="connsiteX1" fmla="*/ 49843 w 97716"/>
                  <a:gd name="connsiteY1" fmla="*/ 173355 h 201476"/>
                  <a:gd name="connsiteX2" fmla="*/ 72370 w 97716"/>
                  <a:gd name="connsiteY2" fmla="*/ 195882 h 201476"/>
                  <a:gd name="connsiteX3" fmla="*/ 23300 w 97716"/>
                  <a:gd name="connsiteY3" fmla="*/ 2746 h 201476"/>
                  <a:gd name="connsiteX4" fmla="*/ 7234 w 97716"/>
                  <a:gd name="connsiteY4" fmla="*/ 30337 h 201476"/>
                  <a:gd name="connsiteX5" fmla="*/ 7234 w 97716"/>
                  <a:gd name="connsiteY5" fmla="*/ 30337 h 20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716" h="201476">
                    <a:moveTo>
                      <a:pt x="7234" y="30337"/>
                    </a:moveTo>
                    <a:cubicBezTo>
                      <a:pt x="53510" y="61246"/>
                      <a:pt x="89483" y="122539"/>
                      <a:pt x="49843" y="173355"/>
                    </a:cubicBezTo>
                    <a:cubicBezTo>
                      <a:pt x="37445" y="189421"/>
                      <a:pt x="59797" y="212122"/>
                      <a:pt x="72370" y="195882"/>
                    </a:cubicBezTo>
                    <a:cubicBezTo>
                      <a:pt x="125281" y="127953"/>
                      <a:pt x="88784" y="46577"/>
                      <a:pt x="23300" y="2746"/>
                    </a:cubicBezTo>
                    <a:cubicBezTo>
                      <a:pt x="6187" y="-8779"/>
                      <a:pt x="-9704" y="18986"/>
                      <a:pt x="7234" y="30337"/>
                    </a:cubicBezTo>
                    <a:lnTo>
                      <a:pt x="7234" y="3033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1" name="Freeform: Shape 40"/>
              <p:cNvSpPr/>
              <p:nvPr/>
            </p:nvSpPr>
            <p:spPr>
              <a:xfrm>
                <a:off x="1276234" y="2683609"/>
                <a:ext cx="681445" cy="201037"/>
              </a:xfrm>
              <a:custGeom>
                <a:avLst/>
                <a:gdLst>
                  <a:gd name="connsiteX0" fmla="*/ 29786 w 681445"/>
                  <a:gd name="connsiteY0" fmla="*/ 132868 h 201037"/>
                  <a:gd name="connsiteX1" fmla="*/ 209999 w 681445"/>
                  <a:gd name="connsiteY1" fmla="*/ 41015 h 201037"/>
                  <a:gd name="connsiteX2" fmla="*/ 361224 w 681445"/>
                  <a:gd name="connsiteY2" fmla="*/ 178620 h 201037"/>
                  <a:gd name="connsiteX3" fmla="*/ 388815 w 681445"/>
                  <a:gd name="connsiteY3" fmla="*/ 178620 h 201037"/>
                  <a:gd name="connsiteX4" fmla="*/ 649356 w 681445"/>
                  <a:gd name="connsiteY4" fmla="*/ 185779 h 201037"/>
                  <a:gd name="connsiteX5" fmla="*/ 681312 w 681445"/>
                  <a:gd name="connsiteY5" fmla="*/ 185779 h 201037"/>
                  <a:gd name="connsiteX6" fmla="*/ 361399 w 681445"/>
                  <a:gd name="connsiteY6" fmla="*/ 162380 h 201037"/>
                  <a:gd name="connsiteX7" fmla="*/ 388990 w 681445"/>
                  <a:gd name="connsiteY7" fmla="*/ 162380 h 201037"/>
                  <a:gd name="connsiteX8" fmla="*/ 192711 w 681445"/>
                  <a:gd name="connsiteY8" fmla="*/ 3296 h 201037"/>
                  <a:gd name="connsiteX9" fmla="*/ 2544 w 681445"/>
                  <a:gd name="connsiteY9" fmla="*/ 116628 h 201037"/>
                  <a:gd name="connsiteX10" fmla="*/ 29786 w 681445"/>
                  <a:gd name="connsiteY10" fmla="*/ 132868 h 201037"/>
                  <a:gd name="connsiteX11" fmla="*/ 29786 w 681445"/>
                  <a:gd name="connsiteY11" fmla="*/ 132868 h 201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1445" h="201037">
                    <a:moveTo>
                      <a:pt x="29786" y="132868"/>
                    </a:moveTo>
                    <a:cubicBezTo>
                      <a:pt x="70648" y="64590"/>
                      <a:pt x="127227" y="15695"/>
                      <a:pt x="209999" y="41015"/>
                    </a:cubicBezTo>
                    <a:cubicBezTo>
                      <a:pt x="275134" y="61097"/>
                      <a:pt x="325601" y="124311"/>
                      <a:pt x="361224" y="178620"/>
                    </a:cubicBezTo>
                    <a:cubicBezTo>
                      <a:pt x="368209" y="189272"/>
                      <a:pt x="381481" y="188399"/>
                      <a:pt x="388815" y="178620"/>
                    </a:cubicBezTo>
                    <a:cubicBezTo>
                      <a:pt x="454299" y="90260"/>
                      <a:pt x="630671" y="29839"/>
                      <a:pt x="649356" y="185779"/>
                    </a:cubicBezTo>
                    <a:cubicBezTo>
                      <a:pt x="651800" y="206036"/>
                      <a:pt x="683757" y="206211"/>
                      <a:pt x="681312" y="185779"/>
                    </a:cubicBezTo>
                    <a:cubicBezTo>
                      <a:pt x="658785" y="-3339"/>
                      <a:pt x="448013" y="45556"/>
                      <a:pt x="361399" y="162380"/>
                    </a:cubicBezTo>
                    <a:cubicBezTo>
                      <a:pt x="370479" y="162380"/>
                      <a:pt x="379735" y="162380"/>
                      <a:pt x="388990" y="162380"/>
                    </a:cubicBezTo>
                    <a:cubicBezTo>
                      <a:pt x="342015" y="90783"/>
                      <a:pt x="279325" y="22330"/>
                      <a:pt x="192711" y="3296"/>
                    </a:cubicBezTo>
                    <a:cubicBezTo>
                      <a:pt x="107145" y="-15563"/>
                      <a:pt x="42533" y="49747"/>
                      <a:pt x="2544" y="116628"/>
                    </a:cubicBezTo>
                    <a:cubicBezTo>
                      <a:pt x="-8457" y="134614"/>
                      <a:pt x="19134" y="150505"/>
                      <a:pt x="29786" y="132868"/>
                    </a:cubicBezTo>
                    <a:lnTo>
                      <a:pt x="29786" y="13286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2" name="Freeform: Shape 41"/>
              <p:cNvSpPr/>
              <p:nvPr/>
            </p:nvSpPr>
            <p:spPr>
              <a:xfrm>
                <a:off x="1512358" y="2459662"/>
                <a:ext cx="223992" cy="81615"/>
              </a:xfrm>
              <a:custGeom>
                <a:avLst/>
                <a:gdLst>
                  <a:gd name="connsiteX0" fmla="*/ 27834 w 223992"/>
                  <a:gd name="connsiteY0" fmla="*/ 69905 h 81615"/>
                  <a:gd name="connsiteX1" fmla="*/ 193728 w 223992"/>
                  <a:gd name="connsiteY1" fmla="*/ 74271 h 81615"/>
                  <a:gd name="connsiteX2" fmla="*/ 221319 w 223992"/>
                  <a:gd name="connsiteY2" fmla="*/ 58205 h 81615"/>
                  <a:gd name="connsiteX3" fmla="*/ 5308 w 223992"/>
                  <a:gd name="connsiteY3" fmla="*/ 47379 h 81615"/>
                  <a:gd name="connsiteX4" fmla="*/ 27834 w 223992"/>
                  <a:gd name="connsiteY4" fmla="*/ 69905 h 81615"/>
                  <a:gd name="connsiteX5" fmla="*/ 27834 w 223992"/>
                  <a:gd name="connsiteY5" fmla="*/ 69905 h 81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992" h="81615">
                    <a:moveTo>
                      <a:pt x="27834" y="69905"/>
                    </a:moveTo>
                    <a:cubicBezTo>
                      <a:pt x="79872" y="26424"/>
                      <a:pt x="151294" y="9485"/>
                      <a:pt x="193728" y="74271"/>
                    </a:cubicBezTo>
                    <a:cubicBezTo>
                      <a:pt x="204904" y="91384"/>
                      <a:pt x="232669" y="75493"/>
                      <a:pt x="221319" y="58205"/>
                    </a:cubicBezTo>
                    <a:cubicBezTo>
                      <a:pt x="166661" y="-25091"/>
                      <a:pt x="74110" y="-10073"/>
                      <a:pt x="5308" y="47379"/>
                    </a:cubicBezTo>
                    <a:cubicBezTo>
                      <a:pt x="-10409" y="60476"/>
                      <a:pt x="12292" y="83002"/>
                      <a:pt x="27834" y="69905"/>
                    </a:cubicBezTo>
                    <a:lnTo>
                      <a:pt x="27834" y="69905"/>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3" name="Freeform: Shape 42"/>
              <p:cNvSpPr/>
              <p:nvPr/>
            </p:nvSpPr>
            <p:spPr>
              <a:xfrm>
                <a:off x="326340" y="2606049"/>
                <a:ext cx="477304" cy="515465"/>
              </a:xfrm>
              <a:custGeom>
                <a:avLst/>
                <a:gdLst>
                  <a:gd name="connsiteX0" fmla="*/ 49277 w 477304"/>
                  <a:gd name="connsiteY0" fmla="*/ 496114 h 515465"/>
                  <a:gd name="connsiteX1" fmla="*/ 319946 w 477304"/>
                  <a:gd name="connsiteY1" fmla="*/ 210253 h 515465"/>
                  <a:gd name="connsiteX2" fmla="*/ 339504 w 477304"/>
                  <a:gd name="connsiteY2" fmla="*/ 190695 h 515465"/>
                  <a:gd name="connsiteX3" fmla="*/ 457376 w 477304"/>
                  <a:gd name="connsiteY3" fmla="*/ 34580 h 515465"/>
                  <a:gd name="connsiteX4" fmla="*/ 465933 w 477304"/>
                  <a:gd name="connsiteY4" fmla="*/ 3846 h 515465"/>
                  <a:gd name="connsiteX5" fmla="*/ 308770 w 477304"/>
                  <a:gd name="connsiteY5" fmla="*/ 199077 h 515465"/>
                  <a:gd name="connsiteX6" fmla="*/ 328328 w 477304"/>
                  <a:gd name="connsiteY6" fmla="*/ 179519 h 515465"/>
                  <a:gd name="connsiteX7" fmla="*/ 18369 w 477304"/>
                  <a:gd name="connsiteY7" fmla="*/ 504671 h 515465"/>
                  <a:gd name="connsiteX8" fmla="*/ 49277 w 477304"/>
                  <a:gd name="connsiteY8" fmla="*/ 496114 h 515465"/>
                  <a:gd name="connsiteX9" fmla="*/ 49277 w 477304"/>
                  <a:gd name="connsiteY9" fmla="*/ 496114 h 515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7304" h="515465">
                    <a:moveTo>
                      <a:pt x="49277" y="496114"/>
                    </a:moveTo>
                    <a:cubicBezTo>
                      <a:pt x="-18477" y="310837"/>
                      <a:pt x="125414" y="133942"/>
                      <a:pt x="319946" y="210253"/>
                    </a:cubicBezTo>
                    <a:cubicBezTo>
                      <a:pt x="330598" y="214444"/>
                      <a:pt x="344045" y="201522"/>
                      <a:pt x="339504" y="190695"/>
                    </a:cubicBezTo>
                    <a:cubicBezTo>
                      <a:pt x="305627" y="109495"/>
                      <a:pt x="363079" y="12927"/>
                      <a:pt x="457376" y="34580"/>
                    </a:cubicBezTo>
                    <a:cubicBezTo>
                      <a:pt x="477458" y="39121"/>
                      <a:pt x="485840" y="8387"/>
                      <a:pt x="465933" y="3846"/>
                    </a:cubicBezTo>
                    <a:cubicBezTo>
                      <a:pt x="350855" y="-22697"/>
                      <a:pt x="264590" y="93080"/>
                      <a:pt x="308770" y="199077"/>
                    </a:cubicBezTo>
                    <a:cubicBezTo>
                      <a:pt x="315406" y="192441"/>
                      <a:pt x="321867" y="185980"/>
                      <a:pt x="328328" y="179519"/>
                    </a:cubicBezTo>
                    <a:cubicBezTo>
                      <a:pt x="112142" y="94651"/>
                      <a:pt x="-57419" y="297042"/>
                      <a:pt x="18369" y="504671"/>
                    </a:cubicBezTo>
                    <a:cubicBezTo>
                      <a:pt x="25528" y="523705"/>
                      <a:pt x="56437" y="515498"/>
                      <a:pt x="49277" y="496114"/>
                    </a:cubicBezTo>
                    <a:lnTo>
                      <a:pt x="49277" y="49611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4" name="Freeform: Shape 43"/>
              <p:cNvSpPr/>
              <p:nvPr/>
            </p:nvSpPr>
            <p:spPr>
              <a:xfrm>
                <a:off x="695702" y="2906938"/>
                <a:ext cx="222322" cy="230106"/>
              </a:xfrm>
              <a:custGeom>
                <a:avLst/>
                <a:gdLst>
                  <a:gd name="connsiteX0" fmla="*/ 31959 w 222322"/>
                  <a:gd name="connsiteY0" fmla="*/ 214783 h 230106"/>
                  <a:gd name="connsiteX1" fmla="*/ 206934 w 222322"/>
                  <a:gd name="connsiteY1" fmla="*/ 32125 h 230106"/>
                  <a:gd name="connsiteX2" fmla="*/ 206934 w 222322"/>
                  <a:gd name="connsiteY2" fmla="*/ 169 h 230106"/>
                  <a:gd name="connsiteX3" fmla="*/ 3 w 222322"/>
                  <a:gd name="connsiteY3" fmla="*/ 214783 h 230106"/>
                  <a:gd name="connsiteX4" fmla="*/ 31959 w 222322"/>
                  <a:gd name="connsiteY4" fmla="*/ 214783 h 230106"/>
                  <a:gd name="connsiteX5" fmla="*/ 31959 w 222322"/>
                  <a:gd name="connsiteY5" fmla="*/ 214783 h 230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322" h="230106">
                    <a:moveTo>
                      <a:pt x="31959" y="214783"/>
                    </a:moveTo>
                    <a:cubicBezTo>
                      <a:pt x="33705" y="107040"/>
                      <a:pt x="93776" y="27934"/>
                      <a:pt x="206934" y="32125"/>
                    </a:cubicBezTo>
                    <a:cubicBezTo>
                      <a:pt x="227539" y="32824"/>
                      <a:pt x="227365" y="1042"/>
                      <a:pt x="206934" y="169"/>
                    </a:cubicBezTo>
                    <a:cubicBezTo>
                      <a:pt x="76314" y="-4546"/>
                      <a:pt x="2098" y="89926"/>
                      <a:pt x="3" y="214783"/>
                    </a:cubicBezTo>
                    <a:cubicBezTo>
                      <a:pt x="-346" y="235214"/>
                      <a:pt x="31610" y="235214"/>
                      <a:pt x="31959" y="214783"/>
                    </a:cubicBezTo>
                    <a:lnTo>
                      <a:pt x="31959" y="21478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5" name="Freeform: Shape 44"/>
              <p:cNvSpPr/>
              <p:nvPr/>
            </p:nvSpPr>
            <p:spPr>
              <a:xfrm>
                <a:off x="568098" y="3273785"/>
                <a:ext cx="304130" cy="804256"/>
              </a:xfrm>
              <a:custGeom>
                <a:avLst/>
                <a:gdLst>
                  <a:gd name="connsiteX0" fmla="*/ 288786 w 304130"/>
                  <a:gd name="connsiteY0" fmla="*/ 34 h 804256"/>
                  <a:gd name="connsiteX1" fmla="*/ 87443 w 304130"/>
                  <a:gd name="connsiteY1" fmla="*/ 151609 h 804256"/>
                  <a:gd name="connsiteX2" fmla="*/ 201124 w 304130"/>
                  <a:gd name="connsiteY2" fmla="*/ 363429 h 804256"/>
                  <a:gd name="connsiteX3" fmla="*/ 212475 w 304130"/>
                  <a:gd name="connsiteY3" fmla="*/ 336188 h 804256"/>
                  <a:gd name="connsiteX4" fmla="*/ 105080 w 304130"/>
                  <a:gd name="connsiteY4" fmla="*/ 801214 h 804256"/>
                  <a:gd name="connsiteX5" fmla="*/ 121146 w 304130"/>
                  <a:gd name="connsiteY5" fmla="*/ 773624 h 804256"/>
                  <a:gd name="connsiteX6" fmla="*/ 212475 w 304130"/>
                  <a:gd name="connsiteY6" fmla="*/ 367969 h 804256"/>
                  <a:gd name="connsiteX7" fmla="*/ 223825 w 304130"/>
                  <a:gd name="connsiteY7" fmla="*/ 340728 h 804256"/>
                  <a:gd name="connsiteX8" fmla="*/ 117653 w 304130"/>
                  <a:gd name="connsiteY8" fmla="*/ 212553 h 804256"/>
                  <a:gd name="connsiteX9" fmla="*/ 288960 w 304130"/>
                  <a:gd name="connsiteY9" fmla="*/ 31816 h 804256"/>
                  <a:gd name="connsiteX10" fmla="*/ 288786 w 304130"/>
                  <a:gd name="connsiteY10" fmla="*/ 34 h 804256"/>
                  <a:gd name="connsiteX11" fmla="*/ 288786 w 304130"/>
                  <a:gd name="connsiteY11" fmla="*/ 34 h 804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4130" h="804256">
                    <a:moveTo>
                      <a:pt x="288786" y="34"/>
                    </a:moveTo>
                    <a:cubicBezTo>
                      <a:pt x="193440" y="5797"/>
                      <a:pt x="117653" y="60978"/>
                      <a:pt x="87443" y="151609"/>
                    </a:cubicBezTo>
                    <a:cubicBezTo>
                      <a:pt x="57407" y="241192"/>
                      <a:pt x="145942" y="309295"/>
                      <a:pt x="201124" y="363429"/>
                    </a:cubicBezTo>
                    <a:cubicBezTo>
                      <a:pt x="204966" y="354349"/>
                      <a:pt x="208633" y="345268"/>
                      <a:pt x="212475" y="336188"/>
                    </a:cubicBezTo>
                    <a:cubicBezTo>
                      <a:pt x="-18031" y="360111"/>
                      <a:pt x="-71990" y="672166"/>
                      <a:pt x="105080" y="801214"/>
                    </a:cubicBezTo>
                    <a:cubicBezTo>
                      <a:pt x="121670" y="813438"/>
                      <a:pt x="137560" y="785673"/>
                      <a:pt x="121146" y="773624"/>
                    </a:cubicBezTo>
                    <a:cubicBezTo>
                      <a:pt x="-29556" y="663784"/>
                      <a:pt x="14100" y="388575"/>
                      <a:pt x="212475" y="367969"/>
                    </a:cubicBezTo>
                    <a:cubicBezTo>
                      <a:pt x="225571" y="366572"/>
                      <a:pt x="234477" y="351380"/>
                      <a:pt x="223825" y="340728"/>
                    </a:cubicBezTo>
                    <a:cubicBezTo>
                      <a:pt x="184709" y="302310"/>
                      <a:pt x="136338" y="265988"/>
                      <a:pt x="117653" y="212553"/>
                    </a:cubicBezTo>
                    <a:cubicBezTo>
                      <a:pt x="83427" y="114065"/>
                      <a:pt x="208633" y="36706"/>
                      <a:pt x="288960" y="31816"/>
                    </a:cubicBezTo>
                    <a:cubicBezTo>
                      <a:pt x="309217" y="30594"/>
                      <a:pt x="309217" y="-1188"/>
                      <a:pt x="288786" y="34"/>
                    </a:cubicBezTo>
                    <a:lnTo>
                      <a:pt x="288786" y="3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6" name="Freeform: Shape 45"/>
              <p:cNvSpPr/>
              <p:nvPr/>
            </p:nvSpPr>
            <p:spPr>
              <a:xfrm>
                <a:off x="299494" y="3717343"/>
                <a:ext cx="92065" cy="314134"/>
              </a:xfrm>
              <a:custGeom>
                <a:avLst/>
                <a:gdLst>
                  <a:gd name="connsiteX0" fmla="*/ 46961 w 92065"/>
                  <a:gd name="connsiteY0" fmla="*/ 7533 h 314134"/>
                  <a:gd name="connsiteX1" fmla="*/ 64773 w 92065"/>
                  <a:gd name="connsiteY1" fmla="*/ 309460 h 314134"/>
                  <a:gd name="connsiteX2" fmla="*/ 87299 w 92065"/>
                  <a:gd name="connsiteY2" fmla="*/ 286933 h 314134"/>
                  <a:gd name="connsiteX3" fmla="*/ 74552 w 92065"/>
                  <a:gd name="connsiteY3" fmla="*/ 23598 h 314134"/>
                  <a:gd name="connsiteX4" fmla="*/ 46961 w 92065"/>
                  <a:gd name="connsiteY4" fmla="*/ 7533 h 314134"/>
                  <a:gd name="connsiteX5" fmla="*/ 46961 w 92065"/>
                  <a:gd name="connsiteY5" fmla="*/ 7533 h 31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065" h="314134">
                    <a:moveTo>
                      <a:pt x="46961" y="7533"/>
                    </a:moveTo>
                    <a:cubicBezTo>
                      <a:pt x="-15031" y="106196"/>
                      <a:pt x="-22016" y="223719"/>
                      <a:pt x="64773" y="309460"/>
                    </a:cubicBezTo>
                    <a:cubicBezTo>
                      <a:pt x="79441" y="323954"/>
                      <a:pt x="101968" y="301427"/>
                      <a:pt x="87299" y="286933"/>
                    </a:cubicBezTo>
                    <a:cubicBezTo>
                      <a:pt x="10290" y="210797"/>
                      <a:pt x="20243" y="110038"/>
                      <a:pt x="74552" y="23598"/>
                    </a:cubicBezTo>
                    <a:cubicBezTo>
                      <a:pt x="85553" y="6136"/>
                      <a:pt x="57962" y="-9929"/>
                      <a:pt x="46961" y="7533"/>
                    </a:cubicBezTo>
                    <a:lnTo>
                      <a:pt x="46961" y="753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grpSp>
        <p:nvGrpSpPr>
          <p:cNvPr id="59" name="Graphic 243"/>
          <p:cNvGrpSpPr/>
          <p:nvPr/>
        </p:nvGrpSpPr>
        <p:grpSpPr>
          <a:xfrm rot="1263797">
            <a:off x="813306" y="4130664"/>
            <a:ext cx="1630724" cy="1255170"/>
            <a:chOff x="7982733" y="5589867"/>
            <a:chExt cx="1630724" cy="1255170"/>
          </a:xfrm>
        </p:grpSpPr>
        <p:sp>
          <p:nvSpPr>
            <p:cNvPr id="60" name="Freeform: Shape 59"/>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1" name="Freeform: Shape 60"/>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2" name="Freeform: Shape 61"/>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3" name="Freeform: Shape 62"/>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4" name="Freeform: Shape 63"/>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65" name="Graphic 233"/>
          <p:cNvGrpSpPr/>
          <p:nvPr/>
        </p:nvGrpSpPr>
        <p:grpSpPr>
          <a:xfrm>
            <a:off x="2595002" y="4098686"/>
            <a:ext cx="1484013" cy="1429614"/>
            <a:chOff x="2651548" y="5448024"/>
            <a:chExt cx="1484013" cy="1429614"/>
          </a:xfrm>
        </p:grpSpPr>
        <p:sp>
          <p:nvSpPr>
            <p:cNvPr id="66" name="Freeform: Shape 65"/>
            <p:cNvSpPr/>
            <p:nvPr/>
          </p:nvSpPr>
          <p:spPr>
            <a:xfrm>
              <a:off x="3734725" y="5448024"/>
              <a:ext cx="400837" cy="596339"/>
            </a:xfrm>
            <a:custGeom>
              <a:avLst/>
              <a:gdLst>
                <a:gd name="connsiteX0" fmla="*/ 22109 w 400837"/>
                <a:gd name="connsiteY0" fmla="*/ 564557 h 596339"/>
                <a:gd name="connsiteX1" fmla="*/ 97650 w 400837"/>
                <a:gd name="connsiteY1" fmla="*/ 167510 h 596339"/>
                <a:gd name="connsiteX2" fmla="*/ 343386 w 400837"/>
                <a:gd name="connsiteY2" fmla="*/ 38309 h 596339"/>
                <a:gd name="connsiteX3" fmla="*/ 378162 w 400837"/>
                <a:gd name="connsiteY3" fmla="*/ 303161 h 596339"/>
                <a:gd name="connsiteX4" fmla="*/ 160753 w 400837"/>
                <a:gd name="connsiteY4" fmla="*/ 545903 h 596339"/>
                <a:gd name="connsiteX5" fmla="*/ 0 w 400837"/>
                <a:gd name="connsiteY5" fmla="*/ 596340 h 596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837" h="596339">
                  <a:moveTo>
                    <a:pt x="22109" y="564557"/>
                  </a:moveTo>
                  <a:cubicBezTo>
                    <a:pt x="63104" y="435356"/>
                    <a:pt x="40994" y="296712"/>
                    <a:pt x="97650" y="167510"/>
                  </a:cubicBezTo>
                  <a:cubicBezTo>
                    <a:pt x="138644" y="72855"/>
                    <a:pt x="239518" y="-68783"/>
                    <a:pt x="343386" y="38309"/>
                  </a:cubicBezTo>
                  <a:cubicBezTo>
                    <a:pt x="412708" y="107631"/>
                    <a:pt x="412708" y="221172"/>
                    <a:pt x="378162" y="303161"/>
                  </a:cubicBezTo>
                  <a:cubicBezTo>
                    <a:pt x="340392" y="394592"/>
                    <a:pt x="245736" y="495466"/>
                    <a:pt x="160753" y="545903"/>
                  </a:cubicBezTo>
                  <a:cubicBezTo>
                    <a:pt x="110316" y="577455"/>
                    <a:pt x="44219" y="574230"/>
                    <a:pt x="0" y="596340"/>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7" name="Freeform: Shape 66"/>
            <p:cNvSpPr/>
            <p:nvPr/>
          </p:nvSpPr>
          <p:spPr>
            <a:xfrm>
              <a:off x="3484903" y="5645912"/>
              <a:ext cx="216606" cy="448427"/>
            </a:xfrm>
            <a:custGeom>
              <a:avLst/>
              <a:gdLst>
                <a:gd name="connsiteX0" fmla="*/ 16753 w 216606"/>
                <a:gd name="connsiteY0" fmla="*/ 442209 h 448427"/>
                <a:gd name="connsiteX1" fmla="*/ 130293 w 216606"/>
                <a:gd name="connsiteY1" fmla="*/ 943 h 448427"/>
                <a:gd name="connsiteX2" fmla="*/ 177506 w 216606"/>
                <a:gd name="connsiteY2" fmla="*/ 237237 h 448427"/>
                <a:gd name="connsiteX3" fmla="*/ 101735 w 216606"/>
                <a:gd name="connsiteY3" fmla="*/ 369663 h 448427"/>
                <a:gd name="connsiteX4" fmla="*/ 19747 w 216606"/>
                <a:gd name="connsiteY4" fmla="*/ 448427 h 448427"/>
                <a:gd name="connsiteX5" fmla="*/ 19747 w 216606"/>
                <a:gd name="connsiteY5" fmla="*/ 448427 h 44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606" h="448427">
                  <a:moveTo>
                    <a:pt x="16753" y="442209"/>
                  </a:moveTo>
                  <a:cubicBezTo>
                    <a:pt x="1092" y="325674"/>
                    <a:pt x="-43127" y="23053"/>
                    <a:pt x="130293" y="943"/>
                  </a:cubicBezTo>
                  <a:cubicBezTo>
                    <a:pt x="262719" y="-14948"/>
                    <a:pt x="212282" y="174363"/>
                    <a:pt x="177506" y="237237"/>
                  </a:cubicBezTo>
                  <a:cubicBezTo>
                    <a:pt x="155397" y="281455"/>
                    <a:pt x="130293" y="331892"/>
                    <a:pt x="101735" y="369663"/>
                  </a:cubicBezTo>
                  <a:cubicBezTo>
                    <a:pt x="76632" y="401214"/>
                    <a:pt x="41856" y="420099"/>
                    <a:pt x="19747" y="448427"/>
                  </a:cubicBezTo>
                  <a:lnTo>
                    <a:pt x="19747" y="448427"/>
                  </a:ln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8" name="Freeform: Shape 67"/>
            <p:cNvSpPr/>
            <p:nvPr/>
          </p:nvSpPr>
          <p:spPr>
            <a:xfrm>
              <a:off x="3473328" y="6120338"/>
              <a:ext cx="560208" cy="314958"/>
            </a:xfrm>
            <a:custGeom>
              <a:avLst/>
              <a:gdLst>
                <a:gd name="connsiteX0" fmla="*/ 0 w 560208"/>
                <a:gd name="connsiteY0" fmla="*/ 163313 h 314958"/>
                <a:gd name="connsiteX1" fmla="*/ 497921 w 560208"/>
                <a:gd name="connsiteY1" fmla="*/ 242077 h 314958"/>
                <a:gd name="connsiteX2" fmla="*/ 475811 w 560208"/>
                <a:gd name="connsiteY2" fmla="*/ 5784 h 314958"/>
                <a:gd name="connsiteX3" fmla="*/ 207966 w 560208"/>
                <a:gd name="connsiteY3" fmla="*/ 93991 h 314958"/>
                <a:gd name="connsiteX4" fmla="*/ 9443 w 560208"/>
                <a:gd name="connsiteY4" fmla="*/ 163313 h 314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208" h="314958">
                  <a:moveTo>
                    <a:pt x="0" y="163313"/>
                  </a:moveTo>
                  <a:cubicBezTo>
                    <a:pt x="129201" y="286296"/>
                    <a:pt x="346840" y="390164"/>
                    <a:pt x="497921" y="242077"/>
                  </a:cubicBezTo>
                  <a:cubicBezTo>
                    <a:pt x="570467" y="172755"/>
                    <a:pt x="598795" y="37336"/>
                    <a:pt x="475811" y="5784"/>
                  </a:cubicBezTo>
                  <a:cubicBezTo>
                    <a:pt x="378162" y="-19550"/>
                    <a:pt x="286731" y="43554"/>
                    <a:pt x="207966" y="93991"/>
                  </a:cubicBezTo>
                  <a:cubicBezTo>
                    <a:pt x="144862" y="131761"/>
                    <a:pt x="84983" y="169531"/>
                    <a:pt x="9443" y="163313"/>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9" name="Freeform: Shape 68"/>
            <p:cNvSpPr/>
            <p:nvPr/>
          </p:nvSpPr>
          <p:spPr>
            <a:xfrm>
              <a:off x="2842432" y="5942815"/>
              <a:ext cx="287500" cy="381829"/>
            </a:xfrm>
            <a:custGeom>
              <a:avLst/>
              <a:gdLst>
                <a:gd name="connsiteX0" fmla="*/ 12986 w 287500"/>
                <a:gd name="connsiteY0" fmla="*/ 381830 h 381829"/>
                <a:gd name="connsiteX1" fmla="*/ 208285 w 287500"/>
                <a:gd name="connsiteY1" fmla="*/ 444 h 381829"/>
                <a:gd name="connsiteX2" fmla="*/ 192625 w 287500"/>
                <a:gd name="connsiteY2" fmla="*/ 255853 h 381829"/>
                <a:gd name="connsiteX3" fmla="*/ 16211 w 287500"/>
                <a:gd name="connsiteY3" fmla="*/ 378836 h 381829"/>
              </a:gdLst>
              <a:ahLst/>
              <a:cxnLst>
                <a:cxn ang="0">
                  <a:pos x="connsiteX0" y="connsiteY0"/>
                </a:cxn>
                <a:cxn ang="0">
                  <a:pos x="connsiteX1" y="connsiteY1"/>
                </a:cxn>
                <a:cxn ang="0">
                  <a:pos x="connsiteX2" y="connsiteY2"/>
                </a:cxn>
                <a:cxn ang="0">
                  <a:pos x="connsiteX3" y="connsiteY3"/>
                </a:cxn>
              </a:cxnLst>
              <a:rect l="l" t="t" r="r" b="b"/>
              <a:pathLst>
                <a:path w="287500" h="381829">
                  <a:moveTo>
                    <a:pt x="12986" y="381830"/>
                  </a:moveTo>
                  <a:cubicBezTo>
                    <a:pt x="-28008" y="249404"/>
                    <a:pt x="25653" y="-12223"/>
                    <a:pt x="208285" y="444"/>
                  </a:cubicBezTo>
                  <a:cubicBezTo>
                    <a:pt x="365815" y="13111"/>
                    <a:pt x="249280" y="202192"/>
                    <a:pt x="192625" y="255853"/>
                  </a:cubicBezTo>
                  <a:cubicBezTo>
                    <a:pt x="145412" y="300071"/>
                    <a:pt x="47532" y="325175"/>
                    <a:pt x="16211" y="378836"/>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0" name="Freeform: Shape 69"/>
            <p:cNvSpPr/>
            <p:nvPr/>
          </p:nvSpPr>
          <p:spPr>
            <a:xfrm>
              <a:off x="2651548" y="5595325"/>
              <a:ext cx="1347585" cy="1282312"/>
            </a:xfrm>
            <a:custGeom>
              <a:avLst/>
              <a:gdLst>
                <a:gd name="connsiteX0" fmla="*/ 42195 w 1347585"/>
                <a:gd name="connsiteY0" fmla="*/ 1262017 h 1282312"/>
                <a:gd name="connsiteX1" fmla="*/ 338598 w 1347585"/>
                <a:gd name="connsiteY1" fmla="*/ 761102 h 1282312"/>
                <a:gd name="connsiteX2" fmla="*/ 832604 w 1347585"/>
                <a:gd name="connsiteY2" fmla="*/ 596664 h 1282312"/>
                <a:gd name="connsiteX3" fmla="*/ 1158486 w 1347585"/>
                <a:gd name="connsiteY3" fmla="*/ 393764 h 1282312"/>
                <a:gd name="connsiteX4" fmla="*/ 1346416 w 1347585"/>
                <a:gd name="connsiteY4" fmla="*/ 25736 h 1282312"/>
                <a:gd name="connsiteX5" fmla="*/ 1305882 w 1347585"/>
                <a:gd name="connsiteY5" fmla="*/ 14681 h 1282312"/>
                <a:gd name="connsiteX6" fmla="*/ 1072813 w 1347585"/>
                <a:gd name="connsiteY6" fmla="*/ 416795 h 1282312"/>
                <a:gd name="connsiteX7" fmla="*/ 649971 w 1347585"/>
                <a:gd name="connsiteY7" fmla="*/ 611403 h 1282312"/>
                <a:gd name="connsiteX8" fmla="*/ 213082 w 1347585"/>
                <a:gd name="connsiteY8" fmla="*/ 794726 h 1282312"/>
                <a:gd name="connsiteX9" fmla="*/ 49 w 1347585"/>
                <a:gd name="connsiteY9" fmla="*/ 1262017 h 1282312"/>
                <a:gd name="connsiteX10" fmla="*/ 42195 w 1347585"/>
                <a:gd name="connsiteY10" fmla="*/ 1262017 h 1282312"/>
                <a:gd name="connsiteX11" fmla="*/ 42195 w 1347585"/>
                <a:gd name="connsiteY11" fmla="*/ 1262017 h 1282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47585" h="1282312">
                  <a:moveTo>
                    <a:pt x="42195" y="1262017"/>
                  </a:moveTo>
                  <a:cubicBezTo>
                    <a:pt x="39201" y="1054742"/>
                    <a:pt x="157117" y="859673"/>
                    <a:pt x="338598" y="761102"/>
                  </a:cubicBezTo>
                  <a:cubicBezTo>
                    <a:pt x="489679" y="678883"/>
                    <a:pt x="671851" y="656082"/>
                    <a:pt x="832604" y="596664"/>
                  </a:cubicBezTo>
                  <a:cubicBezTo>
                    <a:pt x="954436" y="551754"/>
                    <a:pt x="1067746" y="487499"/>
                    <a:pt x="1158486" y="393764"/>
                  </a:cubicBezTo>
                  <a:cubicBezTo>
                    <a:pt x="1258669" y="290127"/>
                    <a:pt x="1301967" y="159083"/>
                    <a:pt x="1346416" y="25736"/>
                  </a:cubicBezTo>
                  <a:cubicBezTo>
                    <a:pt x="1354937" y="-58"/>
                    <a:pt x="1314403" y="-11113"/>
                    <a:pt x="1305882" y="14681"/>
                  </a:cubicBezTo>
                  <a:cubicBezTo>
                    <a:pt x="1254063" y="170138"/>
                    <a:pt x="1200172" y="307169"/>
                    <a:pt x="1072813" y="416795"/>
                  </a:cubicBezTo>
                  <a:cubicBezTo>
                    <a:pt x="954436" y="518820"/>
                    <a:pt x="797597" y="569257"/>
                    <a:pt x="649971" y="611403"/>
                  </a:cubicBezTo>
                  <a:cubicBezTo>
                    <a:pt x="496818" y="654931"/>
                    <a:pt x="339059" y="692701"/>
                    <a:pt x="213082" y="794726"/>
                  </a:cubicBezTo>
                  <a:cubicBezTo>
                    <a:pt x="76741" y="905503"/>
                    <a:pt x="-2254" y="1088366"/>
                    <a:pt x="49" y="1262017"/>
                  </a:cubicBezTo>
                  <a:cubicBezTo>
                    <a:pt x="510" y="1288962"/>
                    <a:pt x="42656" y="1289193"/>
                    <a:pt x="42195" y="1262017"/>
                  </a:cubicBezTo>
                  <a:lnTo>
                    <a:pt x="42195" y="1262017"/>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1" name="Freeform: Shape 70"/>
            <p:cNvSpPr/>
            <p:nvPr/>
          </p:nvSpPr>
          <p:spPr>
            <a:xfrm>
              <a:off x="3477800" y="5796462"/>
              <a:ext cx="129996" cy="375553"/>
            </a:xfrm>
            <a:custGeom>
              <a:avLst/>
              <a:gdLst>
                <a:gd name="connsiteX0" fmla="*/ 40898 w 129996"/>
                <a:gd name="connsiteY0" fmla="*/ 360291 h 375553"/>
                <a:gd name="connsiteX1" fmla="*/ 129105 w 129996"/>
                <a:gd name="connsiteY1" fmla="*/ 26117 h 375553"/>
                <a:gd name="connsiteX2" fmla="*/ 88571 w 129996"/>
                <a:gd name="connsiteY2" fmla="*/ 14832 h 375553"/>
                <a:gd name="connsiteX3" fmla="*/ 364 w 129996"/>
                <a:gd name="connsiteY3" fmla="*/ 349006 h 375553"/>
                <a:gd name="connsiteX4" fmla="*/ 40898 w 129996"/>
                <a:gd name="connsiteY4" fmla="*/ 360291 h 375553"/>
                <a:gd name="connsiteX5" fmla="*/ 40898 w 129996"/>
                <a:gd name="connsiteY5" fmla="*/ 360291 h 375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996" h="375553">
                  <a:moveTo>
                    <a:pt x="40898" y="360291"/>
                  </a:moveTo>
                  <a:cubicBezTo>
                    <a:pt x="61165" y="246520"/>
                    <a:pt x="97783" y="137125"/>
                    <a:pt x="129105" y="26117"/>
                  </a:cubicBezTo>
                  <a:cubicBezTo>
                    <a:pt x="136475" y="-138"/>
                    <a:pt x="95941" y="-11192"/>
                    <a:pt x="88571" y="14832"/>
                  </a:cubicBezTo>
                  <a:cubicBezTo>
                    <a:pt x="57250" y="125840"/>
                    <a:pt x="20631" y="235235"/>
                    <a:pt x="364" y="349006"/>
                  </a:cubicBezTo>
                  <a:cubicBezTo>
                    <a:pt x="-4242" y="375721"/>
                    <a:pt x="36292" y="387006"/>
                    <a:pt x="40898" y="360291"/>
                  </a:cubicBezTo>
                  <a:lnTo>
                    <a:pt x="40898" y="360291"/>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2" name="Freeform: Shape 71"/>
            <p:cNvSpPr/>
            <p:nvPr/>
          </p:nvSpPr>
          <p:spPr>
            <a:xfrm>
              <a:off x="3340381" y="6185574"/>
              <a:ext cx="607160" cy="145197"/>
            </a:xfrm>
            <a:custGeom>
              <a:avLst/>
              <a:gdLst>
                <a:gd name="connsiteX0" fmla="*/ 8813 w 607160"/>
                <a:gd name="connsiteY0" fmla="*/ 40500 h 145197"/>
                <a:gd name="connsiteX1" fmla="*/ 597474 w 607160"/>
                <a:gd name="connsiteY1" fmla="*/ 72052 h 145197"/>
                <a:gd name="connsiteX2" fmla="*/ 576286 w 607160"/>
                <a:gd name="connsiteY2" fmla="*/ 35664 h 145197"/>
                <a:gd name="connsiteX3" fmla="*/ 30231 w 607160"/>
                <a:gd name="connsiteY3" fmla="*/ 4112 h 145197"/>
                <a:gd name="connsiteX4" fmla="*/ 8813 w 607160"/>
                <a:gd name="connsiteY4" fmla="*/ 40500 h 145197"/>
                <a:gd name="connsiteX5" fmla="*/ 8813 w 607160"/>
                <a:gd name="connsiteY5" fmla="*/ 40500 h 14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7160" h="145197">
                  <a:moveTo>
                    <a:pt x="8813" y="40500"/>
                  </a:moveTo>
                  <a:cubicBezTo>
                    <a:pt x="168414" y="163023"/>
                    <a:pt x="427048" y="183750"/>
                    <a:pt x="597474" y="72052"/>
                  </a:cubicBezTo>
                  <a:cubicBezTo>
                    <a:pt x="620044" y="57312"/>
                    <a:pt x="599086" y="20694"/>
                    <a:pt x="576286" y="35664"/>
                  </a:cubicBezTo>
                  <a:cubicBezTo>
                    <a:pt x="417144" y="139992"/>
                    <a:pt x="178778" y="118113"/>
                    <a:pt x="30231" y="4112"/>
                  </a:cubicBezTo>
                  <a:cubicBezTo>
                    <a:pt x="8582" y="-12240"/>
                    <a:pt x="-12376" y="24379"/>
                    <a:pt x="8813" y="40500"/>
                  </a:cubicBezTo>
                  <a:lnTo>
                    <a:pt x="8813" y="40500"/>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3" name="Freeform: Shape 72"/>
            <p:cNvSpPr/>
            <p:nvPr/>
          </p:nvSpPr>
          <p:spPr>
            <a:xfrm>
              <a:off x="2846810" y="6074267"/>
              <a:ext cx="169221" cy="349438"/>
            </a:xfrm>
            <a:custGeom>
              <a:avLst/>
              <a:gdLst>
                <a:gd name="connsiteX0" fmla="*/ 42233 w 169221"/>
                <a:gd name="connsiteY0" fmla="*/ 329143 h 349438"/>
                <a:gd name="connsiteX1" fmla="*/ 162222 w 169221"/>
                <a:gd name="connsiteY1" fmla="*/ 35042 h 349438"/>
                <a:gd name="connsiteX2" fmla="*/ 132512 w 169221"/>
                <a:gd name="connsiteY2" fmla="*/ 5333 h 349438"/>
                <a:gd name="connsiteX3" fmla="*/ 317 w 169221"/>
                <a:gd name="connsiteY3" fmla="*/ 329143 h 349438"/>
                <a:gd name="connsiteX4" fmla="*/ 42233 w 169221"/>
                <a:gd name="connsiteY4" fmla="*/ 329143 h 349438"/>
                <a:gd name="connsiteX5" fmla="*/ 42233 w 169221"/>
                <a:gd name="connsiteY5" fmla="*/ 329143 h 34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221" h="349438">
                  <a:moveTo>
                    <a:pt x="42233" y="329143"/>
                  </a:moveTo>
                  <a:cubicBezTo>
                    <a:pt x="38317" y="215372"/>
                    <a:pt x="74015" y="110122"/>
                    <a:pt x="162222" y="35042"/>
                  </a:cubicBezTo>
                  <a:cubicBezTo>
                    <a:pt x="182949" y="17539"/>
                    <a:pt x="153010" y="-12170"/>
                    <a:pt x="132512" y="5333"/>
                  </a:cubicBezTo>
                  <a:cubicBezTo>
                    <a:pt x="36705" y="86861"/>
                    <a:pt x="-4059" y="205238"/>
                    <a:pt x="317" y="329143"/>
                  </a:cubicBezTo>
                  <a:cubicBezTo>
                    <a:pt x="1238" y="356088"/>
                    <a:pt x="43154" y="356319"/>
                    <a:pt x="42233" y="329143"/>
                  </a:cubicBezTo>
                  <a:lnTo>
                    <a:pt x="42233" y="329143"/>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74" name="Graphic 73"/>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74288" y="3317284"/>
            <a:ext cx="2458445" cy="2970622"/>
          </a:xfrm>
          <a:prstGeom prst="rect">
            <a:avLst/>
          </a:prstGeom>
        </p:spPr>
      </p:pic>
      <p:pic>
        <p:nvPicPr>
          <p:cNvPr id="76" name="Graphic 75"/>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02601" y="613320"/>
            <a:ext cx="1000125" cy="1085850"/>
          </a:xfrm>
          <a:prstGeom prst="rect">
            <a:avLst/>
          </a:prstGeom>
        </p:spPr>
      </p:pic>
      <p:sp>
        <p:nvSpPr>
          <p:cNvPr id="77" name="mmprod_title"/>
          <p:cNvSpPr>
            <a:spLocks noGrp="1"/>
          </p:cNvSpPr>
          <p:nvPr/>
        </p:nvSpPr>
        <p:spPr>
          <a:xfrm>
            <a:off x="3031009" y="143405"/>
            <a:ext cx="11576493" cy="1598978"/>
          </a:xfrm>
          <a:prstGeom prst="rect">
            <a:avLst/>
          </a:prstGeom>
          <a:noFill/>
          <a:ln w="9525">
            <a:noFill/>
          </a:ln>
        </p:spPr>
        <p:txBody>
          <a:bodyPr wrap="square" lIns="0" tIns="0" rIns="0" bIns="0" anchor="ctr" anchorCtr="0"/>
          <a:lstStyle>
            <a:lvl1pPr marL="0" lvl="0" indent="0" algn="l" defTabSz="914400" rtl="0" eaLnBrk="1" fontAlgn="base" latinLnBrk="0" hangingPunct="1">
              <a:lnSpc>
                <a:spcPct val="100000"/>
              </a:lnSpc>
              <a:spcBef>
                <a:spcPct val="0"/>
              </a:spcBef>
              <a:spcAft>
                <a:spcPct val="0"/>
              </a:spcAft>
              <a:buNone/>
              <a:defRPr sz="3900" b="1" i="0" u="none" kern="1200" baseline="0">
                <a:solidFill>
                  <a:schemeClr val="tx2"/>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sz="4000" b="1" i="0" u="none" strike="noStrike" kern="1200" cap="none" spc="0" normalizeH="0" baseline="0" noProof="0">
                <a:ln>
                  <a:noFill/>
                </a:ln>
                <a:solidFill>
                  <a:srgbClr val="767171">
                    <a:lumMod val="50000"/>
                  </a:srgbClr>
                </a:solidFill>
                <a:effectLst/>
                <a:uLnTx/>
                <a:uFillTx/>
                <a:latin typeface="Arial" panose="020B0604020202020204" pitchFamily="34" charset="0"/>
                <a:ea typeface="+mj-ea"/>
                <a:cs typeface="Arial" panose="020B0604020202020204" pitchFamily="34" charset="0"/>
              </a:rPr>
              <a:t>Hướng dẫn làm nhạc cụ</a:t>
            </a:r>
            <a:endParaRPr kumimoji="0" sz="4000" b="1" i="0" u="none" strike="noStrike" kern="1200" cap="none" spc="0" normalizeH="0" baseline="0" noProof="0">
              <a:ln>
                <a:noFill/>
              </a:ln>
              <a:solidFill>
                <a:srgbClr val="767171">
                  <a:lumMod val="50000"/>
                </a:srgbClr>
              </a:solidFill>
              <a:effectLst/>
              <a:uLnTx/>
              <a:uFillTx/>
              <a:latin typeface="Arial" panose="020B0604020202020204" pitchFamily="34" charset="0"/>
              <a:ea typeface="+mj-ea"/>
              <a:cs typeface="Arial" panose="020B0604020202020204" pitchFamily="34" charset="0"/>
            </a:endParaRPr>
          </a:p>
        </p:txBody>
      </p:sp>
      <p:pic>
        <p:nvPicPr>
          <p:cNvPr id="79" name="Picture 78" descr="A row of glasses with liquid in them&#10;&#10;Description automatically generated with low confidence"/>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42696" y="2782043"/>
            <a:ext cx="7095020" cy="3709682"/>
          </a:xfrm>
          <a:prstGeom prst="rect">
            <a:avLst/>
          </a:prstGeom>
          <a:ln>
            <a:noFill/>
          </a:ln>
          <a:effectLst>
            <a:softEdge rad="112500"/>
          </a:effectLst>
        </p:spPr>
      </p:pic>
      <p:pic>
        <p:nvPicPr>
          <p:cNvPr id="30" name="Graphic 29"/>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603646" y="5528299"/>
            <a:ext cx="1712149" cy="931662"/>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97D3C9"/>
        </a:solidFill>
        <a:effectLst/>
      </p:bgPr>
    </p:bg>
    <p:spTree>
      <p:nvGrpSpPr>
        <p:cNvPr id="1" name=""/>
        <p:cNvGrpSpPr/>
        <p:nvPr/>
      </p:nvGrpSpPr>
      <p:grpSpPr>
        <a:xfrm>
          <a:off x="0" y="0"/>
          <a:ext cx="0" cy="0"/>
          <a:chOff x="0" y="0"/>
          <a:chExt cx="0" cy="0"/>
        </a:xfrm>
      </p:grpSpPr>
      <p:grpSp>
        <p:nvGrpSpPr>
          <p:cNvPr id="337" name="Graphic 7"/>
          <p:cNvGrpSpPr/>
          <p:nvPr/>
        </p:nvGrpSpPr>
        <p:grpSpPr>
          <a:xfrm rot="3892115">
            <a:off x="-176526" y="2437681"/>
            <a:ext cx="1935504" cy="3473199"/>
            <a:chOff x="101106" y="2960878"/>
            <a:chExt cx="1687576" cy="3858878"/>
          </a:xfrm>
        </p:grpSpPr>
        <p:sp>
          <p:nvSpPr>
            <p:cNvPr id="351" name="Freeform: Shape 350"/>
            <p:cNvSpPr/>
            <p:nvPr/>
          </p:nvSpPr>
          <p:spPr>
            <a:xfrm>
              <a:off x="101106" y="2960878"/>
              <a:ext cx="1687576" cy="3858878"/>
            </a:xfrm>
            <a:custGeom>
              <a:avLst/>
              <a:gdLst>
                <a:gd name="connsiteX0" fmla="*/ 0 w 1687576"/>
                <a:gd name="connsiteY0" fmla="*/ 3858879 h 3858878"/>
                <a:gd name="connsiteX1" fmla="*/ 893207 w 1687576"/>
                <a:gd name="connsiteY1" fmla="*/ 664986 h 3858878"/>
                <a:gd name="connsiteX2" fmla="*/ 1061197 w 1687576"/>
                <a:gd name="connsiteY2" fmla="*/ 363 h 3858878"/>
                <a:gd name="connsiteX3" fmla="*/ 1061197 w 1687576"/>
                <a:gd name="connsiteY3" fmla="*/ 363 h 3858878"/>
                <a:gd name="connsiteX4" fmla="*/ 1000078 w 1687576"/>
                <a:gd name="connsiteY4" fmla="*/ 810099 h 3858878"/>
                <a:gd name="connsiteX5" fmla="*/ 1687577 w 1687576"/>
                <a:gd name="connsiteY5" fmla="*/ 451070 h 3858878"/>
                <a:gd name="connsiteX6" fmla="*/ 1084247 w 1687576"/>
                <a:gd name="connsiteY6" fmla="*/ 916970 h 3858878"/>
                <a:gd name="connsiteX7" fmla="*/ 587788 w 1687576"/>
                <a:gd name="connsiteY7" fmla="*/ 2322527 h 3858878"/>
                <a:gd name="connsiteX8" fmla="*/ 542560 w 1687576"/>
                <a:gd name="connsiteY8" fmla="*/ 3849274 h 3858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7576" h="3858878">
                  <a:moveTo>
                    <a:pt x="0" y="3858879"/>
                  </a:moveTo>
                  <a:cubicBezTo>
                    <a:pt x="145113" y="2094467"/>
                    <a:pt x="832088" y="894094"/>
                    <a:pt x="893207" y="664986"/>
                  </a:cubicBezTo>
                  <a:cubicBezTo>
                    <a:pt x="962010" y="451070"/>
                    <a:pt x="1000078" y="-14830"/>
                    <a:pt x="1061197" y="363"/>
                  </a:cubicBezTo>
                  <a:lnTo>
                    <a:pt x="1061197" y="363"/>
                  </a:lnTo>
                  <a:cubicBezTo>
                    <a:pt x="1145191" y="46115"/>
                    <a:pt x="1084073" y="527556"/>
                    <a:pt x="1000078" y="810099"/>
                  </a:cubicBezTo>
                  <a:cubicBezTo>
                    <a:pt x="1389666" y="458754"/>
                    <a:pt x="1657017" y="397635"/>
                    <a:pt x="1687577" y="451070"/>
                  </a:cubicBezTo>
                  <a:cubicBezTo>
                    <a:pt x="1687577" y="512189"/>
                    <a:pt x="1313355" y="664986"/>
                    <a:pt x="1084247" y="916970"/>
                  </a:cubicBezTo>
                  <a:cubicBezTo>
                    <a:pt x="778653" y="1199513"/>
                    <a:pt x="664099" y="1917572"/>
                    <a:pt x="587788" y="2322527"/>
                  </a:cubicBezTo>
                  <a:cubicBezTo>
                    <a:pt x="500825" y="2783363"/>
                    <a:pt x="450882" y="3528488"/>
                    <a:pt x="542560" y="3849274"/>
                  </a:cubicBezTo>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52" name="Freeform: Shape 351"/>
            <p:cNvSpPr/>
            <p:nvPr/>
          </p:nvSpPr>
          <p:spPr>
            <a:xfrm>
              <a:off x="779057" y="3831456"/>
              <a:ext cx="261635" cy="504625"/>
            </a:xfrm>
            <a:custGeom>
              <a:avLst/>
              <a:gdLst>
                <a:gd name="connsiteX0" fmla="*/ 232021 w 261635"/>
                <a:gd name="connsiteY0" fmla="*/ 7974 h 504625"/>
                <a:gd name="connsiteX1" fmla="*/ 1167 w 261635"/>
                <a:gd name="connsiteY1" fmla="*/ 485399 h 504625"/>
                <a:gd name="connsiteX2" fmla="*/ 31901 w 261635"/>
                <a:gd name="connsiteY2" fmla="*/ 493956 h 504625"/>
                <a:gd name="connsiteX3" fmla="*/ 259437 w 261635"/>
                <a:gd name="connsiteY3" fmla="*/ 24214 h 504625"/>
                <a:gd name="connsiteX4" fmla="*/ 232021 w 261635"/>
                <a:gd name="connsiteY4" fmla="*/ 7974 h 504625"/>
                <a:gd name="connsiteX5" fmla="*/ 232021 w 261635"/>
                <a:gd name="connsiteY5" fmla="*/ 7974 h 504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635" h="504625">
                  <a:moveTo>
                    <a:pt x="232021" y="7974"/>
                  </a:moveTo>
                  <a:cubicBezTo>
                    <a:pt x="146979" y="163041"/>
                    <a:pt x="65254" y="320204"/>
                    <a:pt x="1167" y="485399"/>
                  </a:cubicBezTo>
                  <a:cubicBezTo>
                    <a:pt x="-6342" y="504608"/>
                    <a:pt x="24567" y="512815"/>
                    <a:pt x="31901" y="493956"/>
                  </a:cubicBezTo>
                  <a:cubicBezTo>
                    <a:pt x="94940" y="331380"/>
                    <a:pt x="175617" y="176837"/>
                    <a:pt x="259437" y="24214"/>
                  </a:cubicBezTo>
                  <a:cubicBezTo>
                    <a:pt x="269565" y="5879"/>
                    <a:pt x="241975" y="-10187"/>
                    <a:pt x="232021" y="7974"/>
                  </a:cubicBezTo>
                  <a:lnTo>
                    <a:pt x="232021" y="797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53" name="Freeform: Shape 352"/>
            <p:cNvSpPr/>
            <p:nvPr/>
          </p:nvSpPr>
          <p:spPr>
            <a:xfrm>
              <a:off x="741557" y="4450472"/>
              <a:ext cx="62490" cy="130486"/>
            </a:xfrm>
            <a:custGeom>
              <a:avLst/>
              <a:gdLst>
                <a:gd name="connsiteX0" fmla="*/ 31158 w 62490"/>
                <a:gd name="connsiteY0" fmla="*/ 11322 h 130486"/>
                <a:gd name="connsiteX1" fmla="*/ 598 w 62490"/>
                <a:gd name="connsiteY1" fmla="*/ 110684 h 130486"/>
                <a:gd name="connsiteX2" fmla="*/ 31332 w 62490"/>
                <a:gd name="connsiteY2" fmla="*/ 119240 h 130486"/>
                <a:gd name="connsiteX3" fmla="*/ 61892 w 62490"/>
                <a:gd name="connsiteY3" fmla="*/ 19879 h 130486"/>
                <a:gd name="connsiteX4" fmla="*/ 31158 w 62490"/>
                <a:gd name="connsiteY4" fmla="*/ 11322 h 130486"/>
                <a:gd name="connsiteX5" fmla="*/ 31158 w 62490"/>
                <a:gd name="connsiteY5" fmla="*/ 11322 h 130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0" h="130486">
                  <a:moveTo>
                    <a:pt x="31158" y="11322"/>
                  </a:moveTo>
                  <a:cubicBezTo>
                    <a:pt x="22427" y="44850"/>
                    <a:pt x="9330" y="77156"/>
                    <a:pt x="598" y="110684"/>
                  </a:cubicBezTo>
                  <a:cubicBezTo>
                    <a:pt x="-4640" y="130591"/>
                    <a:pt x="26094" y="138973"/>
                    <a:pt x="31332" y="119240"/>
                  </a:cubicBezTo>
                  <a:cubicBezTo>
                    <a:pt x="40064" y="85712"/>
                    <a:pt x="53161" y="53407"/>
                    <a:pt x="61892" y="19879"/>
                  </a:cubicBezTo>
                  <a:cubicBezTo>
                    <a:pt x="67131" y="-29"/>
                    <a:pt x="36397" y="-8585"/>
                    <a:pt x="31158" y="11322"/>
                  </a:cubicBezTo>
                  <a:lnTo>
                    <a:pt x="31158"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54" name="Freeform: Shape 353"/>
            <p:cNvSpPr/>
            <p:nvPr/>
          </p:nvSpPr>
          <p:spPr>
            <a:xfrm>
              <a:off x="618985" y="4420114"/>
              <a:ext cx="116418" cy="305631"/>
            </a:xfrm>
            <a:custGeom>
              <a:avLst/>
              <a:gdLst>
                <a:gd name="connsiteX0" fmla="*/ 84927 w 116418"/>
                <a:gd name="connsiteY0" fmla="*/ 11121 h 305631"/>
                <a:gd name="connsiteX1" fmla="*/ 932 w 116418"/>
                <a:gd name="connsiteY1" fmla="*/ 286155 h 305631"/>
                <a:gd name="connsiteX2" fmla="*/ 31666 w 116418"/>
                <a:gd name="connsiteY2" fmla="*/ 294712 h 305631"/>
                <a:gd name="connsiteX3" fmla="*/ 115661 w 116418"/>
                <a:gd name="connsiteY3" fmla="*/ 19677 h 305631"/>
                <a:gd name="connsiteX4" fmla="*/ 84927 w 116418"/>
                <a:gd name="connsiteY4" fmla="*/ 11121 h 305631"/>
                <a:gd name="connsiteX5" fmla="*/ 84927 w 116418"/>
                <a:gd name="connsiteY5" fmla="*/ 11121 h 305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418" h="305631">
                  <a:moveTo>
                    <a:pt x="84927" y="11121"/>
                  </a:moveTo>
                  <a:cubicBezTo>
                    <a:pt x="57860" y="103148"/>
                    <a:pt x="31841" y="195350"/>
                    <a:pt x="932" y="286155"/>
                  </a:cubicBezTo>
                  <a:cubicBezTo>
                    <a:pt x="-5703" y="305713"/>
                    <a:pt x="25031" y="313921"/>
                    <a:pt x="31666" y="294712"/>
                  </a:cubicBezTo>
                  <a:cubicBezTo>
                    <a:pt x="62575" y="203907"/>
                    <a:pt x="88594" y="111705"/>
                    <a:pt x="115661" y="19677"/>
                  </a:cubicBezTo>
                  <a:cubicBezTo>
                    <a:pt x="121598" y="-55"/>
                    <a:pt x="90864" y="-8437"/>
                    <a:pt x="84927" y="11121"/>
                  </a:cubicBezTo>
                  <a:lnTo>
                    <a:pt x="84927" y="11121"/>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55" name="Freeform: Shape 354"/>
            <p:cNvSpPr/>
            <p:nvPr/>
          </p:nvSpPr>
          <p:spPr>
            <a:xfrm>
              <a:off x="619494" y="4652988"/>
              <a:ext cx="142468" cy="501041"/>
            </a:xfrm>
            <a:custGeom>
              <a:avLst/>
              <a:gdLst>
                <a:gd name="connsiteX0" fmla="*/ 111136 w 142468"/>
                <a:gd name="connsiteY0" fmla="*/ 11372 h 501041"/>
                <a:gd name="connsiteX1" fmla="*/ 423 w 142468"/>
                <a:gd name="connsiteY1" fmla="*/ 481113 h 501041"/>
                <a:gd name="connsiteX2" fmla="*/ 31157 w 142468"/>
                <a:gd name="connsiteY2" fmla="*/ 489670 h 501041"/>
                <a:gd name="connsiteX3" fmla="*/ 141870 w 142468"/>
                <a:gd name="connsiteY3" fmla="*/ 19928 h 501041"/>
                <a:gd name="connsiteX4" fmla="*/ 111136 w 142468"/>
                <a:gd name="connsiteY4" fmla="*/ 11372 h 501041"/>
                <a:gd name="connsiteX5" fmla="*/ 111136 w 142468"/>
                <a:gd name="connsiteY5" fmla="*/ 11372 h 501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468" h="501041">
                  <a:moveTo>
                    <a:pt x="111136" y="11372"/>
                  </a:moveTo>
                  <a:cubicBezTo>
                    <a:pt x="70448" y="167137"/>
                    <a:pt x="35348" y="324125"/>
                    <a:pt x="423" y="481113"/>
                  </a:cubicBezTo>
                  <a:cubicBezTo>
                    <a:pt x="-3942" y="501195"/>
                    <a:pt x="26792" y="509577"/>
                    <a:pt x="31157" y="489670"/>
                  </a:cubicBezTo>
                  <a:cubicBezTo>
                    <a:pt x="66082" y="332682"/>
                    <a:pt x="101182" y="175519"/>
                    <a:pt x="141870" y="19928"/>
                  </a:cubicBezTo>
                  <a:cubicBezTo>
                    <a:pt x="147108" y="-154"/>
                    <a:pt x="116374" y="-8535"/>
                    <a:pt x="111136" y="11372"/>
                  </a:cubicBezTo>
                  <a:lnTo>
                    <a:pt x="111136" y="1137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56" name="Freeform: Shape 355"/>
            <p:cNvSpPr/>
            <p:nvPr/>
          </p:nvSpPr>
          <p:spPr>
            <a:xfrm>
              <a:off x="474473" y="4801818"/>
              <a:ext cx="123305" cy="363637"/>
            </a:xfrm>
            <a:custGeom>
              <a:avLst/>
              <a:gdLst>
                <a:gd name="connsiteX0" fmla="*/ 92010 w 123305"/>
                <a:gd name="connsiteY0" fmla="*/ 11322 h 363637"/>
                <a:gd name="connsiteX1" fmla="*/ 332 w 123305"/>
                <a:gd name="connsiteY1" fmla="*/ 343633 h 363637"/>
                <a:gd name="connsiteX2" fmla="*/ 31066 w 123305"/>
                <a:gd name="connsiteY2" fmla="*/ 352190 h 363637"/>
                <a:gd name="connsiteX3" fmla="*/ 122744 w 123305"/>
                <a:gd name="connsiteY3" fmla="*/ 19879 h 363637"/>
                <a:gd name="connsiteX4" fmla="*/ 92010 w 123305"/>
                <a:gd name="connsiteY4" fmla="*/ 11322 h 363637"/>
                <a:gd name="connsiteX5" fmla="*/ 92010 w 123305"/>
                <a:gd name="connsiteY5" fmla="*/ 11322 h 363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305" h="363637">
                  <a:moveTo>
                    <a:pt x="92010" y="11322"/>
                  </a:moveTo>
                  <a:cubicBezTo>
                    <a:pt x="63371" y="122558"/>
                    <a:pt x="22334" y="230826"/>
                    <a:pt x="332" y="343633"/>
                  </a:cubicBezTo>
                  <a:cubicBezTo>
                    <a:pt x="-3510" y="363715"/>
                    <a:pt x="27224" y="372272"/>
                    <a:pt x="31066" y="352190"/>
                  </a:cubicBezTo>
                  <a:cubicBezTo>
                    <a:pt x="53068" y="239382"/>
                    <a:pt x="94105" y="131115"/>
                    <a:pt x="122744" y="19879"/>
                  </a:cubicBezTo>
                  <a:cubicBezTo>
                    <a:pt x="127808" y="-29"/>
                    <a:pt x="97074" y="-8585"/>
                    <a:pt x="92010" y="11322"/>
                  </a:cubicBezTo>
                  <a:lnTo>
                    <a:pt x="92010"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57" name="Freeform: Shape 356"/>
            <p:cNvSpPr/>
            <p:nvPr/>
          </p:nvSpPr>
          <p:spPr>
            <a:xfrm>
              <a:off x="481952" y="5214157"/>
              <a:ext cx="77238" cy="260559"/>
            </a:xfrm>
            <a:custGeom>
              <a:avLst/>
              <a:gdLst>
                <a:gd name="connsiteX0" fmla="*/ 46287 w 77238"/>
                <a:gd name="connsiteY0" fmla="*/ 11447 h 260559"/>
                <a:gd name="connsiteX1" fmla="*/ 361 w 77238"/>
                <a:gd name="connsiteY1" fmla="*/ 240555 h 260559"/>
                <a:gd name="connsiteX2" fmla="*/ 31095 w 77238"/>
                <a:gd name="connsiteY2" fmla="*/ 249112 h 260559"/>
                <a:gd name="connsiteX3" fmla="*/ 76847 w 77238"/>
                <a:gd name="connsiteY3" fmla="*/ 20004 h 260559"/>
                <a:gd name="connsiteX4" fmla="*/ 46287 w 77238"/>
                <a:gd name="connsiteY4" fmla="*/ 11447 h 260559"/>
                <a:gd name="connsiteX5" fmla="*/ 46287 w 77238"/>
                <a:gd name="connsiteY5" fmla="*/ 11447 h 260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238" h="260559">
                  <a:moveTo>
                    <a:pt x="46287" y="11447"/>
                  </a:moveTo>
                  <a:cubicBezTo>
                    <a:pt x="31095" y="87758"/>
                    <a:pt x="15728" y="164244"/>
                    <a:pt x="361" y="240555"/>
                  </a:cubicBezTo>
                  <a:cubicBezTo>
                    <a:pt x="-3655" y="260637"/>
                    <a:pt x="27079" y="269194"/>
                    <a:pt x="31095" y="249112"/>
                  </a:cubicBezTo>
                  <a:cubicBezTo>
                    <a:pt x="46287" y="172801"/>
                    <a:pt x="61654" y="96315"/>
                    <a:pt x="76847" y="20004"/>
                  </a:cubicBezTo>
                  <a:cubicBezTo>
                    <a:pt x="81038" y="-78"/>
                    <a:pt x="50304" y="-8635"/>
                    <a:pt x="46287" y="11447"/>
                  </a:cubicBezTo>
                  <a:lnTo>
                    <a:pt x="46287"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58" name="Freeform: Shape 357"/>
            <p:cNvSpPr/>
            <p:nvPr/>
          </p:nvSpPr>
          <p:spPr>
            <a:xfrm>
              <a:off x="290917" y="5412869"/>
              <a:ext cx="138799" cy="802531"/>
            </a:xfrm>
            <a:custGeom>
              <a:avLst/>
              <a:gdLst>
                <a:gd name="connsiteX0" fmla="*/ 107575 w 138799"/>
                <a:gd name="connsiteY0" fmla="*/ 11458 h 802531"/>
                <a:gd name="connsiteX1" fmla="*/ 6 w 138799"/>
                <a:gd name="connsiteY1" fmla="*/ 787143 h 802531"/>
                <a:gd name="connsiteX2" fmla="*/ 31963 w 138799"/>
                <a:gd name="connsiteY2" fmla="*/ 787143 h 802531"/>
                <a:gd name="connsiteX3" fmla="*/ 138309 w 138799"/>
                <a:gd name="connsiteY3" fmla="*/ 19840 h 802531"/>
                <a:gd name="connsiteX4" fmla="*/ 107575 w 138799"/>
                <a:gd name="connsiteY4" fmla="*/ 11458 h 802531"/>
                <a:gd name="connsiteX5" fmla="*/ 107575 w 138799"/>
                <a:gd name="connsiteY5" fmla="*/ 11458 h 802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799" h="802531">
                  <a:moveTo>
                    <a:pt x="107575" y="11458"/>
                  </a:moveTo>
                  <a:cubicBezTo>
                    <a:pt x="47504" y="268157"/>
                    <a:pt x="7166" y="523285"/>
                    <a:pt x="6" y="787143"/>
                  </a:cubicBezTo>
                  <a:cubicBezTo>
                    <a:pt x="-517" y="807749"/>
                    <a:pt x="31264" y="807574"/>
                    <a:pt x="31963" y="787143"/>
                  </a:cubicBezTo>
                  <a:cubicBezTo>
                    <a:pt x="39122" y="526253"/>
                    <a:pt x="78937" y="273571"/>
                    <a:pt x="138309" y="19840"/>
                  </a:cubicBezTo>
                  <a:cubicBezTo>
                    <a:pt x="143024" y="-67"/>
                    <a:pt x="112290" y="-8624"/>
                    <a:pt x="107575" y="11458"/>
                  </a:cubicBezTo>
                  <a:lnTo>
                    <a:pt x="107575" y="114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59" name="Freeform: Shape 358"/>
            <p:cNvSpPr/>
            <p:nvPr/>
          </p:nvSpPr>
          <p:spPr>
            <a:xfrm>
              <a:off x="462671" y="5550865"/>
              <a:ext cx="85627" cy="515449"/>
            </a:xfrm>
            <a:custGeom>
              <a:avLst/>
              <a:gdLst>
                <a:gd name="connsiteX0" fmla="*/ 53519 w 85627"/>
                <a:gd name="connsiteY0" fmla="*/ 15258 h 515449"/>
                <a:gd name="connsiteX1" fmla="*/ 84 w 85627"/>
                <a:gd name="connsiteY1" fmla="*/ 500192 h 515449"/>
                <a:gd name="connsiteX2" fmla="*/ 32040 w 85627"/>
                <a:gd name="connsiteY2" fmla="*/ 500192 h 515449"/>
                <a:gd name="connsiteX3" fmla="*/ 85475 w 85627"/>
                <a:gd name="connsiteY3" fmla="*/ 15258 h 515449"/>
                <a:gd name="connsiteX4" fmla="*/ 53519 w 85627"/>
                <a:gd name="connsiteY4" fmla="*/ 15258 h 515449"/>
                <a:gd name="connsiteX5" fmla="*/ 53519 w 85627"/>
                <a:gd name="connsiteY5" fmla="*/ 15258 h 515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627" h="515449">
                  <a:moveTo>
                    <a:pt x="53519" y="15258"/>
                  </a:moveTo>
                  <a:cubicBezTo>
                    <a:pt x="33088" y="176611"/>
                    <a:pt x="15800" y="338314"/>
                    <a:pt x="84" y="500192"/>
                  </a:cubicBezTo>
                  <a:cubicBezTo>
                    <a:pt x="-1837" y="520623"/>
                    <a:pt x="29945" y="520448"/>
                    <a:pt x="32040" y="500192"/>
                  </a:cubicBezTo>
                  <a:cubicBezTo>
                    <a:pt x="47931" y="338314"/>
                    <a:pt x="65044" y="176611"/>
                    <a:pt x="85475" y="15258"/>
                  </a:cubicBezTo>
                  <a:cubicBezTo>
                    <a:pt x="88095" y="-5173"/>
                    <a:pt x="56138" y="-4999"/>
                    <a:pt x="53519" y="15258"/>
                  </a:cubicBezTo>
                  <a:lnTo>
                    <a:pt x="53519" y="152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60" name="Freeform: Shape 359"/>
            <p:cNvSpPr/>
            <p:nvPr/>
          </p:nvSpPr>
          <p:spPr>
            <a:xfrm>
              <a:off x="405478" y="6207434"/>
              <a:ext cx="31956" cy="229457"/>
            </a:xfrm>
            <a:custGeom>
              <a:avLst/>
              <a:gdLst>
                <a:gd name="connsiteX0" fmla="*/ 0 w 31956"/>
                <a:gd name="connsiteY0" fmla="*/ 15454 h 229457"/>
                <a:gd name="connsiteX1" fmla="*/ 0 w 31956"/>
                <a:gd name="connsiteY1" fmla="*/ 214003 h 229457"/>
                <a:gd name="connsiteX2" fmla="*/ 31956 w 31956"/>
                <a:gd name="connsiteY2" fmla="*/ 214003 h 229457"/>
                <a:gd name="connsiteX3" fmla="*/ 31956 w 31956"/>
                <a:gd name="connsiteY3" fmla="*/ 15454 h 229457"/>
                <a:gd name="connsiteX4" fmla="*/ 0 w 31956"/>
                <a:gd name="connsiteY4" fmla="*/ 15454 h 229457"/>
                <a:gd name="connsiteX5" fmla="*/ 0 w 31956"/>
                <a:gd name="connsiteY5" fmla="*/ 15454 h 229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956" h="229457">
                  <a:moveTo>
                    <a:pt x="0" y="15454"/>
                  </a:moveTo>
                  <a:cubicBezTo>
                    <a:pt x="0" y="81637"/>
                    <a:pt x="0" y="147820"/>
                    <a:pt x="0" y="214003"/>
                  </a:cubicBezTo>
                  <a:cubicBezTo>
                    <a:pt x="0" y="234609"/>
                    <a:pt x="31956" y="234609"/>
                    <a:pt x="31956" y="214003"/>
                  </a:cubicBezTo>
                  <a:cubicBezTo>
                    <a:pt x="31956" y="147820"/>
                    <a:pt x="31956" y="81637"/>
                    <a:pt x="31956" y="15454"/>
                  </a:cubicBezTo>
                  <a:cubicBezTo>
                    <a:pt x="31956" y="-5151"/>
                    <a:pt x="0" y="-5151"/>
                    <a:pt x="0" y="15454"/>
                  </a:cubicBezTo>
                  <a:lnTo>
                    <a:pt x="0" y="1545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61" name="Freeform: Shape 360"/>
            <p:cNvSpPr/>
            <p:nvPr/>
          </p:nvSpPr>
          <p:spPr>
            <a:xfrm>
              <a:off x="1070201" y="3312141"/>
              <a:ext cx="77507" cy="245291"/>
            </a:xfrm>
            <a:custGeom>
              <a:avLst/>
              <a:gdLst>
                <a:gd name="connsiteX0" fmla="*/ 46175 w 77507"/>
                <a:gd name="connsiteY0" fmla="*/ 11447 h 245291"/>
                <a:gd name="connsiteX1" fmla="*/ 423 w 77507"/>
                <a:gd name="connsiteY1" fmla="*/ 225363 h 245291"/>
                <a:gd name="connsiteX2" fmla="*/ 31157 w 77507"/>
                <a:gd name="connsiteY2" fmla="*/ 233920 h 245291"/>
                <a:gd name="connsiteX3" fmla="*/ 77084 w 77507"/>
                <a:gd name="connsiteY3" fmla="*/ 20004 h 245291"/>
                <a:gd name="connsiteX4" fmla="*/ 46175 w 77507"/>
                <a:gd name="connsiteY4" fmla="*/ 11447 h 245291"/>
                <a:gd name="connsiteX5" fmla="*/ 46175 w 77507"/>
                <a:gd name="connsiteY5" fmla="*/ 11447 h 245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507" h="245291">
                  <a:moveTo>
                    <a:pt x="46175" y="11447"/>
                  </a:moveTo>
                  <a:cubicBezTo>
                    <a:pt x="30459" y="82694"/>
                    <a:pt x="16140" y="154116"/>
                    <a:pt x="423" y="225363"/>
                  </a:cubicBezTo>
                  <a:cubicBezTo>
                    <a:pt x="-3942" y="245445"/>
                    <a:pt x="26792" y="253827"/>
                    <a:pt x="31157" y="233920"/>
                  </a:cubicBezTo>
                  <a:cubicBezTo>
                    <a:pt x="46874" y="162673"/>
                    <a:pt x="61368" y="91251"/>
                    <a:pt x="77084" y="20004"/>
                  </a:cubicBezTo>
                  <a:cubicBezTo>
                    <a:pt x="81449" y="-78"/>
                    <a:pt x="50715" y="-8635"/>
                    <a:pt x="46175" y="11447"/>
                  </a:cubicBezTo>
                  <a:lnTo>
                    <a:pt x="46175"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62" name="Freeform: Shape 361"/>
            <p:cNvSpPr/>
            <p:nvPr/>
          </p:nvSpPr>
          <p:spPr>
            <a:xfrm>
              <a:off x="1206938" y="3624927"/>
              <a:ext cx="169799" cy="138393"/>
            </a:xfrm>
            <a:custGeom>
              <a:avLst/>
              <a:gdLst>
                <a:gd name="connsiteX0" fmla="*/ 27834 w 169799"/>
                <a:gd name="connsiteY0" fmla="*/ 134350 h 138393"/>
                <a:gd name="connsiteX1" fmla="*/ 162121 w 169799"/>
                <a:gd name="connsiteY1" fmla="*/ 29925 h 138393"/>
                <a:gd name="connsiteX2" fmla="*/ 146055 w 169799"/>
                <a:gd name="connsiteY2" fmla="*/ 2334 h 138393"/>
                <a:gd name="connsiteX3" fmla="*/ 5307 w 169799"/>
                <a:gd name="connsiteY3" fmla="*/ 111824 h 138393"/>
                <a:gd name="connsiteX4" fmla="*/ 27834 w 169799"/>
                <a:gd name="connsiteY4" fmla="*/ 134350 h 138393"/>
                <a:gd name="connsiteX5" fmla="*/ 27834 w 169799"/>
                <a:gd name="connsiteY5" fmla="*/ 134350 h 138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799" h="138393">
                  <a:moveTo>
                    <a:pt x="27834" y="134350"/>
                  </a:moveTo>
                  <a:cubicBezTo>
                    <a:pt x="71490" y="97679"/>
                    <a:pt x="112702" y="58912"/>
                    <a:pt x="162121" y="29925"/>
                  </a:cubicBezTo>
                  <a:cubicBezTo>
                    <a:pt x="179758" y="19447"/>
                    <a:pt x="163867" y="-8144"/>
                    <a:pt x="146055" y="2334"/>
                  </a:cubicBezTo>
                  <a:cubicBezTo>
                    <a:pt x="94366" y="32719"/>
                    <a:pt x="51059" y="73406"/>
                    <a:pt x="5307" y="111824"/>
                  </a:cubicBezTo>
                  <a:cubicBezTo>
                    <a:pt x="-10409" y="125095"/>
                    <a:pt x="12293" y="147622"/>
                    <a:pt x="27834" y="134350"/>
                  </a:cubicBezTo>
                  <a:lnTo>
                    <a:pt x="27834" y="134350"/>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grpSp>
      <p:pic>
        <p:nvPicPr>
          <p:cNvPr id="4" name="Graphic 3"/>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38732" y="4038600"/>
            <a:ext cx="12192001" cy="2819400"/>
          </a:xfrm>
          <a:prstGeom prst="rect">
            <a:avLst/>
          </a:prstGeom>
        </p:spPr>
      </p:pic>
      <p:grpSp>
        <p:nvGrpSpPr>
          <p:cNvPr id="204" name="Group 203"/>
          <p:cNvGrpSpPr/>
          <p:nvPr/>
        </p:nvGrpSpPr>
        <p:grpSpPr>
          <a:xfrm>
            <a:off x="9886271" y="3235362"/>
            <a:ext cx="2435262" cy="3699373"/>
            <a:chOff x="9471854" y="2605828"/>
            <a:chExt cx="2849679" cy="4328908"/>
          </a:xfrm>
        </p:grpSpPr>
        <p:grpSp>
          <p:nvGrpSpPr>
            <p:cNvPr id="5" name="Graphic 143"/>
            <p:cNvGrpSpPr/>
            <p:nvPr/>
          </p:nvGrpSpPr>
          <p:grpSpPr>
            <a:xfrm>
              <a:off x="10445531" y="3270549"/>
              <a:ext cx="1876002" cy="3664187"/>
              <a:chOff x="10445531" y="3270549"/>
              <a:chExt cx="1876002" cy="3664187"/>
            </a:xfrm>
          </p:grpSpPr>
          <p:sp>
            <p:nvSpPr>
              <p:cNvPr id="6" name="Freeform: Shape 5"/>
              <p:cNvSpPr/>
              <p:nvPr/>
            </p:nvSpPr>
            <p:spPr>
              <a:xfrm>
                <a:off x="10445531" y="3270549"/>
                <a:ext cx="1876002" cy="3650892"/>
              </a:xfrm>
              <a:custGeom>
                <a:avLst/>
                <a:gdLst>
                  <a:gd name="connsiteX0" fmla="*/ 1562850 w 1876002"/>
                  <a:gd name="connsiteY0" fmla="*/ 3650892 h 3650892"/>
                  <a:gd name="connsiteX1" fmla="*/ 6436 w 1876002"/>
                  <a:gd name="connsiteY1" fmla="*/ 1834145 h 3650892"/>
                  <a:gd name="connsiteX2" fmla="*/ 47444 w 1876002"/>
                  <a:gd name="connsiteY2" fmla="*/ 9941 h 3650892"/>
                  <a:gd name="connsiteX3" fmla="*/ 49100 w 1876002"/>
                  <a:gd name="connsiteY3" fmla="*/ 0 h 3650892"/>
                  <a:gd name="connsiteX4" fmla="*/ 1624361 w 1876002"/>
                  <a:gd name="connsiteY4" fmla="*/ 1400462 h 3650892"/>
                  <a:gd name="connsiteX5" fmla="*/ 1674481 w 1876002"/>
                  <a:gd name="connsiteY5" fmla="*/ 3352658 h 3650892"/>
                  <a:gd name="connsiteX6" fmla="*/ 1562850 w 1876002"/>
                  <a:gd name="connsiteY6" fmla="*/ 3650892 h 36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002" h="365089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7" name="Freeform: Shape 6"/>
              <p:cNvSpPr/>
              <p:nvPr/>
            </p:nvSpPr>
            <p:spPr>
              <a:xfrm>
                <a:off x="10625392" y="3521682"/>
                <a:ext cx="1371735" cy="3413054"/>
              </a:xfrm>
              <a:custGeom>
                <a:avLst/>
                <a:gdLst>
                  <a:gd name="connsiteX0" fmla="*/ 1788 w 1371735"/>
                  <a:gd name="connsiteY0" fmla="*/ 28876 h 3413054"/>
                  <a:gd name="connsiteX1" fmla="*/ 431743 w 1371735"/>
                  <a:gd name="connsiteY1" fmla="*/ 788961 h 3413054"/>
                  <a:gd name="connsiteX2" fmla="*/ 772228 w 1371735"/>
                  <a:gd name="connsiteY2" fmla="*/ 1701063 h 3413054"/>
                  <a:gd name="connsiteX3" fmla="*/ 1052652 w 1371735"/>
                  <a:gd name="connsiteY3" fmla="*/ 2576713 h 3413054"/>
                  <a:gd name="connsiteX4" fmla="*/ 1337011 w 1371735"/>
                  <a:gd name="connsiteY4" fmla="*/ 3404108 h 3413054"/>
                  <a:gd name="connsiteX5" fmla="*/ 1369734 w 1371735"/>
                  <a:gd name="connsiteY5" fmla="*/ 3385055 h 3413054"/>
                  <a:gd name="connsiteX6" fmla="*/ 1361449 w 1371735"/>
                  <a:gd name="connsiteY6" fmla="*/ 3373456 h 3413054"/>
                  <a:gd name="connsiteX7" fmla="*/ 1328726 w 1371735"/>
                  <a:gd name="connsiteY7" fmla="*/ 3392510 h 3413054"/>
                  <a:gd name="connsiteX8" fmla="*/ 1337011 w 1371735"/>
                  <a:gd name="connsiteY8" fmla="*/ 3404108 h 3413054"/>
                  <a:gd name="connsiteX9" fmla="*/ 1369734 w 1371735"/>
                  <a:gd name="connsiteY9" fmla="*/ 3385055 h 3413054"/>
                  <a:gd name="connsiteX10" fmla="*/ 1073570 w 1371735"/>
                  <a:gd name="connsiteY10" fmla="*/ 2513546 h 3413054"/>
                  <a:gd name="connsiteX11" fmla="*/ 790247 w 1371735"/>
                  <a:gd name="connsiteY11" fmla="*/ 1635617 h 3413054"/>
                  <a:gd name="connsiteX12" fmla="*/ 464673 w 1371735"/>
                  <a:gd name="connsiteY12" fmla="*/ 769907 h 3413054"/>
                  <a:gd name="connsiteX13" fmla="*/ 34718 w 1371735"/>
                  <a:gd name="connsiteY13" fmla="*/ 9822 h 3413054"/>
                  <a:gd name="connsiteX14" fmla="*/ 1788 w 1371735"/>
                  <a:gd name="connsiteY14" fmla="*/ 28876 h 3413054"/>
                  <a:gd name="connsiteX15" fmla="*/ 1788 w 1371735"/>
                  <a:gd name="connsiteY15" fmla="*/ 28876 h 341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735" h="3413054">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8" name="Freeform: Shape 7"/>
              <p:cNvSpPr/>
              <p:nvPr/>
            </p:nvSpPr>
            <p:spPr>
              <a:xfrm>
                <a:off x="10568388" y="3758960"/>
                <a:ext cx="463768" cy="390574"/>
              </a:xfrm>
              <a:custGeom>
                <a:avLst/>
                <a:gdLst>
                  <a:gd name="connsiteX0" fmla="*/ 8672 w 463768"/>
                  <a:gd name="connsiteY0" fmla="*/ 198150 h 390574"/>
                  <a:gd name="connsiteX1" fmla="*/ 410874 w 463768"/>
                  <a:gd name="connsiteY1" fmla="*/ 389725 h 390574"/>
                  <a:gd name="connsiteX2" fmla="*/ 434899 w 463768"/>
                  <a:gd name="connsiteY2" fmla="*/ 371499 h 390574"/>
                  <a:gd name="connsiteX3" fmla="*/ 463687 w 463768"/>
                  <a:gd name="connsiteY3" fmla="*/ 18174 h 390574"/>
                  <a:gd name="connsiteX4" fmla="*/ 425786 w 463768"/>
                  <a:gd name="connsiteY4" fmla="*/ 18174 h 390574"/>
                  <a:gd name="connsiteX5" fmla="*/ 396998 w 463768"/>
                  <a:gd name="connsiteY5" fmla="*/ 371499 h 390574"/>
                  <a:gd name="connsiteX6" fmla="*/ 421023 w 463768"/>
                  <a:gd name="connsiteY6" fmla="*/ 353274 h 390574"/>
                  <a:gd name="connsiteX7" fmla="*/ 27725 w 463768"/>
                  <a:gd name="connsiteY7" fmla="*/ 165634 h 390574"/>
                  <a:gd name="connsiteX8" fmla="*/ 8672 w 463768"/>
                  <a:gd name="connsiteY8" fmla="*/ 198150 h 390574"/>
                  <a:gd name="connsiteX9" fmla="*/ 8672 w 463768"/>
                  <a:gd name="connsiteY9" fmla="*/ 198150 h 39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68" h="390574">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9" name="Freeform: Shape 8"/>
              <p:cNvSpPr/>
              <p:nvPr/>
            </p:nvSpPr>
            <p:spPr>
              <a:xfrm>
                <a:off x="10574138" y="4118909"/>
                <a:ext cx="713804" cy="433172"/>
              </a:xfrm>
              <a:custGeom>
                <a:avLst/>
                <a:gdLst>
                  <a:gd name="connsiteX0" fmla="*/ 8928 w 713804"/>
                  <a:gd name="connsiteY0" fmla="*/ 166467 h 433172"/>
                  <a:gd name="connsiteX1" fmla="*/ 608919 w 713804"/>
                  <a:gd name="connsiteY1" fmla="*/ 431150 h 433172"/>
                  <a:gd name="connsiteX2" fmla="*/ 636672 w 713804"/>
                  <a:gd name="connsiteY2" fmla="*/ 419966 h 433172"/>
                  <a:gd name="connsiteX3" fmla="*/ 713508 w 713804"/>
                  <a:gd name="connsiteY3" fmla="*/ 23769 h 433172"/>
                  <a:gd name="connsiteX4" fmla="*/ 677058 w 713804"/>
                  <a:gd name="connsiteY4" fmla="*/ 13828 h 433172"/>
                  <a:gd name="connsiteX5" fmla="*/ 600221 w 713804"/>
                  <a:gd name="connsiteY5" fmla="*/ 410025 h 433172"/>
                  <a:gd name="connsiteX6" fmla="*/ 627973 w 713804"/>
                  <a:gd name="connsiteY6" fmla="*/ 398634 h 433172"/>
                  <a:gd name="connsiteX7" fmla="*/ 28189 w 713804"/>
                  <a:gd name="connsiteY7" fmla="*/ 133951 h 433172"/>
                  <a:gd name="connsiteX8" fmla="*/ 8928 w 713804"/>
                  <a:gd name="connsiteY8" fmla="*/ 166467 h 433172"/>
                  <a:gd name="connsiteX9" fmla="*/ 8928 w 713804"/>
                  <a:gd name="connsiteY9" fmla="*/ 166467 h 4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804" h="433172">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0" name="Freeform: Shape 9"/>
              <p:cNvSpPr/>
              <p:nvPr/>
            </p:nvSpPr>
            <p:spPr>
              <a:xfrm>
                <a:off x="10548869" y="4399170"/>
                <a:ext cx="1008997" cy="611440"/>
              </a:xfrm>
              <a:custGeom>
                <a:avLst/>
                <a:gdLst>
                  <a:gd name="connsiteX0" fmla="*/ 13279 w 1008997"/>
                  <a:gd name="connsiteY0" fmla="*/ 282817 h 611440"/>
                  <a:gd name="connsiteX1" fmla="*/ 807123 w 1008997"/>
                  <a:gd name="connsiteY1" fmla="*/ 610668 h 611440"/>
                  <a:gd name="connsiteX2" fmla="*/ 830319 w 1008997"/>
                  <a:gd name="connsiteY2" fmla="*/ 597413 h 611440"/>
                  <a:gd name="connsiteX3" fmla="*/ 1008638 w 1008997"/>
                  <a:gd name="connsiteY3" fmla="*/ 23725 h 611440"/>
                  <a:gd name="connsiteX4" fmla="*/ 972187 w 1008997"/>
                  <a:gd name="connsiteY4" fmla="*/ 13577 h 611440"/>
                  <a:gd name="connsiteX5" fmla="*/ 793868 w 1008997"/>
                  <a:gd name="connsiteY5" fmla="*/ 587265 h 611440"/>
                  <a:gd name="connsiteX6" fmla="*/ 817064 w 1008997"/>
                  <a:gd name="connsiteY6" fmla="*/ 574010 h 611440"/>
                  <a:gd name="connsiteX7" fmla="*/ 23427 w 1008997"/>
                  <a:gd name="connsiteY7" fmla="*/ 246366 h 611440"/>
                  <a:gd name="connsiteX8" fmla="*/ 13279 w 1008997"/>
                  <a:gd name="connsiteY8" fmla="*/ 282817 h 611440"/>
                  <a:gd name="connsiteX9" fmla="*/ 13279 w 1008997"/>
                  <a:gd name="connsiteY9" fmla="*/ 282817 h 61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997" h="611440">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1" name="Freeform: Shape 10"/>
              <p:cNvSpPr/>
              <p:nvPr/>
            </p:nvSpPr>
            <p:spPr>
              <a:xfrm>
                <a:off x="10645958" y="4782571"/>
                <a:ext cx="1185080" cy="627779"/>
              </a:xfrm>
              <a:custGeom>
                <a:avLst/>
                <a:gdLst>
                  <a:gd name="connsiteX0" fmla="*/ 8975 w 1185080"/>
                  <a:gd name="connsiteY0" fmla="*/ 292506 h 627779"/>
                  <a:gd name="connsiteX1" fmla="*/ 438309 w 1185080"/>
                  <a:gd name="connsiteY1" fmla="*/ 490294 h 627779"/>
                  <a:gd name="connsiteX2" fmla="*/ 780243 w 1185080"/>
                  <a:gd name="connsiteY2" fmla="*/ 626778 h 627779"/>
                  <a:gd name="connsiteX3" fmla="*/ 968297 w 1185080"/>
                  <a:gd name="connsiteY3" fmla="*/ 462334 h 627779"/>
                  <a:gd name="connsiteX4" fmla="*/ 1182860 w 1185080"/>
                  <a:gd name="connsiteY4" fmla="*/ 28651 h 627779"/>
                  <a:gd name="connsiteX5" fmla="*/ 1150137 w 1185080"/>
                  <a:gd name="connsiteY5" fmla="*/ 9597 h 627779"/>
                  <a:gd name="connsiteX6" fmla="*/ 964155 w 1185080"/>
                  <a:gd name="connsiteY6" fmla="*/ 372657 h 627779"/>
                  <a:gd name="connsiteX7" fmla="*/ 729916 w 1185080"/>
                  <a:gd name="connsiteY7" fmla="*/ 579143 h 627779"/>
                  <a:gd name="connsiteX8" fmla="*/ 418633 w 1185080"/>
                  <a:gd name="connsiteY8" fmla="*/ 440588 h 627779"/>
                  <a:gd name="connsiteX9" fmla="*/ 28028 w 1185080"/>
                  <a:gd name="connsiteY9" fmla="*/ 259783 h 627779"/>
                  <a:gd name="connsiteX10" fmla="*/ 8975 w 1185080"/>
                  <a:gd name="connsiteY10" fmla="*/ 292506 h 627779"/>
                  <a:gd name="connsiteX11" fmla="*/ 8975 w 1185080"/>
                  <a:gd name="connsiteY11" fmla="*/ 292506 h 6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080" h="627779">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2" name="Freeform: Shape 11"/>
              <p:cNvSpPr/>
              <p:nvPr/>
            </p:nvSpPr>
            <p:spPr>
              <a:xfrm>
                <a:off x="10705272" y="5222868"/>
                <a:ext cx="1308052" cy="693850"/>
              </a:xfrm>
              <a:custGeom>
                <a:avLst/>
                <a:gdLst>
                  <a:gd name="connsiteX0" fmla="*/ 6408 w 1308052"/>
                  <a:gd name="connsiteY0" fmla="*/ 340154 h 693850"/>
                  <a:gd name="connsiteX1" fmla="*/ 390385 w 1308052"/>
                  <a:gd name="connsiteY1" fmla="*/ 497556 h 693850"/>
                  <a:gd name="connsiteX2" fmla="*/ 928037 w 1308052"/>
                  <a:gd name="connsiteY2" fmla="*/ 693065 h 693850"/>
                  <a:gd name="connsiteX3" fmla="*/ 949369 w 1308052"/>
                  <a:gd name="connsiteY3" fmla="*/ 684367 h 693850"/>
                  <a:gd name="connsiteX4" fmla="*/ 1307251 w 1308052"/>
                  <a:gd name="connsiteY4" fmla="*/ 23486 h 693850"/>
                  <a:gd name="connsiteX5" fmla="*/ 1270800 w 1308052"/>
                  <a:gd name="connsiteY5" fmla="*/ 13338 h 693850"/>
                  <a:gd name="connsiteX6" fmla="*/ 1101178 w 1308052"/>
                  <a:gd name="connsiteY6" fmla="*/ 380540 h 693850"/>
                  <a:gd name="connsiteX7" fmla="*/ 987684 w 1308052"/>
                  <a:gd name="connsiteY7" fmla="*/ 561138 h 693850"/>
                  <a:gd name="connsiteX8" fmla="*/ 939427 w 1308052"/>
                  <a:gd name="connsiteY8" fmla="*/ 632383 h 693850"/>
                  <a:gd name="connsiteX9" fmla="*/ 834838 w 1308052"/>
                  <a:gd name="connsiteY9" fmla="*/ 621406 h 693850"/>
                  <a:gd name="connsiteX10" fmla="*/ 420002 w 1308052"/>
                  <a:gd name="connsiteY10" fmla="*/ 466904 h 693850"/>
                  <a:gd name="connsiteX11" fmla="*/ 33125 w 1308052"/>
                  <a:gd name="connsiteY11" fmla="*/ 313230 h 693850"/>
                  <a:gd name="connsiteX12" fmla="*/ 6408 w 1308052"/>
                  <a:gd name="connsiteY12" fmla="*/ 340154 h 693850"/>
                  <a:gd name="connsiteX13" fmla="*/ 6408 w 1308052"/>
                  <a:gd name="connsiteY13" fmla="*/ 340154 h 6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052" h="693850">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3" name="Freeform: Shape 12"/>
              <p:cNvSpPr/>
              <p:nvPr/>
            </p:nvSpPr>
            <p:spPr>
              <a:xfrm>
                <a:off x="10850062" y="5765432"/>
                <a:ext cx="1225541" cy="680327"/>
              </a:xfrm>
              <a:custGeom>
                <a:avLst/>
                <a:gdLst>
                  <a:gd name="connsiteX0" fmla="*/ 13428 w 1225541"/>
                  <a:gd name="connsiteY0" fmla="*/ 348289 h 680327"/>
                  <a:gd name="connsiteX1" fmla="*/ 949968 w 1225541"/>
                  <a:gd name="connsiteY1" fmla="*/ 679662 h 680327"/>
                  <a:gd name="connsiteX2" fmla="*/ 971300 w 1225541"/>
                  <a:gd name="connsiteY2" fmla="*/ 670963 h 680327"/>
                  <a:gd name="connsiteX3" fmla="*/ 1224593 w 1225541"/>
                  <a:gd name="connsiteY3" fmla="*/ 23338 h 680327"/>
                  <a:gd name="connsiteX4" fmla="*/ 1188142 w 1225541"/>
                  <a:gd name="connsiteY4" fmla="*/ 13189 h 680327"/>
                  <a:gd name="connsiteX5" fmla="*/ 1057250 w 1225541"/>
                  <a:gd name="connsiteY5" fmla="*/ 391368 h 680327"/>
                  <a:gd name="connsiteX6" fmla="*/ 973993 w 1225541"/>
                  <a:gd name="connsiteY6" fmla="*/ 582321 h 680327"/>
                  <a:gd name="connsiteX7" fmla="*/ 908133 w 1225541"/>
                  <a:gd name="connsiteY7" fmla="*/ 627056 h 680327"/>
                  <a:gd name="connsiteX8" fmla="*/ 804372 w 1225541"/>
                  <a:gd name="connsiteY8" fmla="*/ 591434 h 680327"/>
                  <a:gd name="connsiteX9" fmla="*/ 23576 w 1225541"/>
                  <a:gd name="connsiteY9" fmla="*/ 311839 h 680327"/>
                  <a:gd name="connsiteX10" fmla="*/ 13428 w 1225541"/>
                  <a:gd name="connsiteY10" fmla="*/ 348289 h 680327"/>
                  <a:gd name="connsiteX11" fmla="*/ 13428 w 1225541"/>
                  <a:gd name="connsiteY11" fmla="*/ 348289 h 6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41" h="680327">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grpSp>
        <p:grpSp>
          <p:nvGrpSpPr>
            <p:cNvPr id="14" name="Graphic 153"/>
            <p:cNvGrpSpPr/>
            <p:nvPr/>
          </p:nvGrpSpPr>
          <p:grpSpPr>
            <a:xfrm>
              <a:off x="11161825" y="3187825"/>
              <a:ext cx="1068908" cy="1281259"/>
              <a:chOff x="11161825" y="3187825"/>
              <a:chExt cx="1068908" cy="1281259"/>
            </a:xfrm>
          </p:grpSpPr>
          <p:sp>
            <p:nvSpPr>
              <p:cNvPr id="15" name="Freeform: Shape 14"/>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6" name="Freeform: Shape 15"/>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7" name="Freeform: Shape 16"/>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8" name="Freeform: Shape 17"/>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9" name="Freeform: Shape 18"/>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grpSp>
        <p:grpSp>
          <p:nvGrpSpPr>
            <p:cNvPr id="20" name="Graphic 154"/>
            <p:cNvGrpSpPr/>
            <p:nvPr/>
          </p:nvGrpSpPr>
          <p:grpSpPr>
            <a:xfrm>
              <a:off x="9471854" y="3930714"/>
              <a:ext cx="1734184" cy="1380521"/>
              <a:chOff x="9167261" y="3475651"/>
              <a:chExt cx="1734184" cy="1380521"/>
            </a:xfrm>
          </p:grpSpPr>
          <p:sp>
            <p:nvSpPr>
              <p:cNvPr id="21" name="Freeform: Shape 20"/>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22" name="Freeform: Shape 21"/>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23" name="Freeform: Shape 22"/>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24" name="Freeform: Shape 23"/>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25" name="Freeform: Shape 24"/>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26" name="Freeform: Shape 25"/>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27" name="Freeform: Shape 26"/>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28" name="Freeform: Shape 27"/>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29" name="Freeform: Shape 28"/>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0" name="Freeform: Shape 29"/>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1" name="Freeform: Shape 30"/>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2" name="Freeform: Shape 31"/>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3" name="Freeform: Shape 32"/>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4" name="Freeform: Shape 33"/>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5" name="Freeform: Shape 34"/>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6" name="Freeform: Shape 35"/>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7" name="Freeform: Shape 36"/>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8" name="Freeform: Shape 37"/>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9" name="Freeform: Shape 38"/>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grpSp>
        <p:pic>
          <p:nvPicPr>
            <p:cNvPr id="62" name="Graphic 61"/>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746101" y="2605828"/>
              <a:ext cx="1433328" cy="961600"/>
            </a:xfrm>
            <a:prstGeom prst="rect">
              <a:avLst/>
            </a:prstGeom>
          </p:spPr>
        </p:pic>
      </p:grpSp>
      <p:grpSp>
        <p:nvGrpSpPr>
          <p:cNvPr id="63" name="Graphic 153"/>
          <p:cNvGrpSpPr/>
          <p:nvPr/>
        </p:nvGrpSpPr>
        <p:grpSpPr>
          <a:xfrm rot="5043306">
            <a:off x="737597" y="5559159"/>
            <a:ext cx="1068908" cy="1281259"/>
            <a:chOff x="11161825" y="3187825"/>
            <a:chExt cx="1068908" cy="1281259"/>
          </a:xfrm>
        </p:grpSpPr>
        <p:sp>
          <p:nvSpPr>
            <p:cNvPr id="64" name="Freeform: Shape 63"/>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65" name="Freeform: Shape 64"/>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66" name="Freeform: Shape 65"/>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67" name="Freeform: Shape 66"/>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68" name="Freeform: Shape 67"/>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grpSp>
      <p:pic>
        <p:nvPicPr>
          <p:cNvPr id="69" name="Graphic 68"/>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4190" y="4586771"/>
            <a:ext cx="1376593" cy="2413507"/>
          </a:xfrm>
          <a:prstGeom prst="rect">
            <a:avLst/>
          </a:prstGeom>
        </p:spPr>
      </p:pic>
      <p:grpSp>
        <p:nvGrpSpPr>
          <p:cNvPr id="70" name="Graphic 7"/>
          <p:cNvGrpSpPr/>
          <p:nvPr/>
        </p:nvGrpSpPr>
        <p:grpSpPr>
          <a:xfrm rot="1213838">
            <a:off x="-774580" y="-183061"/>
            <a:ext cx="3446538" cy="6075942"/>
            <a:chOff x="0" y="2213069"/>
            <a:chExt cx="2613113" cy="4606687"/>
          </a:xfrm>
        </p:grpSpPr>
        <p:sp>
          <p:nvSpPr>
            <p:cNvPr id="71" name="Freeform: Shape 70"/>
            <p:cNvSpPr/>
            <p:nvPr/>
          </p:nvSpPr>
          <p:spPr>
            <a:xfrm>
              <a:off x="0" y="2213069"/>
              <a:ext cx="2613113" cy="2465592"/>
            </a:xfrm>
            <a:custGeom>
              <a:avLst/>
              <a:gdLst>
                <a:gd name="connsiteX0" fmla="*/ 841518 w 2613113"/>
                <a:gd name="connsiteY0" fmla="*/ 2039175 h 2465592"/>
                <a:gd name="connsiteX1" fmla="*/ 85391 w 2613113"/>
                <a:gd name="connsiteY1" fmla="*/ 1932305 h 2465592"/>
                <a:gd name="connsiteX2" fmla="*/ 467296 w 2613113"/>
                <a:gd name="connsiteY2" fmla="*/ 1183687 h 2465592"/>
                <a:gd name="connsiteX3" fmla="*/ 169386 w 2613113"/>
                <a:gd name="connsiteY3" fmla="*/ 878093 h 2465592"/>
                <a:gd name="connsiteX4" fmla="*/ 199945 w 2613113"/>
                <a:gd name="connsiteY4" fmla="*/ 427386 h 2465592"/>
                <a:gd name="connsiteX5" fmla="*/ 1032558 w 2613113"/>
                <a:gd name="connsiteY5" fmla="*/ 435069 h 2465592"/>
                <a:gd name="connsiteX6" fmla="*/ 1895729 w 2613113"/>
                <a:gd name="connsiteY6" fmla="*/ 60848 h 2465592"/>
                <a:gd name="connsiteX7" fmla="*/ 2048526 w 2613113"/>
                <a:gd name="connsiteY7" fmla="*/ 840025 h 2465592"/>
                <a:gd name="connsiteX8" fmla="*/ 2606104 w 2613113"/>
                <a:gd name="connsiteY8" fmla="*/ 1313783 h 2465592"/>
                <a:gd name="connsiteX9" fmla="*/ 1910922 w 2613113"/>
                <a:gd name="connsiteY9" fmla="*/ 1756806 h 2465592"/>
                <a:gd name="connsiteX10" fmla="*/ 1880362 w 2613113"/>
                <a:gd name="connsiteY10" fmla="*/ 2222706 h 2465592"/>
                <a:gd name="connsiteX11" fmla="*/ 1521333 w 2613113"/>
                <a:gd name="connsiteY11" fmla="*/ 2459498 h 2465592"/>
                <a:gd name="connsiteX12" fmla="*/ 864394 w 2613113"/>
                <a:gd name="connsiteY12" fmla="*/ 2062226 h 246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13113" h="2465592">
                  <a:moveTo>
                    <a:pt x="841518" y="2039175"/>
                  </a:moveTo>
                  <a:cubicBezTo>
                    <a:pt x="604726" y="2161413"/>
                    <a:pt x="261064" y="2161413"/>
                    <a:pt x="85391" y="1932305"/>
                  </a:cubicBezTo>
                  <a:cubicBezTo>
                    <a:pt x="-159084" y="1619202"/>
                    <a:pt x="169386" y="1283049"/>
                    <a:pt x="467296" y="1183687"/>
                  </a:cubicBezTo>
                  <a:cubicBezTo>
                    <a:pt x="367935" y="1076642"/>
                    <a:pt x="230505" y="1030890"/>
                    <a:pt x="169386" y="878093"/>
                  </a:cubicBezTo>
                  <a:cubicBezTo>
                    <a:pt x="115951" y="740663"/>
                    <a:pt x="108267" y="549623"/>
                    <a:pt x="199945" y="427386"/>
                  </a:cubicBezTo>
                  <a:cubicBezTo>
                    <a:pt x="444421" y="129475"/>
                    <a:pt x="780399" y="244029"/>
                    <a:pt x="1032558" y="435069"/>
                  </a:cubicBezTo>
                  <a:cubicBezTo>
                    <a:pt x="1116552" y="68357"/>
                    <a:pt x="1567260" y="-99633"/>
                    <a:pt x="1895729" y="60848"/>
                  </a:cubicBezTo>
                  <a:cubicBezTo>
                    <a:pt x="2216516" y="221328"/>
                    <a:pt x="2208832" y="572674"/>
                    <a:pt x="2048526" y="840025"/>
                  </a:cubicBezTo>
                  <a:cubicBezTo>
                    <a:pt x="2315877" y="870584"/>
                    <a:pt x="2667223" y="954579"/>
                    <a:pt x="2606104" y="1313783"/>
                  </a:cubicBezTo>
                  <a:cubicBezTo>
                    <a:pt x="2537302" y="1672812"/>
                    <a:pt x="2224199" y="1756806"/>
                    <a:pt x="1910922" y="1756806"/>
                  </a:cubicBezTo>
                  <a:cubicBezTo>
                    <a:pt x="1918605" y="1955355"/>
                    <a:pt x="1956674" y="2077593"/>
                    <a:pt x="1880362" y="2222706"/>
                  </a:cubicBezTo>
                  <a:cubicBezTo>
                    <a:pt x="1811560" y="2352453"/>
                    <a:pt x="1658938" y="2444131"/>
                    <a:pt x="1521333" y="2459498"/>
                  </a:cubicBezTo>
                  <a:cubicBezTo>
                    <a:pt x="1246299" y="2505424"/>
                    <a:pt x="978948" y="2283825"/>
                    <a:pt x="864394" y="2062226"/>
                  </a:cubicBezTo>
                </a:path>
              </a:pathLst>
            </a:custGeom>
            <a:solidFill>
              <a:srgbClr val="459B97"/>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grpSp>
          <p:nvGrpSpPr>
            <p:cNvPr id="72" name="Graphic 7"/>
            <p:cNvGrpSpPr/>
            <p:nvPr/>
          </p:nvGrpSpPr>
          <p:grpSpPr>
            <a:xfrm>
              <a:off x="101106" y="2960878"/>
              <a:ext cx="1687576" cy="3858878"/>
              <a:chOff x="101106" y="2960878"/>
              <a:chExt cx="1687576" cy="3858878"/>
            </a:xfrm>
          </p:grpSpPr>
          <p:sp>
            <p:nvSpPr>
              <p:cNvPr id="86" name="Freeform: Shape 85"/>
              <p:cNvSpPr/>
              <p:nvPr/>
            </p:nvSpPr>
            <p:spPr>
              <a:xfrm>
                <a:off x="101106" y="2960878"/>
                <a:ext cx="1687576" cy="3858878"/>
              </a:xfrm>
              <a:custGeom>
                <a:avLst/>
                <a:gdLst>
                  <a:gd name="connsiteX0" fmla="*/ 0 w 1687576"/>
                  <a:gd name="connsiteY0" fmla="*/ 3858879 h 3858878"/>
                  <a:gd name="connsiteX1" fmla="*/ 893207 w 1687576"/>
                  <a:gd name="connsiteY1" fmla="*/ 664986 h 3858878"/>
                  <a:gd name="connsiteX2" fmla="*/ 1061197 w 1687576"/>
                  <a:gd name="connsiteY2" fmla="*/ 363 h 3858878"/>
                  <a:gd name="connsiteX3" fmla="*/ 1061197 w 1687576"/>
                  <a:gd name="connsiteY3" fmla="*/ 363 h 3858878"/>
                  <a:gd name="connsiteX4" fmla="*/ 1000078 w 1687576"/>
                  <a:gd name="connsiteY4" fmla="*/ 810099 h 3858878"/>
                  <a:gd name="connsiteX5" fmla="*/ 1687577 w 1687576"/>
                  <a:gd name="connsiteY5" fmla="*/ 451070 h 3858878"/>
                  <a:gd name="connsiteX6" fmla="*/ 1084247 w 1687576"/>
                  <a:gd name="connsiteY6" fmla="*/ 916970 h 3858878"/>
                  <a:gd name="connsiteX7" fmla="*/ 587788 w 1687576"/>
                  <a:gd name="connsiteY7" fmla="*/ 2322527 h 3858878"/>
                  <a:gd name="connsiteX8" fmla="*/ 542560 w 1687576"/>
                  <a:gd name="connsiteY8" fmla="*/ 3849274 h 3858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7576" h="3858878">
                    <a:moveTo>
                      <a:pt x="0" y="3858879"/>
                    </a:moveTo>
                    <a:cubicBezTo>
                      <a:pt x="145113" y="2094467"/>
                      <a:pt x="832088" y="894094"/>
                      <a:pt x="893207" y="664986"/>
                    </a:cubicBezTo>
                    <a:cubicBezTo>
                      <a:pt x="962010" y="451070"/>
                      <a:pt x="1000078" y="-14830"/>
                      <a:pt x="1061197" y="363"/>
                    </a:cubicBezTo>
                    <a:lnTo>
                      <a:pt x="1061197" y="363"/>
                    </a:lnTo>
                    <a:cubicBezTo>
                      <a:pt x="1145191" y="46115"/>
                      <a:pt x="1084073" y="527556"/>
                      <a:pt x="1000078" y="810099"/>
                    </a:cubicBezTo>
                    <a:cubicBezTo>
                      <a:pt x="1389666" y="458754"/>
                      <a:pt x="1657017" y="397635"/>
                      <a:pt x="1687577" y="451070"/>
                    </a:cubicBezTo>
                    <a:cubicBezTo>
                      <a:pt x="1687577" y="512189"/>
                      <a:pt x="1313355" y="664986"/>
                      <a:pt x="1084247" y="916970"/>
                    </a:cubicBezTo>
                    <a:cubicBezTo>
                      <a:pt x="778653" y="1199513"/>
                      <a:pt x="664099" y="1917572"/>
                      <a:pt x="587788" y="2322527"/>
                    </a:cubicBezTo>
                    <a:cubicBezTo>
                      <a:pt x="500825" y="2783363"/>
                      <a:pt x="450882" y="3528488"/>
                      <a:pt x="542560" y="3849274"/>
                    </a:cubicBezTo>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87" name="Freeform: Shape 86"/>
              <p:cNvSpPr/>
              <p:nvPr/>
            </p:nvSpPr>
            <p:spPr>
              <a:xfrm>
                <a:off x="779057" y="3831456"/>
                <a:ext cx="261635" cy="504625"/>
              </a:xfrm>
              <a:custGeom>
                <a:avLst/>
                <a:gdLst>
                  <a:gd name="connsiteX0" fmla="*/ 232021 w 261635"/>
                  <a:gd name="connsiteY0" fmla="*/ 7974 h 504625"/>
                  <a:gd name="connsiteX1" fmla="*/ 1167 w 261635"/>
                  <a:gd name="connsiteY1" fmla="*/ 485399 h 504625"/>
                  <a:gd name="connsiteX2" fmla="*/ 31901 w 261635"/>
                  <a:gd name="connsiteY2" fmla="*/ 493956 h 504625"/>
                  <a:gd name="connsiteX3" fmla="*/ 259437 w 261635"/>
                  <a:gd name="connsiteY3" fmla="*/ 24214 h 504625"/>
                  <a:gd name="connsiteX4" fmla="*/ 232021 w 261635"/>
                  <a:gd name="connsiteY4" fmla="*/ 7974 h 504625"/>
                  <a:gd name="connsiteX5" fmla="*/ 232021 w 261635"/>
                  <a:gd name="connsiteY5" fmla="*/ 7974 h 504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635" h="504625">
                    <a:moveTo>
                      <a:pt x="232021" y="7974"/>
                    </a:moveTo>
                    <a:cubicBezTo>
                      <a:pt x="146979" y="163041"/>
                      <a:pt x="65254" y="320204"/>
                      <a:pt x="1167" y="485399"/>
                    </a:cubicBezTo>
                    <a:cubicBezTo>
                      <a:pt x="-6342" y="504608"/>
                      <a:pt x="24567" y="512815"/>
                      <a:pt x="31901" y="493956"/>
                    </a:cubicBezTo>
                    <a:cubicBezTo>
                      <a:pt x="94940" y="331380"/>
                      <a:pt x="175617" y="176837"/>
                      <a:pt x="259437" y="24214"/>
                    </a:cubicBezTo>
                    <a:cubicBezTo>
                      <a:pt x="269565" y="5879"/>
                      <a:pt x="241975" y="-10187"/>
                      <a:pt x="232021" y="7974"/>
                    </a:cubicBezTo>
                    <a:lnTo>
                      <a:pt x="232021" y="797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88" name="Freeform: Shape 87"/>
              <p:cNvSpPr/>
              <p:nvPr/>
            </p:nvSpPr>
            <p:spPr>
              <a:xfrm>
                <a:off x="741557" y="4450472"/>
                <a:ext cx="62490" cy="130486"/>
              </a:xfrm>
              <a:custGeom>
                <a:avLst/>
                <a:gdLst>
                  <a:gd name="connsiteX0" fmla="*/ 31158 w 62490"/>
                  <a:gd name="connsiteY0" fmla="*/ 11322 h 130486"/>
                  <a:gd name="connsiteX1" fmla="*/ 598 w 62490"/>
                  <a:gd name="connsiteY1" fmla="*/ 110684 h 130486"/>
                  <a:gd name="connsiteX2" fmla="*/ 31332 w 62490"/>
                  <a:gd name="connsiteY2" fmla="*/ 119240 h 130486"/>
                  <a:gd name="connsiteX3" fmla="*/ 61892 w 62490"/>
                  <a:gd name="connsiteY3" fmla="*/ 19879 h 130486"/>
                  <a:gd name="connsiteX4" fmla="*/ 31158 w 62490"/>
                  <a:gd name="connsiteY4" fmla="*/ 11322 h 130486"/>
                  <a:gd name="connsiteX5" fmla="*/ 31158 w 62490"/>
                  <a:gd name="connsiteY5" fmla="*/ 11322 h 130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0" h="130486">
                    <a:moveTo>
                      <a:pt x="31158" y="11322"/>
                    </a:moveTo>
                    <a:cubicBezTo>
                      <a:pt x="22427" y="44850"/>
                      <a:pt x="9330" y="77156"/>
                      <a:pt x="598" y="110684"/>
                    </a:cubicBezTo>
                    <a:cubicBezTo>
                      <a:pt x="-4640" y="130591"/>
                      <a:pt x="26094" y="138973"/>
                      <a:pt x="31332" y="119240"/>
                    </a:cubicBezTo>
                    <a:cubicBezTo>
                      <a:pt x="40064" y="85712"/>
                      <a:pt x="53161" y="53407"/>
                      <a:pt x="61892" y="19879"/>
                    </a:cubicBezTo>
                    <a:cubicBezTo>
                      <a:pt x="67131" y="-29"/>
                      <a:pt x="36397" y="-8585"/>
                      <a:pt x="31158" y="11322"/>
                    </a:cubicBezTo>
                    <a:lnTo>
                      <a:pt x="31158"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89" name="Freeform: Shape 88"/>
              <p:cNvSpPr/>
              <p:nvPr/>
            </p:nvSpPr>
            <p:spPr>
              <a:xfrm>
                <a:off x="618985" y="4420114"/>
                <a:ext cx="116418" cy="305631"/>
              </a:xfrm>
              <a:custGeom>
                <a:avLst/>
                <a:gdLst>
                  <a:gd name="connsiteX0" fmla="*/ 84927 w 116418"/>
                  <a:gd name="connsiteY0" fmla="*/ 11121 h 305631"/>
                  <a:gd name="connsiteX1" fmla="*/ 932 w 116418"/>
                  <a:gd name="connsiteY1" fmla="*/ 286155 h 305631"/>
                  <a:gd name="connsiteX2" fmla="*/ 31666 w 116418"/>
                  <a:gd name="connsiteY2" fmla="*/ 294712 h 305631"/>
                  <a:gd name="connsiteX3" fmla="*/ 115661 w 116418"/>
                  <a:gd name="connsiteY3" fmla="*/ 19677 h 305631"/>
                  <a:gd name="connsiteX4" fmla="*/ 84927 w 116418"/>
                  <a:gd name="connsiteY4" fmla="*/ 11121 h 305631"/>
                  <a:gd name="connsiteX5" fmla="*/ 84927 w 116418"/>
                  <a:gd name="connsiteY5" fmla="*/ 11121 h 305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418" h="305631">
                    <a:moveTo>
                      <a:pt x="84927" y="11121"/>
                    </a:moveTo>
                    <a:cubicBezTo>
                      <a:pt x="57860" y="103148"/>
                      <a:pt x="31841" y="195350"/>
                      <a:pt x="932" y="286155"/>
                    </a:cubicBezTo>
                    <a:cubicBezTo>
                      <a:pt x="-5703" y="305713"/>
                      <a:pt x="25031" y="313921"/>
                      <a:pt x="31666" y="294712"/>
                    </a:cubicBezTo>
                    <a:cubicBezTo>
                      <a:pt x="62575" y="203907"/>
                      <a:pt x="88594" y="111705"/>
                      <a:pt x="115661" y="19677"/>
                    </a:cubicBezTo>
                    <a:cubicBezTo>
                      <a:pt x="121598" y="-55"/>
                      <a:pt x="90864" y="-8437"/>
                      <a:pt x="84927" y="11121"/>
                    </a:cubicBezTo>
                    <a:lnTo>
                      <a:pt x="84927" y="11121"/>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90" name="Freeform: Shape 89"/>
              <p:cNvSpPr/>
              <p:nvPr/>
            </p:nvSpPr>
            <p:spPr>
              <a:xfrm>
                <a:off x="619494" y="4652988"/>
                <a:ext cx="142468" cy="501041"/>
              </a:xfrm>
              <a:custGeom>
                <a:avLst/>
                <a:gdLst>
                  <a:gd name="connsiteX0" fmla="*/ 111136 w 142468"/>
                  <a:gd name="connsiteY0" fmla="*/ 11372 h 501041"/>
                  <a:gd name="connsiteX1" fmla="*/ 423 w 142468"/>
                  <a:gd name="connsiteY1" fmla="*/ 481113 h 501041"/>
                  <a:gd name="connsiteX2" fmla="*/ 31157 w 142468"/>
                  <a:gd name="connsiteY2" fmla="*/ 489670 h 501041"/>
                  <a:gd name="connsiteX3" fmla="*/ 141870 w 142468"/>
                  <a:gd name="connsiteY3" fmla="*/ 19928 h 501041"/>
                  <a:gd name="connsiteX4" fmla="*/ 111136 w 142468"/>
                  <a:gd name="connsiteY4" fmla="*/ 11372 h 501041"/>
                  <a:gd name="connsiteX5" fmla="*/ 111136 w 142468"/>
                  <a:gd name="connsiteY5" fmla="*/ 11372 h 501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468" h="501041">
                    <a:moveTo>
                      <a:pt x="111136" y="11372"/>
                    </a:moveTo>
                    <a:cubicBezTo>
                      <a:pt x="70448" y="167137"/>
                      <a:pt x="35348" y="324125"/>
                      <a:pt x="423" y="481113"/>
                    </a:cubicBezTo>
                    <a:cubicBezTo>
                      <a:pt x="-3942" y="501195"/>
                      <a:pt x="26792" y="509577"/>
                      <a:pt x="31157" y="489670"/>
                    </a:cubicBezTo>
                    <a:cubicBezTo>
                      <a:pt x="66082" y="332682"/>
                      <a:pt x="101182" y="175519"/>
                      <a:pt x="141870" y="19928"/>
                    </a:cubicBezTo>
                    <a:cubicBezTo>
                      <a:pt x="147108" y="-154"/>
                      <a:pt x="116374" y="-8535"/>
                      <a:pt x="111136" y="11372"/>
                    </a:cubicBezTo>
                    <a:lnTo>
                      <a:pt x="111136" y="1137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91" name="Freeform: Shape 90"/>
              <p:cNvSpPr/>
              <p:nvPr/>
            </p:nvSpPr>
            <p:spPr>
              <a:xfrm>
                <a:off x="474473" y="4801818"/>
                <a:ext cx="123305" cy="363637"/>
              </a:xfrm>
              <a:custGeom>
                <a:avLst/>
                <a:gdLst>
                  <a:gd name="connsiteX0" fmla="*/ 92010 w 123305"/>
                  <a:gd name="connsiteY0" fmla="*/ 11322 h 363637"/>
                  <a:gd name="connsiteX1" fmla="*/ 332 w 123305"/>
                  <a:gd name="connsiteY1" fmla="*/ 343633 h 363637"/>
                  <a:gd name="connsiteX2" fmla="*/ 31066 w 123305"/>
                  <a:gd name="connsiteY2" fmla="*/ 352190 h 363637"/>
                  <a:gd name="connsiteX3" fmla="*/ 122744 w 123305"/>
                  <a:gd name="connsiteY3" fmla="*/ 19879 h 363637"/>
                  <a:gd name="connsiteX4" fmla="*/ 92010 w 123305"/>
                  <a:gd name="connsiteY4" fmla="*/ 11322 h 363637"/>
                  <a:gd name="connsiteX5" fmla="*/ 92010 w 123305"/>
                  <a:gd name="connsiteY5" fmla="*/ 11322 h 363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305" h="363637">
                    <a:moveTo>
                      <a:pt x="92010" y="11322"/>
                    </a:moveTo>
                    <a:cubicBezTo>
                      <a:pt x="63371" y="122558"/>
                      <a:pt x="22334" y="230826"/>
                      <a:pt x="332" y="343633"/>
                    </a:cubicBezTo>
                    <a:cubicBezTo>
                      <a:pt x="-3510" y="363715"/>
                      <a:pt x="27224" y="372272"/>
                      <a:pt x="31066" y="352190"/>
                    </a:cubicBezTo>
                    <a:cubicBezTo>
                      <a:pt x="53068" y="239382"/>
                      <a:pt x="94105" y="131115"/>
                      <a:pt x="122744" y="19879"/>
                    </a:cubicBezTo>
                    <a:cubicBezTo>
                      <a:pt x="127808" y="-29"/>
                      <a:pt x="97074" y="-8585"/>
                      <a:pt x="92010" y="11322"/>
                    </a:cubicBezTo>
                    <a:lnTo>
                      <a:pt x="92010"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92" name="Freeform: Shape 91"/>
              <p:cNvSpPr/>
              <p:nvPr/>
            </p:nvSpPr>
            <p:spPr>
              <a:xfrm>
                <a:off x="481952" y="5214157"/>
                <a:ext cx="77238" cy="260559"/>
              </a:xfrm>
              <a:custGeom>
                <a:avLst/>
                <a:gdLst>
                  <a:gd name="connsiteX0" fmla="*/ 46287 w 77238"/>
                  <a:gd name="connsiteY0" fmla="*/ 11447 h 260559"/>
                  <a:gd name="connsiteX1" fmla="*/ 361 w 77238"/>
                  <a:gd name="connsiteY1" fmla="*/ 240555 h 260559"/>
                  <a:gd name="connsiteX2" fmla="*/ 31095 w 77238"/>
                  <a:gd name="connsiteY2" fmla="*/ 249112 h 260559"/>
                  <a:gd name="connsiteX3" fmla="*/ 76847 w 77238"/>
                  <a:gd name="connsiteY3" fmla="*/ 20004 h 260559"/>
                  <a:gd name="connsiteX4" fmla="*/ 46287 w 77238"/>
                  <a:gd name="connsiteY4" fmla="*/ 11447 h 260559"/>
                  <a:gd name="connsiteX5" fmla="*/ 46287 w 77238"/>
                  <a:gd name="connsiteY5" fmla="*/ 11447 h 260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238" h="260559">
                    <a:moveTo>
                      <a:pt x="46287" y="11447"/>
                    </a:moveTo>
                    <a:cubicBezTo>
                      <a:pt x="31095" y="87758"/>
                      <a:pt x="15728" y="164244"/>
                      <a:pt x="361" y="240555"/>
                    </a:cubicBezTo>
                    <a:cubicBezTo>
                      <a:pt x="-3655" y="260637"/>
                      <a:pt x="27079" y="269194"/>
                      <a:pt x="31095" y="249112"/>
                    </a:cubicBezTo>
                    <a:cubicBezTo>
                      <a:pt x="46287" y="172801"/>
                      <a:pt x="61654" y="96315"/>
                      <a:pt x="76847" y="20004"/>
                    </a:cubicBezTo>
                    <a:cubicBezTo>
                      <a:pt x="81038" y="-78"/>
                      <a:pt x="50304" y="-8635"/>
                      <a:pt x="46287" y="11447"/>
                    </a:cubicBezTo>
                    <a:lnTo>
                      <a:pt x="46287"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93" name="Freeform: Shape 92"/>
              <p:cNvSpPr/>
              <p:nvPr/>
            </p:nvSpPr>
            <p:spPr>
              <a:xfrm>
                <a:off x="290917" y="5412869"/>
                <a:ext cx="138799" cy="802531"/>
              </a:xfrm>
              <a:custGeom>
                <a:avLst/>
                <a:gdLst>
                  <a:gd name="connsiteX0" fmla="*/ 107575 w 138799"/>
                  <a:gd name="connsiteY0" fmla="*/ 11458 h 802531"/>
                  <a:gd name="connsiteX1" fmla="*/ 6 w 138799"/>
                  <a:gd name="connsiteY1" fmla="*/ 787143 h 802531"/>
                  <a:gd name="connsiteX2" fmla="*/ 31963 w 138799"/>
                  <a:gd name="connsiteY2" fmla="*/ 787143 h 802531"/>
                  <a:gd name="connsiteX3" fmla="*/ 138309 w 138799"/>
                  <a:gd name="connsiteY3" fmla="*/ 19840 h 802531"/>
                  <a:gd name="connsiteX4" fmla="*/ 107575 w 138799"/>
                  <a:gd name="connsiteY4" fmla="*/ 11458 h 802531"/>
                  <a:gd name="connsiteX5" fmla="*/ 107575 w 138799"/>
                  <a:gd name="connsiteY5" fmla="*/ 11458 h 802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799" h="802531">
                    <a:moveTo>
                      <a:pt x="107575" y="11458"/>
                    </a:moveTo>
                    <a:cubicBezTo>
                      <a:pt x="47504" y="268157"/>
                      <a:pt x="7166" y="523285"/>
                      <a:pt x="6" y="787143"/>
                    </a:cubicBezTo>
                    <a:cubicBezTo>
                      <a:pt x="-517" y="807749"/>
                      <a:pt x="31264" y="807574"/>
                      <a:pt x="31963" y="787143"/>
                    </a:cubicBezTo>
                    <a:cubicBezTo>
                      <a:pt x="39122" y="526253"/>
                      <a:pt x="78937" y="273571"/>
                      <a:pt x="138309" y="19840"/>
                    </a:cubicBezTo>
                    <a:cubicBezTo>
                      <a:pt x="143024" y="-67"/>
                      <a:pt x="112290" y="-8624"/>
                      <a:pt x="107575" y="11458"/>
                    </a:cubicBezTo>
                    <a:lnTo>
                      <a:pt x="107575" y="114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94" name="Freeform: Shape 93"/>
              <p:cNvSpPr/>
              <p:nvPr/>
            </p:nvSpPr>
            <p:spPr>
              <a:xfrm>
                <a:off x="462671" y="5550865"/>
                <a:ext cx="85627" cy="515449"/>
              </a:xfrm>
              <a:custGeom>
                <a:avLst/>
                <a:gdLst>
                  <a:gd name="connsiteX0" fmla="*/ 53519 w 85627"/>
                  <a:gd name="connsiteY0" fmla="*/ 15258 h 515449"/>
                  <a:gd name="connsiteX1" fmla="*/ 84 w 85627"/>
                  <a:gd name="connsiteY1" fmla="*/ 500192 h 515449"/>
                  <a:gd name="connsiteX2" fmla="*/ 32040 w 85627"/>
                  <a:gd name="connsiteY2" fmla="*/ 500192 h 515449"/>
                  <a:gd name="connsiteX3" fmla="*/ 85475 w 85627"/>
                  <a:gd name="connsiteY3" fmla="*/ 15258 h 515449"/>
                  <a:gd name="connsiteX4" fmla="*/ 53519 w 85627"/>
                  <a:gd name="connsiteY4" fmla="*/ 15258 h 515449"/>
                  <a:gd name="connsiteX5" fmla="*/ 53519 w 85627"/>
                  <a:gd name="connsiteY5" fmla="*/ 15258 h 515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627" h="515449">
                    <a:moveTo>
                      <a:pt x="53519" y="15258"/>
                    </a:moveTo>
                    <a:cubicBezTo>
                      <a:pt x="33088" y="176611"/>
                      <a:pt x="15800" y="338314"/>
                      <a:pt x="84" y="500192"/>
                    </a:cubicBezTo>
                    <a:cubicBezTo>
                      <a:pt x="-1837" y="520623"/>
                      <a:pt x="29945" y="520448"/>
                      <a:pt x="32040" y="500192"/>
                    </a:cubicBezTo>
                    <a:cubicBezTo>
                      <a:pt x="47931" y="338314"/>
                      <a:pt x="65044" y="176611"/>
                      <a:pt x="85475" y="15258"/>
                    </a:cubicBezTo>
                    <a:cubicBezTo>
                      <a:pt x="88095" y="-5173"/>
                      <a:pt x="56138" y="-4999"/>
                      <a:pt x="53519" y="15258"/>
                    </a:cubicBezTo>
                    <a:lnTo>
                      <a:pt x="53519" y="152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95" name="Freeform: Shape 94"/>
              <p:cNvSpPr/>
              <p:nvPr/>
            </p:nvSpPr>
            <p:spPr>
              <a:xfrm>
                <a:off x="405478" y="6207434"/>
                <a:ext cx="31956" cy="229457"/>
              </a:xfrm>
              <a:custGeom>
                <a:avLst/>
                <a:gdLst>
                  <a:gd name="connsiteX0" fmla="*/ 0 w 31956"/>
                  <a:gd name="connsiteY0" fmla="*/ 15454 h 229457"/>
                  <a:gd name="connsiteX1" fmla="*/ 0 w 31956"/>
                  <a:gd name="connsiteY1" fmla="*/ 214003 h 229457"/>
                  <a:gd name="connsiteX2" fmla="*/ 31956 w 31956"/>
                  <a:gd name="connsiteY2" fmla="*/ 214003 h 229457"/>
                  <a:gd name="connsiteX3" fmla="*/ 31956 w 31956"/>
                  <a:gd name="connsiteY3" fmla="*/ 15454 h 229457"/>
                  <a:gd name="connsiteX4" fmla="*/ 0 w 31956"/>
                  <a:gd name="connsiteY4" fmla="*/ 15454 h 229457"/>
                  <a:gd name="connsiteX5" fmla="*/ 0 w 31956"/>
                  <a:gd name="connsiteY5" fmla="*/ 15454 h 229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956" h="229457">
                    <a:moveTo>
                      <a:pt x="0" y="15454"/>
                    </a:moveTo>
                    <a:cubicBezTo>
                      <a:pt x="0" y="81637"/>
                      <a:pt x="0" y="147820"/>
                      <a:pt x="0" y="214003"/>
                    </a:cubicBezTo>
                    <a:cubicBezTo>
                      <a:pt x="0" y="234609"/>
                      <a:pt x="31956" y="234609"/>
                      <a:pt x="31956" y="214003"/>
                    </a:cubicBezTo>
                    <a:cubicBezTo>
                      <a:pt x="31956" y="147820"/>
                      <a:pt x="31956" y="81637"/>
                      <a:pt x="31956" y="15454"/>
                    </a:cubicBezTo>
                    <a:cubicBezTo>
                      <a:pt x="31956" y="-5151"/>
                      <a:pt x="0" y="-5151"/>
                      <a:pt x="0" y="15454"/>
                    </a:cubicBezTo>
                    <a:lnTo>
                      <a:pt x="0" y="1545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96" name="Freeform: Shape 95"/>
              <p:cNvSpPr/>
              <p:nvPr/>
            </p:nvSpPr>
            <p:spPr>
              <a:xfrm>
                <a:off x="1070201" y="3312141"/>
                <a:ext cx="77507" cy="245291"/>
              </a:xfrm>
              <a:custGeom>
                <a:avLst/>
                <a:gdLst>
                  <a:gd name="connsiteX0" fmla="*/ 46175 w 77507"/>
                  <a:gd name="connsiteY0" fmla="*/ 11447 h 245291"/>
                  <a:gd name="connsiteX1" fmla="*/ 423 w 77507"/>
                  <a:gd name="connsiteY1" fmla="*/ 225363 h 245291"/>
                  <a:gd name="connsiteX2" fmla="*/ 31157 w 77507"/>
                  <a:gd name="connsiteY2" fmla="*/ 233920 h 245291"/>
                  <a:gd name="connsiteX3" fmla="*/ 77084 w 77507"/>
                  <a:gd name="connsiteY3" fmla="*/ 20004 h 245291"/>
                  <a:gd name="connsiteX4" fmla="*/ 46175 w 77507"/>
                  <a:gd name="connsiteY4" fmla="*/ 11447 h 245291"/>
                  <a:gd name="connsiteX5" fmla="*/ 46175 w 77507"/>
                  <a:gd name="connsiteY5" fmla="*/ 11447 h 245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507" h="245291">
                    <a:moveTo>
                      <a:pt x="46175" y="11447"/>
                    </a:moveTo>
                    <a:cubicBezTo>
                      <a:pt x="30459" y="82694"/>
                      <a:pt x="16140" y="154116"/>
                      <a:pt x="423" y="225363"/>
                    </a:cubicBezTo>
                    <a:cubicBezTo>
                      <a:pt x="-3942" y="245445"/>
                      <a:pt x="26792" y="253827"/>
                      <a:pt x="31157" y="233920"/>
                    </a:cubicBezTo>
                    <a:cubicBezTo>
                      <a:pt x="46874" y="162673"/>
                      <a:pt x="61368" y="91251"/>
                      <a:pt x="77084" y="20004"/>
                    </a:cubicBezTo>
                    <a:cubicBezTo>
                      <a:pt x="81449" y="-78"/>
                      <a:pt x="50715" y="-8635"/>
                      <a:pt x="46175" y="11447"/>
                    </a:cubicBezTo>
                    <a:lnTo>
                      <a:pt x="46175"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97" name="Freeform: Shape 96"/>
              <p:cNvSpPr/>
              <p:nvPr/>
            </p:nvSpPr>
            <p:spPr>
              <a:xfrm>
                <a:off x="1206938" y="3624927"/>
                <a:ext cx="169799" cy="138393"/>
              </a:xfrm>
              <a:custGeom>
                <a:avLst/>
                <a:gdLst>
                  <a:gd name="connsiteX0" fmla="*/ 27834 w 169799"/>
                  <a:gd name="connsiteY0" fmla="*/ 134350 h 138393"/>
                  <a:gd name="connsiteX1" fmla="*/ 162121 w 169799"/>
                  <a:gd name="connsiteY1" fmla="*/ 29925 h 138393"/>
                  <a:gd name="connsiteX2" fmla="*/ 146055 w 169799"/>
                  <a:gd name="connsiteY2" fmla="*/ 2334 h 138393"/>
                  <a:gd name="connsiteX3" fmla="*/ 5307 w 169799"/>
                  <a:gd name="connsiteY3" fmla="*/ 111824 h 138393"/>
                  <a:gd name="connsiteX4" fmla="*/ 27834 w 169799"/>
                  <a:gd name="connsiteY4" fmla="*/ 134350 h 138393"/>
                  <a:gd name="connsiteX5" fmla="*/ 27834 w 169799"/>
                  <a:gd name="connsiteY5" fmla="*/ 134350 h 138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799" h="138393">
                    <a:moveTo>
                      <a:pt x="27834" y="134350"/>
                    </a:moveTo>
                    <a:cubicBezTo>
                      <a:pt x="71490" y="97679"/>
                      <a:pt x="112702" y="58912"/>
                      <a:pt x="162121" y="29925"/>
                    </a:cubicBezTo>
                    <a:cubicBezTo>
                      <a:pt x="179758" y="19447"/>
                      <a:pt x="163867" y="-8144"/>
                      <a:pt x="146055" y="2334"/>
                    </a:cubicBezTo>
                    <a:cubicBezTo>
                      <a:pt x="94366" y="32719"/>
                      <a:pt x="51059" y="73406"/>
                      <a:pt x="5307" y="111824"/>
                    </a:cubicBezTo>
                    <a:cubicBezTo>
                      <a:pt x="-10409" y="125095"/>
                      <a:pt x="12293" y="147622"/>
                      <a:pt x="27834" y="134350"/>
                    </a:cubicBezTo>
                    <a:lnTo>
                      <a:pt x="27834" y="134350"/>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grpSp>
        <p:grpSp>
          <p:nvGrpSpPr>
            <p:cNvPr id="73" name="Graphic 7"/>
            <p:cNvGrpSpPr/>
            <p:nvPr/>
          </p:nvGrpSpPr>
          <p:grpSpPr>
            <a:xfrm>
              <a:off x="199901" y="2459662"/>
              <a:ext cx="2180577" cy="1990110"/>
              <a:chOff x="199901" y="2459662"/>
              <a:chExt cx="2180577" cy="1990110"/>
            </a:xfrm>
          </p:grpSpPr>
          <p:sp>
            <p:nvSpPr>
              <p:cNvPr id="74" name="Freeform: Shape 73"/>
              <p:cNvSpPr/>
              <p:nvPr/>
            </p:nvSpPr>
            <p:spPr>
              <a:xfrm>
                <a:off x="199901" y="3663758"/>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75" name="Freeform: Shape 74"/>
              <p:cNvSpPr/>
              <p:nvPr/>
            </p:nvSpPr>
            <p:spPr>
              <a:xfrm>
                <a:off x="199901" y="3671441"/>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76" name="Freeform: Shape 75"/>
              <p:cNvSpPr/>
              <p:nvPr/>
            </p:nvSpPr>
            <p:spPr>
              <a:xfrm>
                <a:off x="1162692" y="3602167"/>
                <a:ext cx="748162" cy="847605"/>
              </a:xfrm>
              <a:custGeom>
                <a:avLst/>
                <a:gdLst>
                  <a:gd name="connsiteX0" fmla="*/ 3627 w 748162"/>
                  <a:gd name="connsiteY0" fmla="*/ 699497 h 847605"/>
                  <a:gd name="connsiteX1" fmla="*/ 447350 w 748162"/>
                  <a:gd name="connsiteY1" fmla="*/ 776157 h 847605"/>
                  <a:gd name="connsiteX2" fmla="*/ 480878 w 748162"/>
                  <a:gd name="connsiteY2" fmla="*/ 332784 h 847605"/>
                  <a:gd name="connsiteX3" fmla="*/ 461320 w 748162"/>
                  <a:gd name="connsiteY3" fmla="*/ 352342 h 847605"/>
                  <a:gd name="connsiteX4" fmla="*/ 690777 w 748162"/>
                  <a:gd name="connsiteY4" fmla="*/ 4838 h 847605"/>
                  <a:gd name="connsiteX5" fmla="*/ 668250 w 748162"/>
                  <a:gd name="connsiteY5" fmla="*/ 27365 h 847605"/>
                  <a:gd name="connsiteX6" fmla="*/ 469876 w 748162"/>
                  <a:gd name="connsiteY6" fmla="*/ 321608 h 847605"/>
                  <a:gd name="connsiteX7" fmla="*/ 450318 w 748162"/>
                  <a:gd name="connsiteY7" fmla="*/ 341166 h 847605"/>
                  <a:gd name="connsiteX8" fmla="*/ 448747 w 748162"/>
                  <a:gd name="connsiteY8" fmla="*/ 721849 h 847605"/>
                  <a:gd name="connsiteX9" fmla="*/ 26154 w 748162"/>
                  <a:gd name="connsiteY9" fmla="*/ 676970 h 847605"/>
                  <a:gd name="connsiteX10" fmla="*/ 3627 w 748162"/>
                  <a:gd name="connsiteY10" fmla="*/ 699497 h 847605"/>
                  <a:gd name="connsiteX11" fmla="*/ 3627 w 748162"/>
                  <a:gd name="connsiteY11" fmla="*/ 699497 h 847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48162" h="847605">
                    <a:moveTo>
                      <a:pt x="3627" y="699497"/>
                    </a:moveTo>
                    <a:cubicBezTo>
                      <a:pt x="108053" y="834482"/>
                      <a:pt x="311491" y="912888"/>
                      <a:pt x="447350" y="776157"/>
                    </a:cubicBezTo>
                    <a:cubicBezTo>
                      <a:pt x="557364" y="665445"/>
                      <a:pt x="530297" y="464277"/>
                      <a:pt x="480878" y="332784"/>
                    </a:cubicBezTo>
                    <a:cubicBezTo>
                      <a:pt x="474417" y="339245"/>
                      <a:pt x="467781" y="345881"/>
                      <a:pt x="461320" y="352342"/>
                    </a:cubicBezTo>
                    <a:cubicBezTo>
                      <a:pt x="655677" y="394601"/>
                      <a:pt x="846892" y="165668"/>
                      <a:pt x="690777" y="4838"/>
                    </a:cubicBezTo>
                    <a:cubicBezTo>
                      <a:pt x="676458" y="-10005"/>
                      <a:pt x="653931" y="12696"/>
                      <a:pt x="668250" y="27365"/>
                    </a:cubicBezTo>
                    <a:cubicBezTo>
                      <a:pt x="801839" y="164969"/>
                      <a:pt x="632802" y="356882"/>
                      <a:pt x="469876" y="321608"/>
                    </a:cubicBezTo>
                    <a:cubicBezTo>
                      <a:pt x="459050" y="319163"/>
                      <a:pt x="445778" y="329117"/>
                      <a:pt x="450318" y="341166"/>
                    </a:cubicBezTo>
                    <a:cubicBezTo>
                      <a:pt x="494673" y="459911"/>
                      <a:pt x="514406" y="607295"/>
                      <a:pt x="448747" y="721849"/>
                    </a:cubicBezTo>
                    <a:cubicBezTo>
                      <a:pt x="348512" y="896823"/>
                      <a:pt x="121499" y="799906"/>
                      <a:pt x="26154" y="676970"/>
                    </a:cubicBezTo>
                    <a:cubicBezTo>
                      <a:pt x="13581" y="660730"/>
                      <a:pt x="-8771" y="683431"/>
                      <a:pt x="3627" y="699497"/>
                    </a:cubicBezTo>
                    <a:lnTo>
                      <a:pt x="3627" y="69949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77" name="Freeform: Shape 76"/>
              <p:cNvSpPr/>
              <p:nvPr/>
            </p:nvSpPr>
            <p:spPr>
              <a:xfrm>
                <a:off x="1222038" y="3915720"/>
                <a:ext cx="245244" cy="237062"/>
              </a:xfrm>
              <a:custGeom>
                <a:avLst/>
                <a:gdLst>
                  <a:gd name="connsiteX0" fmla="*/ 5400 w 245244"/>
                  <a:gd name="connsiteY0" fmla="*/ 195077 h 237062"/>
                  <a:gd name="connsiteX1" fmla="*/ 183867 w 245244"/>
                  <a:gd name="connsiteY1" fmla="*/ 209047 h 237062"/>
                  <a:gd name="connsiteX2" fmla="*/ 238350 w 245244"/>
                  <a:gd name="connsiteY2" fmla="*/ 11372 h 237062"/>
                  <a:gd name="connsiteX3" fmla="*/ 207616 w 245244"/>
                  <a:gd name="connsiteY3" fmla="*/ 19928 h 237062"/>
                  <a:gd name="connsiteX4" fmla="*/ 28102 w 245244"/>
                  <a:gd name="connsiteY4" fmla="*/ 172551 h 237062"/>
                  <a:gd name="connsiteX5" fmla="*/ 5400 w 245244"/>
                  <a:gd name="connsiteY5" fmla="*/ 195077 h 237062"/>
                  <a:gd name="connsiteX6" fmla="*/ 5400 w 245244"/>
                  <a:gd name="connsiteY6" fmla="*/ 195077 h 23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244" h="237062">
                    <a:moveTo>
                      <a:pt x="5400" y="195077"/>
                    </a:moveTo>
                    <a:cubicBezTo>
                      <a:pt x="57089" y="237337"/>
                      <a:pt x="127987" y="257069"/>
                      <a:pt x="183867" y="209047"/>
                    </a:cubicBezTo>
                    <a:cubicBezTo>
                      <a:pt x="240970" y="159803"/>
                      <a:pt x="255813" y="82619"/>
                      <a:pt x="238350" y="11372"/>
                    </a:cubicBezTo>
                    <a:cubicBezTo>
                      <a:pt x="233461" y="-8536"/>
                      <a:pt x="202727" y="-153"/>
                      <a:pt x="207616" y="19928"/>
                    </a:cubicBezTo>
                    <a:cubicBezTo>
                      <a:pt x="235032" y="132736"/>
                      <a:pt x="141608" y="265277"/>
                      <a:pt x="28102" y="172551"/>
                    </a:cubicBezTo>
                    <a:cubicBezTo>
                      <a:pt x="12211" y="159628"/>
                      <a:pt x="-10491" y="181980"/>
                      <a:pt x="5400" y="195077"/>
                    </a:cubicBezTo>
                    <a:lnTo>
                      <a:pt x="5400" y="19507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78" name="Freeform: Shape 77"/>
              <p:cNvSpPr/>
              <p:nvPr/>
            </p:nvSpPr>
            <p:spPr>
              <a:xfrm>
                <a:off x="1444396" y="3073335"/>
                <a:ext cx="936082" cy="721591"/>
              </a:xfrm>
              <a:custGeom>
                <a:avLst/>
                <a:gdLst>
                  <a:gd name="connsiteX0" fmla="*/ 31185 w 936082"/>
                  <a:gd name="connsiteY0" fmla="*/ 213058 h 721591"/>
                  <a:gd name="connsiteX1" fmla="*/ 428107 w 936082"/>
                  <a:gd name="connsiteY1" fmla="*/ 205374 h 721591"/>
                  <a:gd name="connsiteX2" fmla="*/ 451507 w 936082"/>
                  <a:gd name="connsiteY2" fmla="*/ 214979 h 721591"/>
                  <a:gd name="connsiteX3" fmla="*/ 710127 w 936082"/>
                  <a:gd name="connsiteY3" fmla="*/ 149844 h 721591"/>
                  <a:gd name="connsiteX4" fmla="*/ 878989 w 936082"/>
                  <a:gd name="connsiteY4" fmla="*/ 321500 h 721591"/>
                  <a:gd name="connsiteX5" fmla="*/ 881609 w 936082"/>
                  <a:gd name="connsiteY5" fmla="*/ 556895 h 721591"/>
                  <a:gd name="connsiteX6" fmla="*/ 649707 w 936082"/>
                  <a:gd name="connsiteY6" fmla="*/ 689610 h 721591"/>
                  <a:gd name="connsiteX7" fmla="*/ 649707 w 936082"/>
                  <a:gd name="connsiteY7" fmla="*/ 721566 h 721591"/>
                  <a:gd name="connsiteX8" fmla="*/ 900992 w 936082"/>
                  <a:gd name="connsiteY8" fmla="*/ 588677 h 721591"/>
                  <a:gd name="connsiteX9" fmla="*/ 913041 w 936082"/>
                  <a:gd name="connsiteY9" fmla="*/ 321849 h 721591"/>
                  <a:gd name="connsiteX10" fmla="*/ 735448 w 936082"/>
                  <a:gd name="connsiteY10" fmla="*/ 125396 h 721591"/>
                  <a:gd name="connsiteX11" fmla="*/ 435442 w 936082"/>
                  <a:gd name="connsiteY11" fmla="*/ 187563 h 721591"/>
                  <a:gd name="connsiteX12" fmla="*/ 458841 w 936082"/>
                  <a:gd name="connsiteY12" fmla="*/ 197167 h 721591"/>
                  <a:gd name="connsiteX13" fmla="*/ 232353 w 936082"/>
                  <a:gd name="connsiteY13" fmla="*/ 15 h 721591"/>
                  <a:gd name="connsiteX14" fmla="*/ 276 w 936082"/>
                  <a:gd name="connsiteY14" fmla="*/ 204851 h 721591"/>
                  <a:gd name="connsiteX15" fmla="*/ 31185 w 936082"/>
                  <a:gd name="connsiteY15" fmla="*/ 213058 h 721591"/>
                  <a:gd name="connsiteX16" fmla="*/ 31185 w 936082"/>
                  <a:gd name="connsiteY16" fmla="*/ 213058 h 72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36082" h="721591">
                    <a:moveTo>
                      <a:pt x="31185" y="213058"/>
                    </a:moveTo>
                    <a:cubicBezTo>
                      <a:pt x="73095" y="-15177"/>
                      <a:pt x="381133" y="-26178"/>
                      <a:pt x="428107" y="205374"/>
                    </a:cubicBezTo>
                    <a:cubicBezTo>
                      <a:pt x="430028" y="214804"/>
                      <a:pt x="443474" y="220916"/>
                      <a:pt x="451507" y="214979"/>
                    </a:cubicBezTo>
                    <a:cubicBezTo>
                      <a:pt x="526771" y="157702"/>
                      <a:pt x="615829" y="120856"/>
                      <a:pt x="710127" y="149844"/>
                    </a:cubicBezTo>
                    <a:cubicBezTo>
                      <a:pt x="789931" y="174291"/>
                      <a:pt x="848255" y="246935"/>
                      <a:pt x="878989" y="321500"/>
                    </a:cubicBezTo>
                    <a:cubicBezTo>
                      <a:pt x="909549" y="395541"/>
                      <a:pt x="914788" y="483028"/>
                      <a:pt x="881609" y="556895"/>
                    </a:cubicBezTo>
                    <a:cubicBezTo>
                      <a:pt x="840572" y="648224"/>
                      <a:pt x="743480" y="684022"/>
                      <a:pt x="649707" y="689610"/>
                    </a:cubicBezTo>
                    <a:cubicBezTo>
                      <a:pt x="629276" y="690832"/>
                      <a:pt x="629101" y="722614"/>
                      <a:pt x="649707" y="721566"/>
                    </a:cubicBezTo>
                    <a:cubicBezTo>
                      <a:pt x="750989" y="715629"/>
                      <a:pt x="847208" y="679307"/>
                      <a:pt x="900992" y="588677"/>
                    </a:cubicBezTo>
                    <a:cubicBezTo>
                      <a:pt x="948316" y="508873"/>
                      <a:pt x="943077" y="406368"/>
                      <a:pt x="913041" y="321849"/>
                    </a:cubicBezTo>
                    <a:cubicBezTo>
                      <a:pt x="883180" y="237855"/>
                      <a:pt x="819792" y="158575"/>
                      <a:pt x="735448" y="125396"/>
                    </a:cubicBezTo>
                    <a:cubicBezTo>
                      <a:pt x="629450" y="83835"/>
                      <a:pt x="522405" y="121554"/>
                      <a:pt x="435442" y="187563"/>
                    </a:cubicBezTo>
                    <a:cubicBezTo>
                      <a:pt x="443300" y="190706"/>
                      <a:pt x="450983" y="193849"/>
                      <a:pt x="458841" y="197167"/>
                    </a:cubicBezTo>
                    <a:cubicBezTo>
                      <a:pt x="435616" y="82788"/>
                      <a:pt x="351622" y="1412"/>
                      <a:pt x="232353" y="15"/>
                    </a:cubicBezTo>
                    <a:cubicBezTo>
                      <a:pt x="113084" y="-1382"/>
                      <a:pt x="20882" y="92392"/>
                      <a:pt x="276" y="204851"/>
                    </a:cubicBezTo>
                    <a:cubicBezTo>
                      <a:pt x="-3217" y="224583"/>
                      <a:pt x="27518" y="233315"/>
                      <a:pt x="31185" y="213058"/>
                    </a:cubicBezTo>
                    <a:lnTo>
                      <a:pt x="31185" y="21305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79" name="Freeform: Shape 78"/>
              <p:cNvSpPr/>
              <p:nvPr/>
            </p:nvSpPr>
            <p:spPr>
              <a:xfrm>
                <a:off x="2040767" y="3372531"/>
                <a:ext cx="97716" cy="201476"/>
              </a:xfrm>
              <a:custGeom>
                <a:avLst/>
                <a:gdLst>
                  <a:gd name="connsiteX0" fmla="*/ 7234 w 97716"/>
                  <a:gd name="connsiteY0" fmla="*/ 30337 h 201476"/>
                  <a:gd name="connsiteX1" fmla="*/ 49843 w 97716"/>
                  <a:gd name="connsiteY1" fmla="*/ 173355 h 201476"/>
                  <a:gd name="connsiteX2" fmla="*/ 72370 w 97716"/>
                  <a:gd name="connsiteY2" fmla="*/ 195882 h 201476"/>
                  <a:gd name="connsiteX3" fmla="*/ 23300 w 97716"/>
                  <a:gd name="connsiteY3" fmla="*/ 2746 h 201476"/>
                  <a:gd name="connsiteX4" fmla="*/ 7234 w 97716"/>
                  <a:gd name="connsiteY4" fmla="*/ 30337 h 201476"/>
                  <a:gd name="connsiteX5" fmla="*/ 7234 w 97716"/>
                  <a:gd name="connsiteY5" fmla="*/ 30337 h 20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716" h="201476">
                    <a:moveTo>
                      <a:pt x="7234" y="30337"/>
                    </a:moveTo>
                    <a:cubicBezTo>
                      <a:pt x="53510" y="61246"/>
                      <a:pt x="89483" y="122539"/>
                      <a:pt x="49843" y="173355"/>
                    </a:cubicBezTo>
                    <a:cubicBezTo>
                      <a:pt x="37445" y="189421"/>
                      <a:pt x="59797" y="212122"/>
                      <a:pt x="72370" y="195882"/>
                    </a:cubicBezTo>
                    <a:cubicBezTo>
                      <a:pt x="125281" y="127953"/>
                      <a:pt x="88784" y="46577"/>
                      <a:pt x="23300" y="2746"/>
                    </a:cubicBezTo>
                    <a:cubicBezTo>
                      <a:pt x="6187" y="-8779"/>
                      <a:pt x="-9704" y="18986"/>
                      <a:pt x="7234" y="30337"/>
                    </a:cubicBezTo>
                    <a:lnTo>
                      <a:pt x="7234" y="3033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80" name="Freeform: Shape 79"/>
              <p:cNvSpPr/>
              <p:nvPr/>
            </p:nvSpPr>
            <p:spPr>
              <a:xfrm>
                <a:off x="1276234" y="2683609"/>
                <a:ext cx="681445" cy="201037"/>
              </a:xfrm>
              <a:custGeom>
                <a:avLst/>
                <a:gdLst>
                  <a:gd name="connsiteX0" fmla="*/ 29786 w 681445"/>
                  <a:gd name="connsiteY0" fmla="*/ 132868 h 201037"/>
                  <a:gd name="connsiteX1" fmla="*/ 209999 w 681445"/>
                  <a:gd name="connsiteY1" fmla="*/ 41015 h 201037"/>
                  <a:gd name="connsiteX2" fmla="*/ 361224 w 681445"/>
                  <a:gd name="connsiteY2" fmla="*/ 178620 h 201037"/>
                  <a:gd name="connsiteX3" fmla="*/ 388815 w 681445"/>
                  <a:gd name="connsiteY3" fmla="*/ 178620 h 201037"/>
                  <a:gd name="connsiteX4" fmla="*/ 649356 w 681445"/>
                  <a:gd name="connsiteY4" fmla="*/ 185779 h 201037"/>
                  <a:gd name="connsiteX5" fmla="*/ 681312 w 681445"/>
                  <a:gd name="connsiteY5" fmla="*/ 185779 h 201037"/>
                  <a:gd name="connsiteX6" fmla="*/ 361399 w 681445"/>
                  <a:gd name="connsiteY6" fmla="*/ 162380 h 201037"/>
                  <a:gd name="connsiteX7" fmla="*/ 388990 w 681445"/>
                  <a:gd name="connsiteY7" fmla="*/ 162380 h 201037"/>
                  <a:gd name="connsiteX8" fmla="*/ 192711 w 681445"/>
                  <a:gd name="connsiteY8" fmla="*/ 3296 h 201037"/>
                  <a:gd name="connsiteX9" fmla="*/ 2544 w 681445"/>
                  <a:gd name="connsiteY9" fmla="*/ 116628 h 201037"/>
                  <a:gd name="connsiteX10" fmla="*/ 29786 w 681445"/>
                  <a:gd name="connsiteY10" fmla="*/ 132868 h 201037"/>
                  <a:gd name="connsiteX11" fmla="*/ 29786 w 681445"/>
                  <a:gd name="connsiteY11" fmla="*/ 132868 h 201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1445" h="201037">
                    <a:moveTo>
                      <a:pt x="29786" y="132868"/>
                    </a:moveTo>
                    <a:cubicBezTo>
                      <a:pt x="70648" y="64590"/>
                      <a:pt x="127227" y="15695"/>
                      <a:pt x="209999" y="41015"/>
                    </a:cubicBezTo>
                    <a:cubicBezTo>
                      <a:pt x="275134" y="61097"/>
                      <a:pt x="325601" y="124311"/>
                      <a:pt x="361224" y="178620"/>
                    </a:cubicBezTo>
                    <a:cubicBezTo>
                      <a:pt x="368209" y="189272"/>
                      <a:pt x="381481" y="188399"/>
                      <a:pt x="388815" y="178620"/>
                    </a:cubicBezTo>
                    <a:cubicBezTo>
                      <a:pt x="454299" y="90260"/>
                      <a:pt x="630671" y="29839"/>
                      <a:pt x="649356" y="185779"/>
                    </a:cubicBezTo>
                    <a:cubicBezTo>
                      <a:pt x="651800" y="206036"/>
                      <a:pt x="683757" y="206211"/>
                      <a:pt x="681312" y="185779"/>
                    </a:cubicBezTo>
                    <a:cubicBezTo>
                      <a:pt x="658785" y="-3339"/>
                      <a:pt x="448013" y="45556"/>
                      <a:pt x="361399" y="162380"/>
                    </a:cubicBezTo>
                    <a:cubicBezTo>
                      <a:pt x="370479" y="162380"/>
                      <a:pt x="379735" y="162380"/>
                      <a:pt x="388990" y="162380"/>
                    </a:cubicBezTo>
                    <a:cubicBezTo>
                      <a:pt x="342015" y="90783"/>
                      <a:pt x="279325" y="22330"/>
                      <a:pt x="192711" y="3296"/>
                    </a:cubicBezTo>
                    <a:cubicBezTo>
                      <a:pt x="107145" y="-15563"/>
                      <a:pt x="42533" y="49747"/>
                      <a:pt x="2544" y="116628"/>
                    </a:cubicBezTo>
                    <a:cubicBezTo>
                      <a:pt x="-8457" y="134614"/>
                      <a:pt x="19134" y="150505"/>
                      <a:pt x="29786" y="132868"/>
                    </a:cubicBezTo>
                    <a:lnTo>
                      <a:pt x="29786" y="13286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81" name="Freeform: Shape 80"/>
              <p:cNvSpPr/>
              <p:nvPr/>
            </p:nvSpPr>
            <p:spPr>
              <a:xfrm>
                <a:off x="1512358" y="2459662"/>
                <a:ext cx="223992" cy="81615"/>
              </a:xfrm>
              <a:custGeom>
                <a:avLst/>
                <a:gdLst>
                  <a:gd name="connsiteX0" fmla="*/ 27834 w 223992"/>
                  <a:gd name="connsiteY0" fmla="*/ 69905 h 81615"/>
                  <a:gd name="connsiteX1" fmla="*/ 193728 w 223992"/>
                  <a:gd name="connsiteY1" fmla="*/ 74271 h 81615"/>
                  <a:gd name="connsiteX2" fmla="*/ 221319 w 223992"/>
                  <a:gd name="connsiteY2" fmla="*/ 58205 h 81615"/>
                  <a:gd name="connsiteX3" fmla="*/ 5308 w 223992"/>
                  <a:gd name="connsiteY3" fmla="*/ 47379 h 81615"/>
                  <a:gd name="connsiteX4" fmla="*/ 27834 w 223992"/>
                  <a:gd name="connsiteY4" fmla="*/ 69905 h 81615"/>
                  <a:gd name="connsiteX5" fmla="*/ 27834 w 223992"/>
                  <a:gd name="connsiteY5" fmla="*/ 69905 h 81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992" h="81615">
                    <a:moveTo>
                      <a:pt x="27834" y="69905"/>
                    </a:moveTo>
                    <a:cubicBezTo>
                      <a:pt x="79872" y="26424"/>
                      <a:pt x="151294" y="9485"/>
                      <a:pt x="193728" y="74271"/>
                    </a:cubicBezTo>
                    <a:cubicBezTo>
                      <a:pt x="204904" y="91384"/>
                      <a:pt x="232669" y="75493"/>
                      <a:pt x="221319" y="58205"/>
                    </a:cubicBezTo>
                    <a:cubicBezTo>
                      <a:pt x="166661" y="-25091"/>
                      <a:pt x="74110" y="-10073"/>
                      <a:pt x="5308" y="47379"/>
                    </a:cubicBezTo>
                    <a:cubicBezTo>
                      <a:pt x="-10409" y="60476"/>
                      <a:pt x="12292" y="83002"/>
                      <a:pt x="27834" y="69905"/>
                    </a:cubicBezTo>
                    <a:lnTo>
                      <a:pt x="27834" y="69905"/>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82" name="Freeform: Shape 81"/>
              <p:cNvSpPr/>
              <p:nvPr/>
            </p:nvSpPr>
            <p:spPr>
              <a:xfrm>
                <a:off x="326340" y="2606049"/>
                <a:ext cx="477304" cy="515465"/>
              </a:xfrm>
              <a:custGeom>
                <a:avLst/>
                <a:gdLst>
                  <a:gd name="connsiteX0" fmla="*/ 49277 w 477304"/>
                  <a:gd name="connsiteY0" fmla="*/ 496114 h 515465"/>
                  <a:gd name="connsiteX1" fmla="*/ 319946 w 477304"/>
                  <a:gd name="connsiteY1" fmla="*/ 210253 h 515465"/>
                  <a:gd name="connsiteX2" fmla="*/ 339504 w 477304"/>
                  <a:gd name="connsiteY2" fmla="*/ 190695 h 515465"/>
                  <a:gd name="connsiteX3" fmla="*/ 457376 w 477304"/>
                  <a:gd name="connsiteY3" fmla="*/ 34580 h 515465"/>
                  <a:gd name="connsiteX4" fmla="*/ 465933 w 477304"/>
                  <a:gd name="connsiteY4" fmla="*/ 3846 h 515465"/>
                  <a:gd name="connsiteX5" fmla="*/ 308770 w 477304"/>
                  <a:gd name="connsiteY5" fmla="*/ 199077 h 515465"/>
                  <a:gd name="connsiteX6" fmla="*/ 328328 w 477304"/>
                  <a:gd name="connsiteY6" fmla="*/ 179519 h 515465"/>
                  <a:gd name="connsiteX7" fmla="*/ 18369 w 477304"/>
                  <a:gd name="connsiteY7" fmla="*/ 504671 h 515465"/>
                  <a:gd name="connsiteX8" fmla="*/ 49277 w 477304"/>
                  <a:gd name="connsiteY8" fmla="*/ 496114 h 515465"/>
                  <a:gd name="connsiteX9" fmla="*/ 49277 w 477304"/>
                  <a:gd name="connsiteY9" fmla="*/ 496114 h 515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7304" h="515465">
                    <a:moveTo>
                      <a:pt x="49277" y="496114"/>
                    </a:moveTo>
                    <a:cubicBezTo>
                      <a:pt x="-18477" y="310837"/>
                      <a:pt x="125414" y="133942"/>
                      <a:pt x="319946" y="210253"/>
                    </a:cubicBezTo>
                    <a:cubicBezTo>
                      <a:pt x="330598" y="214444"/>
                      <a:pt x="344045" y="201522"/>
                      <a:pt x="339504" y="190695"/>
                    </a:cubicBezTo>
                    <a:cubicBezTo>
                      <a:pt x="305627" y="109495"/>
                      <a:pt x="363079" y="12927"/>
                      <a:pt x="457376" y="34580"/>
                    </a:cubicBezTo>
                    <a:cubicBezTo>
                      <a:pt x="477458" y="39121"/>
                      <a:pt x="485840" y="8387"/>
                      <a:pt x="465933" y="3846"/>
                    </a:cubicBezTo>
                    <a:cubicBezTo>
                      <a:pt x="350855" y="-22697"/>
                      <a:pt x="264590" y="93080"/>
                      <a:pt x="308770" y="199077"/>
                    </a:cubicBezTo>
                    <a:cubicBezTo>
                      <a:pt x="315406" y="192441"/>
                      <a:pt x="321867" y="185980"/>
                      <a:pt x="328328" y="179519"/>
                    </a:cubicBezTo>
                    <a:cubicBezTo>
                      <a:pt x="112142" y="94651"/>
                      <a:pt x="-57419" y="297042"/>
                      <a:pt x="18369" y="504671"/>
                    </a:cubicBezTo>
                    <a:cubicBezTo>
                      <a:pt x="25528" y="523705"/>
                      <a:pt x="56437" y="515498"/>
                      <a:pt x="49277" y="496114"/>
                    </a:cubicBezTo>
                    <a:lnTo>
                      <a:pt x="49277" y="49611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83" name="Freeform: Shape 82"/>
              <p:cNvSpPr/>
              <p:nvPr/>
            </p:nvSpPr>
            <p:spPr>
              <a:xfrm>
                <a:off x="695702" y="2906938"/>
                <a:ext cx="222322" cy="230106"/>
              </a:xfrm>
              <a:custGeom>
                <a:avLst/>
                <a:gdLst>
                  <a:gd name="connsiteX0" fmla="*/ 31959 w 222322"/>
                  <a:gd name="connsiteY0" fmla="*/ 214783 h 230106"/>
                  <a:gd name="connsiteX1" fmla="*/ 206934 w 222322"/>
                  <a:gd name="connsiteY1" fmla="*/ 32125 h 230106"/>
                  <a:gd name="connsiteX2" fmla="*/ 206934 w 222322"/>
                  <a:gd name="connsiteY2" fmla="*/ 169 h 230106"/>
                  <a:gd name="connsiteX3" fmla="*/ 3 w 222322"/>
                  <a:gd name="connsiteY3" fmla="*/ 214783 h 230106"/>
                  <a:gd name="connsiteX4" fmla="*/ 31959 w 222322"/>
                  <a:gd name="connsiteY4" fmla="*/ 214783 h 230106"/>
                  <a:gd name="connsiteX5" fmla="*/ 31959 w 222322"/>
                  <a:gd name="connsiteY5" fmla="*/ 214783 h 230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322" h="230106">
                    <a:moveTo>
                      <a:pt x="31959" y="214783"/>
                    </a:moveTo>
                    <a:cubicBezTo>
                      <a:pt x="33705" y="107040"/>
                      <a:pt x="93776" y="27934"/>
                      <a:pt x="206934" y="32125"/>
                    </a:cubicBezTo>
                    <a:cubicBezTo>
                      <a:pt x="227539" y="32824"/>
                      <a:pt x="227365" y="1042"/>
                      <a:pt x="206934" y="169"/>
                    </a:cubicBezTo>
                    <a:cubicBezTo>
                      <a:pt x="76314" y="-4546"/>
                      <a:pt x="2098" y="89926"/>
                      <a:pt x="3" y="214783"/>
                    </a:cubicBezTo>
                    <a:cubicBezTo>
                      <a:pt x="-346" y="235214"/>
                      <a:pt x="31610" y="235214"/>
                      <a:pt x="31959" y="214783"/>
                    </a:cubicBezTo>
                    <a:lnTo>
                      <a:pt x="31959" y="21478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84" name="Freeform: Shape 83"/>
              <p:cNvSpPr/>
              <p:nvPr/>
            </p:nvSpPr>
            <p:spPr>
              <a:xfrm>
                <a:off x="568098" y="3273785"/>
                <a:ext cx="304130" cy="804256"/>
              </a:xfrm>
              <a:custGeom>
                <a:avLst/>
                <a:gdLst>
                  <a:gd name="connsiteX0" fmla="*/ 288786 w 304130"/>
                  <a:gd name="connsiteY0" fmla="*/ 34 h 804256"/>
                  <a:gd name="connsiteX1" fmla="*/ 87443 w 304130"/>
                  <a:gd name="connsiteY1" fmla="*/ 151609 h 804256"/>
                  <a:gd name="connsiteX2" fmla="*/ 201124 w 304130"/>
                  <a:gd name="connsiteY2" fmla="*/ 363429 h 804256"/>
                  <a:gd name="connsiteX3" fmla="*/ 212475 w 304130"/>
                  <a:gd name="connsiteY3" fmla="*/ 336188 h 804256"/>
                  <a:gd name="connsiteX4" fmla="*/ 105080 w 304130"/>
                  <a:gd name="connsiteY4" fmla="*/ 801214 h 804256"/>
                  <a:gd name="connsiteX5" fmla="*/ 121146 w 304130"/>
                  <a:gd name="connsiteY5" fmla="*/ 773624 h 804256"/>
                  <a:gd name="connsiteX6" fmla="*/ 212475 w 304130"/>
                  <a:gd name="connsiteY6" fmla="*/ 367969 h 804256"/>
                  <a:gd name="connsiteX7" fmla="*/ 223825 w 304130"/>
                  <a:gd name="connsiteY7" fmla="*/ 340728 h 804256"/>
                  <a:gd name="connsiteX8" fmla="*/ 117653 w 304130"/>
                  <a:gd name="connsiteY8" fmla="*/ 212553 h 804256"/>
                  <a:gd name="connsiteX9" fmla="*/ 288960 w 304130"/>
                  <a:gd name="connsiteY9" fmla="*/ 31816 h 804256"/>
                  <a:gd name="connsiteX10" fmla="*/ 288786 w 304130"/>
                  <a:gd name="connsiteY10" fmla="*/ 34 h 804256"/>
                  <a:gd name="connsiteX11" fmla="*/ 288786 w 304130"/>
                  <a:gd name="connsiteY11" fmla="*/ 34 h 804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4130" h="804256">
                    <a:moveTo>
                      <a:pt x="288786" y="34"/>
                    </a:moveTo>
                    <a:cubicBezTo>
                      <a:pt x="193440" y="5797"/>
                      <a:pt x="117653" y="60978"/>
                      <a:pt x="87443" y="151609"/>
                    </a:cubicBezTo>
                    <a:cubicBezTo>
                      <a:pt x="57407" y="241192"/>
                      <a:pt x="145942" y="309295"/>
                      <a:pt x="201124" y="363429"/>
                    </a:cubicBezTo>
                    <a:cubicBezTo>
                      <a:pt x="204966" y="354349"/>
                      <a:pt x="208633" y="345268"/>
                      <a:pt x="212475" y="336188"/>
                    </a:cubicBezTo>
                    <a:cubicBezTo>
                      <a:pt x="-18031" y="360111"/>
                      <a:pt x="-71990" y="672166"/>
                      <a:pt x="105080" y="801214"/>
                    </a:cubicBezTo>
                    <a:cubicBezTo>
                      <a:pt x="121670" y="813438"/>
                      <a:pt x="137560" y="785673"/>
                      <a:pt x="121146" y="773624"/>
                    </a:cubicBezTo>
                    <a:cubicBezTo>
                      <a:pt x="-29556" y="663784"/>
                      <a:pt x="14100" y="388575"/>
                      <a:pt x="212475" y="367969"/>
                    </a:cubicBezTo>
                    <a:cubicBezTo>
                      <a:pt x="225571" y="366572"/>
                      <a:pt x="234477" y="351380"/>
                      <a:pt x="223825" y="340728"/>
                    </a:cubicBezTo>
                    <a:cubicBezTo>
                      <a:pt x="184709" y="302310"/>
                      <a:pt x="136338" y="265988"/>
                      <a:pt x="117653" y="212553"/>
                    </a:cubicBezTo>
                    <a:cubicBezTo>
                      <a:pt x="83427" y="114065"/>
                      <a:pt x="208633" y="36706"/>
                      <a:pt x="288960" y="31816"/>
                    </a:cubicBezTo>
                    <a:cubicBezTo>
                      <a:pt x="309217" y="30594"/>
                      <a:pt x="309217" y="-1188"/>
                      <a:pt x="288786" y="34"/>
                    </a:cubicBezTo>
                    <a:lnTo>
                      <a:pt x="288786" y="3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85" name="Freeform: Shape 84"/>
              <p:cNvSpPr/>
              <p:nvPr/>
            </p:nvSpPr>
            <p:spPr>
              <a:xfrm>
                <a:off x="299494" y="3717343"/>
                <a:ext cx="92065" cy="314134"/>
              </a:xfrm>
              <a:custGeom>
                <a:avLst/>
                <a:gdLst>
                  <a:gd name="connsiteX0" fmla="*/ 46961 w 92065"/>
                  <a:gd name="connsiteY0" fmla="*/ 7533 h 314134"/>
                  <a:gd name="connsiteX1" fmla="*/ 64773 w 92065"/>
                  <a:gd name="connsiteY1" fmla="*/ 309460 h 314134"/>
                  <a:gd name="connsiteX2" fmla="*/ 87299 w 92065"/>
                  <a:gd name="connsiteY2" fmla="*/ 286933 h 314134"/>
                  <a:gd name="connsiteX3" fmla="*/ 74552 w 92065"/>
                  <a:gd name="connsiteY3" fmla="*/ 23598 h 314134"/>
                  <a:gd name="connsiteX4" fmla="*/ 46961 w 92065"/>
                  <a:gd name="connsiteY4" fmla="*/ 7533 h 314134"/>
                  <a:gd name="connsiteX5" fmla="*/ 46961 w 92065"/>
                  <a:gd name="connsiteY5" fmla="*/ 7533 h 31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065" h="314134">
                    <a:moveTo>
                      <a:pt x="46961" y="7533"/>
                    </a:moveTo>
                    <a:cubicBezTo>
                      <a:pt x="-15031" y="106196"/>
                      <a:pt x="-22016" y="223719"/>
                      <a:pt x="64773" y="309460"/>
                    </a:cubicBezTo>
                    <a:cubicBezTo>
                      <a:pt x="79441" y="323954"/>
                      <a:pt x="101968" y="301427"/>
                      <a:pt x="87299" y="286933"/>
                    </a:cubicBezTo>
                    <a:cubicBezTo>
                      <a:pt x="10290" y="210797"/>
                      <a:pt x="20243" y="110038"/>
                      <a:pt x="74552" y="23598"/>
                    </a:cubicBezTo>
                    <a:cubicBezTo>
                      <a:pt x="85553" y="6136"/>
                      <a:pt x="57962" y="-9929"/>
                      <a:pt x="46961" y="7533"/>
                    </a:cubicBezTo>
                    <a:lnTo>
                      <a:pt x="46961" y="753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grpSp>
      </p:grpSp>
      <p:grpSp>
        <p:nvGrpSpPr>
          <p:cNvPr id="178" name="Graphic 233"/>
          <p:cNvGrpSpPr/>
          <p:nvPr/>
        </p:nvGrpSpPr>
        <p:grpSpPr>
          <a:xfrm>
            <a:off x="1392577" y="5382937"/>
            <a:ext cx="1484013" cy="1429614"/>
            <a:chOff x="2651548" y="5448024"/>
            <a:chExt cx="1484013" cy="1429614"/>
          </a:xfrm>
        </p:grpSpPr>
        <p:sp>
          <p:nvSpPr>
            <p:cNvPr id="179" name="Freeform: Shape 178"/>
            <p:cNvSpPr/>
            <p:nvPr/>
          </p:nvSpPr>
          <p:spPr>
            <a:xfrm>
              <a:off x="3734725" y="5448024"/>
              <a:ext cx="400837" cy="596339"/>
            </a:xfrm>
            <a:custGeom>
              <a:avLst/>
              <a:gdLst>
                <a:gd name="connsiteX0" fmla="*/ 22109 w 400837"/>
                <a:gd name="connsiteY0" fmla="*/ 564557 h 596339"/>
                <a:gd name="connsiteX1" fmla="*/ 97650 w 400837"/>
                <a:gd name="connsiteY1" fmla="*/ 167510 h 596339"/>
                <a:gd name="connsiteX2" fmla="*/ 343386 w 400837"/>
                <a:gd name="connsiteY2" fmla="*/ 38309 h 596339"/>
                <a:gd name="connsiteX3" fmla="*/ 378162 w 400837"/>
                <a:gd name="connsiteY3" fmla="*/ 303161 h 596339"/>
                <a:gd name="connsiteX4" fmla="*/ 160753 w 400837"/>
                <a:gd name="connsiteY4" fmla="*/ 545903 h 596339"/>
                <a:gd name="connsiteX5" fmla="*/ 0 w 400837"/>
                <a:gd name="connsiteY5" fmla="*/ 596340 h 596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837" h="596339">
                  <a:moveTo>
                    <a:pt x="22109" y="564557"/>
                  </a:moveTo>
                  <a:cubicBezTo>
                    <a:pt x="63104" y="435356"/>
                    <a:pt x="40994" y="296712"/>
                    <a:pt x="97650" y="167510"/>
                  </a:cubicBezTo>
                  <a:cubicBezTo>
                    <a:pt x="138644" y="72855"/>
                    <a:pt x="239518" y="-68783"/>
                    <a:pt x="343386" y="38309"/>
                  </a:cubicBezTo>
                  <a:cubicBezTo>
                    <a:pt x="412708" y="107631"/>
                    <a:pt x="412708" y="221172"/>
                    <a:pt x="378162" y="303161"/>
                  </a:cubicBezTo>
                  <a:cubicBezTo>
                    <a:pt x="340392" y="394592"/>
                    <a:pt x="245736" y="495466"/>
                    <a:pt x="160753" y="545903"/>
                  </a:cubicBezTo>
                  <a:cubicBezTo>
                    <a:pt x="110316" y="577455"/>
                    <a:pt x="44219" y="574230"/>
                    <a:pt x="0" y="596340"/>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80" name="Freeform: Shape 179"/>
            <p:cNvSpPr/>
            <p:nvPr/>
          </p:nvSpPr>
          <p:spPr>
            <a:xfrm>
              <a:off x="3484903" y="5645912"/>
              <a:ext cx="216606" cy="448427"/>
            </a:xfrm>
            <a:custGeom>
              <a:avLst/>
              <a:gdLst>
                <a:gd name="connsiteX0" fmla="*/ 16753 w 216606"/>
                <a:gd name="connsiteY0" fmla="*/ 442209 h 448427"/>
                <a:gd name="connsiteX1" fmla="*/ 130293 w 216606"/>
                <a:gd name="connsiteY1" fmla="*/ 943 h 448427"/>
                <a:gd name="connsiteX2" fmla="*/ 177506 w 216606"/>
                <a:gd name="connsiteY2" fmla="*/ 237237 h 448427"/>
                <a:gd name="connsiteX3" fmla="*/ 101735 w 216606"/>
                <a:gd name="connsiteY3" fmla="*/ 369663 h 448427"/>
                <a:gd name="connsiteX4" fmla="*/ 19747 w 216606"/>
                <a:gd name="connsiteY4" fmla="*/ 448427 h 448427"/>
                <a:gd name="connsiteX5" fmla="*/ 19747 w 216606"/>
                <a:gd name="connsiteY5" fmla="*/ 448427 h 44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606" h="448427">
                  <a:moveTo>
                    <a:pt x="16753" y="442209"/>
                  </a:moveTo>
                  <a:cubicBezTo>
                    <a:pt x="1092" y="325674"/>
                    <a:pt x="-43127" y="23053"/>
                    <a:pt x="130293" y="943"/>
                  </a:cubicBezTo>
                  <a:cubicBezTo>
                    <a:pt x="262719" y="-14948"/>
                    <a:pt x="212282" y="174363"/>
                    <a:pt x="177506" y="237237"/>
                  </a:cubicBezTo>
                  <a:cubicBezTo>
                    <a:pt x="155397" y="281455"/>
                    <a:pt x="130293" y="331892"/>
                    <a:pt x="101735" y="369663"/>
                  </a:cubicBezTo>
                  <a:cubicBezTo>
                    <a:pt x="76632" y="401214"/>
                    <a:pt x="41856" y="420099"/>
                    <a:pt x="19747" y="448427"/>
                  </a:cubicBezTo>
                  <a:lnTo>
                    <a:pt x="19747" y="448427"/>
                  </a:ln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81" name="Freeform: Shape 180"/>
            <p:cNvSpPr/>
            <p:nvPr/>
          </p:nvSpPr>
          <p:spPr>
            <a:xfrm>
              <a:off x="3473328" y="6120338"/>
              <a:ext cx="560208" cy="314958"/>
            </a:xfrm>
            <a:custGeom>
              <a:avLst/>
              <a:gdLst>
                <a:gd name="connsiteX0" fmla="*/ 0 w 560208"/>
                <a:gd name="connsiteY0" fmla="*/ 163313 h 314958"/>
                <a:gd name="connsiteX1" fmla="*/ 497921 w 560208"/>
                <a:gd name="connsiteY1" fmla="*/ 242077 h 314958"/>
                <a:gd name="connsiteX2" fmla="*/ 475811 w 560208"/>
                <a:gd name="connsiteY2" fmla="*/ 5784 h 314958"/>
                <a:gd name="connsiteX3" fmla="*/ 207966 w 560208"/>
                <a:gd name="connsiteY3" fmla="*/ 93991 h 314958"/>
                <a:gd name="connsiteX4" fmla="*/ 9443 w 560208"/>
                <a:gd name="connsiteY4" fmla="*/ 163313 h 314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208" h="314958">
                  <a:moveTo>
                    <a:pt x="0" y="163313"/>
                  </a:moveTo>
                  <a:cubicBezTo>
                    <a:pt x="129201" y="286296"/>
                    <a:pt x="346840" y="390164"/>
                    <a:pt x="497921" y="242077"/>
                  </a:cubicBezTo>
                  <a:cubicBezTo>
                    <a:pt x="570467" y="172755"/>
                    <a:pt x="598795" y="37336"/>
                    <a:pt x="475811" y="5784"/>
                  </a:cubicBezTo>
                  <a:cubicBezTo>
                    <a:pt x="378162" y="-19550"/>
                    <a:pt x="286731" y="43554"/>
                    <a:pt x="207966" y="93991"/>
                  </a:cubicBezTo>
                  <a:cubicBezTo>
                    <a:pt x="144862" y="131761"/>
                    <a:pt x="84983" y="169531"/>
                    <a:pt x="9443" y="163313"/>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82" name="Freeform: Shape 181"/>
            <p:cNvSpPr/>
            <p:nvPr/>
          </p:nvSpPr>
          <p:spPr>
            <a:xfrm>
              <a:off x="2842432" y="5942815"/>
              <a:ext cx="287500" cy="381829"/>
            </a:xfrm>
            <a:custGeom>
              <a:avLst/>
              <a:gdLst>
                <a:gd name="connsiteX0" fmla="*/ 12986 w 287500"/>
                <a:gd name="connsiteY0" fmla="*/ 381830 h 381829"/>
                <a:gd name="connsiteX1" fmla="*/ 208285 w 287500"/>
                <a:gd name="connsiteY1" fmla="*/ 444 h 381829"/>
                <a:gd name="connsiteX2" fmla="*/ 192625 w 287500"/>
                <a:gd name="connsiteY2" fmla="*/ 255853 h 381829"/>
                <a:gd name="connsiteX3" fmla="*/ 16211 w 287500"/>
                <a:gd name="connsiteY3" fmla="*/ 378836 h 381829"/>
              </a:gdLst>
              <a:ahLst/>
              <a:cxnLst>
                <a:cxn ang="0">
                  <a:pos x="connsiteX0" y="connsiteY0"/>
                </a:cxn>
                <a:cxn ang="0">
                  <a:pos x="connsiteX1" y="connsiteY1"/>
                </a:cxn>
                <a:cxn ang="0">
                  <a:pos x="connsiteX2" y="connsiteY2"/>
                </a:cxn>
                <a:cxn ang="0">
                  <a:pos x="connsiteX3" y="connsiteY3"/>
                </a:cxn>
              </a:cxnLst>
              <a:rect l="l" t="t" r="r" b="b"/>
              <a:pathLst>
                <a:path w="287500" h="381829">
                  <a:moveTo>
                    <a:pt x="12986" y="381830"/>
                  </a:moveTo>
                  <a:cubicBezTo>
                    <a:pt x="-28008" y="249404"/>
                    <a:pt x="25653" y="-12223"/>
                    <a:pt x="208285" y="444"/>
                  </a:cubicBezTo>
                  <a:cubicBezTo>
                    <a:pt x="365815" y="13111"/>
                    <a:pt x="249280" y="202192"/>
                    <a:pt x="192625" y="255853"/>
                  </a:cubicBezTo>
                  <a:cubicBezTo>
                    <a:pt x="145412" y="300071"/>
                    <a:pt x="47532" y="325175"/>
                    <a:pt x="16211" y="378836"/>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83" name="Freeform: Shape 182"/>
            <p:cNvSpPr/>
            <p:nvPr/>
          </p:nvSpPr>
          <p:spPr>
            <a:xfrm>
              <a:off x="2651548" y="5595325"/>
              <a:ext cx="1347585" cy="1282312"/>
            </a:xfrm>
            <a:custGeom>
              <a:avLst/>
              <a:gdLst>
                <a:gd name="connsiteX0" fmla="*/ 42195 w 1347585"/>
                <a:gd name="connsiteY0" fmla="*/ 1262017 h 1282312"/>
                <a:gd name="connsiteX1" fmla="*/ 338598 w 1347585"/>
                <a:gd name="connsiteY1" fmla="*/ 761102 h 1282312"/>
                <a:gd name="connsiteX2" fmla="*/ 832604 w 1347585"/>
                <a:gd name="connsiteY2" fmla="*/ 596664 h 1282312"/>
                <a:gd name="connsiteX3" fmla="*/ 1158486 w 1347585"/>
                <a:gd name="connsiteY3" fmla="*/ 393764 h 1282312"/>
                <a:gd name="connsiteX4" fmla="*/ 1346416 w 1347585"/>
                <a:gd name="connsiteY4" fmla="*/ 25736 h 1282312"/>
                <a:gd name="connsiteX5" fmla="*/ 1305882 w 1347585"/>
                <a:gd name="connsiteY5" fmla="*/ 14681 h 1282312"/>
                <a:gd name="connsiteX6" fmla="*/ 1072813 w 1347585"/>
                <a:gd name="connsiteY6" fmla="*/ 416795 h 1282312"/>
                <a:gd name="connsiteX7" fmla="*/ 649971 w 1347585"/>
                <a:gd name="connsiteY7" fmla="*/ 611403 h 1282312"/>
                <a:gd name="connsiteX8" fmla="*/ 213082 w 1347585"/>
                <a:gd name="connsiteY8" fmla="*/ 794726 h 1282312"/>
                <a:gd name="connsiteX9" fmla="*/ 49 w 1347585"/>
                <a:gd name="connsiteY9" fmla="*/ 1262017 h 1282312"/>
                <a:gd name="connsiteX10" fmla="*/ 42195 w 1347585"/>
                <a:gd name="connsiteY10" fmla="*/ 1262017 h 1282312"/>
                <a:gd name="connsiteX11" fmla="*/ 42195 w 1347585"/>
                <a:gd name="connsiteY11" fmla="*/ 1262017 h 1282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47585" h="1282312">
                  <a:moveTo>
                    <a:pt x="42195" y="1262017"/>
                  </a:moveTo>
                  <a:cubicBezTo>
                    <a:pt x="39201" y="1054742"/>
                    <a:pt x="157117" y="859673"/>
                    <a:pt x="338598" y="761102"/>
                  </a:cubicBezTo>
                  <a:cubicBezTo>
                    <a:pt x="489679" y="678883"/>
                    <a:pt x="671851" y="656082"/>
                    <a:pt x="832604" y="596664"/>
                  </a:cubicBezTo>
                  <a:cubicBezTo>
                    <a:pt x="954436" y="551754"/>
                    <a:pt x="1067746" y="487499"/>
                    <a:pt x="1158486" y="393764"/>
                  </a:cubicBezTo>
                  <a:cubicBezTo>
                    <a:pt x="1258669" y="290127"/>
                    <a:pt x="1301967" y="159083"/>
                    <a:pt x="1346416" y="25736"/>
                  </a:cubicBezTo>
                  <a:cubicBezTo>
                    <a:pt x="1354937" y="-58"/>
                    <a:pt x="1314403" y="-11113"/>
                    <a:pt x="1305882" y="14681"/>
                  </a:cubicBezTo>
                  <a:cubicBezTo>
                    <a:pt x="1254063" y="170138"/>
                    <a:pt x="1200172" y="307169"/>
                    <a:pt x="1072813" y="416795"/>
                  </a:cubicBezTo>
                  <a:cubicBezTo>
                    <a:pt x="954436" y="518820"/>
                    <a:pt x="797597" y="569257"/>
                    <a:pt x="649971" y="611403"/>
                  </a:cubicBezTo>
                  <a:cubicBezTo>
                    <a:pt x="496818" y="654931"/>
                    <a:pt x="339059" y="692701"/>
                    <a:pt x="213082" y="794726"/>
                  </a:cubicBezTo>
                  <a:cubicBezTo>
                    <a:pt x="76741" y="905503"/>
                    <a:pt x="-2254" y="1088366"/>
                    <a:pt x="49" y="1262017"/>
                  </a:cubicBezTo>
                  <a:cubicBezTo>
                    <a:pt x="510" y="1288962"/>
                    <a:pt x="42656" y="1289193"/>
                    <a:pt x="42195" y="1262017"/>
                  </a:cubicBezTo>
                  <a:lnTo>
                    <a:pt x="42195" y="1262017"/>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84" name="Freeform: Shape 183"/>
            <p:cNvSpPr/>
            <p:nvPr/>
          </p:nvSpPr>
          <p:spPr>
            <a:xfrm>
              <a:off x="3477800" y="5796462"/>
              <a:ext cx="129996" cy="375553"/>
            </a:xfrm>
            <a:custGeom>
              <a:avLst/>
              <a:gdLst>
                <a:gd name="connsiteX0" fmla="*/ 40898 w 129996"/>
                <a:gd name="connsiteY0" fmla="*/ 360291 h 375553"/>
                <a:gd name="connsiteX1" fmla="*/ 129105 w 129996"/>
                <a:gd name="connsiteY1" fmla="*/ 26117 h 375553"/>
                <a:gd name="connsiteX2" fmla="*/ 88571 w 129996"/>
                <a:gd name="connsiteY2" fmla="*/ 14832 h 375553"/>
                <a:gd name="connsiteX3" fmla="*/ 364 w 129996"/>
                <a:gd name="connsiteY3" fmla="*/ 349006 h 375553"/>
                <a:gd name="connsiteX4" fmla="*/ 40898 w 129996"/>
                <a:gd name="connsiteY4" fmla="*/ 360291 h 375553"/>
                <a:gd name="connsiteX5" fmla="*/ 40898 w 129996"/>
                <a:gd name="connsiteY5" fmla="*/ 360291 h 375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996" h="375553">
                  <a:moveTo>
                    <a:pt x="40898" y="360291"/>
                  </a:moveTo>
                  <a:cubicBezTo>
                    <a:pt x="61165" y="246520"/>
                    <a:pt x="97783" y="137125"/>
                    <a:pt x="129105" y="26117"/>
                  </a:cubicBezTo>
                  <a:cubicBezTo>
                    <a:pt x="136475" y="-138"/>
                    <a:pt x="95941" y="-11192"/>
                    <a:pt x="88571" y="14832"/>
                  </a:cubicBezTo>
                  <a:cubicBezTo>
                    <a:pt x="57250" y="125840"/>
                    <a:pt x="20631" y="235235"/>
                    <a:pt x="364" y="349006"/>
                  </a:cubicBezTo>
                  <a:cubicBezTo>
                    <a:pt x="-4242" y="375721"/>
                    <a:pt x="36292" y="387006"/>
                    <a:pt x="40898" y="360291"/>
                  </a:cubicBezTo>
                  <a:lnTo>
                    <a:pt x="40898" y="360291"/>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85" name="Freeform: Shape 184"/>
            <p:cNvSpPr/>
            <p:nvPr/>
          </p:nvSpPr>
          <p:spPr>
            <a:xfrm>
              <a:off x="3340381" y="6185574"/>
              <a:ext cx="607160" cy="145197"/>
            </a:xfrm>
            <a:custGeom>
              <a:avLst/>
              <a:gdLst>
                <a:gd name="connsiteX0" fmla="*/ 8813 w 607160"/>
                <a:gd name="connsiteY0" fmla="*/ 40500 h 145197"/>
                <a:gd name="connsiteX1" fmla="*/ 597474 w 607160"/>
                <a:gd name="connsiteY1" fmla="*/ 72052 h 145197"/>
                <a:gd name="connsiteX2" fmla="*/ 576286 w 607160"/>
                <a:gd name="connsiteY2" fmla="*/ 35664 h 145197"/>
                <a:gd name="connsiteX3" fmla="*/ 30231 w 607160"/>
                <a:gd name="connsiteY3" fmla="*/ 4112 h 145197"/>
                <a:gd name="connsiteX4" fmla="*/ 8813 w 607160"/>
                <a:gd name="connsiteY4" fmla="*/ 40500 h 145197"/>
                <a:gd name="connsiteX5" fmla="*/ 8813 w 607160"/>
                <a:gd name="connsiteY5" fmla="*/ 40500 h 14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7160" h="145197">
                  <a:moveTo>
                    <a:pt x="8813" y="40500"/>
                  </a:moveTo>
                  <a:cubicBezTo>
                    <a:pt x="168414" y="163023"/>
                    <a:pt x="427048" y="183750"/>
                    <a:pt x="597474" y="72052"/>
                  </a:cubicBezTo>
                  <a:cubicBezTo>
                    <a:pt x="620044" y="57312"/>
                    <a:pt x="599086" y="20694"/>
                    <a:pt x="576286" y="35664"/>
                  </a:cubicBezTo>
                  <a:cubicBezTo>
                    <a:pt x="417144" y="139992"/>
                    <a:pt x="178778" y="118113"/>
                    <a:pt x="30231" y="4112"/>
                  </a:cubicBezTo>
                  <a:cubicBezTo>
                    <a:pt x="8582" y="-12240"/>
                    <a:pt x="-12376" y="24379"/>
                    <a:pt x="8813" y="40500"/>
                  </a:cubicBezTo>
                  <a:lnTo>
                    <a:pt x="8813" y="40500"/>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86" name="Freeform: Shape 185"/>
            <p:cNvSpPr/>
            <p:nvPr/>
          </p:nvSpPr>
          <p:spPr>
            <a:xfrm>
              <a:off x="2846810" y="6074267"/>
              <a:ext cx="169221" cy="349438"/>
            </a:xfrm>
            <a:custGeom>
              <a:avLst/>
              <a:gdLst>
                <a:gd name="connsiteX0" fmla="*/ 42233 w 169221"/>
                <a:gd name="connsiteY0" fmla="*/ 329143 h 349438"/>
                <a:gd name="connsiteX1" fmla="*/ 162222 w 169221"/>
                <a:gd name="connsiteY1" fmla="*/ 35042 h 349438"/>
                <a:gd name="connsiteX2" fmla="*/ 132512 w 169221"/>
                <a:gd name="connsiteY2" fmla="*/ 5333 h 349438"/>
                <a:gd name="connsiteX3" fmla="*/ 317 w 169221"/>
                <a:gd name="connsiteY3" fmla="*/ 329143 h 349438"/>
                <a:gd name="connsiteX4" fmla="*/ 42233 w 169221"/>
                <a:gd name="connsiteY4" fmla="*/ 329143 h 349438"/>
                <a:gd name="connsiteX5" fmla="*/ 42233 w 169221"/>
                <a:gd name="connsiteY5" fmla="*/ 329143 h 34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221" h="349438">
                  <a:moveTo>
                    <a:pt x="42233" y="329143"/>
                  </a:moveTo>
                  <a:cubicBezTo>
                    <a:pt x="38317" y="215372"/>
                    <a:pt x="74015" y="110122"/>
                    <a:pt x="162222" y="35042"/>
                  </a:cubicBezTo>
                  <a:cubicBezTo>
                    <a:pt x="182949" y="17539"/>
                    <a:pt x="153010" y="-12170"/>
                    <a:pt x="132512" y="5333"/>
                  </a:cubicBezTo>
                  <a:cubicBezTo>
                    <a:pt x="36705" y="86861"/>
                    <a:pt x="-4059" y="205238"/>
                    <a:pt x="317" y="329143"/>
                  </a:cubicBezTo>
                  <a:cubicBezTo>
                    <a:pt x="1238" y="356088"/>
                    <a:pt x="43154" y="356319"/>
                    <a:pt x="42233" y="329143"/>
                  </a:cubicBezTo>
                  <a:lnTo>
                    <a:pt x="42233" y="329143"/>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grpSp>
      <p:grpSp>
        <p:nvGrpSpPr>
          <p:cNvPr id="187" name="Graphic 243"/>
          <p:cNvGrpSpPr/>
          <p:nvPr/>
        </p:nvGrpSpPr>
        <p:grpSpPr>
          <a:xfrm>
            <a:off x="9806836" y="5549127"/>
            <a:ext cx="1630724" cy="1255170"/>
            <a:chOff x="7982733" y="5589867"/>
            <a:chExt cx="1630724" cy="1255170"/>
          </a:xfrm>
        </p:grpSpPr>
        <p:sp>
          <p:nvSpPr>
            <p:cNvPr id="188" name="Freeform: Shape 187"/>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89" name="Freeform: Shape 188"/>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90" name="Freeform: Shape 189"/>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91" name="Freeform: Shape 190"/>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92" name="Freeform: Shape 191"/>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grpSp>
      <p:pic>
        <p:nvPicPr>
          <p:cNvPr id="305" name="Graphic 304"/>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7017820">
            <a:off x="9948945" y="-4980"/>
            <a:ext cx="2294946" cy="1762785"/>
          </a:xfrm>
          <a:prstGeom prst="rect">
            <a:avLst/>
          </a:prstGeom>
        </p:spPr>
      </p:pic>
      <p:pic>
        <p:nvPicPr>
          <p:cNvPr id="306" name="Graphic 305"/>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12395828">
            <a:off x="11461035" y="553889"/>
            <a:ext cx="1009110" cy="1698258"/>
          </a:xfrm>
          <a:prstGeom prst="rect">
            <a:avLst/>
          </a:prstGeom>
        </p:spPr>
      </p:pic>
      <p:pic>
        <p:nvPicPr>
          <p:cNvPr id="2" name="Graphic 1"/>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510328" y="422573"/>
            <a:ext cx="1460633" cy="684352"/>
          </a:xfrm>
          <a:prstGeom prst="rect">
            <a:avLst/>
          </a:prstGeom>
        </p:spPr>
      </p:pic>
      <p:pic>
        <p:nvPicPr>
          <p:cNvPr id="194" name="Graphic 193"/>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3888961" y="108767"/>
            <a:ext cx="1000125" cy="1085850"/>
          </a:xfrm>
          <a:prstGeom prst="rect">
            <a:avLst/>
          </a:prstGeom>
        </p:spPr>
      </p:pic>
      <p:grpSp>
        <p:nvGrpSpPr>
          <p:cNvPr id="202" name="Group 201"/>
          <p:cNvGrpSpPr/>
          <p:nvPr/>
        </p:nvGrpSpPr>
        <p:grpSpPr>
          <a:xfrm flipH="1">
            <a:off x="8686417" y="1548432"/>
            <a:ext cx="2110039" cy="1246123"/>
            <a:chOff x="1910854" y="856083"/>
            <a:chExt cx="2428670" cy="1434296"/>
          </a:xfrm>
        </p:grpSpPr>
        <p:grpSp>
          <p:nvGrpSpPr>
            <p:cNvPr id="329" name="Group 328"/>
            <p:cNvGrpSpPr/>
            <p:nvPr/>
          </p:nvGrpSpPr>
          <p:grpSpPr>
            <a:xfrm>
              <a:off x="2714422" y="856083"/>
              <a:ext cx="1625102" cy="888291"/>
              <a:chOff x="-2757327" y="585888"/>
              <a:chExt cx="1625102" cy="888291"/>
            </a:xfrm>
          </p:grpSpPr>
          <p:sp>
            <p:nvSpPr>
              <p:cNvPr id="330" name="Freeform: Shape 329"/>
              <p:cNvSpPr/>
              <p:nvPr/>
            </p:nvSpPr>
            <p:spPr>
              <a:xfrm>
                <a:off x="-2746889" y="592219"/>
                <a:ext cx="1609688" cy="881960"/>
              </a:xfrm>
              <a:custGeom>
                <a:avLst/>
                <a:gdLst>
                  <a:gd name="connsiteX0" fmla="*/ 818901 w 1609688"/>
                  <a:gd name="connsiteY0" fmla="*/ 135 h 881960"/>
                  <a:gd name="connsiteX1" fmla="*/ 1590522 w 1609688"/>
                  <a:gd name="connsiteY1" fmla="*/ 423760 h 881960"/>
                  <a:gd name="connsiteX2" fmla="*/ 1609688 w 1609688"/>
                  <a:gd name="connsiteY2" fmla="*/ 474206 h 881960"/>
                  <a:gd name="connsiteX3" fmla="*/ 1118407 w 1609688"/>
                  <a:gd name="connsiteY3" fmla="*/ 474206 h 881960"/>
                  <a:gd name="connsiteX4" fmla="*/ 1086795 w 1609688"/>
                  <a:gd name="connsiteY4" fmla="*/ 430876 h 881960"/>
                  <a:gd name="connsiteX5" fmla="*/ 877194 w 1609688"/>
                  <a:gd name="connsiteY5" fmla="*/ 348274 h 881960"/>
                  <a:gd name="connsiteX6" fmla="*/ 491051 w 1609688"/>
                  <a:gd name="connsiteY6" fmla="*/ 881960 h 881960"/>
                  <a:gd name="connsiteX7" fmla="*/ 4514 w 1609688"/>
                  <a:gd name="connsiteY7" fmla="*/ 869387 h 881960"/>
                  <a:gd name="connsiteX8" fmla="*/ 818901 w 1609688"/>
                  <a:gd name="connsiteY8" fmla="*/ 135 h 881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9688" h="881960">
                    <a:moveTo>
                      <a:pt x="818901" y="135"/>
                    </a:moveTo>
                    <a:cubicBezTo>
                      <a:pt x="1283531" y="-6152"/>
                      <a:pt x="1495105" y="208018"/>
                      <a:pt x="1590522" y="423760"/>
                    </a:cubicBezTo>
                    <a:lnTo>
                      <a:pt x="1609688" y="474206"/>
                    </a:lnTo>
                    <a:lnTo>
                      <a:pt x="1118407" y="474206"/>
                    </a:lnTo>
                    <a:lnTo>
                      <a:pt x="1086795" y="430876"/>
                    </a:lnTo>
                    <a:cubicBezTo>
                      <a:pt x="1038083" y="382611"/>
                      <a:pt x="970587" y="349846"/>
                      <a:pt x="877194" y="348274"/>
                    </a:cubicBezTo>
                    <a:cubicBezTo>
                      <a:pt x="393800" y="340178"/>
                      <a:pt x="494194" y="875673"/>
                      <a:pt x="491051" y="881960"/>
                    </a:cubicBezTo>
                    <a:lnTo>
                      <a:pt x="4514" y="869387"/>
                    </a:lnTo>
                    <a:cubicBezTo>
                      <a:pt x="4514" y="869387"/>
                      <a:pt x="-110358" y="12708"/>
                      <a:pt x="818901" y="135"/>
                    </a:cubicBezTo>
                    <a:close/>
                  </a:path>
                </a:pathLst>
              </a:custGeom>
              <a:solidFill>
                <a:srgbClr val="FFDB6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767171"/>
                  </a:solidFill>
                  <a:effectLst/>
                  <a:uLnTx/>
                  <a:uFillTx/>
                  <a:latin typeface="UTM Showcard" panose="02040603050506020204" pitchFamily="18" charset="0"/>
                </a:endParaRPr>
              </a:p>
            </p:txBody>
          </p:sp>
          <p:sp>
            <p:nvSpPr>
              <p:cNvPr id="331" name="Freeform: Shape 330"/>
              <p:cNvSpPr/>
              <p:nvPr/>
            </p:nvSpPr>
            <p:spPr>
              <a:xfrm>
                <a:off x="-2746889" y="592128"/>
                <a:ext cx="1614664" cy="877195"/>
              </a:xfrm>
              <a:custGeom>
                <a:avLst/>
                <a:gdLst>
                  <a:gd name="connsiteX0" fmla="*/ 818900 w 1614664"/>
                  <a:gd name="connsiteY0" fmla="*/ 133 h 877195"/>
                  <a:gd name="connsiteX1" fmla="*/ 1590533 w 1614664"/>
                  <a:gd name="connsiteY1" fmla="*/ 423841 h 877195"/>
                  <a:gd name="connsiteX2" fmla="*/ 1614664 w 1614664"/>
                  <a:gd name="connsiteY2" fmla="*/ 487349 h 877195"/>
                  <a:gd name="connsiteX3" fmla="*/ 1250947 w 1614664"/>
                  <a:gd name="connsiteY3" fmla="*/ 487349 h 877195"/>
                  <a:gd name="connsiteX4" fmla="*/ 1248918 w 1614664"/>
                  <a:gd name="connsiteY4" fmla="*/ 483122 h 877195"/>
                  <a:gd name="connsiteX5" fmla="*/ 1142560 w 1614664"/>
                  <a:gd name="connsiteY5" fmla="*/ 360464 h 877195"/>
                  <a:gd name="connsiteX6" fmla="*/ 803470 w 1614664"/>
                  <a:gd name="connsiteY6" fmla="*/ 255594 h 877195"/>
                  <a:gd name="connsiteX7" fmla="*/ 473333 w 1614664"/>
                  <a:gd name="connsiteY7" fmla="*/ 385229 h 877195"/>
                  <a:gd name="connsiteX8" fmla="*/ 347984 w 1614664"/>
                  <a:gd name="connsiteY8" fmla="*/ 877195 h 877195"/>
                  <a:gd name="connsiteX9" fmla="*/ 4513 w 1614664"/>
                  <a:gd name="connsiteY9" fmla="*/ 869385 h 877195"/>
                  <a:gd name="connsiteX10" fmla="*/ 818900 w 1614664"/>
                  <a:gd name="connsiteY10" fmla="*/ 133 h 877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14664" h="877195">
                    <a:moveTo>
                      <a:pt x="818900" y="133"/>
                    </a:moveTo>
                    <a:cubicBezTo>
                      <a:pt x="1283530" y="-6106"/>
                      <a:pt x="1495104" y="208087"/>
                      <a:pt x="1590533" y="423841"/>
                    </a:cubicBezTo>
                    <a:lnTo>
                      <a:pt x="1614664" y="487349"/>
                    </a:lnTo>
                    <a:lnTo>
                      <a:pt x="1250947" y="487349"/>
                    </a:lnTo>
                    <a:lnTo>
                      <a:pt x="1248918" y="483122"/>
                    </a:lnTo>
                    <a:cubicBezTo>
                      <a:pt x="1227023" y="445689"/>
                      <a:pt x="1195567" y="407517"/>
                      <a:pt x="1142560" y="360464"/>
                    </a:cubicBezTo>
                    <a:cubicBezTo>
                      <a:pt x="1028545" y="259308"/>
                      <a:pt x="885766" y="249212"/>
                      <a:pt x="803470" y="255594"/>
                    </a:cubicBezTo>
                    <a:cubicBezTo>
                      <a:pt x="688027" y="264547"/>
                      <a:pt x="556677" y="306933"/>
                      <a:pt x="473333" y="385229"/>
                    </a:cubicBezTo>
                    <a:cubicBezTo>
                      <a:pt x="344269" y="506387"/>
                      <a:pt x="334459" y="700506"/>
                      <a:pt x="347984" y="877195"/>
                    </a:cubicBezTo>
                    <a:lnTo>
                      <a:pt x="4513" y="869385"/>
                    </a:lnTo>
                    <a:cubicBezTo>
                      <a:pt x="4513" y="869385"/>
                      <a:pt x="-110359" y="12706"/>
                      <a:pt x="818900" y="133"/>
                    </a:cubicBezTo>
                    <a:close/>
                  </a:path>
                </a:pathLst>
              </a:custGeom>
              <a:solidFill>
                <a:srgbClr val="BFC46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AFE2DB"/>
                  </a:solidFill>
                  <a:effectLst/>
                  <a:uLnTx/>
                  <a:uFillTx/>
                  <a:latin typeface="UTM Showcard" panose="02040603050506020204" pitchFamily="18" charset="0"/>
                </a:endParaRPr>
              </a:p>
            </p:txBody>
          </p:sp>
          <p:sp>
            <p:nvSpPr>
              <p:cNvPr id="332" name="Freeform: Shape 331"/>
              <p:cNvSpPr/>
              <p:nvPr/>
            </p:nvSpPr>
            <p:spPr>
              <a:xfrm>
                <a:off x="-2746889" y="592127"/>
                <a:ext cx="1614649" cy="874433"/>
              </a:xfrm>
              <a:custGeom>
                <a:avLst/>
                <a:gdLst>
                  <a:gd name="connsiteX0" fmla="*/ 818901 w 1614649"/>
                  <a:gd name="connsiteY0" fmla="*/ 133 h 874433"/>
                  <a:gd name="connsiteX1" fmla="*/ 1590522 w 1614649"/>
                  <a:gd name="connsiteY1" fmla="*/ 423841 h 874433"/>
                  <a:gd name="connsiteX2" fmla="*/ 1614649 w 1614649"/>
                  <a:gd name="connsiteY2" fmla="*/ 487349 h 874433"/>
                  <a:gd name="connsiteX3" fmla="*/ 1377954 w 1614649"/>
                  <a:gd name="connsiteY3" fmla="*/ 487349 h 874433"/>
                  <a:gd name="connsiteX4" fmla="*/ 1309344 w 1614649"/>
                  <a:gd name="connsiteY4" fmla="*/ 393992 h 874433"/>
                  <a:gd name="connsiteX5" fmla="*/ 634402 w 1614649"/>
                  <a:gd name="connsiteY5" fmla="*/ 178822 h 874433"/>
                  <a:gd name="connsiteX6" fmla="*/ 296836 w 1614649"/>
                  <a:gd name="connsiteY6" fmla="*/ 434187 h 874433"/>
                  <a:gd name="connsiteX7" fmla="*/ 198347 w 1614649"/>
                  <a:gd name="connsiteY7" fmla="*/ 874433 h 874433"/>
                  <a:gd name="connsiteX8" fmla="*/ 4514 w 1614649"/>
                  <a:gd name="connsiteY8" fmla="*/ 869385 h 874433"/>
                  <a:gd name="connsiteX9" fmla="*/ 818901 w 1614649"/>
                  <a:gd name="connsiteY9" fmla="*/ 133 h 874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4649" h="874433">
                    <a:moveTo>
                      <a:pt x="818901" y="133"/>
                    </a:moveTo>
                    <a:cubicBezTo>
                      <a:pt x="1283531" y="-6106"/>
                      <a:pt x="1495105" y="208088"/>
                      <a:pt x="1590522" y="423841"/>
                    </a:cubicBezTo>
                    <a:lnTo>
                      <a:pt x="1614649" y="487349"/>
                    </a:lnTo>
                    <a:lnTo>
                      <a:pt x="1377954" y="487349"/>
                    </a:lnTo>
                    <a:lnTo>
                      <a:pt x="1309344" y="393992"/>
                    </a:lnTo>
                    <a:cubicBezTo>
                      <a:pt x="1143418" y="203587"/>
                      <a:pt x="879480" y="122434"/>
                      <a:pt x="634402" y="178822"/>
                    </a:cubicBezTo>
                    <a:cubicBezTo>
                      <a:pt x="487336" y="212636"/>
                      <a:pt x="371607" y="304171"/>
                      <a:pt x="296836" y="434187"/>
                    </a:cubicBezTo>
                    <a:cubicBezTo>
                      <a:pt x="220445" y="567156"/>
                      <a:pt x="201014" y="723176"/>
                      <a:pt x="198347" y="874433"/>
                    </a:cubicBezTo>
                    <a:lnTo>
                      <a:pt x="4514" y="869385"/>
                    </a:lnTo>
                    <a:cubicBezTo>
                      <a:pt x="4514" y="869385"/>
                      <a:pt x="-110358" y="12706"/>
                      <a:pt x="818901" y="133"/>
                    </a:cubicBezTo>
                    <a:close/>
                  </a:path>
                </a:pathLst>
              </a:custGeom>
              <a:solidFill>
                <a:srgbClr val="67BAB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767171"/>
                  </a:solidFill>
                  <a:effectLst/>
                  <a:uLnTx/>
                  <a:uFillTx/>
                  <a:latin typeface="UTM Showcard" panose="02040603050506020204" pitchFamily="18" charset="0"/>
                </a:endParaRPr>
              </a:p>
            </p:txBody>
          </p:sp>
          <p:sp>
            <p:nvSpPr>
              <p:cNvPr id="333" name="Freeform: Shape 332"/>
              <p:cNvSpPr/>
              <p:nvPr/>
            </p:nvSpPr>
            <p:spPr>
              <a:xfrm>
                <a:off x="-2757327" y="585888"/>
                <a:ext cx="1620126" cy="872433"/>
              </a:xfrm>
              <a:custGeom>
                <a:avLst/>
                <a:gdLst>
                  <a:gd name="connsiteX0" fmla="*/ 818901 w 1620126"/>
                  <a:gd name="connsiteY0" fmla="*/ 133 h 872433"/>
                  <a:gd name="connsiteX1" fmla="*/ 1590522 w 1620126"/>
                  <a:gd name="connsiteY1" fmla="*/ 423853 h 872433"/>
                  <a:gd name="connsiteX2" fmla="*/ 1620126 w 1620126"/>
                  <a:gd name="connsiteY2" fmla="*/ 501781 h 872433"/>
                  <a:gd name="connsiteX3" fmla="*/ 1501006 w 1620126"/>
                  <a:gd name="connsiteY3" fmla="*/ 501781 h 872433"/>
                  <a:gd name="connsiteX4" fmla="*/ 1497571 w 1620126"/>
                  <a:gd name="connsiteY4" fmla="*/ 493281 h 872433"/>
                  <a:gd name="connsiteX5" fmla="*/ 1433454 w 1620126"/>
                  <a:gd name="connsiteY5" fmla="*/ 384467 h 872433"/>
                  <a:gd name="connsiteX6" fmla="*/ 830807 w 1620126"/>
                  <a:gd name="connsiteY6" fmla="*/ 81667 h 872433"/>
                  <a:gd name="connsiteX7" fmla="*/ 308552 w 1620126"/>
                  <a:gd name="connsiteY7" fmla="*/ 259594 h 872433"/>
                  <a:gd name="connsiteX8" fmla="*/ 124052 w 1620126"/>
                  <a:gd name="connsiteY8" fmla="*/ 872433 h 872433"/>
                  <a:gd name="connsiteX9" fmla="*/ 4514 w 1620126"/>
                  <a:gd name="connsiteY9" fmla="*/ 869385 h 872433"/>
                  <a:gd name="connsiteX10" fmla="*/ 818901 w 1620126"/>
                  <a:gd name="connsiteY10" fmla="*/ 133 h 872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20126" h="872433">
                    <a:moveTo>
                      <a:pt x="818901" y="133"/>
                    </a:moveTo>
                    <a:cubicBezTo>
                      <a:pt x="1283531" y="-6106"/>
                      <a:pt x="1495105" y="208088"/>
                      <a:pt x="1590522" y="423853"/>
                    </a:cubicBezTo>
                    <a:lnTo>
                      <a:pt x="1620126" y="501781"/>
                    </a:lnTo>
                    <a:lnTo>
                      <a:pt x="1501006" y="501781"/>
                    </a:lnTo>
                    <a:lnTo>
                      <a:pt x="1497571" y="493281"/>
                    </a:lnTo>
                    <a:cubicBezTo>
                      <a:pt x="1479121" y="455583"/>
                      <a:pt x="1457838" y="419186"/>
                      <a:pt x="1433454" y="384467"/>
                    </a:cubicBezTo>
                    <a:cubicBezTo>
                      <a:pt x="1295056" y="187490"/>
                      <a:pt x="1067885" y="85477"/>
                      <a:pt x="830807" y="81667"/>
                    </a:cubicBezTo>
                    <a:cubicBezTo>
                      <a:pt x="647070" y="78619"/>
                      <a:pt x="442949" y="127387"/>
                      <a:pt x="308552" y="259594"/>
                    </a:cubicBezTo>
                    <a:cubicBezTo>
                      <a:pt x="145007" y="420757"/>
                      <a:pt x="134339" y="656691"/>
                      <a:pt x="124052" y="872433"/>
                    </a:cubicBezTo>
                    <a:lnTo>
                      <a:pt x="4514" y="869385"/>
                    </a:lnTo>
                    <a:cubicBezTo>
                      <a:pt x="4514" y="869385"/>
                      <a:pt x="-110358" y="12706"/>
                      <a:pt x="818901" y="133"/>
                    </a:cubicBezTo>
                    <a:close/>
                  </a:path>
                </a:pathLst>
              </a:custGeom>
              <a:solidFill>
                <a:srgbClr val="FF888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767171"/>
                  </a:solidFill>
                  <a:effectLst/>
                  <a:uLnTx/>
                  <a:uFillTx/>
                  <a:latin typeface="UTM Showcard" panose="02040603050506020204" pitchFamily="18" charset="0"/>
                </a:endParaRPr>
              </a:p>
            </p:txBody>
          </p:sp>
        </p:grpSp>
        <p:pic>
          <p:nvPicPr>
            <p:cNvPr id="334" name="Graphic 333"/>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910854" y="1395295"/>
              <a:ext cx="1910403" cy="895084"/>
            </a:xfrm>
            <a:prstGeom prst="rect">
              <a:avLst/>
            </a:prstGeom>
          </p:spPr>
        </p:pic>
      </p:grpSp>
      <p:pic>
        <p:nvPicPr>
          <p:cNvPr id="199" name="Graphic 198"/>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8894435" y="3124538"/>
            <a:ext cx="2810337" cy="3450287"/>
          </a:xfrm>
          <a:prstGeom prst="rect">
            <a:avLst/>
          </a:prstGeom>
        </p:spPr>
      </p:pic>
      <p:grpSp>
        <p:nvGrpSpPr>
          <p:cNvPr id="201" name="Group 200"/>
          <p:cNvGrpSpPr/>
          <p:nvPr/>
        </p:nvGrpSpPr>
        <p:grpSpPr>
          <a:xfrm>
            <a:off x="1565062" y="3313034"/>
            <a:ext cx="1862870" cy="1974329"/>
            <a:chOff x="-3133932" y="-781651"/>
            <a:chExt cx="2856443" cy="3027349"/>
          </a:xfrm>
        </p:grpSpPr>
        <p:sp>
          <p:nvSpPr>
            <p:cNvPr id="336" name="Freeform: Shape 335"/>
            <p:cNvSpPr/>
            <p:nvPr/>
          </p:nvSpPr>
          <p:spPr>
            <a:xfrm rot="4565549">
              <a:off x="-3219385" y="-696198"/>
              <a:ext cx="3027349" cy="2856443"/>
            </a:xfrm>
            <a:custGeom>
              <a:avLst/>
              <a:gdLst>
                <a:gd name="connsiteX0" fmla="*/ 841518 w 2613113"/>
                <a:gd name="connsiteY0" fmla="*/ 2039175 h 2465592"/>
                <a:gd name="connsiteX1" fmla="*/ 85391 w 2613113"/>
                <a:gd name="connsiteY1" fmla="*/ 1932305 h 2465592"/>
                <a:gd name="connsiteX2" fmla="*/ 467296 w 2613113"/>
                <a:gd name="connsiteY2" fmla="*/ 1183687 h 2465592"/>
                <a:gd name="connsiteX3" fmla="*/ 169386 w 2613113"/>
                <a:gd name="connsiteY3" fmla="*/ 878093 h 2465592"/>
                <a:gd name="connsiteX4" fmla="*/ 199945 w 2613113"/>
                <a:gd name="connsiteY4" fmla="*/ 427386 h 2465592"/>
                <a:gd name="connsiteX5" fmla="*/ 1032558 w 2613113"/>
                <a:gd name="connsiteY5" fmla="*/ 435069 h 2465592"/>
                <a:gd name="connsiteX6" fmla="*/ 1895729 w 2613113"/>
                <a:gd name="connsiteY6" fmla="*/ 60848 h 2465592"/>
                <a:gd name="connsiteX7" fmla="*/ 2048526 w 2613113"/>
                <a:gd name="connsiteY7" fmla="*/ 840025 h 2465592"/>
                <a:gd name="connsiteX8" fmla="*/ 2606104 w 2613113"/>
                <a:gd name="connsiteY8" fmla="*/ 1313783 h 2465592"/>
                <a:gd name="connsiteX9" fmla="*/ 1910922 w 2613113"/>
                <a:gd name="connsiteY9" fmla="*/ 1756806 h 2465592"/>
                <a:gd name="connsiteX10" fmla="*/ 1880362 w 2613113"/>
                <a:gd name="connsiteY10" fmla="*/ 2222706 h 2465592"/>
                <a:gd name="connsiteX11" fmla="*/ 1521333 w 2613113"/>
                <a:gd name="connsiteY11" fmla="*/ 2459498 h 2465592"/>
                <a:gd name="connsiteX12" fmla="*/ 864394 w 2613113"/>
                <a:gd name="connsiteY12" fmla="*/ 2062226 h 246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13113" h="2465592">
                  <a:moveTo>
                    <a:pt x="841518" y="2039175"/>
                  </a:moveTo>
                  <a:cubicBezTo>
                    <a:pt x="604726" y="2161413"/>
                    <a:pt x="261064" y="2161413"/>
                    <a:pt x="85391" y="1932305"/>
                  </a:cubicBezTo>
                  <a:cubicBezTo>
                    <a:pt x="-159084" y="1619202"/>
                    <a:pt x="169386" y="1283049"/>
                    <a:pt x="467296" y="1183687"/>
                  </a:cubicBezTo>
                  <a:cubicBezTo>
                    <a:pt x="367935" y="1076642"/>
                    <a:pt x="230505" y="1030890"/>
                    <a:pt x="169386" y="878093"/>
                  </a:cubicBezTo>
                  <a:cubicBezTo>
                    <a:pt x="115951" y="740663"/>
                    <a:pt x="108267" y="549623"/>
                    <a:pt x="199945" y="427386"/>
                  </a:cubicBezTo>
                  <a:cubicBezTo>
                    <a:pt x="444421" y="129475"/>
                    <a:pt x="780399" y="244029"/>
                    <a:pt x="1032558" y="435069"/>
                  </a:cubicBezTo>
                  <a:cubicBezTo>
                    <a:pt x="1116552" y="68357"/>
                    <a:pt x="1567260" y="-99633"/>
                    <a:pt x="1895729" y="60848"/>
                  </a:cubicBezTo>
                  <a:cubicBezTo>
                    <a:pt x="2216516" y="221328"/>
                    <a:pt x="2208832" y="572674"/>
                    <a:pt x="2048526" y="840025"/>
                  </a:cubicBezTo>
                  <a:cubicBezTo>
                    <a:pt x="2315877" y="870584"/>
                    <a:pt x="2667223" y="954579"/>
                    <a:pt x="2606104" y="1313783"/>
                  </a:cubicBezTo>
                  <a:cubicBezTo>
                    <a:pt x="2537302" y="1672812"/>
                    <a:pt x="2224199" y="1756806"/>
                    <a:pt x="1910922" y="1756806"/>
                  </a:cubicBezTo>
                  <a:cubicBezTo>
                    <a:pt x="1918605" y="1955355"/>
                    <a:pt x="1956674" y="2077593"/>
                    <a:pt x="1880362" y="2222706"/>
                  </a:cubicBezTo>
                  <a:cubicBezTo>
                    <a:pt x="1811560" y="2352453"/>
                    <a:pt x="1658938" y="2444131"/>
                    <a:pt x="1521333" y="2459498"/>
                  </a:cubicBezTo>
                  <a:cubicBezTo>
                    <a:pt x="1246299" y="2505424"/>
                    <a:pt x="978948" y="2283825"/>
                    <a:pt x="864394" y="2062226"/>
                  </a:cubicBezTo>
                </a:path>
              </a:pathLst>
            </a:custGeom>
            <a:solidFill>
              <a:srgbClr val="459B97"/>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grpSp>
          <p:nvGrpSpPr>
            <p:cNvPr id="338" name="Graphic 7"/>
            <p:cNvGrpSpPr/>
            <p:nvPr/>
          </p:nvGrpSpPr>
          <p:grpSpPr>
            <a:xfrm rot="1862317">
              <a:off x="-2990368" y="-421759"/>
              <a:ext cx="2526247" cy="2305587"/>
              <a:chOff x="199901" y="2459662"/>
              <a:chExt cx="2180577" cy="1990110"/>
            </a:xfrm>
          </p:grpSpPr>
          <p:sp>
            <p:nvSpPr>
              <p:cNvPr id="339" name="Freeform: Shape 338"/>
              <p:cNvSpPr/>
              <p:nvPr/>
            </p:nvSpPr>
            <p:spPr>
              <a:xfrm>
                <a:off x="199901" y="3663758"/>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40" name="Freeform: Shape 339"/>
              <p:cNvSpPr/>
              <p:nvPr/>
            </p:nvSpPr>
            <p:spPr>
              <a:xfrm>
                <a:off x="199901" y="3671441"/>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41" name="Freeform: Shape 340"/>
              <p:cNvSpPr/>
              <p:nvPr/>
            </p:nvSpPr>
            <p:spPr>
              <a:xfrm>
                <a:off x="1162692" y="3602167"/>
                <a:ext cx="748162" cy="847605"/>
              </a:xfrm>
              <a:custGeom>
                <a:avLst/>
                <a:gdLst>
                  <a:gd name="connsiteX0" fmla="*/ 3627 w 748162"/>
                  <a:gd name="connsiteY0" fmla="*/ 699497 h 847605"/>
                  <a:gd name="connsiteX1" fmla="*/ 447350 w 748162"/>
                  <a:gd name="connsiteY1" fmla="*/ 776157 h 847605"/>
                  <a:gd name="connsiteX2" fmla="*/ 480878 w 748162"/>
                  <a:gd name="connsiteY2" fmla="*/ 332784 h 847605"/>
                  <a:gd name="connsiteX3" fmla="*/ 461320 w 748162"/>
                  <a:gd name="connsiteY3" fmla="*/ 352342 h 847605"/>
                  <a:gd name="connsiteX4" fmla="*/ 690777 w 748162"/>
                  <a:gd name="connsiteY4" fmla="*/ 4838 h 847605"/>
                  <a:gd name="connsiteX5" fmla="*/ 668250 w 748162"/>
                  <a:gd name="connsiteY5" fmla="*/ 27365 h 847605"/>
                  <a:gd name="connsiteX6" fmla="*/ 469876 w 748162"/>
                  <a:gd name="connsiteY6" fmla="*/ 321608 h 847605"/>
                  <a:gd name="connsiteX7" fmla="*/ 450318 w 748162"/>
                  <a:gd name="connsiteY7" fmla="*/ 341166 h 847605"/>
                  <a:gd name="connsiteX8" fmla="*/ 448747 w 748162"/>
                  <a:gd name="connsiteY8" fmla="*/ 721849 h 847605"/>
                  <a:gd name="connsiteX9" fmla="*/ 26154 w 748162"/>
                  <a:gd name="connsiteY9" fmla="*/ 676970 h 847605"/>
                  <a:gd name="connsiteX10" fmla="*/ 3627 w 748162"/>
                  <a:gd name="connsiteY10" fmla="*/ 699497 h 847605"/>
                  <a:gd name="connsiteX11" fmla="*/ 3627 w 748162"/>
                  <a:gd name="connsiteY11" fmla="*/ 699497 h 847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48162" h="847605">
                    <a:moveTo>
                      <a:pt x="3627" y="699497"/>
                    </a:moveTo>
                    <a:cubicBezTo>
                      <a:pt x="108053" y="834482"/>
                      <a:pt x="311491" y="912888"/>
                      <a:pt x="447350" y="776157"/>
                    </a:cubicBezTo>
                    <a:cubicBezTo>
                      <a:pt x="557364" y="665445"/>
                      <a:pt x="530297" y="464277"/>
                      <a:pt x="480878" y="332784"/>
                    </a:cubicBezTo>
                    <a:cubicBezTo>
                      <a:pt x="474417" y="339245"/>
                      <a:pt x="467781" y="345881"/>
                      <a:pt x="461320" y="352342"/>
                    </a:cubicBezTo>
                    <a:cubicBezTo>
                      <a:pt x="655677" y="394601"/>
                      <a:pt x="846892" y="165668"/>
                      <a:pt x="690777" y="4838"/>
                    </a:cubicBezTo>
                    <a:cubicBezTo>
                      <a:pt x="676458" y="-10005"/>
                      <a:pt x="653931" y="12696"/>
                      <a:pt x="668250" y="27365"/>
                    </a:cubicBezTo>
                    <a:cubicBezTo>
                      <a:pt x="801839" y="164969"/>
                      <a:pt x="632802" y="356882"/>
                      <a:pt x="469876" y="321608"/>
                    </a:cubicBezTo>
                    <a:cubicBezTo>
                      <a:pt x="459050" y="319163"/>
                      <a:pt x="445778" y="329117"/>
                      <a:pt x="450318" y="341166"/>
                    </a:cubicBezTo>
                    <a:cubicBezTo>
                      <a:pt x="494673" y="459911"/>
                      <a:pt x="514406" y="607295"/>
                      <a:pt x="448747" y="721849"/>
                    </a:cubicBezTo>
                    <a:cubicBezTo>
                      <a:pt x="348512" y="896823"/>
                      <a:pt x="121499" y="799906"/>
                      <a:pt x="26154" y="676970"/>
                    </a:cubicBezTo>
                    <a:cubicBezTo>
                      <a:pt x="13581" y="660730"/>
                      <a:pt x="-8771" y="683431"/>
                      <a:pt x="3627" y="699497"/>
                    </a:cubicBezTo>
                    <a:lnTo>
                      <a:pt x="3627" y="69949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42" name="Freeform: Shape 341"/>
              <p:cNvSpPr/>
              <p:nvPr/>
            </p:nvSpPr>
            <p:spPr>
              <a:xfrm>
                <a:off x="1222038" y="3915720"/>
                <a:ext cx="245244" cy="237062"/>
              </a:xfrm>
              <a:custGeom>
                <a:avLst/>
                <a:gdLst>
                  <a:gd name="connsiteX0" fmla="*/ 5400 w 245244"/>
                  <a:gd name="connsiteY0" fmla="*/ 195077 h 237062"/>
                  <a:gd name="connsiteX1" fmla="*/ 183867 w 245244"/>
                  <a:gd name="connsiteY1" fmla="*/ 209047 h 237062"/>
                  <a:gd name="connsiteX2" fmla="*/ 238350 w 245244"/>
                  <a:gd name="connsiteY2" fmla="*/ 11372 h 237062"/>
                  <a:gd name="connsiteX3" fmla="*/ 207616 w 245244"/>
                  <a:gd name="connsiteY3" fmla="*/ 19928 h 237062"/>
                  <a:gd name="connsiteX4" fmla="*/ 28102 w 245244"/>
                  <a:gd name="connsiteY4" fmla="*/ 172551 h 237062"/>
                  <a:gd name="connsiteX5" fmla="*/ 5400 w 245244"/>
                  <a:gd name="connsiteY5" fmla="*/ 195077 h 237062"/>
                  <a:gd name="connsiteX6" fmla="*/ 5400 w 245244"/>
                  <a:gd name="connsiteY6" fmla="*/ 195077 h 23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244" h="237062">
                    <a:moveTo>
                      <a:pt x="5400" y="195077"/>
                    </a:moveTo>
                    <a:cubicBezTo>
                      <a:pt x="57089" y="237337"/>
                      <a:pt x="127987" y="257069"/>
                      <a:pt x="183867" y="209047"/>
                    </a:cubicBezTo>
                    <a:cubicBezTo>
                      <a:pt x="240970" y="159803"/>
                      <a:pt x="255813" y="82619"/>
                      <a:pt x="238350" y="11372"/>
                    </a:cubicBezTo>
                    <a:cubicBezTo>
                      <a:pt x="233461" y="-8536"/>
                      <a:pt x="202727" y="-153"/>
                      <a:pt x="207616" y="19928"/>
                    </a:cubicBezTo>
                    <a:cubicBezTo>
                      <a:pt x="235032" y="132736"/>
                      <a:pt x="141608" y="265277"/>
                      <a:pt x="28102" y="172551"/>
                    </a:cubicBezTo>
                    <a:cubicBezTo>
                      <a:pt x="12211" y="159628"/>
                      <a:pt x="-10491" y="181980"/>
                      <a:pt x="5400" y="195077"/>
                    </a:cubicBezTo>
                    <a:lnTo>
                      <a:pt x="5400" y="19507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43" name="Freeform: Shape 342"/>
              <p:cNvSpPr/>
              <p:nvPr/>
            </p:nvSpPr>
            <p:spPr>
              <a:xfrm>
                <a:off x="1444396" y="3073335"/>
                <a:ext cx="936082" cy="721591"/>
              </a:xfrm>
              <a:custGeom>
                <a:avLst/>
                <a:gdLst>
                  <a:gd name="connsiteX0" fmla="*/ 31185 w 936082"/>
                  <a:gd name="connsiteY0" fmla="*/ 213058 h 721591"/>
                  <a:gd name="connsiteX1" fmla="*/ 428107 w 936082"/>
                  <a:gd name="connsiteY1" fmla="*/ 205374 h 721591"/>
                  <a:gd name="connsiteX2" fmla="*/ 451507 w 936082"/>
                  <a:gd name="connsiteY2" fmla="*/ 214979 h 721591"/>
                  <a:gd name="connsiteX3" fmla="*/ 710127 w 936082"/>
                  <a:gd name="connsiteY3" fmla="*/ 149844 h 721591"/>
                  <a:gd name="connsiteX4" fmla="*/ 878989 w 936082"/>
                  <a:gd name="connsiteY4" fmla="*/ 321500 h 721591"/>
                  <a:gd name="connsiteX5" fmla="*/ 881609 w 936082"/>
                  <a:gd name="connsiteY5" fmla="*/ 556895 h 721591"/>
                  <a:gd name="connsiteX6" fmla="*/ 649707 w 936082"/>
                  <a:gd name="connsiteY6" fmla="*/ 689610 h 721591"/>
                  <a:gd name="connsiteX7" fmla="*/ 649707 w 936082"/>
                  <a:gd name="connsiteY7" fmla="*/ 721566 h 721591"/>
                  <a:gd name="connsiteX8" fmla="*/ 900992 w 936082"/>
                  <a:gd name="connsiteY8" fmla="*/ 588677 h 721591"/>
                  <a:gd name="connsiteX9" fmla="*/ 913041 w 936082"/>
                  <a:gd name="connsiteY9" fmla="*/ 321849 h 721591"/>
                  <a:gd name="connsiteX10" fmla="*/ 735448 w 936082"/>
                  <a:gd name="connsiteY10" fmla="*/ 125396 h 721591"/>
                  <a:gd name="connsiteX11" fmla="*/ 435442 w 936082"/>
                  <a:gd name="connsiteY11" fmla="*/ 187563 h 721591"/>
                  <a:gd name="connsiteX12" fmla="*/ 458841 w 936082"/>
                  <a:gd name="connsiteY12" fmla="*/ 197167 h 721591"/>
                  <a:gd name="connsiteX13" fmla="*/ 232353 w 936082"/>
                  <a:gd name="connsiteY13" fmla="*/ 15 h 721591"/>
                  <a:gd name="connsiteX14" fmla="*/ 276 w 936082"/>
                  <a:gd name="connsiteY14" fmla="*/ 204851 h 721591"/>
                  <a:gd name="connsiteX15" fmla="*/ 31185 w 936082"/>
                  <a:gd name="connsiteY15" fmla="*/ 213058 h 721591"/>
                  <a:gd name="connsiteX16" fmla="*/ 31185 w 936082"/>
                  <a:gd name="connsiteY16" fmla="*/ 213058 h 72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36082" h="721591">
                    <a:moveTo>
                      <a:pt x="31185" y="213058"/>
                    </a:moveTo>
                    <a:cubicBezTo>
                      <a:pt x="73095" y="-15177"/>
                      <a:pt x="381133" y="-26178"/>
                      <a:pt x="428107" y="205374"/>
                    </a:cubicBezTo>
                    <a:cubicBezTo>
                      <a:pt x="430028" y="214804"/>
                      <a:pt x="443474" y="220916"/>
                      <a:pt x="451507" y="214979"/>
                    </a:cubicBezTo>
                    <a:cubicBezTo>
                      <a:pt x="526771" y="157702"/>
                      <a:pt x="615829" y="120856"/>
                      <a:pt x="710127" y="149844"/>
                    </a:cubicBezTo>
                    <a:cubicBezTo>
                      <a:pt x="789931" y="174291"/>
                      <a:pt x="848255" y="246935"/>
                      <a:pt x="878989" y="321500"/>
                    </a:cubicBezTo>
                    <a:cubicBezTo>
                      <a:pt x="909549" y="395541"/>
                      <a:pt x="914788" y="483028"/>
                      <a:pt x="881609" y="556895"/>
                    </a:cubicBezTo>
                    <a:cubicBezTo>
                      <a:pt x="840572" y="648224"/>
                      <a:pt x="743480" y="684022"/>
                      <a:pt x="649707" y="689610"/>
                    </a:cubicBezTo>
                    <a:cubicBezTo>
                      <a:pt x="629276" y="690832"/>
                      <a:pt x="629101" y="722614"/>
                      <a:pt x="649707" y="721566"/>
                    </a:cubicBezTo>
                    <a:cubicBezTo>
                      <a:pt x="750989" y="715629"/>
                      <a:pt x="847208" y="679307"/>
                      <a:pt x="900992" y="588677"/>
                    </a:cubicBezTo>
                    <a:cubicBezTo>
                      <a:pt x="948316" y="508873"/>
                      <a:pt x="943077" y="406368"/>
                      <a:pt x="913041" y="321849"/>
                    </a:cubicBezTo>
                    <a:cubicBezTo>
                      <a:pt x="883180" y="237855"/>
                      <a:pt x="819792" y="158575"/>
                      <a:pt x="735448" y="125396"/>
                    </a:cubicBezTo>
                    <a:cubicBezTo>
                      <a:pt x="629450" y="83835"/>
                      <a:pt x="522405" y="121554"/>
                      <a:pt x="435442" y="187563"/>
                    </a:cubicBezTo>
                    <a:cubicBezTo>
                      <a:pt x="443300" y="190706"/>
                      <a:pt x="450983" y="193849"/>
                      <a:pt x="458841" y="197167"/>
                    </a:cubicBezTo>
                    <a:cubicBezTo>
                      <a:pt x="435616" y="82788"/>
                      <a:pt x="351622" y="1412"/>
                      <a:pt x="232353" y="15"/>
                    </a:cubicBezTo>
                    <a:cubicBezTo>
                      <a:pt x="113084" y="-1382"/>
                      <a:pt x="20882" y="92392"/>
                      <a:pt x="276" y="204851"/>
                    </a:cubicBezTo>
                    <a:cubicBezTo>
                      <a:pt x="-3217" y="224583"/>
                      <a:pt x="27518" y="233315"/>
                      <a:pt x="31185" y="213058"/>
                    </a:cubicBezTo>
                    <a:lnTo>
                      <a:pt x="31185" y="21305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44" name="Freeform: Shape 343"/>
              <p:cNvSpPr/>
              <p:nvPr/>
            </p:nvSpPr>
            <p:spPr>
              <a:xfrm>
                <a:off x="2040767" y="3372531"/>
                <a:ext cx="97716" cy="201476"/>
              </a:xfrm>
              <a:custGeom>
                <a:avLst/>
                <a:gdLst>
                  <a:gd name="connsiteX0" fmla="*/ 7234 w 97716"/>
                  <a:gd name="connsiteY0" fmla="*/ 30337 h 201476"/>
                  <a:gd name="connsiteX1" fmla="*/ 49843 w 97716"/>
                  <a:gd name="connsiteY1" fmla="*/ 173355 h 201476"/>
                  <a:gd name="connsiteX2" fmla="*/ 72370 w 97716"/>
                  <a:gd name="connsiteY2" fmla="*/ 195882 h 201476"/>
                  <a:gd name="connsiteX3" fmla="*/ 23300 w 97716"/>
                  <a:gd name="connsiteY3" fmla="*/ 2746 h 201476"/>
                  <a:gd name="connsiteX4" fmla="*/ 7234 w 97716"/>
                  <a:gd name="connsiteY4" fmla="*/ 30337 h 201476"/>
                  <a:gd name="connsiteX5" fmla="*/ 7234 w 97716"/>
                  <a:gd name="connsiteY5" fmla="*/ 30337 h 20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716" h="201476">
                    <a:moveTo>
                      <a:pt x="7234" y="30337"/>
                    </a:moveTo>
                    <a:cubicBezTo>
                      <a:pt x="53510" y="61246"/>
                      <a:pt x="89483" y="122539"/>
                      <a:pt x="49843" y="173355"/>
                    </a:cubicBezTo>
                    <a:cubicBezTo>
                      <a:pt x="37445" y="189421"/>
                      <a:pt x="59797" y="212122"/>
                      <a:pt x="72370" y="195882"/>
                    </a:cubicBezTo>
                    <a:cubicBezTo>
                      <a:pt x="125281" y="127953"/>
                      <a:pt x="88784" y="46577"/>
                      <a:pt x="23300" y="2746"/>
                    </a:cubicBezTo>
                    <a:cubicBezTo>
                      <a:pt x="6187" y="-8779"/>
                      <a:pt x="-9704" y="18986"/>
                      <a:pt x="7234" y="30337"/>
                    </a:cubicBezTo>
                    <a:lnTo>
                      <a:pt x="7234" y="3033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45" name="Freeform: Shape 344"/>
              <p:cNvSpPr/>
              <p:nvPr/>
            </p:nvSpPr>
            <p:spPr>
              <a:xfrm>
                <a:off x="1276234" y="2683609"/>
                <a:ext cx="681445" cy="201037"/>
              </a:xfrm>
              <a:custGeom>
                <a:avLst/>
                <a:gdLst>
                  <a:gd name="connsiteX0" fmla="*/ 29786 w 681445"/>
                  <a:gd name="connsiteY0" fmla="*/ 132868 h 201037"/>
                  <a:gd name="connsiteX1" fmla="*/ 209999 w 681445"/>
                  <a:gd name="connsiteY1" fmla="*/ 41015 h 201037"/>
                  <a:gd name="connsiteX2" fmla="*/ 361224 w 681445"/>
                  <a:gd name="connsiteY2" fmla="*/ 178620 h 201037"/>
                  <a:gd name="connsiteX3" fmla="*/ 388815 w 681445"/>
                  <a:gd name="connsiteY3" fmla="*/ 178620 h 201037"/>
                  <a:gd name="connsiteX4" fmla="*/ 649356 w 681445"/>
                  <a:gd name="connsiteY4" fmla="*/ 185779 h 201037"/>
                  <a:gd name="connsiteX5" fmla="*/ 681312 w 681445"/>
                  <a:gd name="connsiteY5" fmla="*/ 185779 h 201037"/>
                  <a:gd name="connsiteX6" fmla="*/ 361399 w 681445"/>
                  <a:gd name="connsiteY6" fmla="*/ 162380 h 201037"/>
                  <a:gd name="connsiteX7" fmla="*/ 388990 w 681445"/>
                  <a:gd name="connsiteY7" fmla="*/ 162380 h 201037"/>
                  <a:gd name="connsiteX8" fmla="*/ 192711 w 681445"/>
                  <a:gd name="connsiteY8" fmla="*/ 3296 h 201037"/>
                  <a:gd name="connsiteX9" fmla="*/ 2544 w 681445"/>
                  <a:gd name="connsiteY9" fmla="*/ 116628 h 201037"/>
                  <a:gd name="connsiteX10" fmla="*/ 29786 w 681445"/>
                  <a:gd name="connsiteY10" fmla="*/ 132868 h 201037"/>
                  <a:gd name="connsiteX11" fmla="*/ 29786 w 681445"/>
                  <a:gd name="connsiteY11" fmla="*/ 132868 h 201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1445" h="201037">
                    <a:moveTo>
                      <a:pt x="29786" y="132868"/>
                    </a:moveTo>
                    <a:cubicBezTo>
                      <a:pt x="70648" y="64590"/>
                      <a:pt x="127227" y="15695"/>
                      <a:pt x="209999" y="41015"/>
                    </a:cubicBezTo>
                    <a:cubicBezTo>
                      <a:pt x="275134" y="61097"/>
                      <a:pt x="325601" y="124311"/>
                      <a:pt x="361224" y="178620"/>
                    </a:cubicBezTo>
                    <a:cubicBezTo>
                      <a:pt x="368209" y="189272"/>
                      <a:pt x="381481" y="188399"/>
                      <a:pt x="388815" y="178620"/>
                    </a:cubicBezTo>
                    <a:cubicBezTo>
                      <a:pt x="454299" y="90260"/>
                      <a:pt x="630671" y="29839"/>
                      <a:pt x="649356" y="185779"/>
                    </a:cubicBezTo>
                    <a:cubicBezTo>
                      <a:pt x="651800" y="206036"/>
                      <a:pt x="683757" y="206211"/>
                      <a:pt x="681312" y="185779"/>
                    </a:cubicBezTo>
                    <a:cubicBezTo>
                      <a:pt x="658785" y="-3339"/>
                      <a:pt x="448013" y="45556"/>
                      <a:pt x="361399" y="162380"/>
                    </a:cubicBezTo>
                    <a:cubicBezTo>
                      <a:pt x="370479" y="162380"/>
                      <a:pt x="379735" y="162380"/>
                      <a:pt x="388990" y="162380"/>
                    </a:cubicBezTo>
                    <a:cubicBezTo>
                      <a:pt x="342015" y="90783"/>
                      <a:pt x="279325" y="22330"/>
                      <a:pt x="192711" y="3296"/>
                    </a:cubicBezTo>
                    <a:cubicBezTo>
                      <a:pt x="107145" y="-15563"/>
                      <a:pt x="42533" y="49747"/>
                      <a:pt x="2544" y="116628"/>
                    </a:cubicBezTo>
                    <a:cubicBezTo>
                      <a:pt x="-8457" y="134614"/>
                      <a:pt x="19134" y="150505"/>
                      <a:pt x="29786" y="132868"/>
                    </a:cubicBezTo>
                    <a:lnTo>
                      <a:pt x="29786" y="13286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46" name="Freeform: Shape 345"/>
              <p:cNvSpPr/>
              <p:nvPr/>
            </p:nvSpPr>
            <p:spPr>
              <a:xfrm>
                <a:off x="1512358" y="2459662"/>
                <a:ext cx="223992" cy="81615"/>
              </a:xfrm>
              <a:custGeom>
                <a:avLst/>
                <a:gdLst>
                  <a:gd name="connsiteX0" fmla="*/ 27834 w 223992"/>
                  <a:gd name="connsiteY0" fmla="*/ 69905 h 81615"/>
                  <a:gd name="connsiteX1" fmla="*/ 193728 w 223992"/>
                  <a:gd name="connsiteY1" fmla="*/ 74271 h 81615"/>
                  <a:gd name="connsiteX2" fmla="*/ 221319 w 223992"/>
                  <a:gd name="connsiteY2" fmla="*/ 58205 h 81615"/>
                  <a:gd name="connsiteX3" fmla="*/ 5308 w 223992"/>
                  <a:gd name="connsiteY3" fmla="*/ 47379 h 81615"/>
                  <a:gd name="connsiteX4" fmla="*/ 27834 w 223992"/>
                  <a:gd name="connsiteY4" fmla="*/ 69905 h 81615"/>
                  <a:gd name="connsiteX5" fmla="*/ 27834 w 223992"/>
                  <a:gd name="connsiteY5" fmla="*/ 69905 h 81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992" h="81615">
                    <a:moveTo>
                      <a:pt x="27834" y="69905"/>
                    </a:moveTo>
                    <a:cubicBezTo>
                      <a:pt x="79872" y="26424"/>
                      <a:pt x="151294" y="9485"/>
                      <a:pt x="193728" y="74271"/>
                    </a:cubicBezTo>
                    <a:cubicBezTo>
                      <a:pt x="204904" y="91384"/>
                      <a:pt x="232669" y="75493"/>
                      <a:pt x="221319" y="58205"/>
                    </a:cubicBezTo>
                    <a:cubicBezTo>
                      <a:pt x="166661" y="-25091"/>
                      <a:pt x="74110" y="-10073"/>
                      <a:pt x="5308" y="47379"/>
                    </a:cubicBezTo>
                    <a:cubicBezTo>
                      <a:pt x="-10409" y="60476"/>
                      <a:pt x="12292" y="83002"/>
                      <a:pt x="27834" y="69905"/>
                    </a:cubicBezTo>
                    <a:lnTo>
                      <a:pt x="27834" y="69905"/>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47" name="Freeform: Shape 346"/>
              <p:cNvSpPr/>
              <p:nvPr/>
            </p:nvSpPr>
            <p:spPr>
              <a:xfrm>
                <a:off x="326340" y="2606049"/>
                <a:ext cx="477304" cy="515465"/>
              </a:xfrm>
              <a:custGeom>
                <a:avLst/>
                <a:gdLst>
                  <a:gd name="connsiteX0" fmla="*/ 49277 w 477304"/>
                  <a:gd name="connsiteY0" fmla="*/ 496114 h 515465"/>
                  <a:gd name="connsiteX1" fmla="*/ 319946 w 477304"/>
                  <a:gd name="connsiteY1" fmla="*/ 210253 h 515465"/>
                  <a:gd name="connsiteX2" fmla="*/ 339504 w 477304"/>
                  <a:gd name="connsiteY2" fmla="*/ 190695 h 515465"/>
                  <a:gd name="connsiteX3" fmla="*/ 457376 w 477304"/>
                  <a:gd name="connsiteY3" fmla="*/ 34580 h 515465"/>
                  <a:gd name="connsiteX4" fmla="*/ 465933 w 477304"/>
                  <a:gd name="connsiteY4" fmla="*/ 3846 h 515465"/>
                  <a:gd name="connsiteX5" fmla="*/ 308770 w 477304"/>
                  <a:gd name="connsiteY5" fmla="*/ 199077 h 515465"/>
                  <a:gd name="connsiteX6" fmla="*/ 328328 w 477304"/>
                  <a:gd name="connsiteY6" fmla="*/ 179519 h 515465"/>
                  <a:gd name="connsiteX7" fmla="*/ 18369 w 477304"/>
                  <a:gd name="connsiteY7" fmla="*/ 504671 h 515465"/>
                  <a:gd name="connsiteX8" fmla="*/ 49277 w 477304"/>
                  <a:gd name="connsiteY8" fmla="*/ 496114 h 515465"/>
                  <a:gd name="connsiteX9" fmla="*/ 49277 w 477304"/>
                  <a:gd name="connsiteY9" fmla="*/ 496114 h 515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7304" h="515465">
                    <a:moveTo>
                      <a:pt x="49277" y="496114"/>
                    </a:moveTo>
                    <a:cubicBezTo>
                      <a:pt x="-18477" y="310837"/>
                      <a:pt x="125414" y="133942"/>
                      <a:pt x="319946" y="210253"/>
                    </a:cubicBezTo>
                    <a:cubicBezTo>
                      <a:pt x="330598" y="214444"/>
                      <a:pt x="344045" y="201522"/>
                      <a:pt x="339504" y="190695"/>
                    </a:cubicBezTo>
                    <a:cubicBezTo>
                      <a:pt x="305627" y="109495"/>
                      <a:pt x="363079" y="12927"/>
                      <a:pt x="457376" y="34580"/>
                    </a:cubicBezTo>
                    <a:cubicBezTo>
                      <a:pt x="477458" y="39121"/>
                      <a:pt x="485840" y="8387"/>
                      <a:pt x="465933" y="3846"/>
                    </a:cubicBezTo>
                    <a:cubicBezTo>
                      <a:pt x="350855" y="-22697"/>
                      <a:pt x="264590" y="93080"/>
                      <a:pt x="308770" y="199077"/>
                    </a:cubicBezTo>
                    <a:cubicBezTo>
                      <a:pt x="315406" y="192441"/>
                      <a:pt x="321867" y="185980"/>
                      <a:pt x="328328" y="179519"/>
                    </a:cubicBezTo>
                    <a:cubicBezTo>
                      <a:pt x="112142" y="94651"/>
                      <a:pt x="-57419" y="297042"/>
                      <a:pt x="18369" y="504671"/>
                    </a:cubicBezTo>
                    <a:cubicBezTo>
                      <a:pt x="25528" y="523705"/>
                      <a:pt x="56437" y="515498"/>
                      <a:pt x="49277" y="496114"/>
                    </a:cubicBezTo>
                    <a:lnTo>
                      <a:pt x="49277" y="49611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48" name="Freeform: Shape 347"/>
              <p:cNvSpPr/>
              <p:nvPr/>
            </p:nvSpPr>
            <p:spPr>
              <a:xfrm>
                <a:off x="695702" y="2906938"/>
                <a:ext cx="222322" cy="230106"/>
              </a:xfrm>
              <a:custGeom>
                <a:avLst/>
                <a:gdLst>
                  <a:gd name="connsiteX0" fmla="*/ 31959 w 222322"/>
                  <a:gd name="connsiteY0" fmla="*/ 214783 h 230106"/>
                  <a:gd name="connsiteX1" fmla="*/ 206934 w 222322"/>
                  <a:gd name="connsiteY1" fmla="*/ 32125 h 230106"/>
                  <a:gd name="connsiteX2" fmla="*/ 206934 w 222322"/>
                  <a:gd name="connsiteY2" fmla="*/ 169 h 230106"/>
                  <a:gd name="connsiteX3" fmla="*/ 3 w 222322"/>
                  <a:gd name="connsiteY3" fmla="*/ 214783 h 230106"/>
                  <a:gd name="connsiteX4" fmla="*/ 31959 w 222322"/>
                  <a:gd name="connsiteY4" fmla="*/ 214783 h 230106"/>
                  <a:gd name="connsiteX5" fmla="*/ 31959 w 222322"/>
                  <a:gd name="connsiteY5" fmla="*/ 214783 h 230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322" h="230106">
                    <a:moveTo>
                      <a:pt x="31959" y="214783"/>
                    </a:moveTo>
                    <a:cubicBezTo>
                      <a:pt x="33705" y="107040"/>
                      <a:pt x="93776" y="27934"/>
                      <a:pt x="206934" y="32125"/>
                    </a:cubicBezTo>
                    <a:cubicBezTo>
                      <a:pt x="227539" y="32824"/>
                      <a:pt x="227365" y="1042"/>
                      <a:pt x="206934" y="169"/>
                    </a:cubicBezTo>
                    <a:cubicBezTo>
                      <a:pt x="76314" y="-4546"/>
                      <a:pt x="2098" y="89926"/>
                      <a:pt x="3" y="214783"/>
                    </a:cubicBezTo>
                    <a:cubicBezTo>
                      <a:pt x="-346" y="235214"/>
                      <a:pt x="31610" y="235214"/>
                      <a:pt x="31959" y="214783"/>
                    </a:cubicBezTo>
                    <a:lnTo>
                      <a:pt x="31959" y="21478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49" name="Freeform: Shape 348"/>
              <p:cNvSpPr/>
              <p:nvPr/>
            </p:nvSpPr>
            <p:spPr>
              <a:xfrm>
                <a:off x="568098" y="3273785"/>
                <a:ext cx="304130" cy="804256"/>
              </a:xfrm>
              <a:custGeom>
                <a:avLst/>
                <a:gdLst>
                  <a:gd name="connsiteX0" fmla="*/ 288786 w 304130"/>
                  <a:gd name="connsiteY0" fmla="*/ 34 h 804256"/>
                  <a:gd name="connsiteX1" fmla="*/ 87443 w 304130"/>
                  <a:gd name="connsiteY1" fmla="*/ 151609 h 804256"/>
                  <a:gd name="connsiteX2" fmla="*/ 201124 w 304130"/>
                  <a:gd name="connsiteY2" fmla="*/ 363429 h 804256"/>
                  <a:gd name="connsiteX3" fmla="*/ 212475 w 304130"/>
                  <a:gd name="connsiteY3" fmla="*/ 336188 h 804256"/>
                  <a:gd name="connsiteX4" fmla="*/ 105080 w 304130"/>
                  <a:gd name="connsiteY4" fmla="*/ 801214 h 804256"/>
                  <a:gd name="connsiteX5" fmla="*/ 121146 w 304130"/>
                  <a:gd name="connsiteY5" fmla="*/ 773624 h 804256"/>
                  <a:gd name="connsiteX6" fmla="*/ 212475 w 304130"/>
                  <a:gd name="connsiteY6" fmla="*/ 367969 h 804256"/>
                  <a:gd name="connsiteX7" fmla="*/ 223825 w 304130"/>
                  <a:gd name="connsiteY7" fmla="*/ 340728 h 804256"/>
                  <a:gd name="connsiteX8" fmla="*/ 117653 w 304130"/>
                  <a:gd name="connsiteY8" fmla="*/ 212553 h 804256"/>
                  <a:gd name="connsiteX9" fmla="*/ 288960 w 304130"/>
                  <a:gd name="connsiteY9" fmla="*/ 31816 h 804256"/>
                  <a:gd name="connsiteX10" fmla="*/ 288786 w 304130"/>
                  <a:gd name="connsiteY10" fmla="*/ 34 h 804256"/>
                  <a:gd name="connsiteX11" fmla="*/ 288786 w 304130"/>
                  <a:gd name="connsiteY11" fmla="*/ 34 h 804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4130" h="804256">
                    <a:moveTo>
                      <a:pt x="288786" y="34"/>
                    </a:moveTo>
                    <a:cubicBezTo>
                      <a:pt x="193440" y="5797"/>
                      <a:pt x="117653" y="60978"/>
                      <a:pt x="87443" y="151609"/>
                    </a:cubicBezTo>
                    <a:cubicBezTo>
                      <a:pt x="57407" y="241192"/>
                      <a:pt x="145942" y="309295"/>
                      <a:pt x="201124" y="363429"/>
                    </a:cubicBezTo>
                    <a:cubicBezTo>
                      <a:pt x="204966" y="354349"/>
                      <a:pt x="208633" y="345268"/>
                      <a:pt x="212475" y="336188"/>
                    </a:cubicBezTo>
                    <a:cubicBezTo>
                      <a:pt x="-18031" y="360111"/>
                      <a:pt x="-71990" y="672166"/>
                      <a:pt x="105080" y="801214"/>
                    </a:cubicBezTo>
                    <a:cubicBezTo>
                      <a:pt x="121670" y="813438"/>
                      <a:pt x="137560" y="785673"/>
                      <a:pt x="121146" y="773624"/>
                    </a:cubicBezTo>
                    <a:cubicBezTo>
                      <a:pt x="-29556" y="663784"/>
                      <a:pt x="14100" y="388575"/>
                      <a:pt x="212475" y="367969"/>
                    </a:cubicBezTo>
                    <a:cubicBezTo>
                      <a:pt x="225571" y="366572"/>
                      <a:pt x="234477" y="351380"/>
                      <a:pt x="223825" y="340728"/>
                    </a:cubicBezTo>
                    <a:cubicBezTo>
                      <a:pt x="184709" y="302310"/>
                      <a:pt x="136338" y="265988"/>
                      <a:pt x="117653" y="212553"/>
                    </a:cubicBezTo>
                    <a:cubicBezTo>
                      <a:pt x="83427" y="114065"/>
                      <a:pt x="208633" y="36706"/>
                      <a:pt x="288960" y="31816"/>
                    </a:cubicBezTo>
                    <a:cubicBezTo>
                      <a:pt x="309217" y="30594"/>
                      <a:pt x="309217" y="-1188"/>
                      <a:pt x="288786" y="34"/>
                    </a:cubicBezTo>
                    <a:lnTo>
                      <a:pt x="288786" y="3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50" name="Freeform: Shape 349"/>
              <p:cNvSpPr/>
              <p:nvPr/>
            </p:nvSpPr>
            <p:spPr>
              <a:xfrm>
                <a:off x="299494" y="3717343"/>
                <a:ext cx="92065" cy="314134"/>
              </a:xfrm>
              <a:custGeom>
                <a:avLst/>
                <a:gdLst>
                  <a:gd name="connsiteX0" fmla="*/ 46961 w 92065"/>
                  <a:gd name="connsiteY0" fmla="*/ 7533 h 314134"/>
                  <a:gd name="connsiteX1" fmla="*/ 64773 w 92065"/>
                  <a:gd name="connsiteY1" fmla="*/ 309460 h 314134"/>
                  <a:gd name="connsiteX2" fmla="*/ 87299 w 92065"/>
                  <a:gd name="connsiteY2" fmla="*/ 286933 h 314134"/>
                  <a:gd name="connsiteX3" fmla="*/ 74552 w 92065"/>
                  <a:gd name="connsiteY3" fmla="*/ 23598 h 314134"/>
                  <a:gd name="connsiteX4" fmla="*/ 46961 w 92065"/>
                  <a:gd name="connsiteY4" fmla="*/ 7533 h 314134"/>
                  <a:gd name="connsiteX5" fmla="*/ 46961 w 92065"/>
                  <a:gd name="connsiteY5" fmla="*/ 7533 h 31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065" h="314134">
                    <a:moveTo>
                      <a:pt x="46961" y="7533"/>
                    </a:moveTo>
                    <a:cubicBezTo>
                      <a:pt x="-15031" y="106196"/>
                      <a:pt x="-22016" y="223719"/>
                      <a:pt x="64773" y="309460"/>
                    </a:cubicBezTo>
                    <a:cubicBezTo>
                      <a:pt x="79441" y="323954"/>
                      <a:pt x="101968" y="301427"/>
                      <a:pt x="87299" y="286933"/>
                    </a:cubicBezTo>
                    <a:cubicBezTo>
                      <a:pt x="10290" y="210797"/>
                      <a:pt x="20243" y="110038"/>
                      <a:pt x="74552" y="23598"/>
                    </a:cubicBezTo>
                    <a:cubicBezTo>
                      <a:pt x="85553" y="6136"/>
                      <a:pt x="57962" y="-9929"/>
                      <a:pt x="46961" y="7533"/>
                    </a:cubicBezTo>
                    <a:lnTo>
                      <a:pt x="46961" y="753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grpSp>
      </p:grpSp>
      <p:pic>
        <p:nvPicPr>
          <p:cNvPr id="203" name="Graphic 202"/>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35192" y="2112033"/>
            <a:ext cx="2111368" cy="1805584"/>
          </a:xfrm>
          <a:prstGeom prst="rect">
            <a:avLst/>
          </a:prstGeom>
        </p:spPr>
      </p:pic>
      <p:pic>
        <p:nvPicPr>
          <p:cNvPr id="40" name="Picture 39"/>
          <p:cNvPicPr>
            <a:picLocks noChangeAspect="1"/>
          </p:cNvPicPr>
          <p:nvPr/>
        </p:nvPicPr>
        <p:blipFill>
          <a:blip r:embed="rId19"/>
          <a:stretch>
            <a:fillRect/>
          </a:stretch>
        </p:blipFill>
        <p:spPr>
          <a:xfrm>
            <a:off x="1848518" y="1397737"/>
            <a:ext cx="8083997" cy="459678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barn(inVertical)">
                                      <p:cBhvr>
                                        <p:cTn id="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6385516" y="82507"/>
            <a:ext cx="5022879" cy="3346493"/>
            <a:chOff x="6541592" y="390660"/>
            <a:chExt cx="5022879" cy="3346493"/>
          </a:xfrm>
        </p:grpSpPr>
        <p:pic>
          <p:nvPicPr>
            <p:cNvPr id="17" name="Picture 5"/>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a:off x="6541592" y="390660"/>
              <a:ext cx="5022879" cy="3346493"/>
            </a:xfrm>
            <a:prstGeom prst="rect">
              <a:avLst/>
            </a:prstGeom>
          </p:spPr>
        </p:pic>
        <p:sp>
          <p:nvSpPr>
            <p:cNvPr id="18" name="TextBox 17"/>
            <p:cNvSpPr txBox="1"/>
            <p:nvPr/>
          </p:nvSpPr>
          <p:spPr>
            <a:xfrm>
              <a:off x="7830581" y="1230103"/>
              <a:ext cx="2643352"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Trò</a:t>
              </a:r>
              <a:r>
                <a:rPr kumimoji="0" lang="en-US" sz="48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48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chơi</a:t>
              </a:r>
              <a:endParaRPr kumimoji="0" lang="en-US" sz="48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endParaRPr>
            </a:p>
          </p:txBody>
        </p:sp>
      </p:grpSp>
      <p:grpSp>
        <p:nvGrpSpPr>
          <p:cNvPr id="22" name="Group 21"/>
          <p:cNvGrpSpPr/>
          <p:nvPr/>
        </p:nvGrpSpPr>
        <p:grpSpPr>
          <a:xfrm>
            <a:off x="4530849" y="2733675"/>
            <a:ext cx="8185026" cy="4737973"/>
            <a:chOff x="4578474" y="3423388"/>
            <a:chExt cx="7694585" cy="3895860"/>
          </a:xfrm>
        </p:grpSpPr>
        <p:pic>
          <p:nvPicPr>
            <p:cNvPr id="20" name="Picture 19" descr="A picture containing graphical user interface&#10;&#10;Description automatically generated"/>
            <p:cNvPicPr>
              <a:picLocks noChangeAspect="1"/>
            </p:cNvPicPr>
            <p:nvPr/>
          </p:nvPicPr>
          <p:blipFill rotWithShape="1">
            <a:blip r:embed="rId3" cstate="print">
              <a:extLst>
                <a:ext uri="{28A0092B-C50C-407E-A947-70E740481C1C}">
                  <a14:useLocalDpi xmlns:a14="http://schemas.microsoft.com/office/drawing/2010/main" val="0"/>
                </a:ext>
              </a:extLst>
            </a:blip>
            <a:srcRect t="49629" b="34815"/>
            <a:stretch>
              <a:fillRect/>
            </a:stretch>
          </p:blipFill>
          <p:spPr>
            <a:xfrm>
              <a:off x="4578474" y="3423388"/>
              <a:ext cx="7694585" cy="3895860"/>
            </a:xfrm>
            <a:prstGeom prst="rect">
              <a:avLst/>
            </a:prstGeom>
          </p:spPr>
        </p:pic>
        <p:sp>
          <p:nvSpPr>
            <p:cNvPr id="21" name="TextBox 20"/>
            <p:cNvSpPr txBox="1"/>
            <p:nvPr/>
          </p:nvSpPr>
          <p:spPr>
            <a:xfrm>
              <a:off x="5806486" y="4072414"/>
              <a:ext cx="5220860" cy="235358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lang="nl-NL" sz="3600" b="1" dirty="0">
                  <a:solidFill>
                    <a:srgbClr val="FF0000"/>
                  </a:solidFill>
                  <a:effectLst/>
                  <a:ea typeface="Times New Roman" panose="02020603050405020304" pitchFamily="18" charset="0"/>
                  <a:cs typeface="Times New Roman" panose="02020603050405020304" pitchFamily="18" charset="0"/>
                </a:rPr>
                <a:t>Chia lớp thành 2 nhóm: </a:t>
              </a:r>
              <a:r>
                <a:rPr lang="nl-NL" sz="3600" b="1" i="1" dirty="0">
                  <a:solidFill>
                    <a:srgbClr val="FF0000"/>
                  </a:solidFill>
                  <a:ea typeface="Times New Roman" panose="02020603050405020304" pitchFamily="18" charset="0"/>
                  <a:cs typeface="Times New Roman" panose="02020603050405020304" pitchFamily="18" charset="0"/>
                </a:rPr>
                <a:t>M</a:t>
              </a:r>
              <a:r>
                <a:rPr lang="nl-NL" sz="3600" b="1" i="1" dirty="0">
                  <a:solidFill>
                    <a:srgbClr val="FF0000"/>
                  </a:solidFill>
                  <a:effectLst/>
                  <a:ea typeface="Times New Roman" panose="02020603050405020304" pitchFamily="18" charset="0"/>
                  <a:cs typeface="Times New Roman" panose="02020603050405020304" pitchFamily="18" charset="0"/>
                </a:rPr>
                <a:t>ột nhóm nêu tên nguồn phát ra âm thanh, nhóm kia tìm từ phù hợp để diễn tả âm thanh.</a:t>
              </a:r>
              <a:endParaRPr kumimoji="0" lang="en-US" sz="6600" b="1" i="1" u="none" strike="noStrike" kern="1200" cap="none" spc="0" normalizeH="0" baseline="0" noProof="0" dirty="0">
                <a:ln>
                  <a:noFill/>
                </a:ln>
                <a:solidFill>
                  <a:srgbClr val="FF0000"/>
                </a:solidFill>
                <a:effectLst/>
                <a:uLnTx/>
                <a:uFillTx/>
                <a:cs typeface="Times New Roman" panose="02020603050405020304" pitchFamily="18" charset="0"/>
              </a:endParaRPr>
            </a:p>
          </p:txBody>
        </p:sp>
      </p:grpSp>
      <p:pic>
        <p:nvPicPr>
          <p:cNvPr id="5" name="Picture 4"/>
          <p:cNvPicPr>
            <a:picLocks noChangeAspect="1"/>
          </p:cNvPicPr>
          <p:nvPr/>
        </p:nvPicPr>
        <p:blipFill>
          <a:blip r:embed="rId4"/>
          <a:stretch>
            <a:fillRect/>
          </a:stretch>
        </p:blipFill>
        <p:spPr>
          <a:xfrm>
            <a:off x="240929" y="239894"/>
            <a:ext cx="5633192" cy="3139712"/>
          </a:xfrm>
          <a:prstGeom prst="rect">
            <a:avLst/>
          </a:prstGeom>
        </p:spPr>
      </p:pic>
      <p:pic>
        <p:nvPicPr>
          <p:cNvPr id="6" name="Picture 5" descr="A picture containing toy, doll&#10;&#10;Description automatically generated"/>
          <p:cNvPicPr>
            <a:picLocks noChangeAspect="1"/>
          </p:cNvPicPr>
          <p:nvPr/>
        </p:nvPicPr>
        <p:blipFill>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backgroundRemoval t="9984" b="91633" l="2466" r="91310">
                        <a14:foregroundMark x1="9822" y1="86661" x2="9822" y2="86661"/>
                        <a14:foregroundMark x1="7478" y1="26031" x2="7720" y2="26031"/>
                        <a14:foregroundMark x1="5659" y1="24737" x2="8246" y2="27324"/>
                        <a14:foregroundMark x1="2749" y1="26556" x2="2506" y2="27850"/>
                        <a14:foregroundMark x1="29426" y1="33347" x2="28901" y2="35449"/>
                        <a14:foregroundMark x1="25505" y1="30719" x2="25627" y2="39369"/>
                        <a14:foregroundMark x1="25627" y1="39369" x2="26799" y2="40137"/>
                        <a14:foregroundMark x1="31245" y1="32579" x2="31002" y2="35449"/>
                        <a14:foregroundMark x1="54527" y1="36217" x2="52708" y2="36742"/>
                        <a14:foregroundMark x1="54002" y1="37268" x2="50889" y2="37793"/>
                        <a14:foregroundMark x1="55053" y1="36217" x2="52708" y2="37793"/>
                        <a14:foregroundMark x1="50364" y1="44058" x2="47736" y2="44058"/>
                        <a14:foregroundMark x1="49555" y1="42765" x2="48787" y2="43816"/>
                        <a14:foregroundMark x1="55053" y1="35166" x2="53759" y2="39086"/>
                        <a14:foregroundMark x1="74131" y1="37025" x2="74939" y2="41956"/>
                        <a14:foregroundMark x1="75182" y1="37510" x2="74414" y2="42482"/>
                        <a14:foregroundMark x1="75465" y1="39612" x2="75465" y2="39612"/>
                        <a14:foregroundMark x1="75465" y1="39612" x2="75465" y2="39612"/>
                        <a14:foregroundMark x1="75182" y1="39612" x2="75182" y2="39612"/>
                        <a14:foregroundMark x1="49555" y1="36500" x2="47211" y2="37268"/>
                        <a14:foregroundMark x1="47211" y1="35166" x2="46160" y2="36742"/>
                        <a14:foregroundMark x1="46160" y1="36742" x2="46160" y2="36742"/>
                        <a14:foregroundMark x1="46160" y1="36742" x2="46160" y2="36742"/>
                        <a14:foregroundMark x1="46160" y1="36742" x2="46160" y2="36742"/>
                        <a14:foregroundMark x1="46160" y1="36500" x2="46160" y2="36500"/>
                        <a14:foregroundMark x1="44058" y1="36217" x2="44058" y2="36217"/>
                        <a14:foregroundMark x1="44058" y1="36217" x2="44058" y2="36217"/>
                        <a14:foregroundMark x1="43533" y1="36217" x2="43533" y2="36217"/>
                        <a14:foregroundMark x1="46968" y1="37025" x2="46968" y2="37025"/>
                        <a14:foregroundMark x1="90622" y1="87187" x2="91390" y2="86944"/>
                        <a14:foregroundMark x1="89046" y1="87712" x2="90622" y2="86661"/>
                        <a14:foregroundMark x1="53759" y1="89289" x2="52183" y2="90865"/>
                        <a14:foregroundMark x1="52183" y1="90865" x2="52183" y2="90865"/>
                        <a14:foregroundMark x1="52183" y1="90865" x2="52183" y2="90865"/>
                        <a14:foregroundMark x1="52183" y1="90865" x2="52183" y2="90865"/>
                        <a14:foregroundMark x1="52183" y1="90865" x2="52183" y2="90865"/>
                        <a14:foregroundMark x1="44584" y1="89814" x2="40946" y2="90340"/>
                        <a14:foregroundMark x1="43533" y1="90340" x2="41714" y2="90865"/>
                        <a14:foregroundMark x1="46443" y1="91633" x2="46443" y2="91633"/>
                        <a14:foregroundMark x1="55295" y1="36500" x2="48787" y2="37510"/>
                        <a14:foregroundMark x1="73605" y1="38844" x2="75707" y2="39369"/>
                        <a14:foregroundMark x1="73080" y1="39369" x2="75950" y2="39369"/>
                        <a14:foregroundMark x1="71787" y1="39895" x2="75950" y2="39369"/>
                        <a14:foregroundMark x1="73605" y1="38844" x2="75950" y2="39895"/>
                        <a14:foregroundMark x1="75707" y1="37268" x2="73888" y2="44058"/>
                        <a14:foregroundMark x1="53234" y1="34923" x2="52708" y2="39369"/>
                        <a14:foregroundMark x1="44341" y1="35449" x2="48504" y2="44260"/>
                        <a14:foregroundMark x1="48504" y1="44260" x2="48787" y2="47211"/>
                        <a14:foregroundMark x1="31447" y1="33428" x2="30275" y2="35327"/>
                        <a14:foregroundMark x1="30396" y1="33549" x2="30841" y2="34276"/>
                        <a14:foregroundMark x1="28375" y1="33549" x2="28375" y2="33549"/>
                        <a14:foregroundMark x1="28941" y1="33549" x2="29547" y2="33711"/>
                        <a14:foregroundMark x1="29224" y1="34883" x2="26435" y2="38561"/>
                        <a14:foregroundMark x1="25707" y1="37389" x2="26031" y2="40582"/>
                        <a14:foregroundMark x1="26031" y1="36621" x2="26597" y2="41916"/>
                        <a14:foregroundMark x1="26152" y1="36055" x2="28941" y2="43088"/>
                        <a14:foregroundMark x1="28941" y1="43088" x2="28941" y2="43088"/>
                        <a14:foregroundMark x1="28941" y1="42199" x2="29224" y2="42926"/>
                        <a14:foregroundMark x1="48141" y1="35449" x2="40501" y2="40016"/>
                        <a14:foregroundMark x1="40501" y1="40016" x2="40501" y2="40016"/>
                      </a14:backgroundRemoval>
                    </a14:imgEffect>
                  </a14:imgLayer>
                </a14:imgProps>
              </a:ext>
              <a:ext uri="{28A0092B-C50C-407E-A947-70E740481C1C}">
                <a14:useLocalDpi xmlns:a14="http://schemas.microsoft.com/office/drawing/2010/main" val="0"/>
              </a:ext>
            </a:extLst>
          </a:blip>
          <a:stretch>
            <a:fillRect/>
          </a:stretch>
        </p:blipFill>
        <p:spPr>
          <a:xfrm>
            <a:off x="470737" y="3038475"/>
            <a:ext cx="4081309" cy="408130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 calcmode="lin" valueType="num">
                                      <p:cBhvr>
                                        <p:cTn id="14" dur="500" fill="hold"/>
                                        <p:tgtEl>
                                          <p:spTgt spid="22"/>
                                        </p:tgtEl>
                                        <p:attrNameLst>
                                          <p:attrName>ppt_w</p:attrName>
                                        </p:attrNameLst>
                                      </p:cBhvr>
                                      <p:tavLst>
                                        <p:tav tm="0">
                                          <p:val>
                                            <p:fltVal val="0"/>
                                          </p:val>
                                        </p:tav>
                                        <p:tav tm="100000">
                                          <p:val>
                                            <p:strVal val="#ppt_w"/>
                                          </p:val>
                                        </p:tav>
                                      </p:tavLst>
                                    </p:anim>
                                    <p:anim calcmode="lin" valueType="num">
                                      <p:cBhvr>
                                        <p:cTn id="15" dur="500" fill="hold"/>
                                        <p:tgtEl>
                                          <p:spTgt spid="22"/>
                                        </p:tgtEl>
                                        <p:attrNameLst>
                                          <p:attrName>ppt_h</p:attrName>
                                        </p:attrNameLst>
                                      </p:cBhvr>
                                      <p:tavLst>
                                        <p:tav tm="0">
                                          <p:val>
                                            <p:fltVal val="0"/>
                                          </p:val>
                                        </p:tav>
                                        <p:tav tm="100000">
                                          <p:val>
                                            <p:strVal val="#ppt_h"/>
                                          </p:val>
                                        </p:tav>
                                      </p:tavLst>
                                    </p:anim>
                                    <p:animEffect transition="in" filter="fade">
                                      <p:cBhvr>
                                        <p:cTn id="16" dur="500"/>
                                        <p:tgtEl>
                                          <p:spTgt spid="22"/>
                                        </p:tgtEl>
                                      </p:cBhvr>
                                    </p:animEffect>
                                  </p:childTnLst>
                                </p:cTn>
                              </p:par>
                              <p:par>
                                <p:cTn id="17" presetID="42"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31"/>
          <p:cNvSpPr/>
          <p:nvPr/>
        </p:nvSpPr>
        <p:spPr>
          <a:xfrm rot="10800000" flipH="1">
            <a:off x="220394" y="1038224"/>
            <a:ext cx="4599256" cy="2084039"/>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rgbClr val="FFFF00"/>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defTabSz="963930" fontAlgn="auto">
              <a:spcBef>
                <a:spcPts val="0"/>
              </a:spcBef>
              <a:spcAft>
                <a:spcPts val="0"/>
              </a:spcAft>
            </a:pPr>
            <a:endParaRPr lang="zh-CN" altLang="en-US" sz="1685">
              <a:solidFill>
                <a:prstClr val="white"/>
              </a:solidFill>
              <a:cs typeface="+mn-ea"/>
              <a:sym typeface="+mn-lt"/>
            </a:endParaRPr>
          </a:p>
        </p:txBody>
      </p:sp>
      <p:sp>
        <p:nvSpPr>
          <p:cNvPr id="4" name="Hộp Văn bản 23"/>
          <p:cNvSpPr txBox="1"/>
          <p:nvPr/>
        </p:nvSpPr>
        <p:spPr>
          <a:xfrm>
            <a:off x="220405" y="1474721"/>
            <a:ext cx="4456370" cy="769441"/>
          </a:xfrm>
          <a:prstGeom prst="rect">
            <a:avLst/>
          </a:prstGeom>
          <a:noFill/>
        </p:spPr>
        <p:txBody>
          <a:bodyPr wrap="square" rtlCol="0">
            <a:spAutoFit/>
          </a:bodyPr>
          <a:lstStyle/>
          <a:p>
            <a:pPr lvl="0" indent="457200" algn="ctr">
              <a:defRPr/>
            </a:pPr>
            <a:r>
              <a:rPr lang="en-US" sz="4400" b="1" noProof="0" dirty="0" err="1">
                <a:solidFill>
                  <a:srgbClr val="002060"/>
                </a:solidFill>
                <a:latin typeface="Calibri" panose="020F0502020204030204" pitchFamily="34" charset="0"/>
                <a:cs typeface="Calibri" panose="020F0502020204030204" pitchFamily="34" charset="0"/>
              </a:rPr>
              <a:t>Ví</a:t>
            </a:r>
            <a:r>
              <a:rPr lang="en-US" sz="4400" b="1" noProof="0" dirty="0">
                <a:solidFill>
                  <a:srgbClr val="002060"/>
                </a:solidFill>
                <a:latin typeface="Calibri" panose="020F0502020204030204" pitchFamily="34" charset="0"/>
                <a:cs typeface="Calibri" panose="020F0502020204030204" pitchFamily="34" charset="0"/>
              </a:rPr>
              <a:t> </a:t>
            </a:r>
            <a:r>
              <a:rPr lang="en-US" sz="4400" b="1" noProof="0" dirty="0" err="1">
                <a:solidFill>
                  <a:srgbClr val="002060"/>
                </a:solidFill>
                <a:latin typeface="Calibri" panose="020F0502020204030204" pitchFamily="34" charset="0"/>
                <a:cs typeface="Calibri" panose="020F0502020204030204" pitchFamily="34" charset="0"/>
              </a:rPr>
              <a:t>dụ</a:t>
            </a:r>
            <a:r>
              <a:rPr lang="en-US" sz="4400" b="1" noProof="0" dirty="0">
                <a:solidFill>
                  <a:srgbClr val="002060"/>
                </a:solidFill>
                <a:latin typeface="Calibri" panose="020F0502020204030204" pitchFamily="34" charset="0"/>
                <a:cs typeface="Calibri" panose="020F0502020204030204" pitchFamily="34" charset="0"/>
              </a:rPr>
              <a:t>: </a:t>
            </a:r>
            <a:r>
              <a:rPr lang="en-US" sz="4400" b="1" noProof="0" dirty="0" err="1">
                <a:solidFill>
                  <a:srgbClr val="002060"/>
                </a:solidFill>
                <a:latin typeface="Calibri" panose="020F0502020204030204" pitchFamily="34" charset="0"/>
                <a:cs typeface="Calibri" panose="020F0502020204030204" pitchFamily="34" charset="0"/>
              </a:rPr>
              <a:t>Đồng</a:t>
            </a:r>
            <a:r>
              <a:rPr lang="en-US" sz="4400" b="1" noProof="0" dirty="0">
                <a:solidFill>
                  <a:srgbClr val="002060"/>
                </a:solidFill>
                <a:latin typeface="Calibri" panose="020F0502020204030204" pitchFamily="34" charset="0"/>
                <a:cs typeface="Calibri" panose="020F0502020204030204" pitchFamily="34" charset="0"/>
              </a:rPr>
              <a:t> </a:t>
            </a:r>
            <a:r>
              <a:rPr lang="en-US" sz="4400" b="1" noProof="0" dirty="0" err="1">
                <a:solidFill>
                  <a:srgbClr val="002060"/>
                </a:solidFill>
                <a:latin typeface="Calibri" panose="020F0502020204030204" pitchFamily="34" charset="0"/>
                <a:cs typeface="Calibri" panose="020F0502020204030204" pitchFamily="34" charset="0"/>
              </a:rPr>
              <a:t>hồ</a:t>
            </a:r>
            <a:endParaRPr kumimoji="0" lang="en-US" sz="4400" b="1" i="0" u="none" strike="noStrike" kern="1200" normalizeH="0" baseline="0" noProof="0" dirty="0">
              <a:ln w="0"/>
              <a:solidFill>
                <a:srgbClr val="002060"/>
              </a:solidFill>
              <a:uLnTx/>
              <a:uFillTx/>
              <a:latin typeface="Calibri" panose="020F0502020204030204" pitchFamily="34" charset="0"/>
              <a:cs typeface="Calibri" panose="020F0502020204030204" pitchFamily="34" charset="0"/>
            </a:endParaRPr>
          </a:p>
        </p:txBody>
      </p:sp>
      <p:pic>
        <p:nvPicPr>
          <p:cNvPr id="5" name="Hình ảnh 22" descr="Ảnh có chứa mẫu họa&#10;&#10;Mô tả được tạo tự động"/>
          <p:cNvPicPr>
            <a:picLocks noChangeAspect="1"/>
          </p:cNvPicPr>
          <p:nvPr/>
        </p:nvPicPr>
        <p:blipFill>
          <a:blip r:embed="rId1">
            <a:extLst>
              <a:ext uri="{BEBA8EAE-BF5A-486C-A8C5-ECC9F3942E4B}">
                <a14:imgProps xmlns:a14="http://schemas.microsoft.com/office/drawing/2010/main">
                  <a14:imgLayer r:embed="rId2">
                    <a14:imgEffect>
                      <a14:backgroundRemoval t="6715" b="96643" l="8537" r="92988">
                        <a14:foregroundMark x1="92988" y1="12950" x2="92988" y2="12950"/>
                        <a14:foregroundMark x1="53963" y1="6715" x2="53963" y2="6715"/>
                        <a14:foregroundMark x1="48171" y1="91847" x2="48171" y2="91847"/>
                        <a14:foregroundMark x1="60061" y1="94724" x2="60061" y2="94724"/>
                        <a14:foregroundMark x1="50000" y1="46523" x2="50000" y2="46523"/>
                        <a14:foregroundMark x1="64024" y1="91847" x2="58232" y2="96643"/>
                      </a14:backgroundRemoval>
                    </a14:imgEffect>
                  </a14:imgLayer>
                </a14:imgProps>
              </a:ext>
              <a:ext uri="{28A0092B-C50C-407E-A947-70E740481C1C}">
                <a14:useLocalDpi xmlns:a14="http://schemas.microsoft.com/office/drawing/2010/main" val="0"/>
              </a:ext>
            </a:extLst>
          </a:blip>
          <a:stretch>
            <a:fillRect/>
          </a:stretch>
        </p:blipFill>
        <p:spPr>
          <a:xfrm flipH="1">
            <a:off x="-310806" y="2636745"/>
            <a:ext cx="3690110" cy="4691391"/>
          </a:xfrm>
          <a:prstGeom prst="rect">
            <a:avLst/>
          </a:prstGeom>
        </p:spPr>
      </p:pic>
      <p:pic>
        <p:nvPicPr>
          <p:cNvPr id="6" name="Picture 15"/>
          <p:cNvPicPr>
            <a:picLocks noChangeAspect="1"/>
          </p:cNvPicPr>
          <p:nvPr/>
        </p:nvPicPr>
        <p:blipFill>
          <a:blip r:embed="rId3"/>
          <a:stretch>
            <a:fillRect/>
          </a:stretch>
        </p:blipFill>
        <p:spPr>
          <a:xfrm>
            <a:off x="8324208" y="2005991"/>
            <a:ext cx="3355433" cy="4852009"/>
          </a:xfrm>
          <a:prstGeom prst="rect">
            <a:avLst/>
          </a:prstGeom>
        </p:spPr>
      </p:pic>
      <p:sp>
        <p:nvSpPr>
          <p:cNvPr id="7" name="椭圆 31"/>
          <p:cNvSpPr/>
          <p:nvPr/>
        </p:nvSpPr>
        <p:spPr>
          <a:xfrm rot="10800000" flipH="1">
            <a:off x="5925869" y="819149"/>
            <a:ext cx="4599256" cy="1455388"/>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rgbClr val="FFFF00"/>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defTabSz="963930" fontAlgn="auto">
              <a:spcBef>
                <a:spcPts val="0"/>
              </a:spcBef>
              <a:spcAft>
                <a:spcPts val="0"/>
              </a:spcAft>
            </a:pPr>
            <a:endParaRPr lang="zh-CN" altLang="en-US" sz="1685">
              <a:solidFill>
                <a:prstClr val="white"/>
              </a:solidFill>
              <a:cs typeface="+mn-ea"/>
              <a:sym typeface="+mn-lt"/>
            </a:endParaRPr>
          </a:p>
        </p:txBody>
      </p:sp>
      <p:sp>
        <p:nvSpPr>
          <p:cNvPr id="8" name="Hộp Văn bản 23"/>
          <p:cNvSpPr txBox="1"/>
          <p:nvPr/>
        </p:nvSpPr>
        <p:spPr>
          <a:xfrm>
            <a:off x="5925880" y="1093721"/>
            <a:ext cx="4456370" cy="1015663"/>
          </a:xfrm>
          <a:prstGeom prst="rect">
            <a:avLst/>
          </a:prstGeom>
          <a:noFill/>
        </p:spPr>
        <p:txBody>
          <a:bodyPr wrap="square" rtlCol="0">
            <a:spAutoFit/>
          </a:bodyPr>
          <a:lstStyle/>
          <a:p>
            <a:pPr lvl="0" indent="457200" algn="ctr">
              <a:defRPr/>
            </a:pPr>
            <a:r>
              <a:rPr lang="en-US" sz="6000" b="1" noProof="0" dirty="0" err="1">
                <a:solidFill>
                  <a:srgbClr val="002060"/>
                </a:solidFill>
                <a:latin typeface="Calibri" panose="020F0502020204030204" pitchFamily="34" charset="0"/>
                <a:cs typeface="Calibri" panose="020F0502020204030204" pitchFamily="34" charset="0"/>
              </a:rPr>
              <a:t>Tích</a:t>
            </a:r>
            <a:r>
              <a:rPr lang="en-US" sz="6000" b="1" noProof="0" dirty="0">
                <a:solidFill>
                  <a:srgbClr val="002060"/>
                </a:solidFill>
                <a:latin typeface="Calibri" panose="020F0502020204030204" pitchFamily="34" charset="0"/>
                <a:cs typeface="Calibri" panose="020F0502020204030204" pitchFamily="34" charset="0"/>
              </a:rPr>
              <a:t> </a:t>
            </a:r>
            <a:r>
              <a:rPr lang="en-US" sz="6000" b="1" noProof="0" dirty="0" err="1">
                <a:solidFill>
                  <a:srgbClr val="002060"/>
                </a:solidFill>
                <a:latin typeface="Calibri" panose="020F0502020204030204" pitchFamily="34" charset="0"/>
                <a:cs typeface="Calibri" panose="020F0502020204030204" pitchFamily="34" charset="0"/>
              </a:rPr>
              <a:t>tắc</a:t>
            </a:r>
            <a:endParaRPr kumimoji="0" lang="en-US" sz="6000" b="1" i="0" u="none" strike="noStrike" kern="1200" normalizeH="0" baseline="0" noProof="0" dirty="0">
              <a:ln w="0"/>
              <a:solidFill>
                <a:srgbClr val="002060"/>
              </a:solidFill>
              <a:uLnTx/>
              <a:uFillTx/>
              <a:latin typeface="Calibri" panose="020F0502020204030204" pitchFamily="34" charset="0"/>
              <a:cs typeface="Calibri" panose="020F0502020204030204" pitchFamily="34" charset="0"/>
            </a:endParaRPr>
          </a:p>
        </p:txBody>
      </p:sp>
      <p:pic>
        <p:nvPicPr>
          <p:cNvPr id="9" name="Picture 8" descr="A picture containing clock&#10;&#10;Description automatically generated"/>
          <p:cNvPicPr>
            <a:picLocks noChangeAspect="1"/>
          </p:cNvPicPr>
          <p:nvPr/>
        </p:nvPicPr>
        <p:blipFill>
          <a:blip r:embed="rId4">
            <a:clrChange>
              <a:clrFrom>
                <a:srgbClr val="FBFBFB"/>
              </a:clrFrom>
              <a:clrTo>
                <a:srgbClr val="FBFBFB">
                  <a:alpha val="0"/>
                </a:srgbClr>
              </a:clrTo>
            </a:clrChange>
            <a:extLst>
              <a:ext uri="{28A0092B-C50C-407E-A947-70E740481C1C}">
                <a14:useLocalDpi xmlns:a14="http://schemas.microsoft.com/office/drawing/2010/main" val="0"/>
              </a:ext>
            </a:extLst>
          </a:blip>
          <a:stretch>
            <a:fillRect/>
          </a:stretch>
        </p:blipFill>
        <p:spPr>
          <a:xfrm>
            <a:off x="3883598" y="3160994"/>
            <a:ext cx="4696099" cy="352207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Effect transition="in" filter="fade">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7" grpId="0" animBg="1"/>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Graphic 17"/>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rot="5619850">
            <a:off x="2597293" y="489115"/>
            <a:ext cx="1338905" cy="1028434"/>
          </a:xfrm>
          <a:prstGeom prst="rect">
            <a:avLst/>
          </a:prstGeom>
        </p:spPr>
      </p:pic>
      <p:pic>
        <p:nvPicPr>
          <p:cNvPr id="153" name="Graphic 152"/>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0116377">
            <a:off x="8785490" y="3466456"/>
            <a:ext cx="1376593" cy="2413507"/>
          </a:xfrm>
          <a:prstGeom prst="rect">
            <a:avLst/>
          </a:prstGeom>
        </p:spPr>
      </p:pic>
      <p:pic>
        <p:nvPicPr>
          <p:cNvPr id="154" name="Graphic 153"/>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907444">
            <a:off x="9498815" y="4425555"/>
            <a:ext cx="962251" cy="1871630"/>
          </a:xfrm>
          <a:prstGeom prst="rect">
            <a:avLst/>
          </a:prstGeom>
        </p:spPr>
      </p:pic>
      <p:pic>
        <p:nvPicPr>
          <p:cNvPr id="156" name="Graphic 155"/>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8325346" flipH="1">
            <a:off x="8690530" y="4643993"/>
            <a:ext cx="838729" cy="1698258"/>
          </a:xfrm>
          <a:prstGeom prst="rect">
            <a:avLst/>
          </a:prstGeom>
        </p:spPr>
      </p:pic>
      <p:grpSp>
        <p:nvGrpSpPr>
          <p:cNvPr id="155" name="Graphic 233"/>
          <p:cNvGrpSpPr/>
          <p:nvPr/>
        </p:nvGrpSpPr>
        <p:grpSpPr>
          <a:xfrm rot="18269505">
            <a:off x="8723955" y="4644642"/>
            <a:ext cx="1121715" cy="1141459"/>
            <a:chOff x="2651548" y="5448024"/>
            <a:chExt cx="1484014" cy="1429613"/>
          </a:xfrm>
        </p:grpSpPr>
        <p:sp>
          <p:nvSpPr>
            <p:cNvPr id="157" name="Freeform: Shape 156"/>
            <p:cNvSpPr/>
            <p:nvPr/>
          </p:nvSpPr>
          <p:spPr>
            <a:xfrm>
              <a:off x="3734725" y="5448024"/>
              <a:ext cx="400837" cy="596339"/>
            </a:xfrm>
            <a:custGeom>
              <a:avLst/>
              <a:gdLst>
                <a:gd name="connsiteX0" fmla="*/ 22109 w 400837"/>
                <a:gd name="connsiteY0" fmla="*/ 564557 h 596339"/>
                <a:gd name="connsiteX1" fmla="*/ 97650 w 400837"/>
                <a:gd name="connsiteY1" fmla="*/ 167510 h 596339"/>
                <a:gd name="connsiteX2" fmla="*/ 343386 w 400837"/>
                <a:gd name="connsiteY2" fmla="*/ 38309 h 596339"/>
                <a:gd name="connsiteX3" fmla="*/ 378162 w 400837"/>
                <a:gd name="connsiteY3" fmla="*/ 303161 h 596339"/>
                <a:gd name="connsiteX4" fmla="*/ 160753 w 400837"/>
                <a:gd name="connsiteY4" fmla="*/ 545903 h 596339"/>
                <a:gd name="connsiteX5" fmla="*/ 0 w 400837"/>
                <a:gd name="connsiteY5" fmla="*/ 596340 h 596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837" h="596339">
                  <a:moveTo>
                    <a:pt x="22109" y="564557"/>
                  </a:moveTo>
                  <a:cubicBezTo>
                    <a:pt x="63104" y="435356"/>
                    <a:pt x="40994" y="296712"/>
                    <a:pt x="97650" y="167510"/>
                  </a:cubicBezTo>
                  <a:cubicBezTo>
                    <a:pt x="138644" y="72855"/>
                    <a:pt x="239518" y="-68783"/>
                    <a:pt x="343386" y="38309"/>
                  </a:cubicBezTo>
                  <a:cubicBezTo>
                    <a:pt x="412708" y="107631"/>
                    <a:pt x="412708" y="221172"/>
                    <a:pt x="378162" y="303161"/>
                  </a:cubicBezTo>
                  <a:cubicBezTo>
                    <a:pt x="340392" y="394592"/>
                    <a:pt x="245736" y="495466"/>
                    <a:pt x="160753" y="545903"/>
                  </a:cubicBezTo>
                  <a:cubicBezTo>
                    <a:pt x="110316" y="577455"/>
                    <a:pt x="44219" y="574230"/>
                    <a:pt x="0" y="596340"/>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58" name="Freeform: Shape 157"/>
            <p:cNvSpPr/>
            <p:nvPr/>
          </p:nvSpPr>
          <p:spPr>
            <a:xfrm>
              <a:off x="3484903" y="5645912"/>
              <a:ext cx="216606" cy="448427"/>
            </a:xfrm>
            <a:custGeom>
              <a:avLst/>
              <a:gdLst>
                <a:gd name="connsiteX0" fmla="*/ 16753 w 216606"/>
                <a:gd name="connsiteY0" fmla="*/ 442209 h 448427"/>
                <a:gd name="connsiteX1" fmla="*/ 130293 w 216606"/>
                <a:gd name="connsiteY1" fmla="*/ 943 h 448427"/>
                <a:gd name="connsiteX2" fmla="*/ 177506 w 216606"/>
                <a:gd name="connsiteY2" fmla="*/ 237237 h 448427"/>
                <a:gd name="connsiteX3" fmla="*/ 101735 w 216606"/>
                <a:gd name="connsiteY3" fmla="*/ 369663 h 448427"/>
                <a:gd name="connsiteX4" fmla="*/ 19747 w 216606"/>
                <a:gd name="connsiteY4" fmla="*/ 448427 h 448427"/>
                <a:gd name="connsiteX5" fmla="*/ 19747 w 216606"/>
                <a:gd name="connsiteY5" fmla="*/ 448427 h 44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606" h="448427">
                  <a:moveTo>
                    <a:pt x="16753" y="442209"/>
                  </a:moveTo>
                  <a:cubicBezTo>
                    <a:pt x="1092" y="325674"/>
                    <a:pt x="-43127" y="23053"/>
                    <a:pt x="130293" y="943"/>
                  </a:cubicBezTo>
                  <a:cubicBezTo>
                    <a:pt x="262719" y="-14948"/>
                    <a:pt x="212282" y="174363"/>
                    <a:pt x="177506" y="237237"/>
                  </a:cubicBezTo>
                  <a:cubicBezTo>
                    <a:pt x="155397" y="281455"/>
                    <a:pt x="130293" y="331892"/>
                    <a:pt x="101735" y="369663"/>
                  </a:cubicBezTo>
                  <a:cubicBezTo>
                    <a:pt x="76632" y="401214"/>
                    <a:pt x="41856" y="420099"/>
                    <a:pt x="19747" y="448427"/>
                  </a:cubicBezTo>
                  <a:lnTo>
                    <a:pt x="19747" y="448427"/>
                  </a:ln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59" name="Freeform: Shape 158"/>
            <p:cNvSpPr/>
            <p:nvPr/>
          </p:nvSpPr>
          <p:spPr>
            <a:xfrm>
              <a:off x="3473328" y="6120338"/>
              <a:ext cx="560208" cy="314958"/>
            </a:xfrm>
            <a:custGeom>
              <a:avLst/>
              <a:gdLst>
                <a:gd name="connsiteX0" fmla="*/ 0 w 560208"/>
                <a:gd name="connsiteY0" fmla="*/ 163313 h 314958"/>
                <a:gd name="connsiteX1" fmla="*/ 497921 w 560208"/>
                <a:gd name="connsiteY1" fmla="*/ 242077 h 314958"/>
                <a:gd name="connsiteX2" fmla="*/ 475811 w 560208"/>
                <a:gd name="connsiteY2" fmla="*/ 5784 h 314958"/>
                <a:gd name="connsiteX3" fmla="*/ 207966 w 560208"/>
                <a:gd name="connsiteY3" fmla="*/ 93991 h 314958"/>
                <a:gd name="connsiteX4" fmla="*/ 9443 w 560208"/>
                <a:gd name="connsiteY4" fmla="*/ 163313 h 314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208" h="314958">
                  <a:moveTo>
                    <a:pt x="0" y="163313"/>
                  </a:moveTo>
                  <a:cubicBezTo>
                    <a:pt x="129201" y="286296"/>
                    <a:pt x="346840" y="390164"/>
                    <a:pt x="497921" y="242077"/>
                  </a:cubicBezTo>
                  <a:cubicBezTo>
                    <a:pt x="570467" y="172755"/>
                    <a:pt x="598795" y="37336"/>
                    <a:pt x="475811" y="5784"/>
                  </a:cubicBezTo>
                  <a:cubicBezTo>
                    <a:pt x="378162" y="-19550"/>
                    <a:pt x="286731" y="43554"/>
                    <a:pt x="207966" y="93991"/>
                  </a:cubicBezTo>
                  <a:cubicBezTo>
                    <a:pt x="144862" y="131761"/>
                    <a:pt x="84983" y="169531"/>
                    <a:pt x="9443" y="163313"/>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0" name="Freeform: Shape 159"/>
            <p:cNvSpPr/>
            <p:nvPr/>
          </p:nvSpPr>
          <p:spPr>
            <a:xfrm>
              <a:off x="2842432" y="5942815"/>
              <a:ext cx="287500" cy="381829"/>
            </a:xfrm>
            <a:custGeom>
              <a:avLst/>
              <a:gdLst>
                <a:gd name="connsiteX0" fmla="*/ 12986 w 287500"/>
                <a:gd name="connsiteY0" fmla="*/ 381830 h 381829"/>
                <a:gd name="connsiteX1" fmla="*/ 208285 w 287500"/>
                <a:gd name="connsiteY1" fmla="*/ 444 h 381829"/>
                <a:gd name="connsiteX2" fmla="*/ 192625 w 287500"/>
                <a:gd name="connsiteY2" fmla="*/ 255853 h 381829"/>
                <a:gd name="connsiteX3" fmla="*/ 16211 w 287500"/>
                <a:gd name="connsiteY3" fmla="*/ 378836 h 381829"/>
              </a:gdLst>
              <a:ahLst/>
              <a:cxnLst>
                <a:cxn ang="0">
                  <a:pos x="connsiteX0" y="connsiteY0"/>
                </a:cxn>
                <a:cxn ang="0">
                  <a:pos x="connsiteX1" y="connsiteY1"/>
                </a:cxn>
                <a:cxn ang="0">
                  <a:pos x="connsiteX2" y="connsiteY2"/>
                </a:cxn>
                <a:cxn ang="0">
                  <a:pos x="connsiteX3" y="connsiteY3"/>
                </a:cxn>
              </a:cxnLst>
              <a:rect l="l" t="t" r="r" b="b"/>
              <a:pathLst>
                <a:path w="287500" h="381829">
                  <a:moveTo>
                    <a:pt x="12986" y="381830"/>
                  </a:moveTo>
                  <a:cubicBezTo>
                    <a:pt x="-28008" y="249404"/>
                    <a:pt x="25653" y="-12223"/>
                    <a:pt x="208285" y="444"/>
                  </a:cubicBezTo>
                  <a:cubicBezTo>
                    <a:pt x="365815" y="13111"/>
                    <a:pt x="249280" y="202192"/>
                    <a:pt x="192625" y="255853"/>
                  </a:cubicBezTo>
                  <a:cubicBezTo>
                    <a:pt x="145412" y="300071"/>
                    <a:pt x="47532" y="325175"/>
                    <a:pt x="16211" y="378836"/>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1" name="Freeform: Shape 160"/>
            <p:cNvSpPr/>
            <p:nvPr/>
          </p:nvSpPr>
          <p:spPr>
            <a:xfrm>
              <a:off x="2651548" y="5595325"/>
              <a:ext cx="1347585" cy="1282312"/>
            </a:xfrm>
            <a:custGeom>
              <a:avLst/>
              <a:gdLst>
                <a:gd name="connsiteX0" fmla="*/ 42195 w 1347585"/>
                <a:gd name="connsiteY0" fmla="*/ 1262017 h 1282312"/>
                <a:gd name="connsiteX1" fmla="*/ 338598 w 1347585"/>
                <a:gd name="connsiteY1" fmla="*/ 761102 h 1282312"/>
                <a:gd name="connsiteX2" fmla="*/ 832604 w 1347585"/>
                <a:gd name="connsiteY2" fmla="*/ 596664 h 1282312"/>
                <a:gd name="connsiteX3" fmla="*/ 1158486 w 1347585"/>
                <a:gd name="connsiteY3" fmla="*/ 393764 h 1282312"/>
                <a:gd name="connsiteX4" fmla="*/ 1346416 w 1347585"/>
                <a:gd name="connsiteY4" fmla="*/ 25736 h 1282312"/>
                <a:gd name="connsiteX5" fmla="*/ 1305882 w 1347585"/>
                <a:gd name="connsiteY5" fmla="*/ 14681 h 1282312"/>
                <a:gd name="connsiteX6" fmla="*/ 1072813 w 1347585"/>
                <a:gd name="connsiteY6" fmla="*/ 416795 h 1282312"/>
                <a:gd name="connsiteX7" fmla="*/ 649971 w 1347585"/>
                <a:gd name="connsiteY7" fmla="*/ 611403 h 1282312"/>
                <a:gd name="connsiteX8" fmla="*/ 213082 w 1347585"/>
                <a:gd name="connsiteY8" fmla="*/ 794726 h 1282312"/>
                <a:gd name="connsiteX9" fmla="*/ 49 w 1347585"/>
                <a:gd name="connsiteY9" fmla="*/ 1262017 h 1282312"/>
                <a:gd name="connsiteX10" fmla="*/ 42195 w 1347585"/>
                <a:gd name="connsiteY10" fmla="*/ 1262017 h 1282312"/>
                <a:gd name="connsiteX11" fmla="*/ 42195 w 1347585"/>
                <a:gd name="connsiteY11" fmla="*/ 1262017 h 1282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47585" h="1282312">
                  <a:moveTo>
                    <a:pt x="42195" y="1262017"/>
                  </a:moveTo>
                  <a:cubicBezTo>
                    <a:pt x="39201" y="1054742"/>
                    <a:pt x="157117" y="859673"/>
                    <a:pt x="338598" y="761102"/>
                  </a:cubicBezTo>
                  <a:cubicBezTo>
                    <a:pt x="489679" y="678883"/>
                    <a:pt x="671851" y="656082"/>
                    <a:pt x="832604" y="596664"/>
                  </a:cubicBezTo>
                  <a:cubicBezTo>
                    <a:pt x="954436" y="551754"/>
                    <a:pt x="1067746" y="487499"/>
                    <a:pt x="1158486" y="393764"/>
                  </a:cubicBezTo>
                  <a:cubicBezTo>
                    <a:pt x="1258669" y="290127"/>
                    <a:pt x="1301967" y="159083"/>
                    <a:pt x="1346416" y="25736"/>
                  </a:cubicBezTo>
                  <a:cubicBezTo>
                    <a:pt x="1354937" y="-58"/>
                    <a:pt x="1314403" y="-11113"/>
                    <a:pt x="1305882" y="14681"/>
                  </a:cubicBezTo>
                  <a:cubicBezTo>
                    <a:pt x="1254063" y="170138"/>
                    <a:pt x="1200172" y="307169"/>
                    <a:pt x="1072813" y="416795"/>
                  </a:cubicBezTo>
                  <a:cubicBezTo>
                    <a:pt x="954436" y="518820"/>
                    <a:pt x="797597" y="569257"/>
                    <a:pt x="649971" y="611403"/>
                  </a:cubicBezTo>
                  <a:cubicBezTo>
                    <a:pt x="496818" y="654931"/>
                    <a:pt x="339059" y="692701"/>
                    <a:pt x="213082" y="794726"/>
                  </a:cubicBezTo>
                  <a:cubicBezTo>
                    <a:pt x="76741" y="905503"/>
                    <a:pt x="-2254" y="1088366"/>
                    <a:pt x="49" y="1262017"/>
                  </a:cubicBezTo>
                  <a:cubicBezTo>
                    <a:pt x="510" y="1288962"/>
                    <a:pt x="42656" y="1289193"/>
                    <a:pt x="42195" y="1262017"/>
                  </a:cubicBezTo>
                  <a:lnTo>
                    <a:pt x="42195" y="1262017"/>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2" name="Freeform: Shape 161"/>
            <p:cNvSpPr/>
            <p:nvPr/>
          </p:nvSpPr>
          <p:spPr>
            <a:xfrm>
              <a:off x="3477800" y="5796462"/>
              <a:ext cx="129996" cy="375553"/>
            </a:xfrm>
            <a:custGeom>
              <a:avLst/>
              <a:gdLst>
                <a:gd name="connsiteX0" fmla="*/ 40898 w 129996"/>
                <a:gd name="connsiteY0" fmla="*/ 360291 h 375553"/>
                <a:gd name="connsiteX1" fmla="*/ 129105 w 129996"/>
                <a:gd name="connsiteY1" fmla="*/ 26117 h 375553"/>
                <a:gd name="connsiteX2" fmla="*/ 88571 w 129996"/>
                <a:gd name="connsiteY2" fmla="*/ 14832 h 375553"/>
                <a:gd name="connsiteX3" fmla="*/ 364 w 129996"/>
                <a:gd name="connsiteY3" fmla="*/ 349006 h 375553"/>
                <a:gd name="connsiteX4" fmla="*/ 40898 w 129996"/>
                <a:gd name="connsiteY4" fmla="*/ 360291 h 375553"/>
                <a:gd name="connsiteX5" fmla="*/ 40898 w 129996"/>
                <a:gd name="connsiteY5" fmla="*/ 360291 h 375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996" h="375553">
                  <a:moveTo>
                    <a:pt x="40898" y="360291"/>
                  </a:moveTo>
                  <a:cubicBezTo>
                    <a:pt x="61165" y="246520"/>
                    <a:pt x="97783" y="137125"/>
                    <a:pt x="129105" y="26117"/>
                  </a:cubicBezTo>
                  <a:cubicBezTo>
                    <a:pt x="136475" y="-138"/>
                    <a:pt x="95941" y="-11192"/>
                    <a:pt x="88571" y="14832"/>
                  </a:cubicBezTo>
                  <a:cubicBezTo>
                    <a:pt x="57250" y="125840"/>
                    <a:pt x="20631" y="235235"/>
                    <a:pt x="364" y="349006"/>
                  </a:cubicBezTo>
                  <a:cubicBezTo>
                    <a:pt x="-4242" y="375721"/>
                    <a:pt x="36292" y="387006"/>
                    <a:pt x="40898" y="360291"/>
                  </a:cubicBezTo>
                  <a:lnTo>
                    <a:pt x="40898" y="360291"/>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3" name="Freeform: Shape 162"/>
            <p:cNvSpPr/>
            <p:nvPr/>
          </p:nvSpPr>
          <p:spPr>
            <a:xfrm>
              <a:off x="3340380" y="6185575"/>
              <a:ext cx="607160" cy="145197"/>
            </a:xfrm>
            <a:custGeom>
              <a:avLst/>
              <a:gdLst>
                <a:gd name="connsiteX0" fmla="*/ 8813 w 607160"/>
                <a:gd name="connsiteY0" fmla="*/ 40500 h 145197"/>
                <a:gd name="connsiteX1" fmla="*/ 597474 w 607160"/>
                <a:gd name="connsiteY1" fmla="*/ 72052 h 145197"/>
                <a:gd name="connsiteX2" fmla="*/ 576286 w 607160"/>
                <a:gd name="connsiteY2" fmla="*/ 35664 h 145197"/>
                <a:gd name="connsiteX3" fmla="*/ 30231 w 607160"/>
                <a:gd name="connsiteY3" fmla="*/ 4112 h 145197"/>
                <a:gd name="connsiteX4" fmla="*/ 8813 w 607160"/>
                <a:gd name="connsiteY4" fmla="*/ 40500 h 145197"/>
                <a:gd name="connsiteX5" fmla="*/ 8813 w 607160"/>
                <a:gd name="connsiteY5" fmla="*/ 40500 h 14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7160" h="145197">
                  <a:moveTo>
                    <a:pt x="8813" y="40500"/>
                  </a:moveTo>
                  <a:cubicBezTo>
                    <a:pt x="168414" y="163023"/>
                    <a:pt x="427048" y="183750"/>
                    <a:pt x="597474" y="72052"/>
                  </a:cubicBezTo>
                  <a:cubicBezTo>
                    <a:pt x="620044" y="57312"/>
                    <a:pt x="599086" y="20694"/>
                    <a:pt x="576286" y="35664"/>
                  </a:cubicBezTo>
                  <a:cubicBezTo>
                    <a:pt x="417144" y="139992"/>
                    <a:pt x="178778" y="118113"/>
                    <a:pt x="30231" y="4112"/>
                  </a:cubicBezTo>
                  <a:cubicBezTo>
                    <a:pt x="8582" y="-12240"/>
                    <a:pt x="-12376" y="24379"/>
                    <a:pt x="8813" y="40500"/>
                  </a:cubicBezTo>
                  <a:lnTo>
                    <a:pt x="8813" y="40500"/>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4" name="Freeform: Shape 163"/>
            <p:cNvSpPr/>
            <p:nvPr/>
          </p:nvSpPr>
          <p:spPr>
            <a:xfrm>
              <a:off x="2846810" y="6074267"/>
              <a:ext cx="169221" cy="349438"/>
            </a:xfrm>
            <a:custGeom>
              <a:avLst/>
              <a:gdLst>
                <a:gd name="connsiteX0" fmla="*/ 42233 w 169221"/>
                <a:gd name="connsiteY0" fmla="*/ 329143 h 349438"/>
                <a:gd name="connsiteX1" fmla="*/ 162222 w 169221"/>
                <a:gd name="connsiteY1" fmla="*/ 35042 h 349438"/>
                <a:gd name="connsiteX2" fmla="*/ 132512 w 169221"/>
                <a:gd name="connsiteY2" fmla="*/ 5333 h 349438"/>
                <a:gd name="connsiteX3" fmla="*/ 317 w 169221"/>
                <a:gd name="connsiteY3" fmla="*/ 329143 h 349438"/>
                <a:gd name="connsiteX4" fmla="*/ 42233 w 169221"/>
                <a:gd name="connsiteY4" fmla="*/ 329143 h 349438"/>
                <a:gd name="connsiteX5" fmla="*/ 42233 w 169221"/>
                <a:gd name="connsiteY5" fmla="*/ 329143 h 34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221" h="349438">
                  <a:moveTo>
                    <a:pt x="42233" y="329143"/>
                  </a:moveTo>
                  <a:cubicBezTo>
                    <a:pt x="38317" y="215372"/>
                    <a:pt x="74015" y="110122"/>
                    <a:pt x="162222" y="35042"/>
                  </a:cubicBezTo>
                  <a:cubicBezTo>
                    <a:pt x="182949" y="17539"/>
                    <a:pt x="153010" y="-12170"/>
                    <a:pt x="132512" y="5333"/>
                  </a:cubicBezTo>
                  <a:cubicBezTo>
                    <a:pt x="36705" y="86861"/>
                    <a:pt x="-4059" y="205238"/>
                    <a:pt x="317" y="329143"/>
                  </a:cubicBezTo>
                  <a:cubicBezTo>
                    <a:pt x="1238" y="356088"/>
                    <a:pt x="43154" y="356319"/>
                    <a:pt x="42233" y="329143"/>
                  </a:cubicBezTo>
                  <a:lnTo>
                    <a:pt x="42233" y="329143"/>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168" name="Graphic 167"/>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59394" y="1073382"/>
            <a:ext cx="1460633" cy="684352"/>
          </a:xfrm>
          <a:prstGeom prst="rect">
            <a:avLst/>
          </a:prstGeom>
        </p:spPr>
      </p:pic>
      <p:pic>
        <p:nvPicPr>
          <p:cNvPr id="170" name="Graphic 169"/>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399209" y="3264171"/>
            <a:ext cx="1712149" cy="802195"/>
          </a:xfrm>
          <a:prstGeom prst="rect">
            <a:avLst/>
          </a:prstGeom>
        </p:spPr>
      </p:pic>
      <p:grpSp>
        <p:nvGrpSpPr>
          <p:cNvPr id="32" name="Group 31"/>
          <p:cNvGrpSpPr/>
          <p:nvPr/>
        </p:nvGrpSpPr>
        <p:grpSpPr>
          <a:xfrm>
            <a:off x="-365276" y="2615981"/>
            <a:ext cx="5024721" cy="4347630"/>
            <a:chOff x="163680" y="2817206"/>
            <a:chExt cx="5024721" cy="4347630"/>
          </a:xfrm>
        </p:grpSpPr>
        <p:pic>
          <p:nvPicPr>
            <p:cNvPr id="33" name="Picture 32"/>
            <p:cNvPicPr>
              <a:picLocks noChangeAspect="1"/>
            </p:cNvPicPr>
            <p:nvPr/>
          </p:nvPicPr>
          <p:blipFill>
            <a:blip r:embed="rId11">
              <a:extLst>
                <a:ext uri="{BEBA8EAE-BF5A-486C-A8C5-ECC9F3942E4B}">
                  <a14:imgProps xmlns:a14="http://schemas.microsoft.com/office/drawing/2010/main">
                    <a14:imgLayer r:embed="rId12">
                      <a14:imgEffect>
                        <a14:backgroundRemoval t="9426" b="92623" l="9752" r="89894">
                          <a14:foregroundMark x1="70213" y1="42418" x2="70567" y2="49795"/>
                          <a14:foregroundMark x1="78901" y1="42418" x2="77660" y2="53689"/>
                          <a14:foregroundMark x1="71454" y1="89344" x2="66135" y2="90779"/>
                          <a14:foregroundMark x1="70035" y1="92213" x2="76418" y2="92213"/>
                          <a14:foregroundMark x1="77837" y1="91803" x2="76773" y2="92008"/>
                          <a14:foregroundMark x1="79610" y1="91803" x2="67730" y2="91803"/>
                          <a14:foregroundMark x1="24645" y1="37910" x2="25177" y2="64344"/>
                          <a14:foregroundMark x1="33156" y1="53279" x2="31560" y2="61270"/>
                          <a14:foregroundMark x1="39362" y1="55738" x2="33688" y2="56967"/>
                          <a14:foregroundMark x1="22695" y1="90779" x2="26950" y2="90984"/>
                          <a14:foregroundMark x1="30851" y1="90984" x2="22518" y2="90574"/>
                          <a14:foregroundMark x1="21631" y1="91393" x2="29078" y2="91803"/>
                          <a14:foregroundMark x1="28901" y1="92008" x2="31028" y2="91393"/>
                          <a14:foregroundMark x1="29787" y1="92008" x2="32624" y2="91803"/>
                          <a14:foregroundMark x1="22695" y1="92008" x2="20922" y2="92213"/>
                          <a14:foregroundMark x1="20390" y1="92418" x2="18794" y2="91803"/>
                          <a14:foregroundMark x1="33609" y1="50000" x2="32092" y2="51434"/>
                          <a14:foregroundMark x1="34043" y1="49590" x2="33609" y2="50000"/>
                          <a14:backgroundMark x1="66667" y1="56352" x2="66667" y2="56352"/>
                          <a14:backgroundMark x1="74468" y1="84221" x2="74468" y2="84221"/>
                          <a14:backgroundMark x1="74468" y1="80533" x2="72695" y2="86680"/>
                          <a14:backgroundMark x1="58511" y1="51025" x2="59220" y2="50410"/>
                          <a14:backgroundMark x1="59043" y1="50615" x2="57092" y2="50820"/>
                          <a14:backgroundMark x1="58156" y1="47746" x2="59929" y2="48770"/>
                          <a14:backgroundMark x1="59220" y1="48770" x2="58688" y2="53074"/>
                          <a14:backgroundMark x1="40957" y1="30123" x2="41312" y2="29918"/>
                          <a14:backgroundMark x1="23050" y1="54918" x2="22695" y2="54303"/>
                          <a14:backgroundMark x1="21645" y1="93443" x2="20859" y2="93443"/>
                          <a14:backgroundMark x1="33333" y1="49180" x2="33333" y2="49180"/>
                          <a14:backgroundMark x1="32979" y1="49385" x2="32979" y2="49385"/>
                          <a14:backgroundMark x1="33333" y1="49590" x2="33333" y2="49590"/>
                          <a14:backgroundMark x1="32801" y1="50000" x2="32801" y2="50000"/>
                          <a14:backgroundMark x1="33865" y1="49180" x2="33865" y2="49180"/>
                          <a14:backgroundMark x1="39716" y1="33197" x2="39550" y2="33413"/>
                          <a14:backgroundMark x1="25355" y1="7172" x2="53014" y2="30738"/>
                          <a14:backgroundMark x1="68794" y1="22746" x2="61879" y2="35656"/>
                          <a14:backgroundMark x1="35638" y1="29918" x2="40248" y2="35656"/>
                          <a14:backgroundMark x1="42021" y1="10451" x2="53014" y2="24795"/>
                          <a14:backgroundMark x1="51596" y1="10041" x2="52482" y2="26025"/>
                          <a14:backgroundMark x1="30142" y1="10451" x2="34043" y2="28279"/>
                          <a14:backgroundMark x1="34043" y1="28279" x2="34043" y2="28279"/>
                          <a14:backgroundMark x1="37766" y1="27049" x2="41489" y2="28893"/>
                          <a14:backgroundMark x1="27305" y1="80123" x2="27660" y2="85246"/>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63680" y="2817206"/>
              <a:ext cx="5024721" cy="4347630"/>
            </a:xfrm>
            <a:prstGeom prst="rect">
              <a:avLst/>
            </a:prstGeom>
          </p:spPr>
        </p:pic>
        <p:pic>
          <p:nvPicPr>
            <p:cNvPr id="34" name="Picture 16"/>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flipH="1">
              <a:off x="2538009" y="4123547"/>
              <a:ext cx="911195" cy="572720"/>
            </a:xfrm>
            <a:prstGeom prst="rect">
              <a:avLst/>
            </a:prstGeom>
          </p:spPr>
        </p:pic>
        <p:pic>
          <p:nvPicPr>
            <p:cNvPr id="35" name="Picture 16"/>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685328" y="3732713"/>
              <a:ext cx="1023827" cy="585419"/>
            </a:xfrm>
            <a:prstGeom prst="rect">
              <a:avLst/>
            </a:prstGeom>
          </p:spPr>
        </p:pic>
      </p:grpSp>
      <p:pic>
        <p:nvPicPr>
          <p:cNvPr id="36" name="Picture 35" descr="Logo&#10;&#10;Description automatically generated"/>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352274" y="267732"/>
            <a:ext cx="1849490" cy="1557627"/>
          </a:xfrm>
          <a:prstGeom prst="rect">
            <a:avLst/>
          </a:prstGeom>
        </p:spPr>
      </p:pic>
      <p:pic>
        <p:nvPicPr>
          <p:cNvPr id="2" name="Picture 1"/>
          <p:cNvPicPr>
            <a:picLocks noChangeAspect="1"/>
          </p:cNvPicPr>
          <p:nvPr/>
        </p:nvPicPr>
        <p:blipFill>
          <a:blip r:embed="rId16"/>
          <a:stretch>
            <a:fillRect/>
          </a:stretch>
        </p:blipFill>
        <p:spPr>
          <a:xfrm>
            <a:off x="2644237" y="1403465"/>
            <a:ext cx="6541575" cy="321287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 y="2627312"/>
            <a:ext cx="12191781" cy="4230688"/>
          </a:xfrm>
          <a:prstGeom prst="rect">
            <a:avLst/>
          </a:prstGeom>
        </p:spPr>
      </p:pic>
      <p:sp>
        <p:nvSpPr>
          <p:cNvPr id="5" name="Graphic 3"/>
          <p:cNvSpPr/>
          <p:nvPr/>
        </p:nvSpPr>
        <p:spPr>
          <a:xfrm>
            <a:off x="219" y="279400"/>
            <a:ext cx="12191781" cy="870705"/>
          </a:xfrm>
          <a:custGeom>
            <a:avLst/>
            <a:gdLst>
              <a:gd name="connsiteX0" fmla="*/ 12650 w 12191781"/>
              <a:gd name="connsiteY0" fmla="*/ 0 h 870705"/>
              <a:gd name="connsiteX1" fmla="*/ 0 w 12191781"/>
              <a:gd name="connsiteY1" fmla="*/ 12031 h 870705"/>
              <a:gd name="connsiteX2" fmla="*/ 0 w 12191781"/>
              <a:gd name="connsiteY2" fmla="*/ 384087 h 870705"/>
              <a:gd name="connsiteX3" fmla="*/ 558564 w 12191781"/>
              <a:gd name="connsiteY3" fmla="*/ 663315 h 870705"/>
              <a:gd name="connsiteX4" fmla="*/ 1547882 w 12191781"/>
              <a:gd name="connsiteY4" fmla="*/ 331657 h 870705"/>
              <a:gd name="connsiteX5" fmla="*/ 2617027 w 12191781"/>
              <a:gd name="connsiteY5" fmla="*/ 308784 h 870705"/>
              <a:gd name="connsiteX6" fmla="*/ 3797841 w 12191781"/>
              <a:gd name="connsiteY6" fmla="*/ 869319 h 870705"/>
              <a:gd name="connsiteX7" fmla="*/ 4851064 w 12191781"/>
              <a:gd name="connsiteY7" fmla="*/ 343094 h 870705"/>
              <a:gd name="connsiteX8" fmla="*/ 6191530 w 12191781"/>
              <a:gd name="connsiteY8" fmla="*/ 411712 h 870705"/>
              <a:gd name="connsiteX9" fmla="*/ 8585218 w 12191781"/>
              <a:gd name="connsiteY9" fmla="*/ 388840 h 870705"/>
              <a:gd name="connsiteX10" fmla="*/ 9415103 w 12191781"/>
              <a:gd name="connsiteY10" fmla="*/ 686188 h 870705"/>
              <a:gd name="connsiteX11" fmla="*/ 10085336 w 12191781"/>
              <a:gd name="connsiteY11" fmla="*/ 377403 h 870705"/>
              <a:gd name="connsiteX12" fmla="*/ 11776948 w 12191781"/>
              <a:gd name="connsiteY12" fmla="*/ 343094 h 870705"/>
              <a:gd name="connsiteX13" fmla="*/ 12191782 w 12191781"/>
              <a:gd name="connsiteY13" fmla="*/ 484490 h 870705"/>
              <a:gd name="connsiteX14" fmla="*/ 12191782 w 12191781"/>
              <a:gd name="connsiteY14" fmla="*/ 0 h 870705"/>
              <a:gd name="connsiteX15" fmla="*/ 12650 w 12191781"/>
              <a:gd name="connsiteY15" fmla="*/ 0 h 87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781" h="870705">
                <a:moveTo>
                  <a:pt x="12650" y="0"/>
                </a:moveTo>
                <a:cubicBezTo>
                  <a:pt x="8288" y="4010"/>
                  <a:pt x="4144" y="8020"/>
                  <a:pt x="0" y="12031"/>
                </a:cubicBezTo>
                <a:lnTo>
                  <a:pt x="0" y="384087"/>
                </a:lnTo>
                <a:cubicBezTo>
                  <a:pt x="113196" y="529196"/>
                  <a:pt x="317777" y="628857"/>
                  <a:pt x="558564" y="663315"/>
                </a:cubicBezTo>
                <a:cubicBezTo>
                  <a:pt x="973397" y="720497"/>
                  <a:pt x="1292701" y="526077"/>
                  <a:pt x="1547882" y="331657"/>
                </a:cubicBezTo>
                <a:cubicBezTo>
                  <a:pt x="1851047" y="697624"/>
                  <a:pt x="2329784" y="697624"/>
                  <a:pt x="2617027" y="308784"/>
                </a:cubicBezTo>
                <a:cubicBezTo>
                  <a:pt x="2824444" y="629005"/>
                  <a:pt x="3303181" y="892192"/>
                  <a:pt x="3797841" y="869319"/>
                </a:cubicBezTo>
                <a:cubicBezTo>
                  <a:pt x="4324344" y="846446"/>
                  <a:pt x="4531978" y="606281"/>
                  <a:pt x="4851064" y="343094"/>
                </a:cubicBezTo>
                <a:cubicBezTo>
                  <a:pt x="5329802" y="674751"/>
                  <a:pt x="5712792" y="789264"/>
                  <a:pt x="6191530" y="411712"/>
                </a:cubicBezTo>
                <a:cubicBezTo>
                  <a:pt x="6845841" y="937938"/>
                  <a:pt x="8042576" y="1075176"/>
                  <a:pt x="8585218" y="388840"/>
                </a:cubicBezTo>
                <a:cubicBezTo>
                  <a:pt x="8856539" y="514641"/>
                  <a:pt x="9032113" y="697624"/>
                  <a:pt x="9415103" y="686188"/>
                </a:cubicBezTo>
                <a:cubicBezTo>
                  <a:pt x="9734189" y="674751"/>
                  <a:pt x="9893841" y="537514"/>
                  <a:pt x="10085336" y="377403"/>
                </a:cubicBezTo>
                <a:cubicBezTo>
                  <a:pt x="10436483" y="766243"/>
                  <a:pt x="11569532" y="1029430"/>
                  <a:pt x="11776948" y="343094"/>
                </a:cubicBezTo>
                <a:cubicBezTo>
                  <a:pt x="11933765" y="380522"/>
                  <a:pt x="12036929" y="494590"/>
                  <a:pt x="12191782" y="484490"/>
                </a:cubicBezTo>
                <a:lnTo>
                  <a:pt x="12191782" y="0"/>
                </a:lnTo>
                <a:lnTo>
                  <a:pt x="12650" y="0"/>
                </a:lnTo>
                <a:close/>
              </a:path>
            </a:pathLst>
          </a:custGeom>
          <a:solidFill>
            <a:srgbClr val="84D2C7"/>
          </a:solidFill>
          <a:ln w="218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 name="Graphic 3"/>
          <p:cNvSpPr/>
          <p:nvPr/>
        </p:nvSpPr>
        <p:spPr>
          <a:xfrm>
            <a:off x="0" y="0"/>
            <a:ext cx="12191781" cy="870705"/>
          </a:xfrm>
          <a:custGeom>
            <a:avLst/>
            <a:gdLst>
              <a:gd name="connsiteX0" fmla="*/ 12650 w 12191781"/>
              <a:gd name="connsiteY0" fmla="*/ 0 h 870705"/>
              <a:gd name="connsiteX1" fmla="*/ 0 w 12191781"/>
              <a:gd name="connsiteY1" fmla="*/ 12031 h 870705"/>
              <a:gd name="connsiteX2" fmla="*/ 0 w 12191781"/>
              <a:gd name="connsiteY2" fmla="*/ 384087 h 870705"/>
              <a:gd name="connsiteX3" fmla="*/ 558564 w 12191781"/>
              <a:gd name="connsiteY3" fmla="*/ 663315 h 870705"/>
              <a:gd name="connsiteX4" fmla="*/ 1547882 w 12191781"/>
              <a:gd name="connsiteY4" fmla="*/ 331657 h 870705"/>
              <a:gd name="connsiteX5" fmla="*/ 2617027 w 12191781"/>
              <a:gd name="connsiteY5" fmla="*/ 308784 h 870705"/>
              <a:gd name="connsiteX6" fmla="*/ 3797841 w 12191781"/>
              <a:gd name="connsiteY6" fmla="*/ 869319 h 870705"/>
              <a:gd name="connsiteX7" fmla="*/ 4851064 w 12191781"/>
              <a:gd name="connsiteY7" fmla="*/ 343094 h 870705"/>
              <a:gd name="connsiteX8" fmla="*/ 6191530 w 12191781"/>
              <a:gd name="connsiteY8" fmla="*/ 411712 h 870705"/>
              <a:gd name="connsiteX9" fmla="*/ 8585218 w 12191781"/>
              <a:gd name="connsiteY9" fmla="*/ 388840 h 870705"/>
              <a:gd name="connsiteX10" fmla="*/ 9415103 w 12191781"/>
              <a:gd name="connsiteY10" fmla="*/ 686188 h 870705"/>
              <a:gd name="connsiteX11" fmla="*/ 10085336 w 12191781"/>
              <a:gd name="connsiteY11" fmla="*/ 377403 h 870705"/>
              <a:gd name="connsiteX12" fmla="*/ 11776948 w 12191781"/>
              <a:gd name="connsiteY12" fmla="*/ 343094 h 870705"/>
              <a:gd name="connsiteX13" fmla="*/ 12191782 w 12191781"/>
              <a:gd name="connsiteY13" fmla="*/ 484490 h 870705"/>
              <a:gd name="connsiteX14" fmla="*/ 12191782 w 12191781"/>
              <a:gd name="connsiteY14" fmla="*/ 0 h 870705"/>
              <a:gd name="connsiteX15" fmla="*/ 12650 w 12191781"/>
              <a:gd name="connsiteY15" fmla="*/ 0 h 87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781" h="870705">
                <a:moveTo>
                  <a:pt x="12650" y="0"/>
                </a:moveTo>
                <a:cubicBezTo>
                  <a:pt x="8288" y="4010"/>
                  <a:pt x="4144" y="8020"/>
                  <a:pt x="0" y="12031"/>
                </a:cubicBezTo>
                <a:lnTo>
                  <a:pt x="0" y="384087"/>
                </a:lnTo>
                <a:cubicBezTo>
                  <a:pt x="113196" y="529196"/>
                  <a:pt x="317777" y="628857"/>
                  <a:pt x="558564" y="663315"/>
                </a:cubicBezTo>
                <a:cubicBezTo>
                  <a:pt x="973397" y="720497"/>
                  <a:pt x="1292701" y="526077"/>
                  <a:pt x="1547882" y="331657"/>
                </a:cubicBezTo>
                <a:cubicBezTo>
                  <a:pt x="1851047" y="697624"/>
                  <a:pt x="2329784" y="697624"/>
                  <a:pt x="2617027" y="308784"/>
                </a:cubicBezTo>
                <a:cubicBezTo>
                  <a:pt x="2824444" y="629005"/>
                  <a:pt x="3303181" y="892192"/>
                  <a:pt x="3797841" y="869319"/>
                </a:cubicBezTo>
                <a:cubicBezTo>
                  <a:pt x="4324344" y="846446"/>
                  <a:pt x="4531978" y="606281"/>
                  <a:pt x="4851064" y="343094"/>
                </a:cubicBezTo>
                <a:cubicBezTo>
                  <a:pt x="5329802" y="674751"/>
                  <a:pt x="5712792" y="789264"/>
                  <a:pt x="6191530" y="411712"/>
                </a:cubicBezTo>
                <a:cubicBezTo>
                  <a:pt x="6845841" y="937938"/>
                  <a:pt x="8042576" y="1075176"/>
                  <a:pt x="8585218" y="388840"/>
                </a:cubicBezTo>
                <a:cubicBezTo>
                  <a:pt x="8856539" y="514641"/>
                  <a:pt x="9032113" y="697624"/>
                  <a:pt x="9415103" y="686188"/>
                </a:cubicBezTo>
                <a:cubicBezTo>
                  <a:pt x="9734189" y="674751"/>
                  <a:pt x="9893841" y="537514"/>
                  <a:pt x="10085336" y="377403"/>
                </a:cubicBezTo>
                <a:cubicBezTo>
                  <a:pt x="10436483" y="766243"/>
                  <a:pt x="11569532" y="1029430"/>
                  <a:pt x="11776948" y="343094"/>
                </a:cubicBezTo>
                <a:cubicBezTo>
                  <a:pt x="11933765" y="380522"/>
                  <a:pt x="12036929" y="494590"/>
                  <a:pt x="12191782" y="484490"/>
                </a:cubicBezTo>
                <a:lnTo>
                  <a:pt x="12191782" y="0"/>
                </a:lnTo>
                <a:lnTo>
                  <a:pt x="12650" y="0"/>
                </a:lnTo>
                <a:close/>
              </a:path>
            </a:pathLst>
          </a:custGeom>
          <a:solidFill>
            <a:srgbClr val="74BABA"/>
          </a:solidFill>
          <a:ln w="218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nvGrpSpPr>
          <p:cNvPr id="10" name="Graphic 143"/>
          <p:cNvGrpSpPr/>
          <p:nvPr/>
        </p:nvGrpSpPr>
        <p:grpSpPr>
          <a:xfrm>
            <a:off x="10534594" y="3283412"/>
            <a:ext cx="1876002" cy="3664187"/>
            <a:chOff x="10445531" y="3270549"/>
            <a:chExt cx="1876002" cy="3664187"/>
          </a:xfrm>
        </p:grpSpPr>
        <p:sp>
          <p:nvSpPr>
            <p:cNvPr id="11" name="Freeform: Shape 10"/>
            <p:cNvSpPr/>
            <p:nvPr/>
          </p:nvSpPr>
          <p:spPr>
            <a:xfrm>
              <a:off x="10445531" y="3270549"/>
              <a:ext cx="1876002" cy="3650892"/>
            </a:xfrm>
            <a:custGeom>
              <a:avLst/>
              <a:gdLst>
                <a:gd name="connsiteX0" fmla="*/ 1562850 w 1876002"/>
                <a:gd name="connsiteY0" fmla="*/ 3650892 h 3650892"/>
                <a:gd name="connsiteX1" fmla="*/ 6436 w 1876002"/>
                <a:gd name="connsiteY1" fmla="*/ 1834145 h 3650892"/>
                <a:gd name="connsiteX2" fmla="*/ 47444 w 1876002"/>
                <a:gd name="connsiteY2" fmla="*/ 9941 h 3650892"/>
                <a:gd name="connsiteX3" fmla="*/ 49100 w 1876002"/>
                <a:gd name="connsiteY3" fmla="*/ 0 h 3650892"/>
                <a:gd name="connsiteX4" fmla="*/ 1624361 w 1876002"/>
                <a:gd name="connsiteY4" fmla="*/ 1400462 h 3650892"/>
                <a:gd name="connsiteX5" fmla="*/ 1674481 w 1876002"/>
                <a:gd name="connsiteY5" fmla="*/ 3352658 h 3650892"/>
                <a:gd name="connsiteX6" fmla="*/ 1562850 w 1876002"/>
                <a:gd name="connsiteY6" fmla="*/ 3650892 h 36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002" h="365089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 name="Freeform: Shape 11"/>
            <p:cNvSpPr/>
            <p:nvPr/>
          </p:nvSpPr>
          <p:spPr>
            <a:xfrm>
              <a:off x="10625392" y="3521682"/>
              <a:ext cx="1371735" cy="3413054"/>
            </a:xfrm>
            <a:custGeom>
              <a:avLst/>
              <a:gdLst>
                <a:gd name="connsiteX0" fmla="*/ 1788 w 1371735"/>
                <a:gd name="connsiteY0" fmla="*/ 28876 h 3413054"/>
                <a:gd name="connsiteX1" fmla="*/ 431743 w 1371735"/>
                <a:gd name="connsiteY1" fmla="*/ 788961 h 3413054"/>
                <a:gd name="connsiteX2" fmla="*/ 772228 w 1371735"/>
                <a:gd name="connsiteY2" fmla="*/ 1701063 h 3413054"/>
                <a:gd name="connsiteX3" fmla="*/ 1052652 w 1371735"/>
                <a:gd name="connsiteY3" fmla="*/ 2576713 h 3413054"/>
                <a:gd name="connsiteX4" fmla="*/ 1337011 w 1371735"/>
                <a:gd name="connsiteY4" fmla="*/ 3404108 h 3413054"/>
                <a:gd name="connsiteX5" fmla="*/ 1369734 w 1371735"/>
                <a:gd name="connsiteY5" fmla="*/ 3385055 h 3413054"/>
                <a:gd name="connsiteX6" fmla="*/ 1361449 w 1371735"/>
                <a:gd name="connsiteY6" fmla="*/ 3373456 h 3413054"/>
                <a:gd name="connsiteX7" fmla="*/ 1328726 w 1371735"/>
                <a:gd name="connsiteY7" fmla="*/ 3392510 h 3413054"/>
                <a:gd name="connsiteX8" fmla="*/ 1337011 w 1371735"/>
                <a:gd name="connsiteY8" fmla="*/ 3404108 h 3413054"/>
                <a:gd name="connsiteX9" fmla="*/ 1369734 w 1371735"/>
                <a:gd name="connsiteY9" fmla="*/ 3385055 h 3413054"/>
                <a:gd name="connsiteX10" fmla="*/ 1073570 w 1371735"/>
                <a:gd name="connsiteY10" fmla="*/ 2513546 h 3413054"/>
                <a:gd name="connsiteX11" fmla="*/ 790247 w 1371735"/>
                <a:gd name="connsiteY11" fmla="*/ 1635617 h 3413054"/>
                <a:gd name="connsiteX12" fmla="*/ 464673 w 1371735"/>
                <a:gd name="connsiteY12" fmla="*/ 769907 h 3413054"/>
                <a:gd name="connsiteX13" fmla="*/ 34718 w 1371735"/>
                <a:gd name="connsiteY13" fmla="*/ 9822 h 3413054"/>
                <a:gd name="connsiteX14" fmla="*/ 1788 w 1371735"/>
                <a:gd name="connsiteY14" fmla="*/ 28876 h 3413054"/>
                <a:gd name="connsiteX15" fmla="*/ 1788 w 1371735"/>
                <a:gd name="connsiteY15" fmla="*/ 28876 h 341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735" h="3413054">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3" name="Freeform: Shape 12"/>
            <p:cNvSpPr/>
            <p:nvPr/>
          </p:nvSpPr>
          <p:spPr>
            <a:xfrm>
              <a:off x="10568388" y="3758960"/>
              <a:ext cx="463768" cy="390574"/>
            </a:xfrm>
            <a:custGeom>
              <a:avLst/>
              <a:gdLst>
                <a:gd name="connsiteX0" fmla="*/ 8672 w 463768"/>
                <a:gd name="connsiteY0" fmla="*/ 198150 h 390574"/>
                <a:gd name="connsiteX1" fmla="*/ 410874 w 463768"/>
                <a:gd name="connsiteY1" fmla="*/ 389725 h 390574"/>
                <a:gd name="connsiteX2" fmla="*/ 434899 w 463768"/>
                <a:gd name="connsiteY2" fmla="*/ 371499 h 390574"/>
                <a:gd name="connsiteX3" fmla="*/ 463687 w 463768"/>
                <a:gd name="connsiteY3" fmla="*/ 18174 h 390574"/>
                <a:gd name="connsiteX4" fmla="*/ 425786 w 463768"/>
                <a:gd name="connsiteY4" fmla="*/ 18174 h 390574"/>
                <a:gd name="connsiteX5" fmla="*/ 396998 w 463768"/>
                <a:gd name="connsiteY5" fmla="*/ 371499 h 390574"/>
                <a:gd name="connsiteX6" fmla="*/ 421023 w 463768"/>
                <a:gd name="connsiteY6" fmla="*/ 353274 h 390574"/>
                <a:gd name="connsiteX7" fmla="*/ 27725 w 463768"/>
                <a:gd name="connsiteY7" fmla="*/ 165634 h 390574"/>
                <a:gd name="connsiteX8" fmla="*/ 8672 w 463768"/>
                <a:gd name="connsiteY8" fmla="*/ 198150 h 390574"/>
                <a:gd name="connsiteX9" fmla="*/ 8672 w 463768"/>
                <a:gd name="connsiteY9" fmla="*/ 198150 h 39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68" h="390574">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 name="Freeform: Shape 13"/>
            <p:cNvSpPr/>
            <p:nvPr/>
          </p:nvSpPr>
          <p:spPr>
            <a:xfrm>
              <a:off x="10574138" y="4118909"/>
              <a:ext cx="713804" cy="433172"/>
            </a:xfrm>
            <a:custGeom>
              <a:avLst/>
              <a:gdLst>
                <a:gd name="connsiteX0" fmla="*/ 8928 w 713804"/>
                <a:gd name="connsiteY0" fmla="*/ 166467 h 433172"/>
                <a:gd name="connsiteX1" fmla="*/ 608919 w 713804"/>
                <a:gd name="connsiteY1" fmla="*/ 431150 h 433172"/>
                <a:gd name="connsiteX2" fmla="*/ 636672 w 713804"/>
                <a:gd name="connsiteY2" fmla="*/ 419966 h 433172"/>
                <a:gd name="connsiteX3" fmla="*/ 713508 w 713804"/>
                <a:gd name="connsiteY3" fmla="*/ 23769 h 433172"/>
                <a:gd name="connsiteX4" fmla="*/ 677058 w 713804"/>
                <a:gd name="connsiteY4" fmla="*/ 13828 h 433172"/>
                <a:gd name="connsiteX5" fmla="*/ 600221 w 713804"/>
                <a:gd name="connsiteY5" fmla="*/ 410025 h 433172"/>
                <a:gd name="connsiteX6" fmla="*/ 627973 w 713804"/>
                <a:gd name="connsiteY6" fmla="*/ 398634 h 433172"/>
                <a:gd name="connsiteX7" fmla="*/ 28189 w 713804"/>
                <a:gd name="connsiteY7" fmla="*/ 133951 h 433172"/>
                <a:gd name="connsiteX8" fmla="*/ 8928 w 713804"/>
                <a:gd name="connsiteY8" fmla="*/ 166467 h 433172"/>
                <a:gd name="connsiteX9" fmla="*/ 8928 w 713804"/>
                <a:gd name="connsiteY9" fmla="*/ 166467 h 4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804" h="433172">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5" name="Freeform: Shape 14"/>
            <p:cNvSpPr/>
            <p:nvPr/>
          </p:nvSpPr>
          <p:spPr>
            <a:xfrm>
              <a:off x="10548869" y="4399170"/>
              <a:ext cx="1008997" cy="611440"/>
            </a:xfrm>
            <a:custGeom>
              <a:avLst/>
              <a:gdLst>
                <a:gd name="connsiteX0" fmla="*/ 13279 w 1008997"/>
                <a:gd name="connsiteY0" fmla="*/ 282817 h 611440"/>
                <a:gd name="connsiteX1" fmla="*/ 807123 w 1008997"/>
                <a:gd name="connsiteY1" fmla="*/ 610668 h 611440"/>
                <a:gd name="connsiteX2" fmla="*/ 830319 w 1008997"/>
                <a:gd name="connsiteY2" fmla="*/ 597413 h 611440"/>
                <a:gd name="connsiteX3" fmla="*/ 1008638 w 1008997"/>
                <a:gd name="connsiteY3" fmla="*/ 23725 h 611440"/>
                <a:gd name="connsiteX4" fmla="*/ 972187 w 1008997"/>
                <a:gd name="connsiteY4" fmla="*/ 13577 h 611440"/>
                <a:gd name="connsiteX5" fmla="*/ 793868 w 1008997"/>
                <a:gd name="connsiteY5" fmla="*/ 587265 h 611440"/>
                <a:gd name="connsiteX6" fmla="*/ 817064 w 1008997"/>
                <a:gd name="connsiteY6" fmla="*/ 574010 h 611440"/>
                <a:gd name="connsiteX7" fmla="*/ 23427 w 1008997"/>
                <a:gd name="connsiteY7" fmla="*/ 246366 h 611440"/>
                <a:gd name="connsiteX8" fmla="*/ 13279 w 1008997"/>
                <a:gd name="connsiteY8" fmla="*/ 282817 h 611440"/>
                <a:gd name="connsiteX9" fmla="*/ 13279 w 1008997"/>
                <a:gd name="connsiteY9" fmla="*/ 282817 h 61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997" h="611440">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 name="Freeform: Shape 15"/>
            <p:cNvSpPr/>
            <p:nvPr/>
          </p:nvSpPr>
          <p:spPr>
            <a:xfrm>
              <a:off x="10645958" y="4782571"/>
              <a:ext cx="1185080" cy="627779"/>
            </a:xfrm>
            <a:custGeom>
              <a:avLst/>
              <a:gdLst>
                <a:gd name="connsiteX0" fmla="*/ 8975 w 1185080"/>
                <a:gd name="connsiteY0" fmla="*/ 292506 h 627779"/>
                <a:gd name="connsiteX1" fmla="*/ 438309 w 1185080"/>
                <a:gd name="connsiteY1" fmla="*/ 490294 h 627779"/>
                <a:gd name="connsiteX2" fmla="*/ 780243 w 1185080"/>
                <a:gd name="connsiteY2" fmla="*/ 626778 h 627779"/>
                <a:gd name="connsiteX3" fmla="*/ 968297 w 1185080"/>
                <a:gd name="connsiteY3" fmla="*/ 462334 h 627779"/>
                <a:gd name="connsiteX4" fmla="*/ 1182860 w 1185080"/>
                <a:gd name="connsiteY4" fmla="*/ 28651 h 627779"/>
                <a:gd name="connsiteX5" fmla="*/ 1150137 w 1185080"/>
                <a:gd name="connsiteY5" fmla="*/ 9597 h 627779"/>
                <a:gd name="connsiteX6" fmla="*/ 964155 w 1185080"/>
                <a:gd name="connsiteY6" fmla="*/ 372657 h 627779"/>
                <a:gd name="connsiteX7" fmla="*/ 729916 w 1185080"/>
                <a:gd name="connsiteY7" fmla="*/ 579143 h 627779"/>
                <a:gd name="connsiteX8" fmla="*/ 418633 w 1185080"/>
                <a:gd name="connsiteY8" fmla="*/ 440588 h 627779"/>
                <a:gd name="connsiteX9" fmla="*/ 28028 w 1185080"/>
                <a:gd name="connsiteY9" fmla="*/ 259783 h 627779"/>
                <a:gd name="connsiteX10" fmla="*/ 8975 w 1185080"/>
                <a:gd name="connsiteY10" fmla="*/ 292506 h 627779"/>
                <a:gd name="connsiteX11" fmla="*/ 8975 w 1185080"/>
                <a:gd name="connsiteY11" fmla="*/ 292506 h 6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080" h="627779">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7" name="Freeform: Shape 16"/>
            <p:cNvSpPr/>
            <p:nvPr/>
          </p:nvSpPr>
          <p:spPr>
            <a:xfrm>
              <a:off x="10705272" y="5222868"/>
              <a:ext cx="1308052" cy="693850"/>
            </a:xfrm>
            <a:custGeom>
              <a:avLst/>
              <a:gdLst>
                <a:gd name="connsiteX0" fmla="*/ 6408 w 1308052"/>
                <a:gd name="connsiteY0" fmla="*/ 340154 h 693850"/>
                <a:gd name="connsiteX1" fmla="*/ 390385 w 1308052"/>
                <a:gd name="connsiteY1" fmla="*/ 497556 h 693850"/>
                <a:gd name="connsiteX2" fmla="*/ 928037 w 1308052"/>
                <a:gd name="connsiteY2" fmla="*/ 693065 h 693850"/>
                <a:gd name="connsiteX3" fmla="*/ 949369 w 1308052"/>
                <a:gd name="connsiteY3" fmla="*/ 684367 h 693850"/>
                <a:gd name="connsiteX4" fmla="*/ 1307251 w 1308052"/>
                <a:gd name="connsiteY4" fmla="*/ 23486 h 693850"/>
                <a:gd name="connsiteX5" fmla="*/ 1270800 w 1308052"/>
                <a:gd name="connsiteY5" fmla="*/ 13338 h 693850"/>
                <a:gd name="connsiteX6" fmla="*/ 1101178 w 1308052"/>
                <a:gd name="connsiteY6" fmla="*/ 380540 h 693850"/>
                <a:gd name="connsiteX7" fmla="*/ 987684 w 1308052"/>
                <a:gd name="connsiteY7" fmla="*/ 561138 h 693850"/>
                <a:gd name="connsiteX8" fmla="*/ 939427 w 1308052"/>
                <a:gd name="connsiteY8" fmla="*/ 632383 h 693850"/>
                <a:gd name="connsiteX9" fmla="*/ 834838 w 1308052"/>
                <a:gd name="connsiteY9" fmla="*/ 621406 h 693850"/>
                <a:gd name="connsiteX10" fmla="*/ 420002 w 1308052"/>
                <a:gd name="connsiteY10" fmla="*/ 466904 h 693850"/>
                <a:gd name="connsiteX11" fmla="*/ 33125 w 1308052"/>
                <a:gd name="connsiteY11" fmla="*/ 313230 h 693850"/>
                <a:gd name="connsiteX12" fmla="*/ 6408 w 1308052"/>
                <a:gd name="connsiteY12" fmla="*/ 340154 h 693850"/>
                <a:gd name="connsiteX13" fmla="*/ 6408 w 1308052"/>
                <a:gd name="connsiteY13" fmla="*/ 340154 h 6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052" h="693850">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8" name="Freeform: Shape 17"/>
            <p:cNvSpPr/>
            <p:nvPr/>
          </p:nvSpPr>
          <p:spPr>
            <a:xfrm>
              <a:off x="10850062" y="5765432"/>
              <a:ext cx="1225541" cy="680327"/>
            </a:xfrm>
            <a:custGeom>
              <a:avLst/>
              <a:gdLst>
                <a:gd name="connsiteX0" fmla="*/ 13428 w 1225541"/>
                <a:gd name="connsiteY0" fmla="*/ 348289 h 680327"/>
                <a:gd name="connsiteX1" fmla="*/ 949968 w 1225541"/>
                <a:gd name="connsiteY1" fmla="*/ 679662 h 680327"/>
                <a:gd name="connsiteX2" fmla="*/ 971300 w 1225541"/>
                <a:gd name="connsiteY2" fmla="*/ 670963 h 680327"/>
                <a:gd name="connsiteX3" fmla="*/ 1224593 w 1225541"/>
                <a:gd name="connsiteY3" fmla="*/ 23338 h 680327"/>
                <a:gd name="connsiteX4" fmla="*/ 1188142 w 1225541"/>
                <a:gd name="connsiteY4" fmla="*/ 13189 h 680327"/>
                <a:gd name="connsiteX5" fmla="*/ 1057250 w 1225541"/>
                <a:gd name="connsiteY5" fmla="*/ 391368 h 680327"/>
                <a:gd name="connsiteX6" fmla="*/ 973993 w 1225541"/>
                <a:gd name="connsiteY6" fmla="*/ 582321 h 680327"/>
                <a:gd name="connsiteX7" fmla="*/ 908133 w 1225541"/>
                <a:gd name="connsiteY7" fmla="*/ 627056 h 680327"/>
                <a:gd name="connsiteX8" fmla="*/ 804372 w 1225541"/>
                <a:gd name="connsiteY8" fmla="*/ 591434 h 680327"/>
                <a:gd name="connsiteX9" fmla="*/ 23576 w 1225541"/>
                <a:gd name="connsiteY9" fmla="*/ 311839 h 680327"/>
                <a:gd name="connsiteX10" fmla="*/ 13428 w 1225541"/>
                <a:gd name="connsiteY10" fmla="*/ 348289 h 680327"/>
                <a:gd name="connsiteX11" fmla="*/ 13428 w 1225541"/>
                <a:gd name="connsiteY11" fmla="*/ 348289 h 6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41" h="680327">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19" name="Graphic 153"/>
          <p:cNvGrpSpPr/>
          <p:nvPr/>
        </p:nvGrpSpPr>
        <p:grpSpPr>
          <a:xfrm>
            <a:off x="11161825" y="3187825"/>
            <a:ext cx="1068908" cy="1281259"/>
            <a:chOff x="11161825" y="3187825"/>
            <a:chExt cx="1068908" cy="1281259"/>
          </a:xfrm>
        </p:grpSpPr>
        <p:sp>
          <p:nvSpPr>
            <p:cNvPr id="20" name="Freeform: Shape 19"/>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1" name="Freeform: Shape 20"/>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2" name="Freeform: Shape 21"/>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3" name="Freeform: Shape 22"/>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4" name="Freeform: Shape 23"/>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25" name="Graphic 154"/>
          <p:cNvGrpSpPr/>
          <p:nvPr/>
        </p:nvGrpSpPr>
        <p:grpSpPr>
          <a:xfrm>
            <a:off x="9887102" y="4984376"/>
            <a:ext cx="1734184" cy="1380521"/>
            <a:chOff x="9167261" y="3475651"/>
            <a:chExt cx="1734184" cy="1380521"/>
          </a:xfrm>
        </p:grpSpPr>
        <p:sp>
          <p:nvSpPr>
            <p:cNvPr id="26" name="Freeform: Shape 25"/>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7" name="Freeform: Shape 26"/>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8" name="Freeform: Shape 27"/>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9" name="Freeform: Shape 28"/>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0" name="Freeform: Shape 29"/>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1" name="Freeform: Shape 30"/>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2" name="Freeform: Shape 31"/>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3" name="Freeform: Shape 32"/>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4" name="Freeform: Shape 33"/>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5" name="Freeform: Shape 34"/>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6" name="Freeform: Shape 35"/>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7" name="Freeform: Shape 36"/>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8" name="Freeform: Shape 37"/>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9" name="Freeform: Shape 38"/>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0" name="Freeform: Shape 39"/>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1" name="Freeform: Shape 40"/>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2" name="Freeform: Shape 41"/>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3" name="Freeform: Shape 42"/>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4" name="Freeform: Shape 43"/>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71" name="Graphic 70"/>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746101" y="2605828"/>
            <a:ext cx="1433328" cy="961600"/>
          </a:xfrm>
          <a:prstGeom prst="rect">
            <a:avLst/>
          </a:prstGeom>
        </p:spPr>
      </p:pic>
      <p:grpSp>
        <p:nvGrpSpPr>
          <p:cNvPr id="72" name="Graphic 243"/>
          <p:cNvGrpSpPr/>
          <p:nvPr/>
        </p:nvGrpSpPr>
        <p:grpSpPr>
          <a:xfrm>
            <a:off x="10022800" y="5553654"/>
            <a:ext cx="1630724" cy="1255170"/>
            <a:chOff x="7982733" y="5589867"/>
            <a:chExt cx="1630724" cy="1255170"/>
          </a:xfrm>
        </p:grpSpPr>
        <p:sp>
          <p:nvSpPr>
            <p:cNvPr id="73" name="Freeform: Shape 72"/>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4" name="Freeform: Shape 73"/>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5" name="Freeform: Shape 74"/>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6" name="Freeform: Shape 75"/>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7" name="Freeform: Shape 76"/>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78" name="Graphic 143"/>
          <p:cNvGrpSpPr/>
          <p:nvPr/>
        </p:nvGrpSpPr>
        <p:grpSpPr>
          <a:xfrm flipH="1">
            <a:off x="-614447" y="3386307"/>
            <a:ext cx="1876002" cy="3664187"/>
            <a:chOff x="10445531" y="3270549"/>
            <a:chExt cx="1876002" cy="3664187"/>
          </a:xfrm>
        </p:grpSpPr>
        <p:sp>
          <p:nvSpPr>
            <p:cNvPr id="79" name="Freeform: Shape 78"/>
            <p:cNvSpPr/>
            <p:nvPr/>
          </p:nvSpPr>
          <p:spPr>
            <a:xfrm>
              <a:off x="10445531" y="3270549"/>
              <a:ext cx="1876002" cy="3650892"/>
            </a:xfrm>
            <a:custGeom>
              <a:avLst/>
              <a:gdLst>
                <a:gd name="connsiteX0" fmla="*/ 1562850 w 1876002"/>
                <a:gd name="connsiteY0" fmla="*/ 3650892 h 3650892"/>
                <a:gd name="connsiteX1" fmla="*/ 6436 w 1876002"/>
                <a:gd name="connsiteY1" fmla="*/ 1834145 h 3650892"/>
                <a:gd name="connsiteX2" fmla="*/ 47444 w 1876002"/>
                <a:gd name="connsiteY2" fmla="*/ 9941 h 3650892"/>
                <a:gd name="connsiteX3" fmla="*/ 49100 w 1876002"/>
                <a:gd name="connsiteY3" fmla="*/ 0 h 3650892"/>
                <a:gd name="connsiteX4" fmla="*/ 1624361 w 1876002"/>
                <a:gd name="connsiteY4" fmla="*/ 1400462 h 3650892"/>
                <a:gd name="connsiteX5" fmla="*/ 1674481 w 1876002"/>
                <a:gd name="connsiteY5" fmla="*/ 3352658 h 3650892"/>
                <a:gd name="connsiteX6" fmla="*/ 1562850 w 1876002"/>
                <a:gd name="connsiteY6" fmla="*/ 3650892 h 36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002" h="365089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0" name="Freeform: Shape 79"/>
            <p:cNvSpPr/>
            <p:nvPr/>
          </p:nvSpPr>
          <p:spPr>
            <a:xfrm>
              <a:off x="10625392" y="3521682"/>
              <a:ext cx="1371735" cy="3413054"/>
            </a:xfrm>
            <a:custGeom>
              <a:avLst/>
              <a:gdLst>
                <a:gd name="connsiteX0" fmla="*/ 1788 w 1371735"/>
                <a:gd name="connsiteY0" fmla="*/ 28876 h 3413054"/>
                <a:gd name="connsiteX1" fmla="*/ 431743 w 1371735"/>
                <a:gd name="connsiteY1" fmla="*/ 788961 h 3413054"/>
                <a:gd name="connsiteX2" fmla="*/ 772228 w 1371735"/>
                <a:gd name="connsiteY2" fmla="*/ 1701063 h 3413054"/>
                <a:gd name="connsiteX3" fmla="*/ 1052652 w 1371735"/>
                <a:gd name="connsiteY3" fmla="*/ 2576713 h 3413054"/>
                <a:gd name="connsiteX4" fmla="*/ 1337011 w 1371735"/>
                <a:gd name="connsiteY4" fmla="*/ 3404108 h 3413054"/>
                <a:gd name="connsiteX5" fmla="*/ 1369734 w 1371735"/>
                <a:gd name="connsiteY5" fmla="*/ 3385055 h 3413054"/>
                <a:gd name="connsiteX6" fmla="*/ 1361449 w 1371735"/>
                <a:gd name="connsiteY6" fmla="*/ 3373456 h 3413054"/>
                <a:gd name="connsiteX7" fmla="*/ 1328726 w 1371735"/>
                <a:gd name="connsiteY7" fmla="*/ 3392510 h 3413054"/>
                <a:gd name="connsiteX8" fmla="*/ 1337011 w 1371735"/>
                <a:gd name="connsiteY8" fmla="*/ 3404108 h 3413054"/>
                <a:gd name="connsiteX9" fmla="*/ 1369734 w 1371735"/>
                <a:gd name="connsiteY9" fmla="*/ 3385055 h 3413054"/>
                <a:gd name="connsiteX10" fmla="*/ 1073570 w 1371735"/>
                <a:gd name="connsiteY10" fmla="*/ 2513546 h 3413054"/>
                <a:gd name="connsiteX11" fmla="*/ 790247 w 1371735"/>
                <a:gd name="connsiteY11" fmla="*/ 1635617 h 3413054"/>
                <a:gd name="connsiteX12" fmla="*/ 464673 w 1371735"/>
                <a:gd name="connsiteY12" fmla="*/ 769907 h 3413054"/>
                <a:gd name="connsiteX13" fmla="*/ 34718 w 1371735"/>
                <a:gd name="connsiteY13" fmla="*/ 9822 h 3413054"/>
                <a:gd name="connsiteX14" fmla="*/ 1788 w 1371735"/>
                <a:gd name="connsiteY14" fmla="*/ 28876 h 3413054"/>
                <a:gd name="connsiteX15" fmla="*/ 1788 w 1371735"/>
                <a:gd name="connsiteY15" fmla="*/ 28876 h 341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735" h="3413054">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1" name="Freeform: Shape 80"/>
            <p:cNvSpPr/>
            <p:nvPr/>
          </p:nvSpPr>
          <p:spPr>
            <a:xfrm>
              <a:off x="10568388" y="3758960"/>
              <a:ext cx="463768" cy="390574"/>
            </a:xfrm>
            <a:custGeom>
              <a:avLst/>
              <a:gdLst>
                <a:gd name="connsiteX0" fmla="*/ 8672 w 463768"/>
                <a:gd name="connsiteY0" fmla="*/ 198150 h 390574"/>
                <a:gd name="connsiteX1" fmla="*/ 410874 w 463768"/>
                <a:gd name="connsiteY1" fmla="*/ 389725 h 390574"/>
                <a:gd name="connsiteX2" fmla="*/ 434899 w 463768"/>
                <a:gd name="connsiteY2" fmla="*/ 371499 h 390574"/>
                <a:gd name="connsiteX3" fmla="*/ 463687 w 463768"/>
                <a:gd name="connsiteY3" fmla="*/ 18174 h 390574"/>
                <a:gd name="connsiteX4" fmla="*/ 425786 w 463768"/>
                <a:gd name="connsiteY4" fmla="*/ 18174 h 390574"/>
                <a:gd name="connsiteX5" fmla="*/ 396998 w 463768"/>
                <a:gd name="connsiteY5" fmla="*/ 371499 h 390574"/>
                <a:gd name="connsiteX6" fmla="*/ 421023 w 463768"/>
                <a:gd name="connsiteY6" fmla="*/ 353274 h 390574"/>
                <a:gd name="connsiteX7" fmla="*/ 27725 w 463768"/>
                <a:gd name="connsiteY7" fmla="*/ 165634 h 390574"/>
                <a:gd name="connsiteX8" fmla="*/ 8672 w 463768"/>
                <a:gd name="connsiteY8" fmla="*/ 198150 h 390574"/>
                <a:gd name="connsiteX9" fmla="*/ 8672 w 463768"/>
                <a:gd name="connsiteY9" fmla="*/ 198150 h 39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68" h="390574">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2" name="Freeform: Shape 81"/>
            <p:cNvSpPr/>
            <p:nvPr/>
          </p:nvSpPr>
          <p:spPr>
            <a:xfrm>
              <a:off x="10574138" y="4118909"/>
              <a:ext cx="713804" cy="433172"/>
            </a:xfrm>
            <a:custGeom>
              <a:avLst/>
              <a:gdLst>
                <a:gd name="connsiteX0" fmla="*/ 8928 w 713804"/>
                <a:gd name="connsiteY0" fmla="*/ 166467 h 433172"/>
                <a:gd name="connsiteX1" fmla="*/ 608919 w 713804"/>
                <a:gd name="connsiteY1" fmla="*/ 431150 h 433172"/>
                <a:gd name="connsiteX2" fmla="*/ 636672 w 713804"/>
                <a:gd name="connsiteY2" fmla="*/ 419966 h 433172"/>
                <a:gd name="connsiteX3" fmla="*/ 713508 w 713804"/>
                <a:gd name="connsiteY3" fmla="*/ 23769 h 433172"/>
                <a:gd name="connsiteX4" fmla="*/ 677058 w 713804"/>
                <a:gd name="connsiteY4" fmla="*/ 13828 h 433172"/>
                <a:gd name="connsiteX5" fmla="*/ 600221 w 713804"/>
                <a:gd name="connsiteY5" fmla="*/ 410025 h 433172"/>
                <a:gd name="connsiteX6" fmla="*/ 627973 w 713804"/>
                <a:gd name="connsiteY6" fmla="*/ 398634 h 433172"/>
                <a:gd name="connsiteX7" fmla="*/ 28189 w 713804"/>
                <a:gd name="connsiteY7" fmla="*/ 133951 h 433172"/>
                <a:gd name="connsiteX8" fmla="*/ 8928 w 713804"/>
                <a:gd name="connsiteY8" fmla="*/ 166467 h 433172"/>
                <a:gd name="connsiteX9" fmla="*/ 8928 w 713804"/>
                <a:gd name="connsiteY9" fmla="*/ 166467 h 4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804" h="433172">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3" name="Freeform: Shape 82"/>
            <p:cNvSpPr/>
            <p:nvPr/>
          </p:nvSpPr>
          <p:spPr>
            <a:xfrm>
              <a:off x="10548869" y="4399170"/>
              <a:ext cx="1008997" cy="611440"/>
            </a:xfrm>
            <a:custGeom>
              <a:avLst/>
              <a:gdLst>
                <a:gd name="connsiteX0" fmla="*/ 13279 w 1008997"/>
                <a:gd name="connsiteY0" fmla="*/ 282817 h 611440"/>
                <a:gd name="connsiteX1" fmla="*/ 807123 w 1008997"/>
                <a:gd name="connsiteY1" fmla="*/ 610668 h 611440"/>
                <a:gd name="connsiteX2" fmla="*/ 830319 w 1008997"/>
                <a:gd name="connsiteY2" fmla="*/ 597413 h 611440"/>
                <a:gd name="connsiteX3" fmla="*/ 1008638 w 1008997"/>
                <a:gd name="connsiteY3" fmla="*/ 23725 h 611440"/>
                <a:gd name="connsiteX4" fmla="*/ 972187 w 1008997"/>
                <a:gd name="connsiteY4" fmla="*/ 13577 h 611440"/>
                <a:gd name="connsiteX5" fmla="*/ 793868 w 1008997"/>
                <a:gd name="connsiteY5" fmla="*/ 587265 h 611440"/>
                <a:gd name="connsiteX6" fmla="*/ 817064 w 1008997"/>
                <a:gd name="connsiteY6" fmla="*/ 574010 h 611440"/>
                <a:gd name="connsiteX7" fmla="*/ 23427 w 1008997"/>
                <a:gd name="connsiteY7" fmla="*/ 246366 h 611440"/>
                <a:gd name="connsiteX8" fmla="*/ 13279 w 1008997"/>
                <a:gd name="connsiteY8" fmla="*/ 282817 h 611440"/>
                <a:gd name="connsiteX9" fmla="*/ 13279 w 1008997"/>
                <a:gd name="connsiteY9" fmla="*/ 282817 h 61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997" h="611440">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4" name="Freeform: Shape 83"/>
            <p:cNvSpPr/>
            <p:nvPr/>
          </p:nvSpPr>
          <p:spPr>
            <a:xfrm>
              <a:off x="10645958" y="4782571"/>
              <a:ext cx="1185080" cy="627779"/>
            </a:xfrm>
            <a:custGeom>
              <a:avLst/>
              <a:gdLst>
                <a:gd name="connsiteX0" fmla="*/ 8975 w 1185080"/>
                <a:gd name="connsiteY0" fmla="*/ 292506 h 627779"/>
                <a:gd name="connsiteX1" fmla="*/ 438309 w 1185080"/>
                <a:gd name="connsiteY1" fmla="*/ 490294 h 627779"/>
                <a:gd name="connsiteX2" fmla="*/ 780243 w 1185080"/>
                <a:gd name="connsiteY2" fmla="*/ 626778 h 627779"/>
                <a:gd name="connsiteX3" fmla="*/ 968297 w 1185080"/>
                <a:gd name="connsiteY3" fmla="*/ 462334 h 627779"/>
                <a:gd name="connsiteX4" fmla="*/ 1182860 w 1185080"/>
                <a:gd name="connsiteY4" fmla="*/ 28651 h 627779"/>
                <a:gd name="connsiteX5" fmla="*/ 1150137 w 1185080"/>
                <a:gd name="connsiteY5" fmla="*/ 9597 h 627779"/>
                <a:gd name="connsiteX6" fmla="*/ 964155 w 1185080"/>
                <a:gd name="connsiteY6" fmla="*/ 372657 h 627779"/>
                <a:gd name="connsiteX7" fmla="*/ 729916 w 1185080"/>
                <a:gd name="connsiteY7" fmla="*/ 579143 h 627779"/>
                <a:gd name="connsiteX8" fmla="*/ 418633 w 1185080"/>
                <a:gd name="connsiteY8" fmla="*/ 440588 h 627779"/>
                <a:gd name="connsiteX9" fmla="*/ 28028 w 1185080"/>
                <a:gd name="connsiteY9" fmla="*/ 259783 h 627779"/>
                <a:gd name="connsiteX10" fmla="*/ 8975 w 1185080"/>
                <a:gd name="connsiteY10" fmla="*/ 292506 h 627779"/>
                <a:gd name="connsiteX11" fmla="*/ 8975 w 1185080"/>
                <a:gd name="connsiteY11" fmla="*/ 292506 h 6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080" h="627779">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5" name="Freeform: Shape 84"/>
            <p:cNvSpPr/>
            <p:nvPr/>
          </p:nvSpPr>
          <p:spPr>
            <a:xfrm>
              <a:off x="10705272" y="5222868"/>
              <a:ext cx="1308052" cy="693850"/>
            </a:xfrm>
            <a:custGeom>
              <a:avLst/>
              <a:gdLst>
                <a:gd name="connsiteX0" fmla="*/ 6408 w 1308052"/>
                <a:gd name="connsiteY0" fmla="*/ 340154 h 693850"/>
                <a:gd name="connsiteX1" fmla="*/ 390385 w 1308052"/>
                <a:gd name="connsiteY1" fmla="*/ 497556 h 693850"/>
                <a:gd name="connsiteX2" fmla="*/ 928037 w 1308052"/>
                <a:gd name="connsiteY2" fmla="*/ 693065 h 693850"/>
                <a:gd name="connsiteX3" fmla="*/ 949369 w 1308052"/>
                <a:gd name="connsiteY3" fmla="*/ 684367 h 693850"/>
                <a:gd name="connsiteX4" fmla="*/ 1307251 w 1308052"/>
                <a:gd name="connsiteY4" fmla="*/ 23486 h 693850"/>
                <a:gd name="connsiteX5" fmla="*/ 1270800 w 1308052"/>
                <a:gd name="connsiteY5" fmla="*/ 13338 h 693850"/>
                <a:gd name="connsiteX6" fmla="*/ 1101178 w 1308052"/>
                <a:gd name="connsiteY6" fmla="*/ 380540 h 693850"/>
                <a:gd name="connsiteX7" fmla="*/ 987684 w 1308052"/>
                <a:gd name="connsiteY7" fmla="*/ 561138 h 693850"/>
                <a:gd name="connsiteX8" fmla="*/ 939427 w 1308052"/>
                <a:gd name="connsiteY8" fmla="*/ 632383 h 693850"/>
                <a:gd name="connsiteX9" fmla="*/ 834838 w 1308052"/>
                <a:gd name="connsiteY9" fmla="*/ 621406 h 693850"/>
                <a:gd name="connsiteX10" fmla="*/ 420002 w 1308052"/>
                <a:gd name="connsiteY10" fmla="*/ 466904 h 693850"/>
                <a:gd name="connsiteX11" fmla="*/ 33125 w 1308052"/>
                <a:gd name="connsiteY11" fmla="*/ 313230 h 693850"/>
                <a:gd name="connsiteX12" fmla="*/ 6408 w 1308052"/>
                <a:gd name="connsiteY12" fmla="*/ 340154 h 693850"/>
                <a:gd name="connsiteX13" fmla="*/ 6408 w 1308052"/>
                <a:gd name="connsiteY13" fmla="*/ 340154 h 6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052" h="693850">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6" name="Freeform: Shape 85"/>
            <p:cNvSpPr/>
            <p:nvPr/>
          </p:nvSpPr>
          <p:spPr>
            <a:xfrm>
              <a:off x="10850062" y="5765432"/>
              <a:ext cx="1225541" cy="680327"/>
            </a:xfrm>
            <a:custGeom>
              <a:avLst/>
              <a:gdLst>
                <a:gd name="connsiteX0" fmla="*/ 13428 w 1225541"/>
                <a:gd name="connsiteY0" fmla="*/ 348289 h 680327"/>
                <a:gd name="connsiteX1" fmla="*/ 949968 w 1225541"/>
                <a:gd name="connsiteY1" fmla="*/ 679662 h 680327"/>
                <a:gd name="connsiteX2" fmla="*/ 971300 w 1225541"/>
                <a:gd name="connsiteY2" fmla="*/ 670963 h 680327"/>
                <a:gd name="connsiteX3" fmla="*/ 1224593 w 1225541"/>
                <a:gd name="connsiteY3" fmla="*/ 23338 h 680327"/>
                <a:gd name="connsiteX4" fmla="*/ 1188142 w 1225541"/>
                <a:gd name="connsiteY4" fmla="*/ 13189 h 680327"/>
                <a:gd name="connsiteX5" fmla="*/ 1057250 w 1225541"/>
                <a:gd name="connsiteY5" fmla="*/ 391368 h 680327"/>
                <a:gd name="connsiteX6" fmla="*/ 973993 w 1225541"/>
                <a:gd name="connsiteY6" fmla="*/ 582321 h 680327"/>
                <a:gd name="connsiteX7" fmla="*/ 908133 w 1225541"/>
                <a:gd name="connsiteY7" fmla="*/ 627056 h 680327"/>
                <a:gd name="connsiteX8" fmla="*/ 804372 w 1225541"/>
                <a:gd name="connsiteY8" fmla="*/ 591434 h 680327"/>
                <a:gd name="connsiteX9" fmla="*/ 23576 w 1225541"/>
                <a:gd name="connsiteY9" fmla="*/ 311839 h 680327"/>
                <a:gd name="connsiteX10" fmla="*/ 13428 w 1225541"/>
                <a:gd name="connsiteY10" fmla="*/ 348289 h 680327"/>
                <a:gd name="connsiteX11" fmla="*/ 13428 w 1225541"/>
                <a:gd name="connsiteY11" fmla="*/ 348289 h 6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41" h="680327">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87" name="Graphic 153"/>
          <p:cNvGrpSpPr/>
          <p:nvPr/>
        </p:nvGrpSpPr>
        <p:grpSpPr>
          <a:xfrm flipH="1">
            <a:off x="-75591" y="3124096"/>
            <a:ext cx="1068908" cy="1281260"/>
            <a:chOff x="11161825" y="3187825"/>
            <a:chExt cx="1068908" cy="1281260"/>
          </a:xfrm>
        </p:grpSpPr>
        <p:sp>
          <p:nvSpPr>
            <p:cNvPr id="88" name="Freeform: Shape 87"/>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9" name="Freeform: Shape 88"/>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0" name="Freeform: Shape 89"/>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1" name="Freeform: Shape 90"/>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2" name="Freeform: Shape 91"/>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93" name="Graphic 154"/>
          <p:cNvGrpSpPr/>
          <p:nvPr/>
        </p:nvGrpSpPr>
        <p:grpSpPr>
          <a:xfrm flipH="1">
            <a:off x="267398" y="4109338"/>
            <a:ext cx="1734183" cy="1380521"/>
            <a:chOff x="9167261" y="3475651"/>
            <a:chExt cx="1734183" cy="1380521"/>
          </a:xfrm>
        </p:grpSpPr>
        <p:sp>
          <p:nvSpPr>
            <p:cNvPr id="94" name="Freeform: Shape 93"/>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5" name="Freeform: Shape 94"/>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6" name="Freeform: Shape 95"/>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7" name="Freeform: Shape 96"/>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8" name="Freeform: Shape 97"/>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9" name="Freeform: Shape 98"/>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0" name="Freeform: Shape 99"/>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1" name="Freeform: Shape 100"/>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2" name="Freeform: Shape 101"/>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3" name="Freeform: Shape 102"/>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4" name="Freeform: Shape 103"/>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5" name="Freeform: Shape 104"/>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6" name="Freeform: Shape 105"/>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7" name="Freeform: Shape 106"/>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8" name="Freeform: Shape 107"/>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9" name="Freeform: Shape 108"/>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0" name="Freeform: Shape 109"/>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1" name="Freeform: Shape 110"/>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2" name="Freeform: Shape 111"/>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139" name="Graphic 138"/>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24287" y="2542099"/>
            <a:ext cx="1433328" cy="961600"/>
          </a:xfrm>
          <a:prstGeom prst="rect">
            <a:avLst/>
          </a:prstGeom>
        </p:spPr>
      </p:pic>
      <p:grpSp>
        <p:nvGrpSpPr>
          <p:cNvPr id="140" name="Graphic 243"/>
          <p:cNvGrpSpPr/>
          <p:nvPr/>
        </p:nvGrpSpPr>
        <p:grpSpPr>
          <a:xfrm flipH="1">
            <a:off x="355560" y="5449273"/>
            <a:ext cx="1630724" cy="1255169"/>
            <a:chOff x="7982733" y="5589867"/>
            <a:chExt cx="1630724" cy="1255169"/>
          </a:xfrm>
        </p:grpSpPr>
        <p:sp>
          <p:nvSpPr>
            <p:cNvPr id="141" name="Freeform: Shape 140"/>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2" name="Freeform: Shape 141"/>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3" name="Freeform: Shape 142"/>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4" name="Freeform: Shape 143"/>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5" name="Freeform: Shape 144"/>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148" name="Graphic 147"/>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645958" y="717127"/>
            <a:ext cx="1460633" cy="684352"/>
          </a:xfrm>
          <a:prstGeom prst="rect">
            <a:avLst/>
          </a:prstGeom>
        </p:spPr>
      </p:pic>
      <p:pic>
        <p:nvPicPr>
          <p:cNvPr id="150" name="Graphic 149"/>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657413" y="5463713"/>
            <a:ext cx="2444487" cy="1145318"/>
          </a:xfrm>
          <a:prstGeom prst="rect">
            <a:avLst/>
          </a:prstGeom>
        </p:spPr>
      </p:pic>
      <p:pic>
        <p:nvPicPr>
          <p:cNvPr id="152" name="Graphic 151"/>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254392" y="1864201"/>
            <a:ext cx="1090936" cy="511137"/>
          </a:xfrm>
          <a:prstGeom prst="rect">
            <a:avLst/>
          </a:prstGeom>
        </p:spPr>
      </p:pic>
      <p:pic>
        <p:nvPicPr>
          <p:cNvPr id="154" name="Graphic 153"/>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619354" y="313264"/>
            <a:ext cx="1460633" cy="684352"/>
          </a:xfrm>
          <a:prstGeom prst="rect">
            <a:avLst/>
          </a:prstGeom>
        </p:spPr>
      </p:pic>
      <p:pic>
        <p:nvPicPr>
          <p:cNvPr id="156" name="Graphic 155"/>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53348" y="817618"/>
            <a:ext cx="2444487" cy="1145318"/>
          </a:xfrm>
          <a:prstGeom prst="rect">
            <a:avLst/>
          </a:prstGeom>
        </p:spPr>
      </p:pic>
      <p:pic>
        <p:nvPicPr>
          <p:cNvPr id="158" name="Graphic 157"/>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935202" y="4449321"/>
            <a:ext cx="1090936" cy="511137"/>
          </a:xfrm>
          <a:prstGeom prst="rect">
            <a:avLst/>
          </a:prstGeom>
        </p:spPr>
      </p:pic>
      <p:sp>
        <p:nvSpPr>
          <p:cNvPr id="114" name="Rectangles 77828"/>
          <p:cNvSpPr/>
          <p:nvPr/>
        </p:nvSpPr>
        <p:spPr>
          <a:xfrm>
            <a:off x="1497518" y="1822400"/>
            <a:ext cx="8824879" cy="1569660"/>
          </a:xfrm>
          <a:custGeom>
            <a:avLst/>
            <a:gdLst>
              <a:gd name="connsiteX0" fmla="*/ 0 w 8824879"/>
              <a:gd name="connsiteY0" fmla="*/ 0 h 1569660"/>
              <a:gd name="connsiteX1" fmla="*/ 764823 w 8824879"/>
              <a:gd name="connsiteY1" fmla="*/ 0 h 1569660"/>
              <a:gd name="connsiteX2" fmla="*/ 1264899 w 8824879"/>
              <a:gd name="connsiteY2" fmla="*/ 0 h 1569660"/>
              <a:gd name="connsiteX3" fmla="*/ 1676727 w 8824879"/>
              <a:gd name="connsiteY3" fmla="*/ 0 h 1569660"/>
              <a:gd name="connsiteX4" fmla="*/ 2000306 w 8824879"/>
              <a:gd name="connsiteY4" fmla="*/ 0 h 1569660"/>
              <a:gd name="connsiteX5" fmla="*/ 2412134 w 8824879"/>
              <a:gd name="connsiteY5" fmla="*/ 0 h 1569660"/>
              <a:gd name="connsiteX6" fmla="*/ 2735712 w 8824879"/>
              <a:gd name="connsiteY6" fmla="*/ 0 h 1569660"/>
              <a:gd name="connsiteX7" fmla="*/ 3412287 w 8824879"/>
              <a:gd name="connsiteY7" fmla="*/ 0 h 1569660"/>
              <a:gd name="connsiteX8" fmla="*/ 3735865 w 8824879"/>
              <a:gd name="connsiteY8" fmla="*/ 0 h 1569660"/>
              <a:gd name="connsiteX9" fmla="*/ 4059444 w 8824879"/>
              <a:gd name="connsiteY9" fmla="*/ 0 h 1569660"/>
              <a:gd name="connsiteX10" fmla="*/ 4383023 w 8824879"/>
              <a:gd name="connsiteY10" fmla="*/ 0 h 1569660"/>
              <a:gd name="connsiteX11" fmla="*/ 4883100 w 8824879"/>
              <a:gd name="connsiteY11" fmla="*/ 0 h 1569660"/>
              <a:gd name="connsiteX12" fmla="*/ 5647923 w 8824879"/>
              <a:gd name="connsiteY12" fmla="*/ 0 h 1569660"/>
              <a:gd name="connsiteX13" fmla="*/ 6324497 w 8824879"/>
              <a:gd name="connsiteY13" fmla="*/ 0 h 1569660"/>
              <a:gd name="connsiteX14" fmla="*/ 6648076 w 8824879"/>
              <a:gd name="connsiteY14" fmla="*/ 0 h 1569660"/>
              <a:gd name="connsiteX15" fmla="*/ 7236401 w 8824879"/>
              <a:gd name="connsiteY15" fmla="*/ 0 h 1569660"/>
              <a:gd name="connsiteX16" fmla="*/ 7559980 w 8824879"/>
              <a:gd name="connsiteY16" fmla="*/ 0 h 1569660"/>
              <a:gd name="connsiteX17" fmla="*/ 8236554 w 8824879"/>
              <a:gd name="connsiteY17" fmla="*/ 0 h 1569660"/>
              <a:gd name="connsiteX18" fmla="*/ 8824879 w 8824879"/>
              <a:gd name="connsiteY18" fmla="*/ 0 h 1569660"/>
              <a:gd name="connsiteX19" fmla="*/ 8824879 w 8824879"/>
              <a:gd name="connsiteY19" fmla="*/ 491827 h 1569660"/>
              <a:gd name="connsiteX20" fmla="*/ 8824879 w 8824879"/>
              <a:gd name="connsiteY20" fmla="*/ 1046440 h 1569660"/>
              <a:gd name="connsiteX21" fmla="*/ 8824879 w 8824879"/>
              <a:gd name="connsiteY21" fmla="*/ 1569660 h 1569660"/>
              <a:gd name="connsiteX22" fmla="*/ 8413051 w 8824879"/>
              <a:gd name="connsiteY22" fmla="*/ 1569660 h 1569660"/>
              <a:gd name="connsiteX23" fmla="*/ 7736477 w 8824879"/>
              <a:gd name="connsiteY23" fmla="*/ 1569660 h 1569660"/>
              <a:gd name="connsiteX24" fmla="*/ 7059903 w 8824879"/>
              <a:gd name="connsiteY24" fmla="*/ 1569660 h 1569660"/>
              <a:gd name="connsiteX25" fmla="*/ 6736324 w 8824879"/>
              <a:gd name="connsiteY25" fmla="*/ 1569660 h 1569660"/>
              <a:gd name="connsiteX26" fmla="*/ 5971501 w 8824879"/>
              <a:gd name="connsiteY26" fmla="*/ 1569660 h 1569660"/>
              <a:gd name="connsiteX27" fmla="*/ 5471425 w 8824879"/>
              <a:gd name="connsiteY27" fmla="*/ 1569660 h 1569660"/>
              <a:gd name="connsiteX28" fmla="*/ 5059597 w 8824879"/>
              <a:gd name="connsiteY28" fmla="*/ 1569660 h 1569660"/>
              <a:gd name="connsiteX29" fmla="*/ 4647770 w 8824879"/>
              <a:gd name="connsiteY29" fmla="*/ 1569660 h 1569660"/>
              <a:gd name="connsiteX30" fmla="*/ 4059444 w 8824879"/>
              <a:gd name="connsiteY30" fmla="*/ 1569660 h 1569660"/>
              <a:gd name="connsiteX31" fmla="*/ 3471119 w 8824879"/>
              <a:gd name="connsiteY31" fmla="*/ 1569660 h 1569660"/>
              <a:gd name="connsiteX32" fmla="*/ 2971043 w 8824879"/>
              <a:gd name="connsiteY32" fmla="*/ 1569660 h 1569660"/>
              <a:gd name="connsiteX33" fmla="*/ 2294469 w 8824879"/>
              <a:gd name="connsiteY33" fmla="*/ 1569660 h 1569660"/>
              <a:gd name="connsiteX34" fmla="*/ 1794392 w 8824879"/>
              <a:gd name="connsiteY34" fmla="*/ 1569660 h 1569660"/>
              <a:gd name="connsiteX35" fmla="*/ 1294316 w 8824879"/>
              <a:gd name="connsiteY35" fmla="*/ 1569660 h 1569660"/>
              <a:gd name="connsiteX36" fmla="*/ 970737 w 8824879"/>
              <a:gd name="connsiteY36" fmla="*/ 1569660 h 1569660"/>
              <a:gd name="connsiteX37" fmla="*/ 0 w 8824879"/>
              <a:gd name="connsiteY37" fmla="*/ 1569660 h 1569660"/>
              <a:gd name="connsiteX38" fmla="*/ 0 w 8824879"/>
              <a:gd name="connsiteY38" fmla="*/ 1015047 h 1569660"/>
              <a:gd name="connsiteX39" fmla="*/ 0 w 8824879"/>
              <a:gd name="connsiteY39" fmla="*/ 538917 h 1569660"/>
              <a:gd name="connsiteX40" fmla="*/ 0 w 8824879"/>
              <a:gd name="connsiteY40" fmla="*/ 0 h 1569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824879" h="1569660" fill="none" extrusionOk="0">
                <a:moveTo>
                  <a:pt x="0" y="0"/>
                </a:moveTo>
                <a:cubicBezTo>
                  <a:pt x="287286" y="-91652"/>
                  <a:pt x="393402" y="4500"/>
                  <a:pt x="764823" y="0"/>
                </a:cubicBezTo>
                <a:cubicBezTo>
                  <a:pt x="1136244" y="-4500"/>
                  <a:pt x="1131324" y="34582"/>
                  <a:pt x="1264899" y="0"/>
                </a:cubicBezTo>
                <a:cubicBezTo>
                  <a:pt x="1398474" y="-34582"/>
                  <a:pt x="1504282" y="5324"/>
                  <a:pt x="1676727" y="0"/>
                </a:cubicBezTo>
                <a:cubicBezTo>
                  <a:pt x="1849172" y="-5324"/>
                  <a:pt x="1847128" y="5387"/>
                  <a:pt x="2000306" y="0"/>
                </a:cubicBezTo>
                <a:cubicBezTo>
                  <a:pt x="2153484" y="-5387"/>
                  <a:pt x="2300554" y="19738"/>
                  <a:pt x="2412134" y="0"/>
                </a:cubicBezTo>
                <a:cubicBezTo>
                  <a:pt x="2523714" y="-19738"/>
                  <a:pt x="2622535" y="9889"/>
                  <a:pt x="2735712" y="0"/>
                </a:cubicBezTo>
                <a:cubicBezTo>
                  <a:pt x="2848889" y="-9889"/>
                  <a:pt x="3263626" y="70121"/>
                  <a:pt x="3412287" y="0"/>
                </a:cubicBezTo>
                <a:cubicBezTo>
                  <a:pt x="3560949" y="-70121"/>
                  <a:pt x="3593448" y="3671"/>
                  <a:pt x="3735865" y="0"/>
                </a:cubicBezTo>
                <a:cubicBezTo>
                  <a:pt x="3878282" y="-3671"/>
                  <a:pt x="3957121" y="23838"/>
                  <a:pt x="4059444" y="0"/>
                </a:cubicBezTo>
                <a:cubicBezTo>
                  <a:pt x="4161767" y="-23838"/>
                  <a:pt x="4288523" y="28567"/>
                  <a:pt x="4383023" y="0"/>
                </a:cubicBezTo>
                <a:cubicBezTo>
                  <a:pt x="4477523" y="-28567"/>
                  <a:pt x="4720396" y="39232"/>
                  <a:pt x="4883100" y="0"/>
                </a:cubicBezTo>
                <a:cubicBezTo>
                  <a:pt x="5045804" y="-39232"/>
                  <a:pt x="5400951" y="29731"/>
                  <a:pt x="5647923" y="0"/>
                </a:cubicBezTo>
                <a:cubicBezTo>
                  <a:pt x="5894895" y="-29731"/>
                  <a:pt x="6077886" y="78591"/>
                  <a:pt x="6324497" y="0"/>
                </a:cubicBezTo>
                <a:cubicBezTo>
                  <a:pt x="6571108" y="-78591"/>
                  <a:pt x="6546013" y="11955"/>
                  <a:pt x="6648076" y="0"/>
                </a:cubicBezTo>
                <a:cubicBezTo>
                  <a:pt x="6750139" y="-11955"/>
                  <a:pt x="6977841" y="23458"/>
                  <a:pt x="7236401" y="0"/>
                </a:cubicBezTo>
                <a:cubicBezTo>
                  <a:pt x="7494961" y="-23458"/>
                  <a:pt x="7482468" y="7502"/>
                  <a:pt x="7559980" y="0"/>
                </a:cubicBezTo>
                <a:cubicBezTo>
                  <a:pt x="7637492" y="-7502"/>
                  <a:pt x="7928336" y="40638"/>
                  <a:pt x="8236554" y="0"/>
                </a:cubicBezTo>
                <a:cubicBezTo>
                  <a:pt x="8544772" y="-40638"/>
                  <a:pt x="8659742" y="46522"/>
                  <a:pt x="8824879" y="0"/>
                </a:cubicBezTo>
                <a:cubicBezTo>
                  <a:pt x="8836707" y="135319"/>
                  <a:pt x="8782358" y="269387"/>
                  <a:pt x="8824879" y="491827"/>
                </a:cubicBezTo>
                <a:cubicBezTo>
                  <a:pt x="8867400" y="714267"/>
                  <a:pt x="8802914" y="910597"/>
                  <a:pt x="8824879" y="1046440"/>
                </a:cubicBezTo>
                <a:cubicBezTo>
                  <a:pt x="8846844" y="1182283"/>
                  <a:pt x="8805307" y="1447820"/>
                  <a:pt x="8824879" y="1569660"/>
                </a:cubicBezTo>
                <a:cubicBezTo>
                  <a:pt x="8725191" y="1607193"/>
                  <a:pt x="8574115" y="1520257"/>
                  <a:pt x="8413051" y="1569660"/>
                </a:cubicBezTo>
                <a:cubicBezTo>
                  <a:pt x="8251987" y="1619063"/>
                  <a:pt x="7988681" y="1555713"/>
                  <a:pt x="7736477" y="1569660"/>
                </a:cubicBezTo>
                <a:cubicBezTo>
                  <a:pt x="7484273" y="1583607"/>
                  <a:pt x="7285218" y="1509897"/>
                  <a:pt x="7059903" y="1569660"/>
                </a:cubicBezTo>
                <a:cubicBezTo>
                  <a:pt x="6834588" y="1629423"/>
                  <a:pt x="6867835" y="1555615"/>
                  <a:pt x="6736324" y="1569660"/>
                </a:cubicBezTo>
                <a:cubicBezTo>
                  <a:pt x="6604813" y="1583705"/>
                  <a:pt x="6215332" y="1479364"/>
                  <a:pt x="5971501" y="1569660"/>
                </a:cubicBezTo>
                <a:cubicBezTo>
                  <a:pt x="5727670" y="1659956"/>
                  <a:pt x="5664336" y="1510492"/>
                  <a:pt x="5471425" y="1569660"/>
                </a:cubicBezTo>
                <a:cubicBezTo>
                  <a:pt x="5278514" y="1628828"/>
                  <a:pt x="5220188" y="1534338"/>
                  <a:pt x="5059597" y="1569660"/>
                </a:cubicBezTo>
                <a:cubicBezTo>
                  <a:pt x="4899006" y="1604982"/>
                  <a:pt x="4798543" y="1538418"/>
                  <a:pt x="4647770" y="1569660"/>
                </a:cubicBezTo>
                <a:cubicBezTo>
                  <a:pt x="4496997" y="1600902"/>
                  <a:pt x="4342096" y="1560738"/>
                  <a:pt x="4059444" y="1569660"/>
                </a:cubicBezTo>
                <a:cubicBezTo>
                  <a:pt x="3776792" y="1578582"/>
                  <a:pt x="3626791" y="1510257"/>
                  <a:pt x="3471119" y="1569660"/>
                </a:cubicBezTo>
                <a:cubicBezTo>
                  <a:pt x="3315447" y="1629063"/>
                  <a:pt x="3108801" y="1525682"/>
                  <a:pt x="2971043" y="1569660"/>
                </a:cubicBezTo>
                <a:cubicBezTo>
                  <a:pt x="2833285" y="1613638"/>
                  <a:pt x="2521328" y="1563607"/>
                  <a:pt x="2294469" y="1569660"/>
                </a:cubicBezTo>
                <a:cubicBezTo>
                  <a:pt x="2067610" y="1575713"/>
                  <a:pt x="1959628" y="1526322"/>
                  <a:pt x="1794392" y="1569660"/>
                </a:cubicBezTo>
                <a:cubicBezTo>
                  <a:pt x="1629156" y="1612998"/>
                  <a:pt x="1394761" y="1540255"/>
                  <a:pt x="1294316" y="1569660"/>
                </a:cubicBezTo>
                <a:cubicBezTo>
                  <a:pt x="1193871" y="1599065"/>
                  <a:pt x="1109072" y="1546252"/>
                  <a:pt x="970737" y="1569660"/>
                </a:cubicBezTo>
                <a:cubicBezTo>
                  <a:pt x="832402" y="1593068"/>
                  <a:pt x="226125" y="1533424"/>
                  <a:pt x="0" y="1569660"/>
                </a:cubicBezTo>
                <a:cubicBezTo>
                  <a:pt x="-144" y="1424923"/>
                  <a:pt x="17867" y="1243211"/>
                  <a:pt x="0" y="1015047"/>
                </a:cubicBezTo>
                <a:cubicBezTo>
                  <a:pt x="-17867" y="786883"/>
                  <a:pt x="19341" y="716847"/>
                  <a:pt x="0" y="538917"/>
                </a:cubicBezTo>
                <a:cubicBezTo>
                  <a:pt x="-19341" y="360987"/>
                  <a:pt x="29866" y="166234"/>
                  <a:pt x="0" y="0"/>
                </a:cubicBezTo>
                <a:close/>
              </a:path>
              <a:path w="8824879" h="1569660" stroke="0" extrusionOk="0">
                <a:moveTo>
                  <a:pt x="0" y="0"/>
                </a:moveTo>
                <a:cubicBezTo>
                  <a:pt x="196216" y="-52668"/>
                  <a:pt x="380653" y="37491"/>
                  <a:pt x="500076" y="0"/>
                </a:cubicBezTo>
                <a:cubicBezTo>
                  <a:pt x="619499" y="-37491"/>
                  <a:pt x="800708" y="18947"/>
                  <a:pt x="911904" y="0"/>
                </a:cubicBezTo>
                <a:cubicBezTo>
                  <a:pt x="1023100" y="-18947"/>
                  <a:pt x="1172021" y="2352"/>
                  <a:pt x="1323732" y="0"/>
                </a:cubicBezTo>
                <a:cubicBezTo>
                  <a:pt x="1475443" y="-2352"/>
                  <a:pt x="1544914" y="6027"/>
                  <a:pt x="1735560" y="0"/>
                </a:cubicBezTo>
                <a:cubicBezTo>
                  <a:pt x="1926206" y="-6027"/>
                  <a:pt x="1984926" y="25218"/>
                  <a:pt x="2059138" y="0"/>
                </a:cubicBezTo>
                <a:cubicBezTo>
                  <a:pt x="2133350" y="-25218"/>
                  <a:pt x="2460548" y="8413"/>
                  <a:pt x="2647464" y="0"/>
                </a:cubicBezTo>
                <a:cubicBezTo>
                  <a:pt x="2834380" y="-8413"/>
                  <a:pt x="3150369" y="15688"/>
                  <a:pt x="3324038" y="0"/>
                </a:cubicBezTo>
                <a:cubicBezTo>
                  <a:pt x="3497707" y="-15688"/>
                  <a:pt x="3664812" y="46718"/>
                  <a:pt x="3912363" y="0"/>
                </a:cubicBezTo>
                <a:cubicBezTo>
                  <a:pt x="4159915" y="-46718"/>
                  <a:pt x="4426594" y="49992"/>
                  <a:pt x="4588937" y="0"/>
                </a:cubicBezTo>
                <a:cubicBezTo>
                  <a:pt x="4751280" y="-49992"/>
                  <a:pt x="5019225" y="66251"/>
                  <a:pt x="5177262" y="0"/>
                </a:cubicBezTo>
                <a:cubicBezTo>
                  <a:pt x="5335300" y="-66251"/>
                  <a:pt x="5595626" y="27516"/>
                  <a:pt x="5942085" y="0"/>
                </a:cubicBezTo>
                <a:cubicBezTo>
                  <a:pt x="6288544" y="-27516"/>
                  <a:pt x="6460456" y="47212"/>
                  <a:pt x="6706908" y="0"/>
                </a:cubicBezTo>
                <a:cubicBezTo>
                  <a:pt x="6953360" y="-47212"/>
                  <a:pt x="7235594" y="35226"/>
                  <a:pt x="7471731" y="0"/>
                </a:cubicBezTo>
                <a:cubicBezTo>
                  <a:pt x="7707868" y="-35226"/>
                  <a:pt x="7839718" y="58135"/>
                  <a:pt x="8148305" y="0"/>
                </a:cubicBezTo>
                <a:cubicBezTo>
                  <a:pt x="8456892" y="-58135"/>
                  <a:pt x="8660679" y="58919"/>
                  <a:pt x="8824879" y="0"/>
                </a:cubicBezTo>
                <a:cubicBezTo>
                  <a:pt x="8829053" y="105771"/>
                  <a:pt x="8810452" y="265426"/>
                  <a:pt x="8824879" y="507523"/>
                </a:cubicBezTo>
                <a:cubicBezTo>
                  <a:pt x="8839306" y="749620"/>
                  <a:pt x="8768646" y="788284"/>
                  <a:pt x="8824879" y="999350"/>
                </a:cubicBezTo>
                <a:cubicBezTo>
                  <a:pt x="8881112" y="1210416"/>
                  <a:pt x="8815616" y="1340268"/>
                  <a:pt x="8824879" y="1569660"/>
                </a:cubicBezTo>
                <a:cubicBezTo>
                  <a:pt x="8663147" y="1596780"/>
                  <a:pt x="8578487" y="1557172"/>
                  <a:pt x="8501300" y="1569660"/>
                </a:cubicBezTo>
                <a:cubicBezTo>
                  <a:pt x="8424113" y="1582148"/>
                  <a:pt x="8311030" y="1541306"/>
                  <a:pt x="8177721" y="1569660"/>
                </a:cubicBezTo>
                <a:cubicBezTo>
                  <a:pt x="8044412" y="1598014"/>
                  <a:pt x="7961305" y="1558192"/>
                  <a:pt x="7854142" y="1569660"/>
                </a:cubicBezTo>
                <a:cubicBezTo>
                  <a:pt x="7746979" y="1581128"/>
                  <a:pt x="7443270" y="1553508"/>
                  <a:pt x="7265817" y="1569660"/>
                </a:cubicBezTo>
                <a:cubicBezTo>
                  <a:pt x="7088365" y="1585812"/>
                  <a:pt x="6691291" y="1524928"/>
                  <a:pt x="6500994" y="1569660"/>
                </a:cubicBezTo>
                <a:cubicBezTo>
                  <a:pt x="6310697" y="1614392"/>
                  <a:pt x="6184487" y="1529642"/>
                  <a:pt x="6000918" y="1569660"/>
                </a:cubicBezTo>
                <a:cubicBezTo>
                  <a:pt x="5817349" y="1609678"/>
                  <a:pt x="5743098" y="1547052"/>
                  <a:pt x="5500841" y="1569660"/>
                </a:cubicBezTo>
                <a:cubicBezTo>
                  <a:pt x="5258584" y="1592268"/>
                  <a:pt x="5024796" y="1558431"/>
                  <a:pt x="4824267" y="1569660"/>
                </a:cubicBezTo>
                <a:cubicBezTo>
                  <a:pt x="4623738" y="1580889"/>
                  <a:pt x="4334585" y="1514215"/>
                  <a:pt x="4059444" y="1569660"/>
                </a:cubicBezTo>
                <a:cubicBezTo>
                  <a:pt x="3784303" y="1625105"/>
                  <a:pt x="3631373" y="1480698"/>
                  <a:pt x="3294621" y="1569660"/>
                </a:cubicBezTo>
                <a:cubicBezTo>
                  <a:pt x="2957869" y="1658622"/>
                  <a:pt x="2980216" y="1530237"/>
                  <a:pt x="2794545" y="1569660"/>
                </a:cubicBezTo>
                <a:cubicBezTo>
                  <a:pt x="2608874" y="1609083"/>
                  <a:pt x="2444364" y="1527878"/>
                  <a:pt x="2206220" y="1569660"/>
                </a:cubicBezTo>
                <a:cubicBezTo>
                  <a:pt x="1968076" y="1611442"/>
                  <a:pt x="1980293" y="1541158"/>
                  <a:pt x="1882641" y="1569660"/>
                </a:cubicBezTo>
                <a:cubicBezTo>
                  <a:pt x="1784989" y="1598162"/>
                  <a:pt x="1654911" y="1560137"/>
                  <a:pt x="1470813" y="1569660"/>
                </a:cubicBezTo>
                <a:cubicBezTo>
                  <a:pt x="1286715" y="1579183"/>
                  <a:pt x="990522" y="1526044"/>
                  <a:pt x="794239" y="1569660"/>
                </a:cubicBezTo>
                <a:cubicBezTo>
                  <a:pt x="597956" y="1613276"/>
                  <a:pt x="296224" y="1485323"/>
                  <a:pt x="0" y="1569660"/>
                </a:cubicBezTo>
                <a:cubicBezTo>
                  <a:pt x="-15769" y="1352329"/>
                  <a:pt x="26675" y="1208376"/>
                  <a:pt x="0" y="1077833"/>
                </a:cubicBezTo>
                <a:cubicBezTo>
                  <a:pt x="-26675" y="947290"/>
                  <a:pt x="34368" y="704502"/>
                  <a:pt x="0" y="586006"/>
                </a:cubicBezTo>
                <a:cubicBezTo>
                  <a:pt x="-34368" y="467510"/>
                  <a:pt x="62311" y="241145"/>
                  <a:pt x="0" y="0"/>
                </a:cubicBezTo>
                <a:close/>
              </a:path>
            </a:pathLst>
          </a:custGeom>
          <a:solidFill>
            <a:schemeClr val="bg1">
              <a:lumMod val="20000"/>
              <a:lumOff val="80000"/>
              <a:alpha val="62000"/>
            </a:schemeClr>
          </a:solidFill>
          <a:ln w="38100">
            <a:solidFill>
              <a:schemeClr val="bg1">
                <a:lumMod val="50000"/>
              </a:schemeClr>
            </a:solidFill>
          </a:ln>
        </p:spPr>
        <p:style>
          <a:lnRef idx="0">
            <a:scrgbClr r="0" g="0" b="0"/>
          </a:lnRef>
          <a:fillRef idx="0">
            <a:scrgbClr r="0" g="0" b="0"/>
          </a:fillRef>
          <a:effectRef idx="0">
            <a:scrgbClr r="0" g="0" b="0"/>
          </a:effectRef>
          <a:fontRef idx="minor">
            <a:schemeClr val="accent1"/>
          </a:fontRef>
        </p:style>
        <p:txBody>
          <a:bodyPr wrap="square">
            <a:spAutoFit/>
          </a:bodyPr>
          <a:lstStyle>
            <a:defPPr>
              <a:defRPr lang="en-US"/>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9pPr>
          </a:lstStyle>
          <a:p>
            <a:pPr lvl="0" algn="ctr"/>
            <a:r>
              <a:rPr lang="en-US" sz="4800" b="1" dirty="0" err="1">
                <a:solidFill>
                  <a:srgbClr val="121212"/>
                </a:solidFill>
              </a:rPr>
              <a:t>Hoạt</a:t>
            </a:r>
            <a:r>
              <a:rPr lang="en-US" sz="4800" b="1" dirty="0">
                <a:solidFill>
                  <a:srgbClr val="121212"/>
                </a:solidFill>
              </a:rPr>
              <a:t> </a:t>
            </a:r>
            <a:r>
              <a:rPr lang="en-US" sz="4800" b="1" dirty="0" err="1">
                <a:solidFill>
                  <a:srgbClr val="121212"/>
                </a:solidFill>
              </a:rPr>
              <a:t>động</a:t>
            </a:r>
            <a:r>
              <a:rPr lang="en-US" sz="4800" b="1" dirty="0">
                <a:solidFill>
                  <a:srgbClr val="121212"/>
                </a:solidFill>
              </a:rPr>
              <a:t> 1: Vai </a:t>
            </a:r>
            <a:r>
              <a:rPr lang="en-US" sz="4800" b="1" dirty="0" err="1">
                <a:solidFill>
                  <a:srgbClr val="121212"/>
                </a:solidFill>
              </a:rPr>
              <a:t>trò</a:t>
            </a:r>
            <a:r>
              <a:rPr lang="en-US" sz="4800" b="1" dirty="0">
                <a:solidFill>
                  <a:srgbClr val="121212"/>
                </a:solidFill>
              </a:rPr>
              <a:t> </a:t>
            </a:r>
            <a:r>
              <a:rPr lang="en-US" sz="4800" b="1" dirty="0" err="1">
                <a:solidFill>
                  <a:srgbClr val="121212"/>
                </a:solidFill>
              </a:rPr>
              <a:t>của</a:t>
            </a:r>
            <a:r>
              <a:rPr lang="en-US" sz="4800" b="1" dirty="0">
                <a:solidFill>
                  <a:srgbClr val="121212"/>
                </a:solidFill>
              </a:rPr>
              <a:t> </a:t>
            </a:r>
            <a:r>
              <a:rPr lang="en-US" sz="4800" b="1" dirty="0" err="1">
                <a:solidFill>
                  <a:srgbClr val="121212"/>
                </a:solidFill>
              </a:rPr>
              <a:t>âm</a:t>
            </a:r>
            <a:r>
              <a:rPr lang="en-US" sz="4800" b="1" dirty="0">
                <a:solidFill>
                  <a:srgbClr val="121212"/>
                </a:solidFill>
              </a:rPr>
              <a:t> </a:t>
            </a:r>
            <a:r>
              <a:rPr lang="en-US" sz="4800" b="1" dirty="0" err="1">
                <a:solidFill>
                  <a:srgbClr val="121212"/>
                </a:solidFill>
              </a:rPr>
              <a:t>thanh</a:t>
            </a:r>
            <a:r>
              <a:rPr lang="en-US" sz="4800" b="1" dirty="0">
                <a:solidFill>
                  <a:srgbClr val="121212"/>
                </a:solidFill>
              </a:rPr>
              <a:t> </a:t>
            </a:r>
            <a:r>
              <a:rPr lang="en-US" sz="4800" b="1" dirty="0" err="1">
                <a:solidFill>
                  <a:srgbClr val="121212"/>
                </a:solidFill>
              </a:rPr>
              <a:t>trong</a:t>
            </a:r>
            <a:r>
              <a:rPr lang="en-US" sz="4800" b="1" dirty="0">
                <a:solidFill>
                  <a:srgbClr val="121212"/>
                </a:solidFill>
              </a:rPr>
              <a:t> </a:t>
            </a:r>
            <a:r>
              <a:rPr lang="en-US" sz="4800" b="1" dirty="0" err="1">
                <a:solidFill>
                  <a:srgbClr val="121212"/>
                </a:solidFill>
              </a:rPr>
              <a:t>cuộc</a:t>
            </a:r>
            <a:r>
              <a:rPr lang="en-US" sz="4800" b="1" dirty="0">
                <a:solidFill>
                  <a:srgbClr val="121212"/>
                </a:solidFill>
              </a:rPr>
              <a:t> </a:t>
            </a:r>
            <a:r>
              <a:rPr lang="en-US" sz="4800" b="1" dirty="0" err="1">
                <a:solidFill>
                  <a:srgbClr val="121212"/>
                </a:solidFill>
              </a:rPr>
              <a:t>sống</a:t>
            </a:r>
            <a:r>
              <a:rPr lang="en-US" sz="4800" b="1" dirty="0">
                <a:solidFill>
                  <a:srgbClr val="121212"/>
                </a:solidFill>
              </a:rPr>
              <a:t> </a:t>
            </a:r>
            <a:endParaRPr kumimoji="0" lang="en-US" sz="4800" b="1" i="0" u="none" strike="noStrike" kern="1200" cap="none" spc="0" normalizeH="0" baseline="0" noProof="0" dirty="0">
              <a:ln>
                <a:noFill/>
              </a:ln>
              <a:solidFill>
                <a:srgbClr val="121212"/>
              </a:solidFill>
              <a:effectLst/>
              <a:uLnTx/>
              <a:uFillTx/>
            </a:endParaRPr>
          </a:p>
        </p:txBody>
      </p:sp>
      <p:pic>
        <p:nvPicPr>
          <p:cNvPr id="2" name="Picture 1" descr="A picture containing toy, doll&#10;&#10;Description automatically generated"/>
          <p:cNvPicPr>
            <a:picLocks noChangeAspect="1"/>
          </p:cNvPicPr>
          <p:nvPr/>
        </p:nvPicPr>
        <p:blipFill>
          <a:blip r:embed="rId7">
            <a:clrChange>
              <a:clrFrom>
                <a:srgbClr val="FFFFFF"/>
              </a:clrFrom>
              <a:clrTo>
                <a:srgbClr val="FFFFFF">
                  <a:alpha val="0"/>
                </a:srgbClr>
              </a:clrTo>
            </a:clrChange>
            <a:extLst>
              <a:ext uri="{BEBA8EAE-BF5A-486C-A8C5-ECC9F3942E4B}">
                <a14:imgProps xmlns:a14="http://schemas.microsoft.com/office/drawing/2010/main">
                  <a14:imgLayer r:embed="rId8">
                    <a14:imgEffect>
                      <a14:backgroundRemoval t="9984" b="91633" l="2466" r="91310">
                        <a14:foregroundMark x1="9822" y1="86661" x2="9822" y2="86661"/>
                        <a14:foregroundMark x1="7478" y1="26031" x2="7720" y2="26031"/>
                        <a14:foregroundMark x1="5659" y1="24737" x2="8246" y2="27324"/>
                        <a14:foregroundMark x1="2749" y1="26556" x2="2506" y2="27850"/>
                        <a14:foregroundMark x1="29426" y1="33347" x2="28901" y2="35449"/>
                        <a14:foregroundMark x1="25505" y1="30719" x2="25627" y2="39369"/>
                        <a14:foregroundMark x1="25627" y1="39369" x2="26799" y2="40137"/>
                        <a14:foregroundMark x1="31245" y1="32579" x2="31002" y2="35449"/>
                        <a14:foregroundMark x1="54527" y1="36217" x2="52708" y2="36742"/>
                        <a14:foregroundMark x1="54002" y1="37268" x2="50889" y2="37793"/>
                        <a14:foregroundMark x1="55053" y1="36217" x2="52708" y2="37793"/>
                        <a14:foregroundMark x1="50364" y1="44058" x2="47736" y2="44058"/>
                        <a14:foregroundMark x1="49555" y1="42765" x2="48787" y2="43816"/>
                        <a14:foregroundMark x1="55053" y1="35166" x2="53759" y2="39086"/>
                        <a14:foregroundMark x1="74131" y1="37025" x2="74939" y2="41956"/>
                        <a14:foregroundMark x1="75182" y1="37510" x2="74414" y2="42482"/>
                        <a14:foregroundMark x1="75465" y1="39612" x2="75465" y2="39612"/>
                        <a14:foregroundMark x1="75465" y1="39612" x2="75465" y2="39612"/>
                        <a14:foregroundMark x1="75182" y1="39612" x2="75182" y2="39612"/>
                        <a14:foregroundMark x1="49555" y1="36500" x2="47211" y2="37268"/>
                        <a14:foregroundMark x1="47211" y1="35166" x2="46160" y2="36742"/>
                        <a14:foregroundMark x1="46160" y1="36742" x2="46160" y2="36742"/>
                        <a14:foregroundMark x1="46160" y1="36742" x2="46160" y2="36742"/>
                        <a14:foregroundMark x1="46160" y1="36742" x2="46160" y2="36742"/>
                        <a14:foregroundMark x1="46160" y1="36500" x2="46160" y2="36500"/>
                        <a14:foregroundMark x1="44058" y1="36217" x2="44058" y2="36217"/>
                        <a14:foregroundMark x1="44058" y1="36217" x2="44058" y2="36217"/>
                        <a14:foregroundMark x1="43533" y1="36217" x2="43533" y2="36217"/>
                        <a14:foregroundMark x1="46968" y1="37025" x2="46968" y2="37025"/>
                        <a14:foregroundMark x1="90622" y1="87187" x2="91390" y2="86944"/>
                        <a14:foregroundMark x1="89046" y1="87712" x2="90622" y2="86661"/>
                        <a14:foregroundMark x1="53759" y1="89289" x2="52183" y2="90865"/>
                        <a14:foregroundMark x1="52183" y1="90865" x2="52183" y2="90865"/>
                        <a14:foregroundMark x1="52183" y1="90865" x2="52183" y2="90865"/>
                        <a14:foregroundMark x1="52183" y1="90865" x2="52183" y2="90865"/>
                        <a14:foregroundMark x1="52183" y1="90865" x2="52183" y2="90865"/>
                        <a14:foregroundMark x1="44584" y1="89814" x2="40946" y2="90340"/>
                        <a14:foregroundMark x1="43533" y1="90340" x2="41714" y2="90865"/>
                        <a14:foregroundMark x1="46443" y1="91633" x2="46443" y2="91633"/>
                        <a14:foregroundMark x1="55295" y1="36500" x2="48787" y2="37510"/>
                        <a14:foregroundMark x1="73605" y1="38844" x2="75707" y2="39369"/>
                        <a14:foregroundMark x1="73080" y1="39369" x2="75950" y2="39369"/>
                        <a14:foregroundMark x1="71787" y1="39895" x2="75950" y2="39369"/>
                        <a14:foregroundMark x1="73605" y1="38844" x2="75950" y2="39895"/>
                        <a14:foregroundMark x1="75707" y1="37268" x2="73888" y2="44058"/>
                        <a14:foregroundMark x1="53234" y1="34923" x2="52708" y2="39369"/>
                        <a14:foregroundMark x1="44341" y1="35449" x2="48504" y2="44260"/>
                        <a14:foregroundMark x1="48504" y1="44260" x2="48787" y2="47211"/>
                        <a14:foregroundMark x1="31447" y1="33428" x2="30275" y2="35327"/>
                        <a14:foregroundMark x1="30396" y1="33549" x2="30841" y2="34276"/>
                        <a14:foregroundMark x1="28375" y1="33549" x2="28375" y2="33549"/>
                        <a14:foregroundMark x1="28941" y1="33549" x2="29547" y2="33711"/>
                        <a14:foregroundMark x1="29224" y1="34883" x2="26435" y2="38561"/>
                        <a14:foregroundMark x1="25707" y1="37389" x2="26031" y2="40582"/>
                        <a14:foregroundMark x1="26031" y1="36621" x2="26597" y2="41916"/>
                        <a14:foregroundMark x1="26152" y1="36055" x2="28941" y2="43088"/>
                        <a14:foregroundMark x1="28941" y1="43088" x2="28941" y2="43088"/>
                        <a14:foregroundMark x1="28941" y1="42199" x2="29224" y2="42926"/>
                        <a14:foregroundMark x1="48141" y1="35449" x2="40501" y2="40016"/>
                        <a14:foregroundMark x1="40501" y1="40016" x2="40501" y2="40016"/>
                      </a14:backgroundRemoval>
                    </a14:imgEffect>
                  </a14:imgLayer>
                </a14:imgProps>
              </a:ext>
              <a:ext uri="{28A0092B-C50C-407E-A947-70E740481C1C}">
                <a14:useLocalDpi xmlns:a14="http://schemas.microsoft.com/office/drawing/2010/main" val="0"/>
              </a:ext>
            </a:extLst>
          </a:blip>
          <a:stretch>
            <a:fillRect/>
          </a:stretch>
        </p:blipFill>
        <p:spPr>
          <a:xfrm>
            <a:off x="3766387" y="2981325"/>
            <a:ext cx="4081309" cy="408130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4"/>
                                        </p:tgtEl>
                                        <p:attrNameLst>
                                          <p:attrName>style.visibility</p:attrName>
                                        </p:attrNameLst>
                                      </p:cBhvr>
                                      <p:to>
                                        <p:strVal val="visible"/>
                                      </p:to>
                                    </p:set>
                                    <p:animEffect transition="in" filter="wipe(down)">
                                      <p:cBhvr>
                                        <p:cTn id="7" dur="500"/>
                                        <p:tgtEl>
                                          <p:spTgt spid="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raphic 3"/>
          <p:cNvSpPr/>
          <p:nvPr/>
        </p:nvSpPr>
        <p:spPr>
          <a:xfrm rot="10800000">
            <a:off x="219" y="5987295"/>
            <a:ext cx="12191781" cy="870705"/>
          </a:xfrm>
          <a:custGeom>
            <a:avLst/>
            <a:gdLst>
              <a:gd name="connsiteX0" fmla="*/ 12650 w 12191781"/>
              <a:gd name="connsiteY0" fmla="*/ 0 h 870705"/>
              <a:gd name="connsiteX1" fmla="*/ 0 w 12191781"/>
              <a:gd name="connsiteY1" fmla="*/ 12031 h 870705"/>
              <a:gd name="connsiteX2" fmla="*/ 0 w 12191781"/>
              <a:gd name="connsiteY2" fmla="*/ 384087 h 870705"/>
              <a:gd name="connsiteX3" fmla="*/ 558564 w 12191781"/>
              <a:gd name="connsiteY3" fmla="*/ 663315 h 870705"/>
              <a:gd name="connsiteX4" fmla="*/ 1547882 w 12191781"/>
              <a:gd name="connsiteY4" fmla="*/ 331657 h 870705"/>
              <a:gd name="connsiteX5" fmla="*/ 2617027 w 12191781"/>
              <a:gd name="connsiteY5" fmla="*/ 308784 h 870705"/>
              <a:gd name="connsiteX6" fmla="*/ 3797841 w 12191781"/>
              <a:gd name="connsiteY6" fmla="*/ 869319 h 870705"/>
              <a:gd name="connsiteX7" fmla="*/ 4851064 w 12191781"/>
              <a:gd name="connsiteY7" fmla="*/ 343094 h 870705"/>
              <a:gd name="connsiteX8" fmla="*/ 6191530 w 12191781"/>
              <a:gd name="connsiteY8" fmla="*/ 411712 h 870705"/>
              <a:gd name="connsiteX9" fmla="*/ 8585218 w 12191781"/>
              <a:gd name="connsiteY9" fmla="*/ 388840 h 870705"/>
              <a:gd name="connsiteX10" fmla="*/ 9415103 w 12191781"/>
              <a:gd name="connsiteY10" fmla="*/ 686188 h 870705"/>
              <a:gd name="connsiteX11" fmla="*/ 10085336 w 12191781"/>
              <a:gd name="connsiteY11" fmla="*/ 377403 h 870705"/>
              <a:gd name="connsiteX12" fmla="*/ 11776948 w 12191781"/>
              <a:gd name="connsiteY12" fmla="*/ 343094 h 870705"/>
              <a:gd name="connsiteX13" fmla="*/ 12191782 w 12191781"/>
              <a:gd name="connsiteY13" fmla="*/ 484490 h 870705"/>
              <a:gd name="connsiteX14" fmla="*/ 12191782 w 12191781"/>
              <a:gd name="connsiteY14" fmla="*/ 0 h 870705"/>
              <a:gd name="connsiteX15" fmla="*/ 12650 w 12191781"/>
              <a:gd name="connsiteY15" fmla="*/ 0 h 87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781" h="870705">
                <a:moveTo>
                  <a:pt x="12650" y="0"/>
                </a:moveTo>
                <a:cubicBezTo>
                  <a:pt x="8288" y="4010"/>
                  <a:pt x="4144" y="8020"/>
                  <a:pt x="0" y="12031"/>
                </a:cubicBezTo>
                <a:lnTo>
                  <a:pt x="0" y="384087"/>
                </a:lnTo>
                <a:cubicBezTo>
                  <a:pt x="113196" y="529196"/>
                  <a:pt x="317777" y="628857"/>
                  <a:pt x="558564" y="663315"/>
                </a:cubicBezTo>
                <a:cubicBezTo>
                  <a:pt x="973397" y="720497"/>
                  <a:pt x="1292701" y="526077"/>
                  <a:pt x="1547882" y="331657"/>
                </a:cubicBezTo>
                <a:cubicBezTo>
                  <a:pt x="1851047" y="697624"/>
                  <a:pt x="2329784" y="697624"/>
                  <a:pt x="2617027" y="308784"/>
                </a:cubicBezTo>
                <a:cubicBezTo>
                  <a:pt x="2824444" y="629005"/>
                  <a:pt x="3303181" y="892192"/>
                  <a:pt x="3797841" y="869319"/>
                </a:cubicBezTo>
                <a:cubicBezTo>
                  <a:pt x="4324344" y="846446"/>
                  <a:pt x="4531978" y="606281"/>
                  <a:pt x="4851064" y="343094"/>
                </a:cubicBezTo>
                <a:cubicBezTo>
                  <a:pt x="5329802" y="674751"/>
                  <a:pt x="5712792" y="789264"/>
                  <a:pt x="6191530" y="411712"/>
                </a:cubicBezTo>
                <a:cubicBezTo>
                  <a:pt x="6845841" y="937938"/>
                  <a:pt x="8042576" y="1075176"/>
                  <a:pt x="8585218" y="388840"/>
                </a:cubicBezTo>
                <a:cubicBezTo>
                  <a:pt x="8856539" y="514641"/>
                  <a:pt x="9032113" y="697624"/>
                  <a:pt x="9415103" y="686188"/>
                </a:cubicBezTo>
                <a:cubicBezTo>
                  <a:pt x="9734189" y="674751"/>
                  <a:pt x="9893841" y="537514"/>
                  <a:pt x="10085336" y="377403"/>
                </a:cubicBezTo>
                <a:cubicBezTo>
                  <a:pt x="10436483" y="766243"/>
                  <a:pt x="11569532" y="1029430"/>
                  <a:pt x="11776948" y="343094"/>
                </a:cubicBezTo>
                <a:cubicBezTo>
                  <a:pt x="11933765" y="380522"/>
                  <a:pt x="12036929" y="494590"/>
                  <a:pt x="12191782" y="484490"/>
                </a:cubicBezTo>
                <a:lnTo>
                  <a:pt x="12191782" y="0"/>
                </a:lnTo>
                <a:lnTo>
                  <a:pt x="12650" y="0"/>
                </a:lnTo>
                <a:close/>
              </a:path>
            </a:pathLst>
          </a:custGeom>
          <a:solidFill>
            <a:srgbClr val="84D2C7"/>
          </a:solidFill>
          <a:ln w="218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 name="Graphic 3"/>
          <p:cNvSpPr/>
          <p:nvPr/>
        </p:nvSpPr>
        <p:spPr>
          <a:xfrm rot="10800000">
            <a:off x="0" y="5707895"/>
            <a:ext cx="12191781" cy="870705"/>
          </a:xfrm>
          <a:custGeom>
            <a:avLst/>
            <a:gdLst>
              <a:gd name="connsiteX0" fmla="*/ 12650 w 12191781"/>
              <a:gd name="connsiteY0" fmla="*/ 0 h 870705"/>
              <a:gd name="connsiteX1" fmla="*/ 0 w 12191781"/>
              <a:gd name="connsiteY1" fmla="*/ 12031 h 870705"/>
              <a:gd name="connsiteX2" fmla="*/ 0 w 12191781"/>
              <a:gd name="connsiteY2" fmla="*/ 384087 h 870705"/>
              <a:gd name="connsiteX3" fmla="*/ 558564 w 12191781"/>
              <a:gd name="connsiteY3" fmla="*/ 663315 h 870705"/>
              <a:gd name="connsiteX4" fmla="*/ 1547882 w 12191781"/>
              <a:gd name="connsiteY4" fmla="*/ 331657 h 870705"/>
              <a:gd name="connsiteX5" fmla="*/ 2617027 w 12191781"/>
              <a:gd name="connsiteY5" fmla="*/ 308784 h 870705"/>
              <a:gd name="connsiteX6" fmla="*/ 3797841 w 12191781"/>
              <a:gd name="connsiteY6" fmla="*/ 869319 h 870705"/>
              <a:gd name="connsiteX7" fmla="*/ 4851064 w 12191781"/>
              <a:gd name="connsiteY7" fmla="*/ 343094 h 870705"/>
              <a:gd name="connsiteX8" fmla="*/ 6191530 w 12191781"/>
              <a:gd name="connsiteY8" fmla="*/ 411712 h 870705"/>
              <a:gd name="connsiteX9" fmla="*/ 8585218 w 12191781"/>
              <a:gd name="connsiteY9" fmla="*/ 388840 h 870705"/>
              <a:gd name="connsiteX10" fmla="*/ 9415103 w 12191781"/>
              <a:gd name="connsiteY10" fmla="*/ 686188 h 870705"/>
              <a:gd name="connsiteX11" fmla="*/ 10085336 w 12191781"/>
              <a:gd name="connsiteY11" fmla="*/ 377403 h 870705"/>
              <a:gd name="connsiteX12" fmla="*/ 11776948 w 12191781"/>
              <a:gd name="connsiteY12" fmla="*/ 343094 h 870705"/>
              <a:gd name="connsiteX13" fmla="*/ 12191782 w 12191781"/>
              <a:gd name="connsiteY13" fmla="*/ 484490 h 870705"/>
              <a:gd name="connsiteX14" fmla="*/ 12191782 w 12191781"/>
              <a:gd name="connsiteY14" fmla="*/ 0 h 870705"/>
              <a:gd name="connsiteX15" fmla="*/ 12650 w 12191781"/>
              <a:gd name="connsiteY15" fmla="*/ 0 h 87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781" h="870705">
                <a:moveTo>
                  <a:pt x="12650" y="0"/>
                </a:moveTo>
                <a:cubicBezTo>
                  <a:pt x="8288" y="4010"/>
                  <a:pt x="4144" y="8020"/>
                  <a:pt x="0" y="12031"/>
                </a:cubicBezTo>
                <a:lnTo>
                  <a:pt x="0" y="384087"/>
                </a:lnTo>
                <a:cubicBezTo>
                  <a:pt x="113196" y="529196"/>
                  <a:pt x="317777" y="628857"/>
                  <a:pt x="558564" y="663315"/>
                </a:cubicBezTo>
                <a:cubicBezTo>
                  <a:pt x="973397" y="720497"/>
                  <a:pt x="1292701" y="526077"/>
                  <a:pt x="1547882" y="331657"/>
                </a:cubicBezTo>
                <a:cubicBezTo>
                  <a:pt x="1851047" y="697624"/>
                  <a:pt x="2329784" y="697624"/>
                  <a:pt x="2617027" y="308784"/>
                </a:cubicBezTo>
                <a:cubicBezTo>
                  <a:pt x="2824444" y="629005"/>
                  <a:pt x="3303181" y="892192"/>
                  <a:pt x="3797841" y="869319"/>
                </a:cubicBezTo>
                <a:cubicBezTo>
                  <a:pt x="4324344" y="846446"/>
                  <a:pt x="4531978" y="606281"/>
                  <a:pt x="4851064" y="343094"/>
                </a:cubicBezTo>
                <a:cubicBezTo>
                  <a:pt x="5329802" y="674751"/>
                  <a:pt x="5712792" y="789264"/>
                  <a:pt x="6191530" y="411712"/>
                </a:cubicBezTo>
                <a:cubicBezTo>
                  <a:pt x="6845841" y="937938"/>
                  <a:pt x="8042576" y="1075176"/>
                  <a:pt x="8585218" y="388840"/>
                </a:cubicBezTo>
                <a:cubicBezTo>
                  <a:pt x="8856539" y="514641"/>
                  <a:pt x="9032113" y="697624"/>
                  <a:pt x="9415103" y="686188"/>
                </a:cubicBezTo>
                <a:cubicBezTo>
                  <a:pt x="9734189" y="674751"/>
                  <a:pt x="9893841" y="537514"/>
                  <a:pt x="10085336" y="377403"/>
                </a:cubicBezTo>
                <a:cubicBezTo>
                  <a:pt x="10436483" y="766243"/>
                  <a:pt x="11569532" y="1029430"/>
                  <a:pt x="11776948" y="343094"/>
                </a:cubicBezTo>
                <a:cubicBezTo>
                  <a:pt x="11933765" y="380522"/>
                  <a:pt x="12036929" y="494590"/>
                  <a:pt x="12191782" y="484490"/>
                </a:cubicBezTo>
                <a:lnTo>
                  <a:pt x="12191782" y="0"/>
                </a:lnTo>
                <a:lnTo>
                  <a:pt x="12650" y="0"/>
                </a:lnTo>
                <a:close/>
              </a:path>
            </a:pathLst>
          </a:custGeom>
          <a:solidFill>
            <a:srgbClr val="74BABA"/>
          </a:solidFill>
          <a:ln w="218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pic>
        <p:nvPicPr>
          <p:cNvPr id="14" name="Graphic 13"/>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0369624" y="5087991"/>
            <a:ext cx="1160958" cy="543945"/>
          </a:xfrm>
          <a:prstGeom prst="rect">
            <a:avLst/>
          </a:prstGeom>
        </p:spPr>
      </p:pic>
      <p:sp>
        <p:nvSpPr>
          <p:cNvPr id="17" name="TextBox 16"/>
          <p:cNvSpPr txBox="1"/>
          <p:nvPr/>
        </p:nvSpPr>
        <p:spPr>
          <a:xfrm>
            <a:off x="609600" y="279399"/>
            <a:ext cx="11391900"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3600" b="1" dirty="0">
                <a:solidFill>
                  <a:srgbClr val="121212"/>
                </a:solidFill>
                <a:latin typeface="Arial" panose="020B0604020202020204" pitchFamily="34" charset="0"/>
                <a:cs typeface="Arial" panose="020B0604020202020204" pitchFamily="34" charset="0"/>
              </a:rPr>
              <a:t>Q</a:t>
            </a:r>
            <a:r>
              <a:rPr kumimoji="0" lang="vi-VN"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uan sát hình 1 SGK và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nêu</a:t>
            </a:r>
            <a:r>
              <a:rPr kumimoji="0" lang="vi-VN"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những ích lợi của âm thanh đối với con người.</a:t>
            </a:r>
            <a:endPar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endParaRPr>
          </a:p>
        </p:txBody>
      </p:sp>
      <p:pic>
        <p:nvPicPr>
          <p:cNvPr id="3" name="Picture 2"/>
          <p:cNvPicPr>
            <a:picLocks noChangeAspect="1"/>
          </p:cNvPicPr>
          <p:nvPr/>
        </p:nvPicPr>
        <p:blipFill>
          <a:blip r:embed="rId3"/>
          <a:stretch>
            <a:fillRect/>
          </a:stretch>
        </p:blipFill>
        <p:spPr>
          <a:xfrm>
            <a:off x="1004887" y="2338387"/>
            <a:ext cx="10625138" cy="327936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Rectangle: Rounded Corners 113"/>
          <p:cNvSpPr/>
          <p:nvPr/>
        </p:nvSpPr>
        <p:spPr>
          <a:xfrm>
            <a:off x="129209" y="506896"/>
            <a:ext cx="11837503" cy="5973417"/>
          </a:xfrm>
          <a:prstGeom prst="roundRect">
            <a:avLst/>
          </a:prstGeom>
          <a:solidFill>
            <a:schemeClr val="bg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文本框 13"/>
          <p:cNvSpPr txBox="1"/>
          <p:nvPr/>
        </p:nvSpPr>
        <p:spPr>
          <a:xfrm>
            <a:off x="6349579" y="3388780"/>
            <a:ext cx="5464733" cy="1077218"/>
          </a:xfrm>
          <a:prstGeom prst="rect">
            <a:avLst/>
          </a:prstGeom>
          <a:noFill/>
        </p:spPr>
        <p:txBody>
          <a:bodyPr wrap="square" rtlCol="0">
            <a:spAutoFit/>
          </a:bodyPr>
          <a:lstStyle/>
          <a:p>
            <a:pPr lvl="0" algn="just">
              <a:defRPr/>
            </a:pPr>
            <a:r>
              <a:rPr lang="en-US" altLang="zh-CN" sz="3200" b="1" dirty="0">
                <a:solidFill>
                  <a:srgbClr val="002060"/>
                </a:solidFill>
                <a:latin typeface="Calibri" panose="020F0502020204030204" pitchFamily="34" charset="0"/>
                <a:ea typeface="字魂105号-简雅黑" panose="00000500000000000000" pitchFamily="2" charset="-122"/>
                <a:cs typeface="Calibri" panose="020F0502020204030204" pitchFamily="34" charset="0"/>
              </a:rPr>
              <a:t>N</a:t>
            </a:r>
            <a:r>
              <a:rPr lang="vi-VN" altLang="zh-CN" sz="3200" b="1" dirty="0">
                <a:solidFill>
                  <a:srgbClr val="002060"/>
                </a:solidFill>
                <a:latin typeface="Calibri" panose="020F0502020204030204" pitchFamily="34" charset="0"/>
                <a:ea typeface="字魂105号-简雅黑" panose="00000500000000000000" pitchFamily="2" charset="-122"/>
                <a:cs typeface="Calibri" panose="020F0502020204030204" pitchFamily="34" charset="0"/>
              </a:rPr>
              <a:t>êu thêm ví dụ khác về ích lợi của âm thanh. </a:t>
            </a:r>
            <a:endParaRPr kumimoji="0" lang="zh-CN" altLang="en-US" sz="3200" b="1" i="0" u="none" strike="noStrike" kern="1200" cap="none" spc="0" normalizeH="0" baseline="0" noProof="0" dirty="0">
              <a:ln>
                <a:noFill/>
              </a:ln>
              <a:solidFill>
                <a:srgbClr val="002060"/>
              </a:solidFill>
              <a:effectLst/>
              <a:uLnTx/>
              <a:uFillTx/>
              <a:latin typeface="Calibri" panose="020F0502020204030204" pitchFamily="34" charset="0"/>
              <a:ea typeface="字魂105号-简雅黑" panose="00000500000000000000" pitchFamily="2" charset="-122"/>
              <a:cs typeface="Calibri" panose="020F0502020204030204" pitchFamily="34" charset="0"/>
            </a:endParaRPr>
          </a:p>
        </p:txBody>
      </p:sp>
      <p:sp>
        <p:nvSpPr>
          <p:cNvPr id="117" name="文本框 14"/>
          <p:cNvSpPr txBox="1"/>
          <p:nvPr/>
        </p:nvSpPr>
        <p:spPr>
          <a:xfrm>
            <a:off x="6359519" y="1781541"/>
            <a:ext cx="5302808" cy="1569660"/>
          </a:xfrm>
          <a:prstGeom prst="rect">
            <a:avLst/>
          </a:prstGeom>
          <a:noFill/>
        </p:spPr>
        <p:txBody>
          <a:bodyPr wrap="square" rtlCol="0">
            <a:spAutoFit/>
          </a:bodyPr>
          <a:lstStyle/>
          <a:p>
            <a:pPr algn="just"/>
            <a:r>
              <a:rPr lang="en-US" sz="3200" b="1" dirty="0" err="1">
                <a:solidFill>
                  <a:srgbClr val="002060"/>
                </a:solidFill>
                <a:latin typeface="Calibri" panose="020F0502020204030204" pitchFamily="34" charset="0"/>
                <a:cs typeface="Calibri" panose="020F0502020204030204" pitchFamily="34" charset="0"/>
              </a:rPr>
              <a:t>Thống</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nhất</a:t>
            </a:r>
            <a:r>
              <a:rPr lang="en-US" sz="3200" b="1" dirty="0">
                <a:solidFill>
                  <a:srgbClr val="002060"/>
                </a:solidFill>
                <a:latin typeface="Calibri" panose="020F0502020204030204" pitchFamily="34" charset="0"/>
                <a:cs typeface="Calibri" panose="020F0502020204030204" pitchFamily="34" charset="0"/>
              </a:rPr>
              <a:t> ý </a:t>
            </a:r>
            <a:r>
              <a:rPr lang="en-US" sz="3200" b="1" dirty="0" err="1">
                <a:solidFill>
                  <a:srgbClr val="002060"/>
                </a:solidFill>
                <a:latin typeface="Calibri" panose="020F0502020204030204" pitchFamily="34" charset="0"/>
                <a:cs typeface="Calibri" panose="020F0502020204030204" pitchFamily="34" charset="0"/>
              </a:rPr>
              <a:t>kiến</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về</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những</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ích</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lợi</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của</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âm</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thanh</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từ</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quan</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sát</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hình</a:t>
            </a:r>
            <a:r>
              <a:rPr lang="en-US" sz="3200" b="1" dirty="0">
                <a:solidFill>
                  <a:srgbClr val="002060"/>
                </a:solidFill>
                <a:latin typeface="Calibri" panose="020F0502020204030204" pitchFamily="34" charset="0"/>
                <a:cs typeface="Calibri" panose="020F0502020204030204" pitchFamily="34" charset="0"/>
              </a:rPr>
              <a:t> 1</a:t>
            </a:r>
            <a:endParaRPr lang="en-US" sz="3200" b="1" dirty="0">
              <a:solidFill>
                <a:srgbClr val="002060"/>
              </a:solidFill>
              <a:latin typeface="Calibri" panose="020F0502020204030204" pitchFamily="34" charset="0"/>
              <a:cs typeface="Calibri" panose="020F0502020204030204" pitchFamily="34" charset="0"/>
            </a:endParaRPr>
          </a:p>
        </p:txBody>
      </p:sp>
      <p:sp>
        <p:nvSpPr>
          <p:cNvPr id="123" name="TextBox 122"/>
          <p:cNvSpPr txBox="1"/>
          <p:nvPr/>
        </p:nvSpPr>
        <p:spPr>
          <a:xfrm>
            <a:off x="6379396" y="4643447"/>
            <a:ext cx="5627073" cy="1077218"/>
          </a:xfrm>
          <a:prstGeom prst="rect">
            <a:avLst/>
          </a:prstGeom>
          <a:noFill/>
        </p:spPr>
        <p:txBody>
          <a:bodyPr wrap="square">
            <a:spAutoFit/>
          </a:bodyPr>
          <a:lstStyle/>
          <a:p>
            <a:pPr algn="just"/>
            <a:r>
              <a:rPr lang="en-US"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Ghi</a:t>
            </a:r>
            <a:r>
              <a:rPr lang="en-US"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ý </a:t>
            </a:r>
            <a:r>
              <a:rPr lang="en-US"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kiến</a:t>
            </a:r>
            <a:r>
              <a:rPr lang="en-US"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của</a:t>
            </a:r>
            <a:r>
              <a:rPr lang="en-US"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nhóm</a:t>
            </a:r>
            <a:r>
              <a:rPr lang="en-US"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vào</a:t>
            </a:r>
            <a:r>
              <a:rPr lang="en-US"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bảng</a:t>
            </a:r>
            <a:r>
              <a:rPr lang="en-US"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phụ</a:t>
            </a:r>
            <a:r>
              <a:rPr lang="en-US"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a:t>
            </a:r>
            <a:endParaRPr lang="en-US" sz="3200" b="1" dirty="0">
              <a:solidFill>
                <a:srgbClr val="002060"/>
              </a:solidFill>
              <a:latin typeface="Calibri" panose="020F0502020204030204" pitchFamily="34" charset="0"/>
              <a:cs typeface="Calibri" panose="020F0502020204030204" pitchFamily="34" charset="0"/>
            </a:endParaRPr>
          </a:p>
        </p:txBody>
      </p:sp>
      <p:pic>
        <p:nvPicPr>
          <p:cNvPr id="124" name="Picture 2" descr="Cat Cartoon clipart - Cat, Emoticon, Illustration, transparent clip art"/>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541971" y="1637030"/>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25" name="Picture 2" descr="Cat Cartoon clipart - Cat, Emoticon, Illustration, transparent clip art"/>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532031" y="3240466"/>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26" name="Picture 2" descr="Cat Cartoon clipart - Cat, Emoticon, Illustration, transparent clip art"/>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561849" y="4462136"/>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28" name="Picture 127"/>
          <p:cNvPicPr>
            <a:picLocks noChangeAspect="1"/>
          </p:cNvPicPr>
          <p:nvPr/>
        </p:nvPicPr>
        <p:blipFill>
          <a:blip r:embed="rId2"/>
          <a:stretch>
            <a:fillRect/>
          </a:stretch>
        </p:blipFill>
        <p:spPr>
          <a:xfrm>
            <a:off x="373355" y="1646689"/>
            <a:ext cx="5163760" cy="366401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124"/>
                                        </p:tgtEl>
                                        <p:attrNameLst>
                                          <p:attrName>style.visibility</p:attrName>
                                        </p:attrNameLst>
                                      </p:cBhvr>
                                      <p:to>
                                        <p:strVal val="visible"/>
                                      </p:to>
                                    </p:set>
                                    <p:anim calcmode="lin" valueType="num">
                                      <p:cBhvr>
                                        <p:cTn id="7" dur="250" fill="hold"/>
                                        <p:tgtEl>
                                          <p:spTgt spid="124"/>
                                        </p:tgtEl>
                                        <p:attrNameLst>
                                          <p:attrName>ppt_w</p:attrName>
                                        </p:attrNameLst>
                                      </p:cBhvr>
                                      <p:tavLst>
                                        <p:tav tm="0">
                                          <p:val>
                                            <p:fltVal val="0"/>
                                          </p:val>
                                        </p:tav>
                                        <p:tav tm="100000">
                                          <p:val>
                                            <p:strVal val="#ppt_w"/>
                                          </p:val>
                                        </p:tav>
                                      </p:tavLst>
                                    </p:anim>
                                    <p:anim calcmode="lin" valueType="num">
                                      <p:cBhvr>
                                        <p:cTn id="8" dur="250" fill="hold"/>
                                        <p:tgtEl>
                                          <p:spTgt spid="124"/>
                                        </p:tgtEl>
                                        <p:attrNameLst>
                                          <p:attrName>ppt_h</p:attrName>
                                        </p:attrNameLst>
                                      </p:cBhvr>
                                      <p:tavLst>
                                        <p:tav tm="0">
                                          <p:val>
                                            <p:fltVal val="0"/>
                                          </p:val>
                                        </p:tav>
                                        <p:tav tm="100000">
                                          <p:val>
                                            <p:strVal val="#ppt_h"/>
                                          </p:val>
                                        </p:tav>
                                      </p:tavLst>
                                    </p:anim>
                                    <p:anim calcmode="lin" valueType="num">
                                      <p:cBhvr>
                                        <p:cTn id="9" dur="250" fill="hold"/>
                                        <p:tgtEl>
                                          <p:spTgt spid="124"/>
                                        </p:tgtEl>
                                        <p:attrNameLst>
                                          <p:attrName>style.rotation</p:attrName>
                                        </p:attrNameLst>
                                      </p:cBhvr>
                                      <p:tavLst>
                                        <p:tav tm="0">
                                          <p:val>
                                            <p:fltVal val="360"/>
                                          </p:val>
                                        </p:tav>
                                        <p:tav tm="100000">
                                          <p:val>
                                            <p:fltVal val="0"/>
                                          </p:val>
                                        </p:tav>
                                      </p:tavLst>
                                    </p:anim>
                                    <p:animEffect transition="in" filter="fade">
                                      <p:cBhvr>
                                        <p:cTn id="10" dur="250"/>
                                        <p:tgtEl>
                                          <p:spTgt spid="124"/>
                                        </p:tgtEl>
                                      </p:cBhvr>
                                    </p:animEffect>
                                  </p:childTnLst>
                                </p:cTn>
                              </p:par>
                            </p:childTnLst>
                          </p:cTn>
                        </p:par>
                        <p:par>
                          <p:cTn id="11" fill="hold">
                            <p:stCondLst>
                              <p:cond delay="500"/>
                            </p:stCondLst>
                            <p:childTnLst>
                              <p:par>
                                <p:cTn id="12" presetID="14" presetClass="entr" presetSubtype="10" fill="hold" grpId="0" nodeType="afterEffect">
                                  <p:stCondLst>
                                    <p:cond delay="0"/>
                                  </p:stCondLst>
                                  <p:childTnLst>
                                    <p:set>
                                      <p:cBhvr>
                                        <p:cTn id="13" dur="1" fill="hold">
                                          <p:stCondLst>
                                            <p:cond delay="0"/>
                                          </p:stCondLst>
                                        </p:cTn>
                                        <p:tgtEl>
                                          <p:spTgt spid="117"/>
                                        </p:tgtEl>
                                        <p:attrNameLst>
                                          <p:attrName>style.visibility</p:attrName>
                                        </p:attrNameLst>
                                      </p:cBhvr>
                                      <p:to>
                                        <p:strVal val="visible"/>
                                      </p:to>
                                    </p:set>
                                    <p:animEffect transition="in" filter="randombar(horizontal)">
                                      <p:cBhvr>
                                        <p:cTn id="14" dur="250"/>
                                        <p:tgtEl>
                                          <p:spTgt spid="117"/>
                                        </p:tgtEl>
                                      </p:cBhvr>
                                    </p:animEffect>
                                  </p:childTnLst>
                                </p:cTn>
                              </p:par>
                            </p:childTnLst>
                          </p:cTn>
                        </p:par>
                        <p:par>
                          <p:cTn id="15" fill="hold">
                            <p:stCondLst>
                              <p:cond delay="1000"/>
                            </p:stCondLst>
                            <p:childTnLst>
                              <p:par>
                                <p:cTn id="16" presetID="49" presetClass="entr" presetSubtype="0" decel="100000" fill="hold" nodeType="afterEffect">
                                  <p:stCondLst>
                                    <p:cond delay="0"/>
                                  </p:stCondLst>
                                  <p:childTnLst>
                                    <p:set>
                                      <p:cBhvr>
                                        <p:cTn id="17" dur="1" fill="hold">
                                          <p:stCondLst>
                                            <p:cond delay="0"/>
                                          </p:stCondLst>
                                        </p:cTn>
                                        <p:tgtEl>
                                          <p:spTgt spid="125"/>
                                        </p:tgtEl>
                                        <p:attrNameLst>
                                          <p:attrName>style.visibility</p:attrName>
                                        </p:attrNameLst>
                                      </p:cBhvr>
                                      <p:to>
                                        <p:strVal val="visible"/>
                                      </p:to>
                                    </p:set>
                                    <p:anim calcmode="lin" valueType="num">
                                      <p:cBhvr>
                                        <p:cTn id="18" dur="250" fill="hold"/>
                                        <p:tgtEl>
                                          <p:spTgt spid="125"/>
                                        </p:tgtEl>
                                        <p:attrNameLst>
                                          <p:attrName>ppt_w</p:attrName>
                                        </p:attrNameLst>
                                      </p:cBhvr>
                                      <p:tavLst>
                                        <p:tav tm="0">
                                          <p:val>
                                            <p:fltVal val="0"/>
                                          </p:val>
                                        </p:tav>
                                        <p:tav tm="100000">
                                          <p:val>
                                            <p:strVal val="#ppt_w"/>
                                          </p:val>
                                        </p:tav>
                                      </p:tavLst>
                                    </p:anim>
                                    <p:anim calcmode="lin" valueType="num">
                                      <p:cBhvr>
                                        <p:cTn id="19" dur="250" fill="hold"/>
                                        <p:tgtEl>
                                          <p:spTgt spid="125"/>
                                        </p:tgtEl>
                                        <p:attrNameLst>
                                          <p:attrName>ppt_h</p:attrName>
                                        </p:attrNameLst>
                                      </p:cBhvr>
                                      <p:tavLst>
                                        <p:tav tm="0">
                                          <p:val>
                                            <p:fltVal val="0"/>
                                          </p:val>
                                        </p:tav>
                                        <p:tav tm="100000">
                                          <p:val>
                                            <p:strVal val="#ppt_h"/>
                                          </p:val>
                                        </p:tav>
                                      </p:tavLst>
                                    </p:anim>
                                    <p:anim calcmode="lin" valueType="num">
                                      <p:cBhvr>
                                        <p:cTn id="20" dur="250" fill="hold"/>
                                        <p:tgtEl>
                                          <p:spTgt spid="125"/>
                                        </p:tgtEl>
                                        <p:attrNameLst>
                                          <p:attrName>style.rotation</p:attrName>
                                        </p:attrNameLst>
                                      </p:cBhvr>
                                      <p:tavLst>
                                        <p:tav tm="0">
                                          <p:val>
                                            <p:fltVal val="360"/>
                                          </p:val>
                                        </p:tav>
                                        <p:tav tm="100000">
                                          <p:val>
                                            <p:fltVal val="0"/>
                                          </p:val>
                                        </p:tav>
                                      </p:tavLst>
                                    </p:anim>
                                    <p:animEffect transition="in" filter="fade">
                                      <p:cBhvr>
                                        <p:cTn id="21" dur="250"/>
                                        <p:tgtEl>
                                          <p:spTgt spid="125"/>
                                        </p:tgtEl>
                                      </p:cBhvr>
                                    </p:animEffect>
                                  </p:childTnLst>
                                </p:cTn>
                              </p:par>
                            </p:childTnLst>
                          </p:cTn>
                        </p:par>
                        <p:par>
                          <p:cTn id="22" fill="hold">
                            <p:stCondLst>
                              <p:cond delay="1500"/>
                            </p:stCondLst>
                            <p:childTnLst>
                              <p:par>
                                <p:cTn id="23" presetID="14" presetClass="entr" presetSubtype="10" fill="hold" grpId="0" nodeType="afterEffect">
                                  <p:stCondLst>
                                    <p:cond delay="0"/>
                                  </p:stCondLst>
                                  <p:childTnLst>
                                    <p:set>
                                      <p:cBhvr>
                                        <p:cTn id="24" dur="1" fill="hold">
                                          <p:stCondLst>
                                            <p:cond delay="0"/>
                                          </p:stCondLst>
                                        </p:cTn>
                                        <p:tgtEl>
                                          <p:spTgt spid="116"/>
                                        </p:tgtEl>
                                        <p:attrNameLst>
                                          <p:attrName>style.visibility</p:attrName>
                                        </p:attrNameLst>
                                      </p:cBhvr>
                                      <p:to>
                                        <p:strVal val="visible"/>
                                      </p:to>
                                    </p:set>
                                    <p:animEffect transition="in" filter="randombar(horizontal)">
                                      <p:cBhvr>
                                        <p:cTn id="25" dur="250"/>
                                        <p:tgtEl>
                                          <p:spTgt spid="116"/>
                                        </p:tgtEl>
                                      </p:cBhvr>
                                    </p:animEffect>
                                  </p:childTnLst>
                                </p:cTn>
                              </p:par>
                            </p:childTnLst>
                          </p:cTn>
                        </p:par>
                        <p:par>
                          <p:cTn id="26" fill="hold">
                            <p:stCondLst>
                              <p:cond delay="2000"/>
                            </p:stCondLst>
                            <p:childTnLst>
                              <p:par>
                                <p:cTn id="27" presetID="49" presetClass="entr" presetSubtype="0" decel="100000" fill="hold" nodeType="afterEffect">
                                  <p:stCondLst>
                                    <p:cond delay="0"/>
                                  </p:stCondLst>
                                  <p:childTnLst>
                                    <p:set>
                                      <p:cBhvr>
                                        <p:cTn id="28" dur="1" fill="hold">
                                          <p:stCondLst>
                                            <p:cond delay="0"/>
                                          </p:stCondLst>
                                        </p:cTn>
                                        <p:tgtEl>
                                          <p:spTgt spid="126"/>
                                        </p:tgtEl>
                                        <p:attrNameLst>
                                          <p:attrName>style.visibility</p:attrName>
                                        </p:attrNameLst>
                                      </p:cBhvr>
                                      <p:to>
                                        <p:strVal val="visible"/>
                                      </p:to>
                                    </p:set>
                                    <p:anim calcmode="lin" valueType="num">
                                      <p:cBhvr>
                                        <p:cTn id="29" dur="250" fill="hold"/>
                                        <p:tgtEl>
                                          <p:spTgt spid="126"/>
                                        </p:tgtEl>
                                        <p:attrNameLst>
                                          <p:attrName>ppt_w</p:attrName>
                                        </p:attrNameLst>
                                      </p:cBhvr>
                                      <p:tavLst>
                                        <p:tav tm="0">
                                          <p:val>
                                            <p:fltVal val="0"/>
                                          </p:val>
                                        </p:tav>
                                        <p:tav tm="100000">
                                          <p:val>
                                            <p:strVal val="#ppt_w"/>
                                          </p:val>
                                        </p:tav>
                                      </p:tavLst>
                                    </p:anim>
                                    <p:anim calcmode="lin" valueType="num">
                                      <p:cBhvr>
                                        <p:cTn id="30" dur="250" fill="hold"/>
                                        <p:tgtEl>
                                          <p:spTgt spid="126"/>
                                        </p:tgtEl>
                                        <p:attrNameLst>
                                          <p:attrName>ppt_h</p:attrName>
                                        </p:attrNameLst>
                                      </p:cBhvr>
                                      <p:tavLst>
                                        <p:tav tm="0">
                                          <p:val>
                                            <p:fltVal val="0"/>
                                          </p:val>
                                        </p:tav>
                                        <p:tav tm="100000">
                                          <p:val>
                                            <p:strVal val="#ppt_h"/>
                                          </p:val>
                                        </p:tav>
                                      </p:tavLst>
                                    </p:anim>
                                    <p:anim calcmode="lin" valueType="num">
                                      <p:cBhvr>
                                        <p:cTn id="31" dur="250" fill="hold"/>
                                        <p:tgtEl>
                                          <p:spTgt spid="126"/>
                                        </p:tgtEl>
                                        <p:attrNameLst>
                                          <p:attrName>style.rotation</p:attrName>
                                        </p:attrNameLst>
                                      </p:cBhvr>
                                      <p:tavLst>
                                        <p:tav tm="0">
                                          <p:val>
                                            <p:fltVal val="360"/>
                                          </p:val>
                                        </p:tav>
                                        <p:tav tm="100000">
                                          <p:val>
                                            <p:fltVal val="0"/>
                                          </p:val>
                                        </p:tav>
                                      </p:tavLst>
                                    </p:anim>
                                    <p:animEffect transition="in" filter="fade">
                                      <p:cBhvr>
                                        <p:cTn id="32" dur="250"/>
                                        <p:tgtEl>
                                          <p:spTgt spid="126"/>
                                        </p:tgtEl>
                                      </p:cBhvr>
                                    </p:animEffect>
                                  </p:childTnLst>
                                </p:cTn>
                              </p:par>
                            </p:childTnLst>
                          </p:cTn>
                        </p:par>
                        <p:par>
                          <p:cTn id="33" fill="hold">
                            <p:stCondLst>
                              <p:cond delay="2500"/>
                            </p:stCondLst>
                            <p:childTnLst>
                              <p:par>
                                <p:cTn id="34" presetID="14" presetClass="entr" presetSubtype="10" fill="hold" grpId="0" nodeType="afterEffect">
                                  <p:stCondLst>
                                    <p:cond delay="0"/>
                                  </p:stCondLst>
                                  <p:childTnLst>
                                    <p:set>
                                      <p:cBhvr>
                                        <p:cTn id="35" dur="1" fill="hold">
                                          <p:stCondLst>
                                            <p:cond delay="0"/>
                                          </p:stCondLst>
                                        </p:cTn>
                                        <p:tgtEl>
                                          <p:spTgt spid="123"/>
                                        </p:tgtEl>
                                        <p:attrNameLst>
                                          <p:attrName>style.visibility</p:attrName>
                                        </p:attrNameLst>
                                      </p:cBhvr>
                                      <p:to>
                                        <p:strVal val="visible"/>
                                      </p:to>
                                    </p:set>
                                    <p:animEffect transition="in" filter="randombar(horizontal)">
                                      <p:cBhvr>
                                        <p:cTn id="36" dur="250"/>
                                        <p:tgtEl>
                                          <p:spTgt spid="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p:bldP spid="117" grpId="0"/>
      <p:bldP spid="123" grpId="0"/>
    </p:bldLst>
  </p:timing>
</p:sld>
</file>

<file path=ppt/theme/theme1.xml><?xml version="1.0" encoding="utf-8"?>
<a:theme xmlns:a="http://schemas.openxmlformats.org/drawingml/2006/main" name="1_Office Theme">
  <a:themeElements>
    <a:clrScheme name="Custom 53">
      <a:dk1>
        <a:srgbClr val="767171"/>
      </a:dk1>
      <a:lt1>
        <a:srgbClr val="AFE2DB"/>
      </a:lt1>
      <a:dk2>
        <a:srgbClr val="FDDACA"/>
      </a:dk2>
      <a:lt2>
        <a:srgbClr val="767171"/>
      </a:lt2>
      <a:accent1>
        <a:srgbClr val="97D3C9"/>
      </a:accent1>
      <a:accent2>
        <a:srgbClr val="FF8888"/>
      </a:accent2>
      <a:accent3>
        <a:srgbClr val="FFDB69"/>
      </a:accent3>
      <a:accent4>
        <a:srgbClr val="BC8662"/>
      </a:accent4>
      <a:accent5>
        <a:srgbClr val="637B94"/>
      </a:accent5>
      <a:accent6>
        <a:srgbClr val="92D050"/>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2411</Words>
  <Application>WPS Presentation</Application>
  <PresentationFormat>Widescreen</PresentationFormat>
  <Paragraphs>101</Paragraphs>
  <Slides>34</Slides>
  <Notes>17</Notes>
  <HiddenSlides>0</HiddenSlides>
  <MMClips>4</MMClips>
  <ScaleCrop>false</ScaleCrop>
  <HeadingPairs>
    <vt:vector size="6" baseType="variant">
      <vt:variant>
        <vt:lpstr>已用的字体</vt:lpstr>
      </vt:variant>
      <vt:variant>
        <vt:i4>23</vt:i4>
      </vt:variant>
      <vt:variant>
        <vt:lpstr>主题</vt:lpstr>
      </vt:variant>
      <vt:variant>
        <vt:i4>1</vt:i4>
      </vt:variant>
      <vt:variant>
        <vt:lpstr>幻灯片标题</vt:lpstr>
      </vt:variant>
      <vt:variant>
        <vt:i4>34</vt:i4>
      </vt:variant>
    </vt:vector>
  </HeadingPairs>
  <TitlesOfParts>
    <vt:vector size="58" baseType="lpstr">
      <vt:lpstr>Arial</vt:lpstr>
      <vt:lpstr>SimSun</vt:lpstr>
      <vt:lpstr>Wingdings</vt:lpstr>
      <vt:lpstr>Calibri</vt:lpstr>
      <vt:lpstr>Cordia New</vt:lpstr>
      <vt:lpstr>UTM American Sans</vt:lpstr>
      <vt:lpstr>Segoe Print</vt:lpstr>
      <vt:lpstr>Cambria</vt:lpstr>
      <vt:lpstr>UTM Showcard</vt:lpstr>
      <vt:lpstr>Times New Roman</vt:lpstr>
      <vt:lpstr>Calibri</vt:lpstr>
      <vt:lpstr>字魂105号-简雅黑</vt:lpstr>
      <vt:lpstr>Cascadia Code</vt:lpstr>
      <vt:lpstr>Microsoft YaHei</vt:lpstr>
      <vt:lpstr>Arial Unicode MS</vt:lpstr>
      <vt:lpstr>Calibri Light</vt:lpstr>
      <vt:lpstr>#9Slide03 Arima Madurai Medium</vt:lpstr>
      <vt:lpstr>仓耳章鱼小丸子体 W01</vt:lpstr>
      <vt:lpstr>inpin heiti</vt:lpstr>
      <vt:lpstr>Microsoft Sans Serif</vt:lpstr>
      <vt:lpstr>Book Antiqua</vt:lpstr>
      <vt:lpstr>Bodoni MT Black</vt:lpstr>
      <vt:lpstr>Agency FB</vt:lpstr>
      <vt:lpstr>1_Office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Loc Thi</cp:lastModifiedBy>
  <cp:revision>53</cp:revision>
  <dcterms:created xsi:type="dcterms:W3CDTF">2023-08-28T06:00:00Z</dcterms:created>
  <dcterms:modified xsi:type="dcterms:W3CDTF">2025-11-17T15:28:26Z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0F8A22F9246A40D5AE391EE4461472E1_12</vt:lpwstr>
  </property>
  <property fmtid="{D5CDD505-2E9C-101B-9397-08002B2CF9AE}" pid="3" name="KSOProductBuildVer">
    <vt:lpwstr>1033-12.2.0.23155</vt:lpwstr>
  </property>
</Properties>
</file>