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93" r:id="rId4"/>
    <p:sldMasterId id="2147483705" r:id="rId5"/>
    <p:sldMasterId id="2147483718" r:id="rId6"/>
  </p:sldMasterIdLst>
  <p:notesMasterIdLst>
    <p:notesMasterId r:id="rId10"/>
  </p:notesMasterIdLst>
  <p:sldIdLst>
    <p:sldId id="260" r:id="rId7"/>
    <p:sldId id="286" r:id="rId8"/>
    <p:sldId id="256" r:id="rId9"/>
    <p:sldId id="287" r:id="rId11"/>
    <p:sldId id="288" r:id="rId12"/>
    <p:sldId id="289" r:id="rId13"/>
    <p:sldId id="290" r:id="rId14"/>
    <p:sldId id="257" r:id="rId15"/>
    <p:sldId id="258" r:id="rId16"/>
    <p:sldId id="2643" r:id="rId17"/>
    <p:sldId id="2642" r:id="rId18"/>
    <p:sldId id="279" r:id="rId19"/>
    <p:sldId id="280" r:id="rId20"/>
    <p:sldId id="281" r:id="rId21"/>
    <p:sldId id="282" r:id="rId22"/>
    <p:sldId id="720" r:id="rId23"/>
    <p:sldId id="2640" r:id="rId24"/>
    <p:sldId id="2641" r:id="rId25"/>
    <p:sldId id="2644" r:id="rId26"/>
    <p:sldId id="265" r:id="rId27"/>
    <p:sldId id="266" r:id="rId28"/>
    <p:sldId id="284" r:id="rId29"/>
    <p:sldId id="285" r:id="rId30"/>
    <p:sldId id="2645" r:id="rId31"/>
    <p:sldId id="267" r:id="rId32"/>
    <p:sldId id="268" r:id="rId33"/>
    <p:sldId id="270" r:id="rId34"/>
    <p:sldId id="271" r:id="rId35"/>
    <p:sldId id="272" r:id="rId36"/>
    <p:sldId id="273" r:id="rId37"/>
    <p:sldId id="274" r:id="rId38"/>
    <p:sldId id="275" r:id="rId39"/>
    <p:sldId id="2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78" autoAdjust="0"/>
  </p:normalViewPr>
  <p:slideViewPr>
    <p:cSldViewPr snapToGrid="0">
      <p:cViewPr varScale="1">
        <p:scale>
          <a:sx n="56" d="100"/>
          <a:sy n="56" d="100"/>
        </p:scale>
        <p:origin x="1068" y="40"/>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31017-AD75-4DD0-A805-49174F04586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20B0F-8377-4B37-98E0-507D0AF81F2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choồng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bác</a:t>
            </a:r>
            <a:r>
              <a:rPr lang="en-US" dirty="0"/>
              <a:t> </a:t>
            </a:r>
            <a:r>
              <a:rPr lang="en-US" dirty="0" err="1"/>
              <a:t>thợ</a:t>
            </a:r>
            <a:r>
              <a:rPr lang="en-US" dirty="0"/>
              <a:t> </a:t>
            </a:r>
            <a:r>
              <a:rPr lang="en-US" dirty="0" err="1"/>
              <a:t>săn</a:t>
            </a:r>
            <a:r>
              <a:rPr lang="en-US" dirty="0"/>
              <a:t> </a:t>
            </a:r>
            <a:r>
              <a:rPr lang="en-US" dirty="0" err="1"/>
              <a:t>để</a:t>
            </a:r>
            <a:r>
              <a:rPr lang="en-US" dirty="0"/>
              <a:t> quay </a:t>
            </a:r>
            <a:r>
              <a:rPr lang="en-US" dirty="0" err="1"/>
              <a:t>trở</a:t>
            </a:r>
            <a:r>
              <a:rPr lang="en-US" dirty="0"/>
              <a:t> </a:t>
            </a:r>
            <a:r>
              <a:rPr lang="en-US" dirty="0" err="1"/>
              <a:t>về</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320B0F-8377-4B37-98E0-507D0AF81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câu</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để</a:t>
            </a:r>
            <a:r>
              <a:rPr lang="en-GB" baseline="0" dirty="0"/>
              <a:t> </a:t>
            </a:r>
            <a:r>
              <a:rPr lang="en-GB" baseline="0" dirty="0" err="1"/>
              <a:t>ra</a:t>
            </a:r>
            <a:r>
              <a:rPr lang="en-GB" baseline="0" dirty="0"/>
              <a:t> </a:t>
            </a:r>
            <a:r>
              <a:rPr lang="en-GB" baseline="0" dirty="0" err="1"/>
              <a:t>đáp</a:t>
            </a:r>
            <a:r>
              <a:rPr lang="en-GB" baseline="0" dirty="0"/>
              <a:t> </a:t>
            </a:r>
            <a:r>
              <a:rPr lang="en-GB" baseline="0" dirty="0" err="1"/>
              <a:t>án</a:t>
            </a:r>
            <a:r>
              <a:rPr lang="en-GB" baseline="0" dirty="0"/>
              <a:t> </a:t>
            </a:r>
            <a:r>
              <a:rPr lang="en-GB" baseline="0" dirty="0" err="1"/>
              <a:t>đúng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nhấn</a:t>
            </a:r>
            <a:r>
              <a:rPr lang="en-GB" baseline="0" dirty="0"/>
              <a:t> </a:t>
            </a:r>
            <a:r>
              <a:rPr lang="en-GB" baseline="0" dirty="0" err="1"/>
              <a:t>vào</a:t>
            </a:r>
            <a:r>
              <a:rPr lang="en-GB" baseline="0" dirty="0"/>
              <a:t> </a:t>
            </a:r>
            <a:r>
              <a:rPr lang="en-GB" baseline="0" dirty="0" err="1"/>
              <a:t>dấu</a:t>
            </a:r>
            <a:r>
              <a:rPr lang="en-GB" baseline="0" dirty="0"/>
              <a:t> </a:t>
            </a:r>
            <a:r>
              <a:rPr lang="en-GB" baseline="0" dirty="0" err="1"/>
              <a:t>hỏi</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câu</a:t>
            </a:r>
            <a:r>
              <a:rPr lang="en-GB" baseline="0" dirty="0"/>
              <a:t> </a:t>
            </a:r>
            <a:r>
              <a:rPr lang="en-GB" baseline="0" dirty="0" err="1"/>
              <a:t>trra</a:t>
            </a:r>
            <a:r>
              <a:rPr lang="en-GB" baseline="0" dirty="0"/>
              <a:t> </a:t>
            </a:r>
            <a:r>
              <a:rPr lang="en-GB" baseline="0" dirty="0" err="1"/>
              <a:t>lời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oán 2"/>
          <p:cNvSpPr txBox="1"/>
          <p:nvPr userDrawn="1"/>
        </p:nvSpPr>
        <p:spPr>
          <a:xfrm>
            <a:off x="214219" y="100843"/>
            <a:ext cx="1850108"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dirty="0">
                <a:effectLst>
                  <a:glow rad="63500">
                    <a:schemeClr val="accent4">
                      <a:satMod val="175000"/>
                      <a:alpha val="40000"/>
                    </a:schemeClr>
                  </a:glow>
                  <a:reflection blurRad="6350" stA="55000" endA="300" endPos="45500" dir="5400000" sy="-100000" algn="bl" rotWithShape="0"/>
                </a:effectLst>
              </a:rPr>
              <a:t>035.447.3852</a:t>
            </a:r>
            <a:endParaRPr lang="en-US" sz="1865" dirty="0">
              <a:effectLst>
                <a:glow rad="63500">
                  <a:schemeClr val="accent4">
                    <a:satMod val="175000"/>
                    <a:alpha val="40000"/>
                  </a:schemeClr>
                </a:glow>
                <a:reflection blurRad="6350" stA="55000" endA="300" endPos="45500" dir="5400000" sy="-100000" algn="bl" rotWithShape="0"/>
              </a:effectLst>
            </a:endParaRP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matchingName="Title only 1">
  <p:cSld name="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matchingName="Title only 1">
  <p:cSld name="1_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matchingName="Title only 1">
  <p:cSld name="1_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600" lvl="0" indent="-440055" rtl="0">
              <a:spcBef>
                <a:spcPts val="0"/>
              </a:spcBef>
              <a:spcAft>
                <a:spcPts val="0"/>
              </a:spcAft>
              <a:buSzPts val="1600"/>
              <a:buAutoNum type="arabicPeriod"/>
              <a:defRPr sz="1600"/>
            </a:lvl1pPr>
            <a:lvl2pPr marL="1219200" lvl="1" indent="-440055" rtl="0">
              <a:spcBef>
                <a:spcPts val="0"/>
              </a:spcBef>
              <a:spcAft>
                <a:spcPts val="0"/>
              </a:spcAft>
              <a:buSzPts val="1600"/>
              <a:buAutoNum type="alphaLcPeriod"/>
              <a:defRPr/>
            </a:lvl2pPr>
            <a:lvl3pPr marL="1828800" lvl="2" indent="-440055" rtl="0">
              <a:spcBef>
                <a:spcPts val="0"/>
              </a:spcBef>
              <a:spcAft>
                <a:spcPts val="0"/>
              </a:spcAft>
              <a:buSzPts val="1600"/>
              <a:buAutoNum type="romanLcPeriod"/>
              <a:defRPr/>
            </a:lvl3pPr>
            <a:lvl4pPr marL="2438400" lvl="3" indent="-440055" rtl="0">
              <a:spcBef>
                <a:spcPts val="0"/>
              </a:spcBef>
              <a:spcAft>
                <a:spcPts val="0"/>
              </a:spcAft>
              <a:buSzPts val="1600"/>
              <a:buAutoNum type="arabicPeriod"/>
              <a:defRPr/>
            </a:lvl4pPr>
            <a:lvl5pPr marL="3048000" lvl="4" indent="-440055" rtl="0">
              <a:spcBef>
                <a:spcPts val="0"/>
              </a:spcBef>
              <a:spcAft>
                <a:spcPts val="0"/>
              </a:spcAft>
              <a:buSzPts val="1600"/>
              <a:buAutoNum type="alphaLcPeriod"/>
              <a:defRPr/>
            </a:lvl5pPr>
            <a:lvl6pPr marL="3657600" lvl="5" indent="-440055" rtl="0">
              <a:spcBef>
                <a:spcPts val="0"/>
              </a:spcBef>
              <a:spcAft>
                <a:spcPts val="0"/>
              </a:spcAft>
              <a:buSzPts val="1600"/>
              <a:buAutoNum type="romanLcPeriod"/>
              <a:defRPr/>
            </a:lvl6pPr>
            <a:lvl7pPr marL="4267200" lvl="6" indent="-440055" rtl="0">
              <a:spcBef>
                <a:spcPts val="0"/>
              </a:spcBef>
              <a:spcAft>
                <a:spcPts val="0"/>
              </a:spcAft>
              <a:buSzPts val="1600"/>
              <a:buAutoNum type="arabicPeriod"/>
              <a:defRPr/>
            </a:lvl7pPr>
            <a:lvl8pPr marL="4876800" lvl="7" indent="-440055" rtl="0">
              <a:spcBef>
                <a:spcPts val="0"/>
              </a:spcBef>
              <a:spcAft>
                <a:spcPts val="0"/>
              </a:spcAft>
              <a:buSzPts val="1600"/>
              <a:buAutoNum type="alphaLcPeriod"/>
              <a:defRPr/>
            </a:lvl8pPr>
            <a:lvl9pPr marL="5486400" lvl="8" indent="-440055" rtl="0">
              <a:spcBef>
                <a:spcPts val="0"/>
              </a:spcBef>
              <a:spcAft>
                <a:spcPts val="0"/>
              </a:spcAft>
              <a:buSzPts val="1600"/>
              <a:buAutoNum type="romanLcPeriod"/>
              <a:defRPr/>
            </a:lvl9pPr>
          </a:lstStyle>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6F903E7-A88E-4460-B252-C31DF69F685B}" type="slidenum">
              <a:rPr lang="en-US" altLang="en-US"/>
            </a:fld>
            <a:endParaRPr lang="en-US" altLang="en-US"/>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296CDF1-D699-4D27-BBF0-5946F8FD7C7F}" type="slidenum">
              <a:rPr lang="en-US" altLang="en-US"/>
            </a:fld>
            <a:endParaRPr lang="en-US" altLang="en-US"/>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FEBB44D-7541-4289-9825-2D2AE9A4F4DA}" type="slidenum">
              <a:rPr lang="en-US" altLang="en-US"/>
            </a:fld>
            <a:endParaRPr lang="en-US" altLang="en-US"/>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501D00-0A8B-4008-ABE7-1B9A59EA7DB0}" type="slidenum">
              <a:rPr lang="en-US" altLang="en-US"/>
            </a:fld>
            <a:endParaRPr lang="en-US" altLang="en-US"/>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3F79A36-12EE-4E9C-8835-018442EE5ADE}" type="slidenum">
              <a:rPr lang="en-US" altLang="en-US"/>
            </a:fld>
            <a:endParaRPr lang="en-US" altLang="en-US"/>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DB7A2770-8DAE-4BF2-B31A-B19D44340FCF}" type="slidenum">
              <a:rPr lang="en-US" altLang="en-US"/>
            </a:fld>
            <a:endParaRPr lang="en-US"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1AF830A-D387-4DDF-9487-5439C84A9328}" type="slidenum">
              <a:rPr lang="en-US" altLang="en-US"/>
            </a:fld>
            <a:endParaRPr lang="en-US" altLang="en-US"/>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9AF0B90-9006-41BE-B4DE-0EDC04D2002D}" type="slidenum">
              <a:rPr lang="en-US" altLang="en-US"/>
            </a:fld>
            <a:endParaRPr lang="en-US" altLang="en-US"/>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281F9C4-D879-4E13-B3BD-9FF03C87A706}" type="slidenum">
              <a:rPr lang="en-US" altLang="en-US"/>
            </a:fld>
            <a:endParaRPr lang="en-US" altLang="en-US"/>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432B266-5262-4179-AEAE-502E26A12761}" type="slidenum">
              <a:rPr lang="en-US" altLang="en-US"/>
            </a:fld>
            <a:endParaRPr lang="en-US" altLang="en-US"/>
          </a:p>
        </p:txBody>
      </p:sp>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E1E8CCC-9AB7-4571-8AC2-E580674DA67E}" type="slidenum">
              <a:rPr lang="en-US" altLang="en-US"/>
            </a:fld>
            <a:endParaRPr lang="en-US" altLang="en-US"/>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5"/>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0"/>
            </a:lvl1pPr>
            <a:lvl2pPr marL="455295" indent="0" algn="ctr">
              <a:buNone/>
              <a:defRPr sz="1990"/>
            </a:lvl2pPr>
            <a:lvl3pPr marL="910590" indent="0" algn="ctr">
              <a:buNone/>
              <a:defRPr sz="1790"/>
            </a:lvl3pPr>
            <a:lvl4pPr marL="1366520" indent="0" algn="ctr">
              <a:buNone/>
              <a:defRPr sz="1590"/>
            </a:lvl4pPr>
            <a:lvl5pPr marL="1821180" indent="0" algn="ctr">
              <a:buNone/>
              <a:defRPr sz="1590"/>
            </a:lvl5pPr>
            <a:lvl6pPr marL="2276475" indent="0" algn="ctr">
              <a:buNone/>
              <a:defRPr sz="1590"/>
            </a:lvl6pPr>
            <a:lvl7pPr marL="2731770" indent="0" algn="ctr">
              <a:buNone/>
              <a:defRPr sz="1590"/>
            </a:lvl7pPr>
            <a:lvl8pPr marL="3187700" indent="0" algn="ctr">
              <a:buNone/>
              <a:defRPr sz="1590"/>
            </a:lvl8pPr>
            <a:lvl9pPr marL="3642995" indent="0" algn="ctr">
              <a:buNone/>
              <a:defRPr sz="1590"/>
            </a:lvl9pPr>
          </a:lstStyle>
          <a:p>
            <a:r>
              <a:rPr lang="zh-CN" altLang="en-US"/>
              <a:t>单击此处编辑母版副标题样式</a:t>
            </a:r>
            <a:endParaRPr lang="zh-CN" altLang="en-US"/>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0">
                <a:solidFill>
                  <a:schemeClr val="tx1">
                    <a:tint val="75000"/>
                  </a:schemeClr>
                </a:solidFill>
              </a:defRPr>
            </a:lvl1pPr>
            <a:lvl2pPr marL="455295" indent="0">
              <a:buNone/>
              <a:defRPr sz="1990">
                <a:solidFill>
                  <a:schemeClr val="tx1">
                    <a:tint val="75000"/>
                  </a:schemeClr>
                </a:solidFill>
              </a:defRPr>
            </a:lvl2pPr>
            <a:lvl3pPr marL="910590" indent="0">
              <a:buNone/>
              <a:defRPr sz="1790">
                <a:solidFill>
                  <a:schemeClr val="tx1">
                    <a:tint val="75000"/>
                  </a:schemeClr>
                </a:solidFill>
              </a:defRPr>
            </a:lvl3pPr>
            <a:lvl4pPr marL="1366520" indent="0">
              <a:buNone/>
              <a:defRPr sz="1590">
                <a:solidFill>
                  <a:schemeClr val="tx1">
                    <a:tint val="75000"/>
                  </a:schemeClr>
                </a:solidFill>
              </a:defRPr>
            </a:lvl4pPr>
            <a:lvl5pPr marL="1821180" indent="0">
              <a:buNone/>
              <a:defRPr sz="1590">
                <a:solidFill>
                  <a:schemeClr val="tx1">
                    <a:tint val="75000"/>
                  </a:schemeClr>
                </a:solidFill>
              </a:defRPr>
            </a:lvl5pPr>
            <a:lvl6pPr marL="2276475" indent="0">
              <a:buNone/>
              <a:defRPr sz="1590">
                <a:solidFill>
                  <a:schemeClr val="tx1">
                    <a:tint val="75000"/>
                  </a:schemeClr>
                </a:solidFill>
              </a:defRPr>
            </a:lvl6pPr>
            <a:lvl7pPr marL="2731770" indent="0">
              <a:buNone/>
              <a:defRPr sz="1590">
                <a:solidFill>
                  <a:schemeClr val="tx1">
                    <a:tint val="75000"/>
                  </a:schemeClr>
                </a:solidFill>
              </a:defRPr>
            </a:lvl7pPr>
            <a:lvl8pPr marL="3187700" indent="0">
              <a:buNone/>
              <a:defRPr sz="1590">
                <a:solidFill>
                  <a:schemeClr val="tx1">
                    <a:tint val="75000"/>
                  </a:schemeClr>
                </a:solidFill>
              </a:defRPr>
            </a:lvl8pPr>
            <a:lvl9pPr marL="3642995" indent="0">
              <a:buNone/>
              <a:defRPr sz="159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295" indent="0">
              <a:buNone/>
              <a:defRPr sz="2390"/>
            </a:lvl2pPr>
            <a:lvl3pPr marL="910590" indent="0">
              <a:buNone/>
              <a:defRPr sz="1990"/>
            </a:lvl3pPr>
            <a:lvl4pPr marL="1366520" indent="0">
              <a:buNone/>
              <a:defRPr sz="1790"/>
            </a:lvl4pPr>
            <a:lvl5pPr marL="1821180" indent="0">
              <a:buNone/>
              <a:defRPr sz="1790"/>
            </a:lvl5pPr>
            <a:lvl6pPr marL="2276475" indent="0">
              <a:buNone/>
              <a:defRPr sz="1790"/>
            </a:lvl6pPr>
            <a:lvl7pPr marL="2731770" indent="0">
              <a:buNone/>
              <a:defRPr sz="1790"/>
            </a:lvl7pPr>
            <a:lvl8pPr marL="3187700" indent="0">
              <a:buNone/>
              <a:defRPr sz="1790"/>
            </a:lvl8pPr>
            <a:lvl9pPr marL="3642995" indent="0">
              <a:buNone/>
              <a:defRPr sz="179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295" indent="0">
              <a:buNone/>
              <a:defRPr sz="2390"/>
            </a:lvl2pPr>
            <a:lvl3pPr marL="910590" indent="0">
              <a:buNone/>
              <a:defRPr sz="1990"/>
            </a:lvl3pPr>
            <a:lvl4pPr marL="1366520" indent="0">
              <a:buNone/>
              <a:defRPr sz="1790"/>
            </a:lvl4pPr>
            <a:lvl5pPr marL="1821180" indent="0">
              <a:buNone/>
              <a:defRPr sz="1790"/>
            </a:lvl5pPr>
            <a:lvl6pPr marL="2276475" indent="0">
              <a:buNone/>
              <a:defRPr sz="1790"/>
            </a:lvl6pPr>
            <a:lvl7pPr marL="2731770" indent="0">
              <a:buNone/>
              <a:defRPr sz="1790"/>
            </a:lvl7pPr>
            <a:lvl8pPr marL="3187700" indent="0">
              <a:buNone/>
              <a:defRPr sz="1790"/>
            </a:lvl8pPr>
            <a:lvl9pPr marL="3642995" indent="0">
              <a:buNone/>
              <a:defRPr sz="179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endParaRPr lang="zh-CN" altLang="en-US"/>
          </a:p>
        </p:txBody>
      </p:sp>
    </p:spTree>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90"/>
            </a:lvl1pPr>
          </a:lstStyle>
          <a:p>
            <a:r>
              <a:rPr lang="zh-CN" altLang="en-US"/>
              <a:t>单击此处编辑母版标题样式</a:t>
            </a:r>
            <a:endParaRPr lang="zh-CN" altLang="en-US"/>
          </a:p>
        </p:txBody>
      </p:sp>
      <p:sp>
        <p:nvSpPr>
          <p:cNvPr id="3" name="内容占位符 2"/>
          <p:cNvSpPr>
            <a:spLocks noGrp="1"/>
          </p:cNvSpPr>
          <p:nvPr>
            <p:ph idx="1"/>
          </p:nvPr>
        </p:nvSpPr>
        <p:spPr>
          <a:xfrm>
            <a:off x="5183287" y="987458"/>
            <a:ext cx="6172317" cy="4873788"/>
          </a:xfrm>
          <a:prstGeom prst="rect">
            <a:avLst/>
          </a:prstGeom>
        </p:spPr>
        <p:txBody>
          <a:bodyPr/>
          <a:lstStyle>
            <a:lvl1pPr>
              <a:defRPr sz="3190"/>
            </a:lvl1pPr>
            <a:lvl2pPr>
              <a:defRPr sz="2790"/>
            </a:lvl2pPr>
            <a:lvl3pPr>
              <a:defRPr sz="2390"/>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0"/>
            </a:lvl1pPr>
            <a:lvl2pPr marL="455295" indent="0">
              <a:buNone/>
              <a:defRPr sz="1395"/>
            </a:lvl2pPr>
            <a:lvl3pPr marL="910590" indent="0">
              <a:buNone/>
              <a:defRPr sz="1195"/>
            </a:lvl3pPr>
            <a:lvl4pPr marL="1366520" indent="0">
              <a:buNone/>
              <a:defRPr sz="995"/>
            </a:lvl4pPr>
            <a:lvl5pPr marL="1821180" indent="0">
              <a:buNone/>
              <a:defRPr sz="995"/>
            </a:lvl5pPr>
            <a:lvl6pPr marL="2276475" indent="0">
              <a:buNone/>
              <a:defRPr sz="995"/>
            </a:lvl6pPr>
            <a:lvl7pPr marL="2731770" indent="0">
              <a:buNone/>
              <a:defRPr sz="995"/>
            </a:lvl7pPr>
            <a:lvl8pPr marL="3187700" indent="0">
              <a:buNone/>
              <a:defRPr sz="995"/>
            </a:lvl8pPr>
            <a:lvl9pPr marL="3642995" indent="0">
              <a:buNone/>
              <a:defRPr sz="995"/>
            </a:lvl9pPr>
          </a:lstStyle>
          <a:p>
            <a:pPr lvl="0"/>
            <a:r>
              <a:rPr lang="zh-CN" altLang="en-US"/>
              <a:t>单击此处编辑母版文本样式</a:t>
            </a:r>
            <a:endParaRPr lang="zh-CN" altLang="en-US"/>
          </a:p>
        </p:txBody>
      </p:sp>
    </p:spTree>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9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90"/>
            </a:lvl1pPr>
            <a:lvl2pPr marL="455295" indent="0">
              <a:buNone/>
              <a:defRPr sz="2790"/>
            </a:lvl2pPr>
            <a:lvl3pPr marL="910590" indent="0">
              <a:buNone/>
              <a:defRPr sz="2390"/>
            </a:lvl3pPr>
            <a:lvl4pPr marL="1366520" indent="0">
              <a:buNone/>
              <a:defRPr sz="1990"/>
            </a:lvl4pPr>
            <a:lvl5pPr marL="1821180" indent="0">
              <a:buNone/>
              <a:defRPr sz="1990"/>
            </a:lvl5pPr>
            <a:lvl6pPr marL="2276475" indent="0">
              <a:buNone/>
              <a:defRPr sz="1990"/>
            </a:lvl6pPr>
            <a:lvl7pPr marL="2731770" indent="0">
              <a:buNone/>
              <a:defRPr sz="1990"/>
            </a:lvl7pPr>
            <a:lvl8pPr marL="3187700" indent="0">
              <a:buNone/>
              <a:defRPr sz="1990"/>
            </a:lvl8pPr>
            <a:lvl9pPr marL="3642995"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295" indent="0">
              <a:buNone/>
              <a:defRPr sz="1790"/>
            </a:lvl2pPr>
            <a:lvl3pPr marL="910590" indent="0">
              <a:buNone/>
              <a:defRPr sz="1590"/>
            </a:lvl3pPr>
            <a:lvl4pPr marL="1366520" indent="0">
              <a:buNone/>
              <a:defRPr sz="1395"/>
            </a:lvl4pPr>
            <a:lvl5pPr marL="1821180" indent="0">
              <a:buNone/>
              <a:defRPr sz="1395"/>
            </a:lvl5pPr>
            <a:lvl6pPr marL="2276475" indent="0">
              <a:buNone/>
              <a:defRPr sz="1395"/>
            </a:lvl6pPr>
            <a:lvl7pPr marL="2731770" indent="0">
              <a:buNone/>
              <a:defRPr sz="1395"/>
            </a:lvl7pPr>
            <a:lvl8pPr marL="3187700" indent="0">
              <a:buNone/>
              <a:defRPr sz="1395"/>
            </a:lvl8pPr>
            <a:lvl9pPr marL="3642995" indent="0">
              <a:buNone/>
              <a:defRPr sz="1395"/>
            </a:lvl9pPr>
          </a:lstStyle>
          <a:p>
            <a:pPr lvl="0"/>
            <a:r>
              <a:rPr lang="zh-CN" altLang="en-US"/>
              <a:t>单击此处编辑母版文本样式</a:t>
            </a:r>
            <a:endParaRPr lang="zh-CN" altLang="en-US"/>
          </a:p>
        </p:txBody>
      </p:sp>
    </p:spTree>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304800" y="183092"/>
            <a:ext cx="5486400" cy="762000"/>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a:xfrm>
            <a:off x="304800" y="1066800"/>
            <a:ext cx="5486400" cy="3017309"/>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304800" y="4237567"/>
            <a:ext cx="1422400" cy="243417"/>
          </a:xfrm>
          <a:prstGeom prst="rect">
            <a:avLst/>
          </a:prstGeom>
        </p:spPr>
        <p:txBody>
          <a:bodyPr/>
          <a:lstStyle/>
          <a:p>
            <a:fld id="{73EE97C5-D955-442E-B99A-9041020E42B9}" type="datetimeFigureOut">
              <a:rPr lang="en-US" smtClean="0"/>
            </a:fld>
            <a:endParaRPr lang="en-US"/>
          </a:p>
        </p:txBody>
      </p:sp>
      <p:sp>
        <p:nvSpPr>
          <p:cNvPr id="5" name="Chỗ dành sẵn cho Chân trang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4368800" y="4237567"/>
            <a:ext cx="1422400" cy="243417"/>
          </a:xfrm>
          <a:prstGeom prst="rect">
            <a:avLst/>
          </a:prstGeom>
        </p:spPr>
        <p:txBody>
          <a:bodyPr/>
          <a:lstStyle/>
          <a:p>
            <a:fld id="{798416D8-D209-493A-B479-AE7EA95966F2}"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13" name="矩形: 圆角 112"/>
          <p:cNvSpPr/>
          <p:nvPr userDrawn="1"/>
        </p:nvSpPr>
        <p:spPr>
          <a:xfrm rot="19585900">
            <a:off x="6117995" y="-995638"/>
            <a:ext cx="6295302" cy="3145110"/>
          </a:xfrm>
          <a:prstGeom prst="roundRect">
            <a:avLst>
              <a:gd name="adj" fmla="val 10891"/>
            </a:avLst>
          </a:prstGeom>
          <a:gradFill>
            <a:gsLst>
              <a:gs pos="0">
                <a:schemeClr val="bg1">
                  <a:alpha val="13000"/>
                </a:schemeClr>
              </a:gs>
              <a:gs pos="99000">
                <a:schemeClr val="bg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114" name="矩形: 圆角 113"/>
          <p:cNvSpPr/>
          <p:nvPr userDrawn="1"/>
        </p:nvSpPr>
        <p:spPr>
          <a:xfrm rot="19585900">
            <a:off x="6046552" y="1977032"/>
            <a:ext cx="6295302" cy="3145110"/>
          </a:xfrm>
          <a:prstGeom prst="roundRect">
            <a:avLst>
              <a:gd name="adj" fmla="val 10891"/>
            </a:avLst>
          </a:prstGeom>
          <a:gradFill>
            <a:gsLst>
              <a:gs pos="0">
                <a:schemeClr val="bg1">
                  <a:alpha val="13000"/>
                </a:schemeClr>
              </a:gs>
              <a:gs pos="99000">
                <a:schemeClr val="bg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5.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3" Type="http://schemas.openxmlformats.org/officeDocument/2006/relationships/theme" Target="../theme/theme2.xml"/><Relationship Id="rId42" Type="http://schemas.openxmlformats.org/officeDocument/2006/relationships/image" Target="../media/image5.png"/><Relationship Id="rId41" Type="http://schemas.openxmlformats.org/officeDocument/2006/relationships/image" Target="../media/image7.jpeg"/><Relationship Id="rId40" Type="http://schemas.openxmlformats.org/officeDocument/2006/relationships/image" Target="../media/image6.png"/><Relationship Id="rId4" Type="http://schemas.openxmlformats.org/officeDocument/2006/relationships/slideLayout" Target="../slideLayouts/slideLayout8.xml"/><Relationship Id="rId39" Type="http://schemas.openxmlformats.org/officeDocument/2006/relationships/slideLayout" Target="../slideLayouts/slideLayout43.xml"/><Relationship Id="rId38" Type="http://schemas.openxmlformats.org/officeDocument/2006/relationships/slideLayout" Target="../slideLayouts/slideLayout42.xml"/><Relationship Id="rId37" Type="http://schemas.openxmlformats.org/officeDocument/2006/relationships/slideLayout" Target="../slideLayouts/slideLayout41.xml"/><Relationship Id="rId36" Type="http://schemas.openxmlformats.org/officeDocument/2006/relationships/slideLayout" Target="../slideLayouts/slideLayout40.xml"/><Relationship Id="rId35" Type="http://schemas.openxmlformats.org/officeDocument/2006/relationships/slideLayout" Target="../slideLayouts/slideLayout39.xml"/><Relationship Id="rId34" Type="http://schemas.openxmlformats.org/officeDocument/2006/relationships/slideLayout" Target="../slideLayouts/slideLayout38.xml"/><Relationship Id="rId33" Type="http://schemas.openxmlformats.org/officeDocument/2006/relationships/slideLayout" Target="../slideLayouts/slideLayout37.xml"/><Relationship Id="rId32" Type="http://schemas.openxmlformats.org/officeDocument/2006/relationships/slideLayout" Target="../slideLayouts/slideLayout36.xml"/><Relationship Id="rId31" Type="http://schemas.openxmlformats.org/officeDocument/2006/relationships/slideLayout" Target="../slideLayouts/slideLayout35.xml"/><Relationship Id="rId30" Type="http://schemas.openxmlformats.org/officeDocument/2006/relationships/slideLayout" Target="../slideLayouts/slideLayout34.xml"/><Relationship Id="rId3" Type="http://schemas.openxmlformats.org/officeDocument/2006/relationships/slideLayout" Target="../slideLayouts/slideLayout7.xml"/><Relationship Id="rId29" Type="http://schemas.openxmlformats.org/officeDocument/2006/relationships/slideLayout" Target="../slideLayouts/slideLayout33.xml"/><Relationship Id="rId28" Type="http://schemas.openxmlformats.org/officeDocument/2006/relationships/slideLayout" Target="../slideLayouts/slideLayout32.xml"/><Relationship Id="rId27" Type="http://schemas.openxmlformats.org/officeDocument/2006/relationships/slideLayout" Target="../slideLayouts/slideLayout31.xml"/><Relationship Id="rId26" Type="http://schemas.openxmlformats.org/officeDocument/2006/relationships/slideLayout" Target="../slideLayouts/slideLayout30.xml"/><Relationship Id="rId25" Type="http://schemas.openxmlformats.org/officeDocument/2006/relationships/slideLayout" Target="../slideLayouts/slideLayout29.xml"/><Relationship Id="rId24" Type="http://schemas.openxmlformats.org/officeDocument/2006/relationships/slideLayout" Target="../slideLayouts/slideLayout28.xml"/><Relationship Id="rId23" Type="http://schemas.openxmlformats.org/officeDocument/2006/relationships/slideLayout" Target="../slideLayouts/slideLayout27.xml"/><Relationship Id="rId22" Type="http://schemas.openxmlformats.org/officeDocument/2006/relationships/slideLayout" Target="../slideLayouts/slideLayout26.xml"/><Relationship Id="rId21" Type="http://schemas.openxmlformats.org/officeDocument/2006/relationships/slideLayout" Target="../slideLayouts/slideLayout25.xml"/><Relationship Id="rId20" Type="http://schemas.openxmlformats.org/officeDocument/2006/relationships/slideLayout" Target="../slideLayouts/slideLayout24.xml"/><Relationship Id="rId2" Type="http://schemas.openxmlformats.org/officeDocument/2006/relationships/slideLayout" Target="../slideLayouts/slideLayout6.xml"/><Relationship Id="rId19" Type="http://schemas.openxmlformats.org/officeDocument/2006/relationships/slideLayout" Target="../slideLayouts/slideLayout23.xml"/><Relationship Id="rId18" Type="http://schemas.openxmlformats.org/officeDocument/2006/relationships/slideLayout" Target="../slideLayouts/slideLayout22.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3.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4" Type="http://schemas.openxmlformats.org/officeDocument/2006/relationships/theme" Target="../theme/theme4.xml"/><Relationship Id="rId13" Type="http://schemas.openxmlformats.org/officeDocument/2006/relationships/image" Target="../media/image8.png"/><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5" Type="http://schemas.openxmlformats.org/officeDocument/2006/relationships/theme" Target="../theme/theme5.xml"/><Relationship Id="rId14" Type="http://schemas.openxmlformats.org/officeDocument/2006/relationships/image" Target="../media/image5.png"/><Relationship Id="rId13" Type="http://schemas.openxmlformats.org/officeDocument/2006/relationships/image" Target="../media/image9.png"/><Relationship Id="rId12" Type="http://schemas.openxmlformats.org/officeDocument/2006/relationships/slideLayout" Target="../slideLayouts/slideLayout78.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9821" y="0"/>
            <a:ext cx="1498083" cy="1498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random/>
  </p:transition>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t="-1000" b="-1000"/>
          </a:stretch>
        </a:blipFill>
        <a:effectLst/>
      </p:bgPr>
    </p:bg>
    <p:spTree>
      <p:nvGrpSpPr>
        <p:cNvPr id="1" name=""/>
        <p:cNvGrpSpPr/>
        <p:nvPr/>
      </p:nvGrpSpPr>
      <p:grpSpPr>
        <a:xfrm>
          <a:off x="0" y="0"/>
          <a:ext cx="0" cy="0"/>
          <a:chOff x="0" y="0"/>
          <a:chExt cx="0" cy="0"/>
        </a:xfrm>
      </p:grpSpPr>
      <p:pic>
        <p:nvPicPr>
          <p:cNvPr id="4" name="图片 7" descr="图片包含 树&#10;&#10;描述已自动生成"/>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pic>
        <p:nvPicPr>
          <p:cNvPr id="2" name="Picture 1" descr="A round pink circle with white text and a black background&#10;&#10;AI-generated content may be incorrect."/>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849821" y="0"/>
            <a:ext cx="1498083" cy="1498083"/>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Lst>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BF6F7"/>
            </a:gs>
            <a:gs pos="3999">
              <a:srgbClr val="EBF6F7"/>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fld id="{90F4B24B-73E8-474F-9CAE-4F4DDB6A6E5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3"/>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ransition>
    <p:random/>
  </p:transition>
  <p:hf sldNum="0" hdr="0"/>
  <p:txStyles>
    <p:titleStyle>
      <a:lvl1pPr marL="0" lvl="0" indent="0" algn="ctr" defTabSz="1085850" eaLnBrk="1" fontAlgn="base" latinLnBrk="0" hangingPunct="1">
        <a:lnSpc>
          <a:spcPct val="100000"/>
        </a:lnSpc>
        <a:spcBef>
          <a:spcPct val="0"/>
        </a:spcBef>
        <a:spcAft>
          <a:spcPct val="0"/>
        </a:spcAft>
        <a:buClr>
          <a:srgbClr val="000000"/>
        </a:buClr>
        <a:buNone/>
        <a:defRPr sz="5210" b="0" i="0" u="none" kern="1200" baseline="0">
          <a:solidFill>
            <a:schemeClr val="tx2"/>
          </a:solidFill>
          <a:latin typeface="+mj-lt"/>
          <a:ea typeface="+mj-ea"/>
          <a:cs typeface="+mj-cs"/>
        </a:defRPr>
      </a:lvl1pPr>
    </p:titleStyle>
    <p:bodyStyle>
      <a:lvl1pPr marL="406400" lvl="0" indent="-406400" algn="l" defTabSz="1085850" eaLnBrk="1" fontAlgn="base" latinLnBrk="0" hangingPunct="1">
        <a:lnSpc>
          <a:spcPct val="100000"/>
        </a:lnSpc>
        <a:spcBef>
          <a:spcPct val="20000"/>
        </a:spcBef>
        <a:spcAft>
          <a:spcPct val="0"/>
        </a:spcAft>
        <a:buChar char="•"/>
        <a:defRPr sz="3765" b="0" i="0" u="none" kern="1200" baseline="0">
          <a:solidFill>
            <a:schemeClr val="tx1"/>
          </a:solidFill>
          <a:latin typeface="+mn-lt"/>
          <a:ea typeface="+mn-ea"/>
          <a:cs typeface="+mn-cs"/>
        </a:defRPr>
      </a:lvl1pPr>
      <a:lvl2pPr marL="882650" lvl="1" indent="-340360" algn="l" defTabSz="1085850" eaLnBrk="1" fontAlgn="base" latinLnBrk="0" hangingPunct="1">
        <a:lnSpc>
          <a:spcPct val="100000"/>
        </a:lnSpc>
        <a:spcBef>
          <a:spcPct val="20000"/>
        </a:spcBef>
        <a:spcAft>
          <a:spcPct val="0"/>
        </a:spcAft>
        <a:buChar char="–"/>
        <a:defRPr sz="3330" b="0" i="0" u="none" kern="1200" baseline="0">
          <a:solidFill>
            <a:schemeClr val="tx1"/>
          </a:solidFill>
          <a:latin typeface="+mn-lt"/>
          <a:ea typeface="+mn-ea"/>
          <a:cs typeface="+mn-cs"/>
        </a:defRPr>
      </a:lvl2pPr>
      <a:lvl3pPr marL="1356995" lvl="2" indent="-271145" algn="l" defTabSz="1085850" eaLnBrk="1" fontAlgn="base" latinLnBrk="0" hangingPunct="1">
        <a:lnSpc>
          <a:spcPct val="100000"/>
        </a:lnSpc>
        <a:spcBef>
          <a:spcPct val="20000"/>
        </a:spcBef>
        <a:spcAft>
          <a:spcPct val="0"/>
        </a:spcAft>
        <a:buChar char="•"/>
        <a:defRPr sz="2820" b="0" i="0" u="none" kern="1200" baseline="0">
          <a:solidFill>
            <a:schemeClr val="tx1"/>
          </a:solidFill>
          <a:latin typeface="+mn-lt"/>
          <a:ea typeface="+mn-ea"/>
          <a:cs typeface="+mn-cs"/>
        </a:defRPr>
      </a:lvl3pPr>
      <a:lvl4pPr marL="1899920" lvl="3" indent="-271780" algn="l" defTabSz="1085850" eaLnBrk="1" fontAlgn="base" latinLnBrk="0" hangingPunct="1">
        <a:lnSpc>
          <a:spcPct val="100000"/>
        </a:lnSpc>
        <a:spcBef>
          <a:spcPct val="20000"/>
        </a:spcBef>
        <a:spcAft>
          <a:spcPct val="0"/>
        </a:spcAft>
        <a:buChar char="–"/>
        <a:defRPr sz="2390" b="0" i="0" u="none" kern="1200" baseline="0">
          <a:solidFill>
            <a:schemeClr val="tx1"/>
          </a:solidFill>
          <a:latin typeface="+mn-lt"/>
          <a:ea typeface="+mn-ea"/>
          <a:cs typeface="+mn-cs"/>
        </a:defRPr>
      </a:lvl4pPr>
      <a:lvl5pPr marL="2442210" lvl="4" indent="-271145" algn="l" defTabSz="1085850" eaLnBrk="1" fontAlgn="base" latinLnBrk="0" hangingPunct="1">
        <a:lnSpc>
          <a:spcPct val="100000"/>
        </a:lnSpc>
        <a:spcBef>
          <a:spcPct val="20000"/>
        </a:spcBef>
        <a:spcAft>
          <a:spcPct val="0"/>
        </a:spcAft>
        <a:buChar char="»"/>
        <a:defRPr sz="2390" b="0" i="0" u="none" kern="1200" baseline="0">
          <a:solidFill>
            <a:schemeClr val="tx1"/>
          </a:solidFill>
          <a:latin typeface="+mn-lt"/>
          <a:ea typeface="+mn-ea"/>
          <a:cs typeface="+mn-cs"/>
        </a:defRPr>
      </a:lvl5pPr>
      <a:lvl6pPr marL="1819910" lvl="5" indent="-165735" algn="l" defTabSz="1085850" eaLnBrk="1" fontAlgn="base" latinLnBrk="0" hangingPunct="1">
        <a:lnSpc>
          <a:spcPct val="100000"/>
        </a:lnSpc>
        <a:spcBef>
          <a:spcPct val="20000"/>
        </a:spcBef>
        <a:spcAft>
          <a:spcPct val="0"/>
        </a:spcAft>
        <a:buChar char="»"/>
        <a:defRPr sz="2390" b="0" i="0" u="none" kern="1200" baseline="0">
          <a:solidFill>
            <a:schemeClr val="tx1"/>
          </a:solidFill>
          <a:latin typeface="+mn-lt"/>
          <a:ea typeface="+mn-ea"/>
          <a:cs typeface="+mn-cs"/>
        </a:defRPr>
      </a:lvl6pPr>
      <a:lvl7pPr marL="2150745" lvl="6" indent="-165735" algn="l" defTabSz="1085850" eaLnBrk="1" fontAlgn="base" latinLnBrk="0" hangingPunct="1">
        <a:lnSpc>
          <a:spcPct val="100000"/>
        </a:lnSpc>
        <a:spcBef>
          <a:spcPct val="20000"/>
        </a:spcBef>
        <a:spcAft>
          <a:spcPct val="0"/>
        </a:spcAft>
        <a:buChar char="»"/>
        <a:defRPr sz="2390" b="0" i="0" u="none" kern="1200" baseline="0">
          <a:solidFill>
            <a:schemeClr val="tx1"/>
          </a:solidFill>
          <a:latin typeface="+mn-lt"/>
          <a:ea typeface="+mn-ea"/>
          <a:cs typeface="+mn-cs"/>
        </a:defRPr>
      </a:lvl7pPr>
      <a:lvl8pPr marL="2481580" lvl="7" indent="-165735" algn="l" defTabSz="1085850" eaLnBrk="1" fontAlgn="base" latinLnBrk="0" hangingPunct="1">
        <a:lnSpc>
          <a:spcPct val="100000"/>
        </a:lnSpc>
        <a:spcBef>
          <a:spcPct val="20000"/>
        </a:spcBef>
        <a:spcAft>
          <a:spcPct val="0"/>
        </a:spcAft>
        <a:buChar char="»"/>
        <a:defRPr sz="2390" b="0" i="0" u="none" kern="1200" baseline="0">
          <a:solidFill>
            <a:schemeClr val="tx1"/>
          </a:solidFill>
          <a:latin typeface="+mn-lt"/>
          <a:ea typeface="+mn-ea"/>
          <a:cs typeface="+mn-cs"/>
        </a:defRPr>
      </a:lvl8pPr>
      <a:lvl9pPr marL="2812415" lvl="8" indent="-165735" algn="l" defTabSz="1085850" eaLnBrk="1" fontAlgn="base" latinLnBrk="0" hangingPunct="1">
        <a:lnSpc>
          <a:spcPct val="100000"/>
        </a:lnSpc>
        <a:spcBef>
          <a:spcPct val="20000"/>
        </a:spcBef>
        <a:spcAft>
          <a:spcPct val="0"/>
        </a:spcAft>
        <a:buChar char="»"/>
        <a:defRPr sz="2390" b="0" i="0" u="none" kern="1200" baseline="0">
          <a:solidFill>
            <a:schemeClr val="tx1"/>
          </a:solidFill>
          <a:latin typeface="+mn-lt"/>
          <a:ea typeface="+mn-ea"/>
          <a:cs typeface="+mn-cs"/>
        </a:defRPr>
      </a:lvl9pPr>
    </p:bodyStyle>
    <p:otherStyle>
      <a:lvl1pPr marL="0" lvl="0" indent="0" algn="l" defTabSz="661670" eaLnBrk="1" fontAlgn="base" latinLnBrk="0" hangingPunct="1">
        <a:lnSpc>
          <a:spcPct val="100000"/>
        </a:lnSpc>
        <a:spcBef>
          <a:spcPct val="0"/>
        </a:spcBef>
        <a:spcAft>
          <a:spcPct val="0"/>
        </a:spcAft>
        <a:buNone/>
        <a:defRPr sz="1305" b="0" i="0" u="none" kern="1200" baseline="0">
          <a:solidFill>
            <a:schemeClr val="tx1"/>
          </a:solidFill>
          <a:latin typeface="+mn-lt"/>
          <a:ea typeface="+mn-ea"/>
          <a:cs typeface="+mn-cs"/>
        </a:defRPr>
      </a:lvl1pPr>
      <a:lvl2pPr marL="330835" lvl="1"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2pPr>
      <a:lvl3pPr marL="661670" lvl="2"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3pPr>
      <a:lvl4pPr marL="992505" lvl="3"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4pPr>
      <a:lvl5pPr marL="1323340" lvl="4"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5pPr>
      <a:lvl6pPr marL="1654175" lvl="5"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6pPr>
      <a:lvl7pPr marL="1985010" lvl="6"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7pPr>
      <a:lvl8pPr marL="2315845" lvl="7"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8pPr>
      <a:lvl9pPr marL="2647315" lvl="8" indent="0" algn="l" defTabSz="661670" eaLnBrk="1" fontAlgn="base" latinLnBrk="0" hangingPunct="1">
        <a:lnSpc>
          <a:spcPct val="100000"/>
        </a:lnSpc>
        <a:spcBef>
          <a:spcPct val="0"/>
        </a:spcBef>
        <a:spcAft>
          <a:spcPct val="0"/>
        </a:spcAft>
        <a:buNone/>
        <a:defRPr sz="217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6"/>
          <p:cNvPicPr>
            <a:picLocks noChangeAspect="1"/>
          </p:cNvPicPr>
          <p:nvPr userDrawn="1"/>
        </p:nvPicPr>
        <p:blipFill rotWithShape="1">
          <a:blip r:embed="rId13" cstate="email">
            <a:extLst>
              <a:ext uri="{28A0092B-C50C-407E-A947-70E740481C1C}">
                <a14:useLocalDpi xmlns:a14="http://schemas.microsoft.com/office/drawing/2010/main" val="0"/>
              </a:ext>
            </a:extLst>
          </a:blip>
          <a:srcRect l="3653" r="3523"/>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9821" y="0"/>
            <a:ext cx="1498083" cy="1498083"/>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8.xml"/><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8.xml"/><Relationship Id="rId4" Type="http://schemas.openxmlformats.org/officeDocument/2006/relationships/image" Target="../media/image52.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3.png"/><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microsoft.com/office/2007/relationships/hdphoto" Target="../media/image57.wdp"/><Relationship Id="rId3" Type="http://schemas.openxmlformats.org/officeDocument/2006/relationships/image" Target="../media/image56.png"/><Relationship Id="rId2" Type="http://schemas.microsoft.com/office/2007/relationships/hdphoto" Target="../media/image55.wdp"/><Relationship Id="rId1"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8.xml"/><Relationship Id="rId4" Type="http://schemas.openxmlformats.org/officeDocument/2006/relationships/image" Target="../media/image61.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slide" Target="slide3.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1" Type="http://schemas.openxmlformats.org/officeDocument/2006/relationships/slideLayout" Target="../slideLayouts/slideLayout44.xml"/><Relationship Id="rId10" Type="http://schemas.openxmlformats.org/officeDocument/2006/relationships/image" Target="../media/image23.png"/><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62.png"/><Relationship Id="rId2" Type="http://schemas.microsoft.com/office/2007/relationships/media" Target="../media/media2.mp4"/><Relationship Id="rId1" Type="http://schemas.openxmlformats.org/officeDocument/2006/relationships/video" Target="../media/media2.mp4"/></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1.xml"/><Relationship Id="rId2" Type="http://schemas.microsoft.com/office/2007/relationships/hdphoto" Target="../media/image64.wdp"/><Relationship Id="rId1"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hdphoto" Target="../media/image66.wdp"/><Relationship Id="rId1"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5.xml"/><Relationship Id="rId4" Type="http://schemas.openxmlformats.org/officeDocument/2006/relationships/tags" Target="../tags/tag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image" Target="../media/image30.png"/><Relationship Id="rId7" Type="http://schemas.openxmlformats.org/officeDocument/2006/relationships/slide" Target="slide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3" Type="http://schemas.openxmlformats.org/officeDocument/2006/relationships/notesSlide" Target="../notesSlides/notesSlide1.xml"/><Relationship Id="rId22" Type="http://schemas.openxmlformats.org/officeDocument/2006/relationships/slideLayout" Target="../slideLayouts/slideLayout44.xml"/><Relationship Id="rId21" Type="http://schemas.openxmlformats.org/officeDocument/2006/relationships/slide" Target="slide8.xml"/><Relationship Id="rId20" Type="http://schemas.openxmlformats.org/officeDocument/2006/relationships/image" Target="../media/image39.png"/><Relationship Id="rId2" Type="http://schemas.openxmlformats.org/officeDocument/2006/relationships/image" Target="../media/image25.png"/><Relationship Id="rId19" Type="http://schemas.openxmlformats.org/officeDocument/2006/relationships/image" Target="../media/image38.png"/><Relationship Id="rId18" Type="http://schemas.openxmlformats.org/officeDocument/2006/relationships/image" Target="../media/image37.png"/><Relationship Id="rId17" Type="http://schemas.openxmlformats.org/officeDocument/2006/relationships/image" Target="../media/image36.png"/><Relationship Id="rId16" Type="http://schemas.openxmlformats.org/officeDocument/2006/relationships/image" Target="../media/image35.png"/><Relationship Id="rId15" Type="http://schemas.openxmlformats.org/officeDocument/2006/relationships/image" Target="../media/image34.png"/><Relationship Id="rId14" Type="http://schemas.openxmlformats.org/officeDocument/2006/relationships/image" Target="../media/image33.png"/><Relationship Id="rId13" Type="http://schemas.openxmlformats.org/officeDocument/2006/relationships/image" Target="../media/image32.png"/><Relationship Id="rId12" Type="http://schemas.openxmlformats.org/officeDocument/2006/relationships/slide" Target="slide4.xml"/><Relationship Id="rId11" Type="http://schemas.openxmlformats.org/officeDocument/2006/relationships/slide" Target="slide7.xml"/><Relationship Id="rId10" Type="http://schemas.openxmlformats.org/officeDocument/2006/relationships/image" Target="../media/image31.png"/><Relationship Id="rId1" Type="http://schemas.openxmlformats.org/officeDocument/2006/relationships/image" Target="../media/image2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microsoft.com/office/2007/relationships/hdphoto" Target="../media/image72.wdp"/><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43.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4.xml"/><Relationship Id="rId7" Type="http://schemas.openxmlformats.org/officeDocument/2006/relationships/image" Target="../media/image42.png"/><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17.png"/><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4.xml"/><Relationship Id="rId7" Type="http://schemas.openxmlformats.org/officeDocument/2006/relationships/image" Target="../media/image42.png"/><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17.png"/><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44.xml"/><Relationship Id="rId7" Type="http://schemas.openxmlformats.org/officeDocument/2006/relationships/image" Target="../media/image42.png"/><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17.png"/><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4.xml"/><Relationship Id="rId7" Type="http://schemas.openxmlformats.org/officeDocument/2006/relationships/image" Target="../media/image42.png"/><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17.png"/><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5.xml"/><Relationship Id="rId6" Type="http://schemas.openxmlformats.org/officeDocument/2006/relationships/tags" Target="../tags/tag1.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51.png"/><Relationship Id="rId3" Type="http://schemas.microsoft.com/office/2007/relationships/hdphoto" Target="../media/image50.wdp"/><Relationship Id="rId2" Type="http://schemas.openxmlformats.org/officeDocument/2006/relationships/image" Target="../media/image49.png"/><Relationship Id="rId1"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561060" cy="6857999"/>
            <a:chOff x="-19947" y="578953"/>
            <a:chExt cx="10358649" cy="6337610"/>
          </a:xfrm>
        </p:grpSpPr>
        <p:sp>
          <p:nvSpPr>
            <p:cNvPr id="3" name="Google Shape;60;p13"/>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4725" b="13598"/>
            <a:stretch>
              <a:fillRect/>
            </a:stretch>
          </p:blipFill>
          <p:spPr>
            <a:xfrm flipH="1">
              <a:off x="-19947" y="578953"/>
              <a:ext cx="10358649" cy="6337610"/>
            </a:xfrm>
            <a:prstGeom prst="rect">
              <a:avLst/>
            </a:prstGeom>
          </p:spPr>
        </p:pic>
      </p:grpSp>
      <p:pic>
        <p:nvPicPr>
          <p:cNvPr id="8" name="Picture 7"/>
          <p:cNvPicPr>
            <a:picLocks noChangeAspect="1"/>
          </p:cNvPicPr>
          <p:nvPr/>
        </p:nvPicPr>
        <p:blipFill>
          <a:blip r:embed="rId2"/>
          <a:stretch>
            <a:fillRect/>
          </a:stretch>
        </p:blipFill>
        <p:spPr>
          <a:xfrm>
            <a:off x="1150268" y="1056129"/>
            <a:ext cx="10260524" cy="3718539"/>
          </a:xfrm>
          <a:prstGeom prst="rect">
            <a:avLst/>
          </a:prstGeom>
        </p:spPr>
      </p:pic>
      <p:pic>
        <p:nvPicPr>
          <p:cNvPr id="9" name="Picture 8"/>
          <p:cNvPicPr>
            <a:picLocks noChangeAspect="1"/>
          </p:cNvPicPr>
          <p:nvPr/>
        </p:nvPicPr>
        <p:blipFill>
          <a:blip r:embed="rId3"/>
          <a:stretch>
            <a:fillRect/>
          </a:stretch>
        </p:blipFill>
        <p:spPr>
          <a:xfrm>
            <a:off x="9398001" y="3143913"/>
            <a:ext cx="2566660" cy="3870181"/>
          </a:xfrm>
          <a:prstGeom prst="rect">
            <a:avLst/>
          </a:prstGeom>
        </p:spPr>
      </p:pic>
      <p:pic>
        <p:nvPicPr>
          <p:cNvPr id="5" name="Picture 4" descr="A group of cartoon characters&#10;&#10;Description automatically generated"/>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a:fillRect/>
          </a:stretch>
        </p:blipFill>
        <p:spPr>
          <a:xfrm>
            <a:off x="458930" y="3506091"/>
            <a:ext cx="3453044" cy="3428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561060" cy="6857999"/>
            <a:chOff x="-19947" y="578953"/>
            <a:chExt cx="10358649" cy="6337610"/>
          </a:xfrm>
        </p:grpSpPr>
        <p:sp>
          <p:nvSpPr>
            <p:cNvPr id="3" name="Google Shape;60;p13"/>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4725" b="13598"/>
            <a:stretch>
              <a:fillRect/>
            </a:stretch>
          </p:blipFill>
          <p:spPr>
            <a:xfrm flipH="1">
              <a:off x="-19947" y="578953"/>
              <a:ext cx="10358649" cy="6337610"/>
            </a:xfrm>
            <a:prstGeom prst="rect">
              <a:avLst/>
            </a:prstGeom>
          </p:spPr>
        </p:pic>
      </p:grpSp>
      <p:pic>
        <p:nvPicPr>
          <p:cNvPr id="5" name="Picture 4" descr="A group of cartoon characters&#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a:fillRect/>
          </a:stretch>
        </p:blipFill>
        <p:spPr>
          <a:xfrm>
            <a:off x="458930" y="3506091"/>
            <a:ext cx="3453044" cy="3428999"/>
          </a:xfrm>
          <a:prstGeom prst="rect">
            <a:avLst/>
          </a:prstGeom>
        </p:spPr>
      </p:pic>
      <p:pic>
        <p:nvPicPr>
          <p:cNvPr id="7" name="Picture 6" descr="A neon colored word on a black background&#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32" y="791563"/>
            <a:ext cx="10473836" cy="35603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3"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0" y="102295"/>
            <a:ext cx="2656968" cy="1107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533649" y="1847850"/>
            <a:ext cx="7525411" cy="3495675"/>
          </a:xfrm>
          <a:prstGeom prst="rect">
            <a:avLst/>
          </a:prstGeom>
          <a:ln>
            <a:noFill/>
          </a:ln>
          <a:effectLst>
            <a:softEdge rad="112500"/>
          </a:effectLst>
        </p:spPr>
      </p:pic>
      <p:sp>
        <p:nvSpPr>
          <p:cNvPr id="5" name="Speech Bubble: Rectangle with Corners Rounded 4"/>
          <p:cNvSpPr/>
          <p:nvPr/>
        </p:nvSpPr>
        <p:spPr>
          <a:xfrm>
            <a:off x="2352675" y="561975"/>
            <a:ext cx="2590800" cy="1343025"/>
          </a:xfrm>
          <a:prstGeom prst="wedgeRoundRectCallout">
            <a:avLst>
              <a:gd name="adj1" fmla="val 3432"/>
              <a:gd name="adj2" fmla="val 5895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235 072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438 589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p:cNvSpPr/>
          <p:nvPr/>
        </p:nvSpPr>
        <p:spPr>
          <a:xfrm>
            <a:off x="5286375" y="400050"/>
            <a:ext cx="2590800" cy="1343025"/>
          </a:xfrm>
          <a:prstGeom prst="wedgeRoundRectCallout">
            <a:avLst>
              <a:gd name="adj1" fmla="val -38112"/>
              <a:gd name="adj2" fmla="val 5895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nhiêu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nhỉ</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1085855" y="1781324"/>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7" name="Rectangle 6"/>
          <p:cNvSpPr/>
          <p:nvPr/>
        </p:nvSpPr>
        <p:spPr>
          <a:xfrm>
            <a:off x="2368052" y="534829"/>
            <a:ext cx="71288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438 589 – 235 072 = ?</a:t>
            </a:r>
            <a:endParaRPr kumimoji="0" lang="en-US" sz="5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p:cNvSpPr/>
          <p:nvPr/>
        </p:nvSpPr>
        <p:spPr>
          <a:xfrm>
            <a:off x="1137538"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93144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78786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64428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50070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310733" y="1652077"/>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endPar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14" name="Table 13"/>
          <p:cNvGraphicFramePr>
            <a:graphicFrameLocks noGrp="1"/>
          </p:cNvGraphicFramePr>
          <p:nvPr/>
        </p:nvGraphicFramePr>
        <p:xfrm>
          <a:off x="1082842" y="3707027"/>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15" name="Rectangle 14"/>
          <p:cNvSpPr/>
          <p:nvPr/>
        </p:nvSpPr>
        <p:spPr>
          <a:xfrm>
            <a:off x="1134525"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92842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78484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64126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49768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277263"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349854" y="2471248"/>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cxnSp>
        <p:nvCxnSpPr>
          <p:cNvPr id="22" name="Straight Connector 21"/>
          <p:cNvCxnSpPr/>
          <p:nvPr/>
        </p:nvCxnSpPr>
        <p:spPr>
          <a:xfrm>
            <a:off x="996950" y="5147440"/>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6668376" y="1385684"/>
            <a:ext cx="4923983" cy="43841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593020" y="1652077"/>
            <a:ext cx="5219535" cy="4154984"/>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Đặt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tính</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sao</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cho</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các</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hàng</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thẳng</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cột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b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với</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nhau</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dấu</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Kẻ</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gạch</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ngang</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grpId="0" nodeType="after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grpId="0" nodeType="afterEffect">
                                  <p:stCondLst>
                                    <p:cond delay="0"/>
                                  </p:stCondLst>
                                  <p:iterate type="wd">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23" presetClass="entr" presetSubtype="16" fill="hold" grpId="0" nodeType="afterEffect">
                                  <p:stCondLst>
                                    <p:cond delay="0"/>
                                  </p:stCondLst>
                                  <p:iterate type="wd">
                                    <p:tmPct val="10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par>
                          <p:cTn id="31" fill="hold">
                            <p:stCondLst>
                              <p:cond delay="2000"/>
                            </p:stCondLst>
                            <p:childTnLst>
                              <p:par>
                                <p:cTn id="32" presetID="23" presetClass="entr" presetSubtype="16" fill="hold" grpId="0" nodeType="after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par>
                          <p:cTn id="36" fill="hold">
                            <p:stCondLst>
                              <p:cond delay="2500"/>
                            </p:stCondLst>
                            <p:childTnLst>
                              <p:par>
                                <p:cTn id="37" presetID="23" presetClass="entr" presetSubtype="16" fill="hold" grpId="0" nodeType="afterEffect">
                                  <p:stCondLst>
                                    <p:cond delay="0"/>
                                  </p:stCondLst>
                                  <p:iterate type="wd">
                                    <p:tmPct val="10000"/>
                                  </p:iterate>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iterate type="wd">
                                    <p:tmPct val="10000"/>
                                  </p:iterate>
                                  <p:childTnLst>
                                    <p:set>
                                      <p:cBhvr>
                                        <p:cTn id="44" dur="1" fill="hold">
                                          <p:stCondLst>
                                            <p:cond delay="0"/>
                                          </p:stCondLst>
                                        </p:cTn>
                                        <p:tgtEl>
                                          <p:spTgt spid="24">
                                            <p:txEl>
                                              <p:pRg st="0" end="0"/>
                                            </p:txEl>
                                          </p:spTgt>
                                        </p:tgtEl>
                                        <p:attrNameLst>
                                          <p:attrName>style.visibility</p:attrName>
                                        </p:attrNameLst>
                                      </p:cBhvr>
                                      <p:to>
                                        <p:strVal val="visible"/>
                                      </p:to>
                                    </p:set>
                                    <p:anim calcmode="lin" valueType="num">
                                      <p:cBhvr>
                                        <p:cTn id="4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4">
                                            <p:txEl>
                                              <p:pRg st="0" end="0"/>
                                            </p:txEl>
                                          </p:spTgt>
                                        </p:tgtEl>
                                        <p:attrNameLst>
                                          <p:attrName>ppt_h</p:attrName>
                                        </p:attrNameLst>
                                      </p:cBhvr>
                                      <p:tavLst>
                                        <p:tav tm="0">
                                          <p:val>
                                            <p:fltVal val="0"/>
                                          </p:val>
                                        </p:tav>
                                        <p:tav tm="100000">
                                          <p:val>
                                            <p:strVal val="#ppt_h"/>
                                          </p:val>
                                        </p:tav>
                                      </p:tavLst>
                                    </p:anim>
                                  </p:childTnLst>
                                </p:cTn>
                              </p:par>
                            </p:childTnLst>
                          </p:cTn>
                        </p:par>
                        <p:par>
                          <p:cTn id="47" fill="hold">
                            <p:stCondLst>
                              <p:cond delay="2650"/>
                            </p:stCondLst>
                            <p:childTnLst>
                              <p:par>
                                <p:cTn id="48" presetID="23" presetClass="entr" presetSubtype="16" fill="hold" grpId="0" nodeType="after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childTnLst>
                                </p:cTn>
                              </p:par>
                            </p:childTnLst>
                          </p:cTn>
                        </p:par>
                        <p:par>
                          <p:cTn id="52" fill="hold">
                            <p:stCondLst>
                              <p:cond delay="3150"/>
                            </p:stCondLst>
                            <p:childTnLst>
                              <p:par>
                                <p:cTn id="53" presetID="23" presetClass="entr" presetSubtype="16" fill="hold" grpId="0" nodeType="afterEffect">
                                  <p:stCondLst>
                                    <p:cond delay="0"/>
                                  </p:stCondLst>
                                  <p:iterate type="wd">
                                    <p:tmPct val="10000"/>
                                  </p:iterate>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childTnLst>
                                </p:cTn>
                              </p:par>
                            </p:childTnLst>
                          </p:cTn>
                        </p:par>
                        <p:par>
                          <p:cTn id="57" fill="hold">
                            <p:stCondLst>
                              <p:cond delay="3650"/>
                            </p:stCondLst>
                            <p:childTnLst>
                              <p:par>
                                <p:cTn id="58" presetID="23" presetClass="entr" presetSubtype="16" fill="hold" grpId="0" nodeType="afterEffect">
                                  <p:stCondLst>
                                    <p:cond delay="0"/>
                                  </p:stCondLst>
                                  <p:iterate type="wd">
                                    <p:tmPct val="10000"/>
                                  </p:iterate>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childTnLst>
                                </p:cTn>
                              </p:par>
                            </p:childTnLst>
                          </p:cTn>
                        </p:par>
                        <p:par>
                          <p:cTn id="62" fill="hold">
                            <p:stCondLst>
                              <p:cond delay="4150"/>
                            </p:stCondLst>
                            <p:childTnLst>
                              <p:par>
                                <p:cTn id="63" presetID="23" presetClass="entr" presetSubtype="16" fill="hold" grpId="0" nodeType="afterEffect">
                                  <p:stCondLst>
                                    <p:cond delay="0"/>
                                  </p:stCondLst>
                                  <p:iterate type="wd">
                                    <p:tmPct val="10000"/>
                                  </p:iterate>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childTnLst>
                                </p:cTn>
                              </p:par>
                            </p:childTnLst>
                          </p:cTn>
                        </p:par>
                        <p:par>
                          <p:cTn id="67" fill="hold">
                            <p:stCondLst>
                              <p:cond delay="4650"/>
                            </p:stCondLst>
                            <p:childTnLst>
                              <p:par>
                                <p:cTn id="68" presetID="23" presetClass="entr" presetSubtype="16" fill="hold" grpId="0" nodeType="afterEffect">
                                  <p:stCondLst>
                                    <p:cond delay="0"/>
                                  </p:stCondLst>
                                  <p:iterate type="wd">
                                    <p:tmPct val="10000"/>
                                  </p:iterate>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childTnLst>
                                </p:cTn>
                              </p:par>
                            </p:childTnLst>
                          </p:cTn>
                        </p:par>
                        <p:par>
                          <p:cTn id="72" fill="hold">
                            <p:stCondLst>
                              <p:cond delay="5150"/>
                            </p:stCondLst>
                            <p:childTnLst>
                              <p:par>
                                <p:cTn id="73" presetID="23" presetClass="entr" presetSubtype="16" fill="hold" grpId="0" nodeType="afterEffect">
                                  <p:stCondLst>
                                    <p:cond delay="0"/>
                                  </p:stCondLst>
                                  <p:iterate type="wd">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iterate type="wd">
                                    <p:tmPct val="10000"/>
                                  </p:iterate>
                                  <p:childTnLst>
                                    <p:set>
                                      <p:cBhvr>
                                        <p:cTn id="8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81" dur="500"/>
                                        <p:tgtEl>
                                          <p:spTgt spid="24">
                                            <p:txEl>
                                              <p:pRg st="1" end="1"/>
                                            </p:txEl>
                                          </p:spTgt>
                                        </p:tgtEl>
                                      </p:cBhvr>
                                    </p:animEffect>
                                  </p:childTnLst>
                                </p:cTn>
                              </p:par>
                            </p:childTnLst>
                          </p:cTn>
                        </p:par>
                        <p:par>
                          <p:cTn id="82" fill="hold">
                            <p:stCondLst>
                              <p:cond delay="949"/>
                            </p:stCondLst>
                            <p:childTnLst>
                              <p:par>
                                <p:cTn id="83" presetID="16" presetClass="entr" presetSubtype="21" fill="hold" grpId="0" nodeType="afterEffect">
                                  <p:stCondLst>
                                    <p:cond delay="0"/>
                                  </p:stCondLst>
                                  <p:iterate type="wd">
                                    <p:tmPct val="10000"/>
                                  </p:iterate>
                                  <p:childTnLst>
                                    <p:set>
                                      <p:cBhvr>
                                        <p:cTn id="84" dur="1" fill="hold">
                                          <p:stCondLst>
                                            <p:cond delay="0"/>
                                          </p:stCondLst>
                                        </p:cTn>
                                        <p:tgtEl>
                                          <p:spTgt spid="21"/>
                                        </p:tgtEl>
                                        <p:attrNameLst>
                                          <p:attrName>style.visibility</p:attrName>
                                        </p:attrNameLst>
                                      </p:cBhvr>
                                      <p:to>
                                        <p:strVal val="visible"/>
                                      </p:to>
                                    </p:set>
                                    <p:animEffect transition="in" filter="barn(inVertical)">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iterate type="wd">
                                    <p:tmPct val="10000"/>
                                  </p:iterate>
                                  <p:childTnLst>
                                    <p:set>
                                      <p:cBhvr>
                                        <p:cTn id="89"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90" dur="500"/>
                                        <p:tgtEl>
                                          <p:spTgt spid="24">
                                            <p:txEl>
                                              <p:pRg st="2" end="2"/>
                                            </p:txEl>
                                          </p:spTgt>
                                        </p:tgtEl>
                                      </p:cBhvr>
                                    </p:animEffect>
                                  </p:childTnLst>
                                </p:cTn>
                              </p:par>
                            </p:childTnLst>
                          </p:cTn>
                        </p:par>
                        <p:par>
                          <p:cTn id="91" fill="hold">
                            <p:stCondLst>
                              <p:cond delay="1100"/>
                            </p:stCondLst>
                            <p:childTnLst>
                              <p:par>
                                <p:cTn id="92" presetID="16" presetClass="entr" presetSubtype="21" fill="hold" nodeType="afterEffect">
                                  <p:stCondLst>
                                    <p:cond delay="0"/>
                                  </p:stCondLst>
                                  <p:iterate type="wd">
                                    <p:tmPct val="10000"/>
                                  </p:iterate>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p:bldP spid="16"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1022355" y="1279373"/>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8" name="Rectangle 7"/>
          <p:cNvSpPr/>
          <p:nvPr/>
        </p:nvSpPr>
        <p:spPr>
          <a:xfrm>
            <a:off x="1074038"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86794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72436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58078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43720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247233" y="1150126"/>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endPar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14" name="Table 13"/>
          <p:cNvGraphicFramePr>
            <a:graphicFrameLocks noGrp="1"/>
          </p:cNvGraphicFramePr>
          <p:nvPr/>
        </p:nvGraphicFramePr>
        <p:xfrm>
          <a:off x="1019342" y="3205076"/>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15" name="Rectangle 14"/>
          <p:cNvSpPr/>
          <p:nvPr/>
        </p:nvSpPr>
        <p:spPr>
          <a:xfrm>
            <a:off x="1071025"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86492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72134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57776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43418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213763"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286354" y="1969297"/>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cxnSp>
        <p:nvCxnSpPr>
          <p:cNvPr id="22" name="Straight Connector 21"/>
          <p:cNvCxnSpPr/>
          <p:nvPr/>
        </p:nvCxnSpPr>
        <p:spPr>
          <a:xfrm>
            <a:off x="933450" y="4645489"/>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971157" y="5096438"/>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24" name="Rectangle 23"/>
          <p:cNvSpPr/>
          <p:nvPr/>
        </p:nvSpPr>
        <p:spPr>
          <a:xfrm>
            <a:off x="5165058" y="489784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ounded Rectangle 24"/>
          <p:cNvSpPr/>
          <p:nvPr/>
        </p:nvSpPr>
        <p:spPr>
          <a:xfrm>
            <a:off x="6224072" y="356880"/>
            <a:ext cx="5410200" cy="5294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642424" y="309079"/>
            <a:ext cx="5549576" cy="543225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5000"/>
              </a:lnSpc>
              <a:spcBef>
                <a:spcPts val="0"/>
              </a:spcBef>
              <a:spcAft>
                <a:spcPts val="600"/>
              </a:spcAft>
              <a:buClrTx/>
              <a:buSzTx/>
              <a:buFontTx/>
              <a:buNone/>
              <a:defRP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theo</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tự</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phải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sang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trái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9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p:cNvSpPr/>
          <p:nvPr/>
        </p:nvSpPr>
        <p:spPr>
          <a:xfrm>
            <a:off x="6073697" y="5543777"/>
            <a:ext cx="554671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438 589 – 235 072 = 203 517</a:t>
            </a:r>
            <a:endParaRPr kumimoji="0" lang="en-US" sz="32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p:cNvSpPr/>
          <p:nvPr/>
        </p:nvSpPr>
        <p:spPr>
          <a:xfrm>
            <a:off x="5244220" y="1112050"/>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endPar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9" name="Rectangle 28"/>
          <p:cNvSpPr/>
          <p:nvPr/>
        </p:nvSpPr>
        <p:spPr>
          <a:xfrm>
            <a:off x="4445238" y="11313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p:cNvSpPr/>
          <p:nvPr/>
        </p:nvSpPr>
        <p:spPr>
          <a:xfrm>
            <a:off x="3603261" y="1143563"/>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p:cNvSpPr/>
          <p:nvPr/>
        </p:nvSpPr>
        <p:spPr>
          <a:xfrm>
            <a:off x="2762784" y="116115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p:cNvSpPr/>
          <p:nvPr/>
        </p:nvSpPr>
        <p:spPr>
          <a:xfrm>
            <a:off x="1894318" y="1173605"/>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p:cNvSpPr/>
          <p:nvPr/>
        </p:nvSpPr>
        <p:spPr>
          <a:xfrm>
            <a:off x="1066495" y="115909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p:cNvSpPr/>
          <p:nvPr/>
        </p:nvSpPr>
        <p:spPr>
          <a:xfrm>
            <a:off x="4320169" y="493477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p:cNvSpPr/>
          <p:nvPr/>
        </p:nvSpPr>
        <p:spPr>
          <a:xfrm>
            <a:off x="3506948" y="488861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p:cNvSpPr/>
          <p:nvPr/>
        </p:nvSpPr>
        <p:spPr>
          <a:xfrm>
            <a:off x="2629965" y="490563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p:cNvSpPr/>
          <p:nvPr/>
        </p:nvSpPr>
        <p:spPr>
          <a:xfrm>
            <a:off x="1746295" y="492126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p:cNvSpPr/>
          <p:nvPr/>
        </p:nvSpPr>
        <p:spPr>
          <a:xfrm>
            <a:off x="978293" y="493174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iterate type="wd">
                                    <p:tmPct val="10000"/>
                                  </p:iterate>
                                  <p:childTnLst>
                                    <p:animMotion origin="layout" path="M -1.25E-6 -3.7037E-7 L -0.00299 0.29282 " pathEditMode="relative" rAng="0" ptsTypes="AA">
                                      <p:cBhvr>
                                        <p:cTn id="11" dur="500" fill="hold"/>
                                        <p:tgtEl>
                                          <p:spTgt spid="28"/>
                                        </p:tgtEl>
                                        <p:attrNameLst>
                                          <p:attrName>ppt_x</p:attrName>
                                          <p:attrName>ppt_y</p:attrName>
                                        </p:attrNameLst>
                                      </p:cBhvr>
                                      <p:rCtr x="-156" y="14630"/>
                                    </p:animMotion>
                                  </p:childTnLst>
                                </p:cTn>
                              </p:par>
                            </p:childTnLst>
                          </p:cTn>
                        </p:par>
                        <p:par>
                          <p:cTn id="12" fill="hold">
                            <p:stCondLst>
                              <p:cond delay="500"/>
                            </p:stCondLst>
                            <p:childTnLst>
                              <p:par>
                                <p:cTn id="13" presetID="55" presetClass="exit" presetSubtype="0" fill="hold" grpId="1" nodeType="afterEffect">
                                  <p:stCondLst>
                                    <p:cond delay="0"/>
                                  </p:stCondLst>
                                  <p:iterate type="wd">
                                    <p:tmPct val="10000"/>
                                  </p:iterate>
                                  <p:childTnLst>
                                    <p:anim calcmode="lin" valueType="num">
                                      <p:cBhvr>
                                        <p:cTn id="14" dur="500"/>
                                        <p:tgtEl>
                                          <p:spTgt spid="28"/>
                                        </p:tgtEl>
                                        <p:attrNameLst>
                                          <p:attrName>ppt_w</p:attrName>
                                        </p:attrNameLst>
                                      </p:cBhvr>
                                      <p:tavLst>
                                        <p:tav tm="0">
                                          <p:val>
                                            <p:strVal val="ppt_w"/>
                                          </p:val>
                                        </p:tav>
                                        <p:tav tm="100000">
                                          <p:val>
                                            <p:strVal val="ppt_w*0.70"/>
                                          </p:val>
                                        </p:tav>
                                      </p:tavLst>
                                    </p:anim>
                                    <p:anim calcmode="lin" valueType="num">
                                      <p:cBhvr>
                                        <p:cTn id="15" dur="500"/>
                                        <p:tgtEl>
                                          <p:spTgt spid="28"/>
                                        </p:tgtEl>
                                        <p:attrNameLst>
                                          <p:attrName>ppt_h</p:attrName>
                                        </p:attrNameLst>
                                      </p:cBhvr>
                                      <p:tavLst>
                                        <p:tav tm="0">
                                          <p:val>
                                            <p:strVal val="ppt_h"/>
                                          </p:val>
                                        </p:tav>
                                        <p:tav tm="100000">
                                          <p:val>
                                            <p:strVal val="ppt_h"/>
                                          </p:val>
                                        </p:tav>
                                      </p:tavLst>
                                    </p:anim>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1000"/>
                            </p:stCondLst>
                            <p:childTnLst>
                              <p:par>
                                <p:cTn id="19" presetID="47"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21" fill="hold" nodeType="afterEffect">
                                  <p:stCondLst>
                                    <p:cond delay="0"/>
                                  </p:stCondLst>
                                  <p:iterate type="wd">
                                    <p:tmPct val="10000"/>
                                  </p:iterate>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barn(inVertic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iterate type="wd">
                                    <p:tmPct val="10000"/>
                                  </p:iterate>
                                  <p:childTnLst>
                                    <p:animMotion origin="layout" path="M -4.16667E-7 1.85185E-6 L -0.00299 0.29282 " pathEditMode="relative" rAng="0" ptsTypes="AA">
                                      <p:cBhvr>
                                        <p:cTn id="31" dur="500" fill="hold"/>
                                        <p:tgtEl>
                                          <p:spTgt spid="29"/>
                                        </p:tgtEl>
                                        <p:attrNameLst>
                                          <p:attrName>ppt_x</p:attrName>
                                          <p:attrName>ppt_y</p:attrName>
                                        </p:attrNameLst>
                                      </p:cBhvr>
                                      <p:rCtr x="-156" y="14630"/>
                                    </p:animMotion>
                                  </p:childTnLst>
                                </p:cTn>
                              </p:par>
                            </p:childTnLst>
                          </p:cTn>
                        </p:par>
                        <p:par>
                          <p:cTn id="32" fill="hold">
                            <p:stCondLst>
                              <p:cond delay="500"/>
                            </p:stCondLst>
                            <p:childTnLst>
                              <p:par>
                                <p:cTn id="33" presetID="55" presetClass="exit" presetSubtype="0" fill="hold" grpId="1" nodeType="afterEffect">
                                  <p:stCondLst>
                                    <p:cond delay="0"/>
                                  </p:stCondLst>
                                  <p:iterate type="wd">
                                    <p:tmPct val="10000"/>
                                  </p:iterate>
                                  <p:childTnLst>
                                    <p:anim calcmode="lin" valueType="num">
                                      <p:cBhvr>
                                        <p:cTn id="34" dur="500"/>
                                        <p:tgtEl>
                                          <p:spTgt spid="29"/>
                                        </p:tgtEl>
                                        <p:attrNameLst>
                                          <p:attrName>ppt_w</p:attrName>
                                        </p:attrNameLst>
                                      </p:cBhvr>
                                      <p:tavLst>
                                        <p:tav tm="0">
                                          <p:val>
                                            <p:strVal val="ppt_w"/>
                                          </p:val>
                                        </p:tav>
                                        <p:tav tm="100000">
                                          <p:val>
                                            <p:strVal val="ppt_w*0.70"/>
                                          </p:val>
                                        </p:tav>
                                      </p:tavLst>
                                    </p:anim>
                                    <p:anim calcmode="lin" valueType="num">
                                      <p:cBhvr>
                                        <p:cTn id="35" dur="500"/>
                                        <p:tgtEl>
                                          <p:spTgt spid="29"/>
                                        </p:tgtEl>
                                        <p:attrNameLst>
                                          <p:attrName>ppt_h</p:attrName>
                                        </p:attrNameLst>
                                      </p:cBhvr>
                                      <p:tavLst>
                                        <p:tav tm="0">
                                          <p:val>
                                            <p:strVal val="ppt_h"/>
                                          </p:val>
                                        </p:tav>
                                        <p:tav tm="100000">
                                          <p:val>
                                            <p:strVal val="ppt_h"/>
                                          </p:val>
                                        </p:tav>
                                      </p:tavLst>
                                    </p:anim>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par>
                          <p:cTn id="38" fill="hold">
                            <p:stCondLst>
                              <p:cond delay="10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anim calcmode="lin" valueType="num">
                                      <p:cBhvr>
                                        <p:cTn id="42" dur="500" fill="hold"/>
                                        <p:tgtEl>
                                          <p:spTgt spid="34"/>
                                        </p:tgtEl>
                                        <p:attrNameLst>
                                          <p:attrName>ppt_x</p:attrName>
                                        </p:attrNameLst>
                                      </p:cBhvr>
                                      <p:tavLst>
                                        <p:tav tm="0">
                                          <p:val>
                                            <p:strVal val="#ppt_x"/>
                                          </p:val>
                                        </p:tav>
                                        <p:tav tm="100000">
                                          <p:val>
                                            <p:strVal val="#ppt_x"/>
                                          </p:val>
                                        </p:tav>
                                      </p:tavLst>
                                    </p:anim>
                                    <p:anim calcmode="lin" valueType="num">
                                      <p:cBhvr>
                                        <p:cTn id="43" dur="500" fill="hold"/>
                                        <p:tgtEl>
                                          <p:spTgt spid="3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nodeType="afterEffect">
                                  <p:stCondLst>
                                    <p:cond delay="0"/>
                                  </p:stCondLst>
                                  <p:iterate type="wd">
                                    <p:tmPct val="10000"/>
                                  </p:iterate>
                                  <p:childTnLst>
                                    <p:set>
                                      <p:cBhvr>
                                        <p:cTn id="46" dur="1" fill="hold">
                                          <p:stCondLst>
                                            <p:cond delay="0"/>
                                          </p:stCondLst>
                                        </p:cTn>
                                        <p:tgtEl>
                                          <p:spTgt spid="26">
                                            <p:txEl>
                                              <p:pRg st="2" end="2"/>
                                            </p:txEl>
                                          </p:spTgt>
                                        </p:tgtEl>
                                        <p:attrNameLst>
                                          <p:attrName>style.visibility</p:attrName>
                                        </p:attrNameLst>
                                      </p:cBhvr>
                                      <p:to>
                                        <p:strVal val="visible"/>
                                      </p:to>
                                    </p:set>
                                    <p:animEffect transition="in" filter="barn(inVertical)">
                                      <p:cBhvr>
                                        <p:cTn id="47" dur="500"/>
                                        <p:tgtEl>
                                          <p:spTgt spid="2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iterate type="wd">
                                    <p:tmPct val="10000"/>
                                  </p:iterate>
                                  <p:childTnLst>
                                    <p:animMotion origin="layout" path="M 2.08333E-7 1.48148E-6 L -0.00299 0.29282 " pathEditMode="relative" rAng="0" ptsTypes="AA">
                                      <p:cBhvr>
                                        <p:cTn id="51" dur="500" fill="hold"/>
                                        <p:tgtEl>
                                          <p:spTgt spid="30"/>
                                        </p:tgtEl>
                                        <p:attrNameLst>
                                          <p:attrName>ppt_x</p:attrName>
                                          <p:attrName>ppt_y</p:attrName>
                                        </p:attrNameLst>
                                      </p:cBhvr>
                                      <p:rCtr x="-156" y="14630"/>
                                    </p:animMotion>
                                  </p:childTnLst>
                                </p:cTn>
                              </p:par>
                            </p:childTnLst>
                          </p:cTn>
                        </p:par>
                        <p:par>
                          <p:cTn id="52" fill="hold">
                            <p:stCondLst>
                              <p:cond delay="500"/>
                            </p:stCondLst>
                            <p:childTnLst>
                              <p:par>
                                <p:cTn id="53" presetID="55" presetClass="exit" presetSubtype="0" fill="hold" grpId="1" nodeType="afterEffect">
                                  <p:stCondLst>
                                    <p:cond delay="0"/>
                                  </p:stCondLst>
                                  <p:iterate type="wd">
                                    <p:tmPct val="10000"/>
                                  </p:iterate>
                                  <p:childTnLst>
                                    <p:anim calcmode="lin" valueType="num">
                                      <p:cBhvr>
                                        <p:cTn id="54" dur="500"/>
                                        <p:tgtEl>
                                          <p:spTgt spid="30"/>
                                        </p:tgtEl>
                                        <p:attrNameLst>
                                          <p:attrName>ppt_w</p:attrName>
                                        </p:attrNameLst>
                                      </p:cBhvr>
                                      <p:tavLst>
                                        <p:tav tm="0">
                                          <p:val>
                                            <p:strVal val="ppt_w"/>
                                          </p:val>
                                        </p:tav>
                                        <p:tav tm="100000">
                                          <p:val>
                                            <p:strVal val="ppt_w*0.70"/>
                                          </p:val>
                                        </p:tav>
                                      </p:tavLst>
                                    </p:anim>
                                    <p:anim calcmode="lin" valueType="num">
                                      <p:cBhvr>
                                        <p:cTn id="55" dur="500"/>
                                        <p:tgtEl>
                                          <p:spTgt spid="30"/>
                                        </p:tgtEl>
                                        <p:attrNameLst>
                                          <p:attrName>ppt_h</p:attrName>
                                        </p:attrNameLst>
                                      </p:cBhvr>
                                      <p:tavLst>
                                        <p:tav tm="0">
                                          <p:val>
                                            <p:strVal val="ppt_h"/>
                                          </p:val>
                                        </p:tav>
                                        <p:tav tm="100000">
                                          <p:val>
                                            <p:strVal val="ppt_h"/>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1000"/>
                            </p:stCondLst>
                            <p:childTnLst>
                              <p:par>
                                <p:cTn id="59" presetID="47" presetClass="entr" presetSubtype="0" fill="hold" grpId="0" nodeType="afterEffect">
                                  <p:stCondLst>
                                    <p:cond delay="0"/>
                                  </p:stCondLst>
                                  <p:iterate type="wd">
                                    <p:tmPct val="10000"/>
                                  </p:iterate>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anim calcmode="lin" valueType="num">
                                      <p:cBhvr>
                                        <p:cTn id="62" dur="500" fill="hold"/>
                                        <p:tgtEl>
                                          <p:spTgt spid="35"/>
                                        </p:tgtEl>
                                        <p:attrNameLst>
                                          <p:attrName>ppt_x</p:attrName>
                                        </p:attrNameLst>
                                      </p:cBhvr>
                                      <p:tavLst>
                                        <p:tav tm="0">
                                          <p:val>
                                            <p:strVal val="#ppt_x"/>
                                          </p:val>
                                        </p:tav>
                                        <p:tav tm="100000">
                                          <p:val>
                                            <p:strVal val="#ppt_x"/>
                                          </p:val>
                                        </p:tav>
                                      </p:tavLst>
                                    </p:anim>
                                    <p:anim calcmode="lin" valueType="num">
                                      <p:cBhvr>
                                        <p:cTn id="63" dur="500" fill="hold"/>
                                        <p:tgtEl>
                                          <p:spTgt spid="35"/>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16" presetClass="entr" presetSubtype="21" fill="hold" nodeType="afterEffect">
                                  <p:stCondLst>
                                    <p:cond delay="0"/>
                                  </p:stCondLst>
                                  <p:iterate type="wd">
                                    <p:tmPct val="10000"/>
                                  </p:iterate>
                                  <p:childTnLst>
                                    <p:set>
                                      <p:cBhvr>
                                        <p:cTn id="66" dur="1" fill="hold">
                                          <p:stCondLst>
                                            <p:cond delay="0"/>
                                          </p:stCondLst>
                                        </p:cTn>
                                        <p:tgtEl>
                                          <p:spTgt spid="26">
                                            <p:txEl>
                                              <p:pRg st="3" end="3"/>
                                            </p:txEl>
                                          </p:spTgt>
                                        </p:tgtEl>
                                        <p:attrNameLst>
                                          <p:attrName>style.visibility</p:attrName>
                                        </p:attrNameLst>
                                      </p:cBhvr>
                                      <p:to>
                                        <p:strVal val="visible"/>
                                      </p:to>
                                    </p:set>
                                    <p:animEffect transition="in" filter="barn(inVertical)">
                                      <p:cBhvr>
                                        <p:cTn id="67" dur="500"/>
                                        <p:tgtEl>
                                          <p:spTgt spid="26">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0" nodeType="clickEffect">
                                  <p:stCondLst>
                                    <p:cond delay="0"/>
                                  </p:stCondLst>
                                  <p:iterate type="wd">
                                    <p:tmPct val="10000"/>
                                  </p:iterate>
                                  <p:childTnLst>
                                    <p:animMotion origin="layout" path="M 4.16667E-7 -4.81481E-6 L -0.003 0.29283 " pathEditMode="relative" rAng="0" ptsTypes="AA">
                                      <p:cBhvr>
                                        <p:cTn id="71" dur="500" fill="hold"/>
                                        <p:tgtEl>
                                          <p:spTgt spid="31"/>
                                        </p:tgtEl>
                                        <p:attrNameLst>
                                          <p:attrName>ppt_x</p:attrName>
                                          <p:attrName>ppt_y</p:attrName>
                                        </p:attrNameLst>
                                      </p:cBhvr>
                                      <p:rCtr x="-156" y="14630"/>
                                    </p:animMotion>
                                  </p:childTnLst>
                                </p:cTn>
                              </p:par>
                            </p:childTnLst>
                          </p:cTn>
                        </p:par>
                        <p:par>
                          <p:cTn id="72" fill="hold">
                            <p:stCondLst>
                              <p:cond delay="500"/>
                            </p:stCondLst>
                            <p:childTnLst>
                              <p:par>
                                <p:cTn id="73" presetID="55" presetClass="exit" presetSubtype="0" fill="hold" grpId="1" nodeType="afterEffect">
                                  <p:stCondLst>
                                    <p:cond delay="0"/>
                                  </p:stCondLst>
                                  <p:iterate type="wd">
                                    <p:tmPct val="10000"/>
                                  </p:iterate>
                                  <p:childTnLst>
                                    <p:anim calcmode="lin" valueType="num">
                                      <p:cBhvr>
                                        <p:cTn id="74" dur="500"/>
                                        <p:tgtEl>
                                          <p:spTgt spid="31"/>
                                        </p:tgtEl>
                                        <p:attrNameLst>
                                          <p:attrName>ppt_w</p:attrName>
                                        </p:attrNameLst>
                                      </p:cBhvr>
                                      <p:tavLst>
                                        <p:tav tm="0">
                                          <p:val>
                                            <p:strVal val="ppt_w"/>
                                          </p:val>
                                        </p:tav>
                                        <p:tav tm="100000">
                                          <p:val>
                                            <p:strVal val="ppt_w*0.70"/>
                                          </p:val>
                                        </p:tav>
                                      </p:tavLst>
                                    </p:anim>
                                    <p:anim calcmode="lin" valueType="num">
                                      <p:cBhvr>
                                        <p:cTn id="75" dur="500"/>
                                        <p:tgtEl>
                                          <p:spTgt spid="31"/>
                                        </p:tgtEl>
                                        <p:attrNameLst>
                                          <p:attrName>ppt_h</p:attrName>
                                        </p:attrNameLst>
                                      </p:cBhvr>
                                      <p:tavLst>
                                        <p:tav tm="0">
                                          <p:val>
                                            <p:strVal val="ppt_h"/>
                                          </p:val>
                                        </p:tav>
                                        <p:tav tm="100000">
                                          <p:val>
                                            <p:strVal val="ppt_h"/>
                                          </p:val>
                                        </p:tav>
                                      </p:tavLst>
                                    </p:anim>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par>
                          <p:cTn id="78" fill="hold">
                            <p:stCondLst>
                              <p:cond delay="1000"/>
                            </p:stCondLst>
                            <p:childTnLst>
                              <p:par>
                                <p:cTn id="79" presetID="47" presetClass="entr" presetSubtype="0" fill="hold" grpId="0" nodeType="afterEffect">
                                  <p:stCondLst>
                                    <p:cond delay="0"/>
                                  </p:stCondLst>
                                  <p:iterate type="wd">
                                    <p:tmPct val="10000"/>
                                  </p:iterate>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anim calcmode="lin" valueType="num">
                                      <p:cBhvr>
                                        <p:cTn id="82" dur="500" fill="hold"/>
                                        <p:tgtEl>
                                          <p:spTgt spid="36"/>
                                        </p:tgtEl>
                                        <p:attrNameLst>
                                          <p:attrName>ppt_x</p:attrName>
                                        </p:attrNameLst>
                                      </p:cBhvr>
                                      <p:tavLst>
                                        <p:tav tm="0">
                                          <p:val>
                                            <p:strVal val="#ppt_x"/>
                                          </p:val>
                                        </p:tav>
                                        <p:tav tm="100000">
                                          <p:val>
                                            <p:strVal val="#ppt_x"/>
                                          </p:val>
                                        </p:tav>
                                      </p:tavLst>
                                    </p:anim>
                                    <p:anim calcmode="lin" valueType="num">
                                      <p:cBhvr>
                                        <p:cTn id="83" dur="500" fill="hold"/>
                                        <p:tgtEl>
                                          <p:spTgt spid="36"/>
                                        </p:tgtEl>
                                        <p:attrNameLst>
                                          <p:attrName>ppt_y</p:attrName>
                                        </p:attrNameLst>
                                      </p:cBhvr>
                                      <p:tavLst>
                                        <p:tav tm="0">
                                          <p:val>
                                            <p:strVal val="#ppt_y-.1"/>
                                          </p:val>
                                        </p:tav>
                                        <p:tav tm="100000">
                                          <p:val>
                                            <p:strVal val="#ppt_y"/>
                                          </p:val>
                                        </p:tav>
                                      </p:tavLst>
                                    </p:anim>
                                  </p:childTnLst>
                                </p:cTn>
                              </p:par>
                            </p:childTnLst>
                          </p:cTn>
                        </p:par>
                        <p:par>
                          <p:cTn id="84" fill="hold">
                            <p:stCondLst>
                              <p:cond delay="1500"/>
                            </p:stCondLst>
                            <p:childTnLst>
                              <p:par>
                                <p:cTn id="85" presetID="16" presetClass="entr" presetSubtype="21" fill="hold" nodeType="afterEffect">
                                  <p:stCondLst>
                                    <p:cond delay="0"/>
                                  </p:stCondLst>
                                  <p:iterate type="wd">
                                    <p:tmPct val="10000"/>
                                  </p:iterate>
                                  <p:childTnLst>
                                    <p:set>
                                      <p:cBhvr>
                                        <p:cTn id="86" dur="1" fill="hold">
                                          <p:stCondLst>
                                            <p:cond delay="0"/>
                                          </p:stCondLst>
                                        </p:cTn>
                                        <p:tgtEl>
                                          <p:spTgt spid="26">
                                            <p:txEl>
                                              <p:pRg st="4" end="4"/>
                                            </p:txEl>
                                          </p:spTgt>
                                        </p:tgtEl>
                                        <p:attrNameLst>
                                          <p:attrName>style.visibility</p:attrName>
                                        </p:attrNameLst>
                                      </p:cBhvr>
                                      <p:to>
                                        <p:strVal val="visible"/>
                                      </p:to>
                                    </p:set>
                                    <p:animEffect transition="in" filter="barn(inVertical)">
                                      <p:cBhvr>
                                        <p:cTn id="87" dur="500"/>
                                        <p:tgtEl>
                                          <p:spTgt spid="26">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0" nodeType="clickEffect">
                                  <p:stCondLst>
                                    <p:cond delay="0"/>
                                  </p:stCondLst>
                                  <p:iterate type="wd">
                                    <p:tmPct val="10000"/>
                                  </p:iterate>
                                  <p:childTnLst>
                                    <p:animMotion origin="layout" path="M 4.375E-6 3.33333E-6 L -0.003 0.29282 " pathEditMode="relative" rAng="0" ptsTypes="AA">
                                      <p:cBhvr>
                                        <p:cTn id="91" dur="500" fill="hold"/>
                                        <p:tgtEl>
                                          <p:spTgt spid="32"/>
                                        </p:tgtEl>
                                        <p:attrNameLst>
                                          <p:attrName>ppt_x</p:attrName>
                                          <p:attrName>ppt_y</p:attrName>
                                        </p:attrNameLst>
                                      </p:cBhvr>
                                      <p:rCtr x="-156" y="14630"/>
                                    </p:animMotion>
                                  </p:childTnLst>
                                </p:cTn>
                              </p:par>
                            </p:childTnLst>
                          </p:cTn>
                        </p:par>
                        <p:par>
                          <p:cTn id="92" fill="hold">
                            <p:stCondLst>
                              <p:cond delay="500"/>
                            </p:stCondLst>
                            <p:childTnLst>
                              <p:par>
                                <p:cTn id="93" presetID="55" presetClass="exit" presetSubtype="0" fill="hold" grpId="1" nodeType="afterEffect">
                                  <p:stCondLst>
                                    <p:cond delay="0"/>
                                  </p:stCondLst>
                                  <p:iterate type="wd">
                                    <p:tmPct val="10000"/>
                                  </p:iterate>
                                  <p:childTnLst>
                                    <p:anim calcmode="lin" valueType="num">
                                      <p:cBhvr>
                                        <p:cTn id="94" dur="500"/>
                                        <p:tgtEl>
                                          <p:spTgt spid="32"/>
                                        </p:tgtEl>
                                        <p:attrNameLst>
                                          <p:attrName>ppt_w</p:attrName>
                                        </p:attrNameLst>
                                      </p:cBhvr>
                                      <p:tavLst>
                                        <p:tav tm="0">
                                          <p:val>
                                            <p:strVal val="ppt_w"/>
                                          </p:val>
                                        </p:tav>
                                        <p:tav tm="100000">
                                          <p:val>
                                            <p:strVal val="ppt_w*0.70"/>
                                          </p:val>
                                        </p:tav>
                                      </p:tavLst>
                                    </p:anim>
                                    <p:anim calcmode="lin" valueType="num">
                                      <p:cBhvr>
                                        <p:cTn id="95" dur="500"/>
                                        <p:tgtEl>
                                          <p:spTgt spid="32"/>
                                        </p:tgtEl>
                                        <p:attrNameLst>
                                          <p:attrName>ppt_h</p:attrName>
                                        </p:attrNameLst>
                                      </p:cBhvr>
                                      <p:tavLst>
                                        <p:tav tm="0">
                                          <p:val>
                                            <p:strVal val="ppt_h"/>
                                          </p:val>
                                        </p:tav>
                                        <p:tav tm="100000">
                                          <p:val>
                                            <p:strVal val="ppt_h"/>
                                          </p:val>
                                        </p:tav>
                                      </p:tavLst>
                                    </p:anim>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childTnLst>
                          </p:cTn>
                        </p:par>
                        <p:par>
                          <p:cTn id="98" fill="hold">
                            <p:stCondLst>
                              <p:cond delay="1000"/>
                            </p:stCondLst>
                            <p:childTnLst>
                              <p:par>
                                <p:cTn id="99" presetID="47" presetClass="entr" presetSubtype="0" fill="hold" grpId="0" nodeType="afterEffect">
                                  <p:stCondLst>
                                    <p:cond delay="0"/>
                                  </p:stCondLst>
                                  <p:iterate type="wd">
                                    <p:tmPct val="10000"/>
                                  </p:iterate>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ppt_x</p:attrName>
                                        </p:attrNameLst>
                                      </p:cBhvr>
                                      <p:tavLst>
                                        <p:tav tm="0">
                                          <p:val>
                                            <p:strVal val="#ppt_x"/>
                                          </p:val>
                                        </p:tav>
                                        <p:tav tm="100000">
                                          <p:val>
                                            <p:strVal val="#ppt_x"/>
                                          </p:val>
                                        </p:tav>
                                      </p:tavLst>
                                    </p:anim>
                                    <p:anim calcmode="lin" valueType="num">
                                      <p:cBhvr>
                                        <p:cTn id="103" dur="500" fill="hold"/>
                                        <p:tgtEl>
                                          <p:spTgt spid="37"/>
                                        </p:tgtEl>
                                        <p:attrNameLst>
                                          <p:attrName>ppt_y</p:attrName>
                                        </p:attrNameLst>
                                      </p:cBhvr>
                                      <p:tavLst>
                                        <p:tav tm="0">
                                          <p:val>
                                            <p:strVal val="#ppt_y-.1"/>
                                          </p:val>
                                        </p:tav>
                                        <p:tav tm="100000">
                                          <p:val>
                                            <p:strVal val="#ppt_y"/>
                                          </p:val>
                                        </p:tav>
                                      </p:tavLst>
                                    </p:anim>
                                  </p:childTnLst>
                                </p:cTn>
                              </p:par>
                            </p:childTnLst>
                          </p:cTn>
                        </p:par>
                        <p:par>
                          <p:cTn id="104" fill="hold">
                            <p:stCondLst>
                              <p:cond delay="1500"/>
                            </p:stCondLst>
                            <p:childTnLst>
                              <p:par>
                                <p:cTn id="105" presetID="16" presetClass="entr" presetSubtype="21" fill="hold" nodeType="afterEffect">
                                  <p:stCondLst>
                                    <p:cond delay="0"/>
                                  </p:stCondLst>
                                  <p:iterate type="wd">
                                    <p:tmPct val="10000"/>
                                  </p:iterate>
                                  <p:childTnLst>
                                    <p:set>
                                      <p:cBhvr>
                                        <p:cTn id="106" dur="1" fill="hold">
                                          <p:stCondLst>
                                            <p:cond delay="0"/>
                                          </p:stCondLst>
                                        </p:cTn>
                                        <p:tgtEl>
                                          <p:spTgt spid="26">
                                            <p:txEl>
                                              <p:pRg st="5" end="5"/>
                                            </p:txEl>
                                          </p:spTgt>
                                        </p:tgtEl>
                                        <p:attrNameLst>
                                          <p:attrName>style.visibility</p:attrName>
                                        </p:attrNameLst>
                                      </p:cBhvr>
                                      <p:to>
                                        <p:strVal val="visible"/>
                                      </p:to>
                                    </p:set>
                                    <p:animEffect transition="in" filter="barn(inVertical)">
                                      <p:cBhvr>
                                        <p:cTn id="107" dur="500"/>
                                        <p:tgtEl>
                                          <p:spTgt spid="26">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grpId="0" nodeType="clickEffect">
                                  <p:stCondLst>
                                    <p:cond delay="0"/>
                                  </p:stCondLst>
                                  <p:iterate type="wd">
                                    <p:tmPct val="10000"/>
                                  </p:iterate>
                                  <p:childTnLst>
                                    <p:animMotion origin="layout" path="M 3.125E-6 -3.33333E-6 L -0.003 0.29283 " pathEditMode="relative" rAng="0" ptsTypes="AA">
                                      <p:cBhvr>
                                        <p:cTn id="111" dur="500" fill="hold"/>
                                        <p:tgtEl>
                                          <p:spTgt spid="33"/>
                                        </p:tgtEl>
                                        <p:attrNameLst>
                                          <p:attrName>ppt_x</p:attrName>
                                          <p:attrName>ppt_y</p:attrName>
                                        </p:attrNameLst>
                                      </p:cBhvr>
                                      <p:rCtr x="-156" y="14630"/>
                                    </p:animMotion>
                                  </p:childTnLst>
                                </p:cTn>
                              </p:par>
                            </p:childTnLst>
                          </p:cTn>
                        </p:par>
                        <p:par>
                          <p:cTn id="112" fill="hold">
                            <p:stCondLst>
                              <p:cond delay="500"/>
                            </p:stCondLst>
                            <p:childTnLst>
                              <p:par>
                                <p:cTn id="113" presetID="55" presetClass="exit" presetSubtype="0" fill="hold" grpId="1" nodeType="afterEffect">
                                  <p:stCondLst>
                                    <p:cond delay="0"/>
                                  </p:stCondLst>
                                  <p:iterate type="wd">
                                    <p:tmPct val="10000"/>
                                  </p:iterate>
                                  <p:childTnLst>
                                    <p:anim calcmode="lin" valueType="num">
                                      <p:cBhvr>
                                        <p:cTn id="114" dur="500"/>
                                        <p:tgtEl>
                                          <p:spTgt spid="33"/>
                                        </p:tgtEl>
                                        <p:attrNameLst>
                                          <p:attrName>ppt_w</p:attrName>
                                        </p:attrNameLst>
                                      </p:cBhvr>
                                      <p:tavLst>
                                        <p:tav tm="0">
                                          <p:val>
                                            <p:strVal val="ppt_w"/>
                                          </p:val>
                                        </p:tav>
                                        <p:tav tm="100000">
                                          <p:val>
                                            <p:strVal val="ppt_w*0.70"/>
                                          </p:val>
                                        </p:tav>
                                      </p:tavLst>
                                    </p:anim>
                                    <p:anim calcmode="lin" valueType="num">
                                      <p:cBhvr>
                                        <p:cTn id="115" dur="500"/>
                                        <p:tgtEl>
                                          <p:spTgt spid="33"/>
                                        </p:tgtEl>
                                        <p:attrNameLst>
                                          <p:attrName>ppt_h</p:attrName>
                                        </p:attrNameLst>
                                      </p:cBhvr>
                                      <p:tavLst>
                                        <p:tav tm="0">
                                          <p:val>
                                            <p:strVal val="ppt_h"/>
                                          </p:val>
                                        </p:tav>
                                        <p:tav tm="100000">
                                          <p:val>
                                            <p:strVal val="ppt_h"/>
                                          </p:val>
                                        </p:tav>
                                      </p:tavLst>
                                    </p:anim>
                                    <p:animEffect transition="out" filter="fade">
                                      <p:cBhvr>
                                        <p:cTn id="116" dur="500"/>
                                        <p:tgtEl>
                                          <p:spTgt spid="33"/>
                                        </p:tgtEl>
                                      </p:cBhvr>
                                    </p:animEffect>
                                    <p:set>
                                      <p:cBhvr>
                                        <p:cTn id="117" dur="1" fill="hold">
                                          <p:stCondLst>
                                            <p:cond delay="499"/>
                                          </p:stCondLst>
                                        </p:cTn>
                                        <p:tgtEl>
                                          <p:spTgt spid="33"/>
                                        </p:tgtEl>
                                        <p:attrNameLst>
                                          <p:attrName>style.visibility</p:attrName>
                                        </p:attrNameLst>
                                      </p:cBhvr>
                                      <p:to>
                                        <p:strVal val="hidden"/>
                                      </p:to>
                                    </p:set>
                                  </p:childTnLst>
                                </p:cTn>
                              </p:par>
                            </p:childTnLst>
                          </p:cTn>
                        </p:par>
                        <p:par>
                          <p:cTn id="118" fill="hold">
                            <p:stCondLst>
                              <p:cond delay="1000"/>
                            </p:stCondLst>
                            <p:childTnLst>
                              <p:par>
                                <p:cTn id="119" presetID="47" presetClass="entr" presetSubtype="0" fill="hold" grpId="0" nodeType="afterEffect">
                                  <p:stCondLst>
                                    <p:cond delay="0"/>
                                  </p:stCondLst>
                                  <p:iterate type="wd">
                                    <p:tmPct val="10000"/>
                                  </p:iterate>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anim calcmode="lin" valueType="num">
                                      <p:cBhvr>
                                        <p:cTn id="122" dur="500" fill="hold"/>
                                        <p:tgtEl>
                                          <p:spTgt spid="38"/>
                                        </p:tgtEl>
                                        <p:attrNameLst>
                                          <p:attrName>ppt_x</p:attrName>
                                        </p:attrNameLst>
                                      </p:cBhvr>
                                      <p:tavLst>
                                        <p:tav tm="0">
                                          <p:val>
                                            <p:strVal val="#ppt_x"/>
                                          </p:val>
                                        </p:tav>
                                        <p:tav tm="100000">
                                          <p:val>
                                            <p:strVal val="#ppt_x"/>
                                          </p:val>
                                        </p:tav>
                                      </p:tavLst>
                                    </p:anim>
                                    <p:anim calcmode="lin" valueType="num">
                                      <p:cBhvr>
                                        <p:cTn id="123" dur="500" fill="hold"/>
                                        <p:tgtEl>
                                          <p:spTgt spid="38"/>
                                        </p:tgtEl>
                                        <p:attrNameLst>
                                          <p:attrName>ppt_y</p:attrName>
                                        </p:attrNameLst>
                                      </p:cBhvr>
                                      <p:tavLst>
                                        <p:tav tm="0">
                                          <p:val>
                                            <p:strVal val="#ppt_y-.1"/>
                                          </p:val>
                                        </p:tav>
                                        <p:tav tm="100000">
                                          <p:val>
                                            <p:strVal val="#ppt_y"/>
                                          </p:val>
                                        </p:tav>
                                      </p:tavLst>
                                    </p:anim>
                                  </p:childTnLst>
                                </p:cTn>
                              </p:par>
                            </p:childTnLst>
                          </p:cTn>
                        </p:par>
                        <p:par>
                          <p:cTn id="124" fill="hold">
                            <p:stCondLst>
                              <p:cond delay="1500"/>
                            </p:stCondLst>
                            <p:childTnLst>
                              <p:par>
                                <p:cTn id="125" presetID="16" presetClass="entr" presetSubtype="21" fill="hold" nodeType="afterEffect">
                                  <p:stCondLst>
                                    <p:cond delay="0"/>
                                  </p:stCondLst>
                                  <p:iterate type="wd">
                                    <p:tmPct val="10000"/>
                                  </p:iterate>
                                  <p:childTnLst>
                                    <p:set>
                                      <p:cBhvr>
                                        <p:cTn id="126" dur="1" fill="hold">
                                          <p:stCondLst>
                                            <p:cond delay="0"/>
                                          </p:stCondLst>
                                        </p:cTn>
                                        <p:tgtEl>
                                          <p:spTgt spid="26">
                                            <p:txEl>
                                              <p:pRg st="6" end="6"/>
                                            </p:txEl>
                                          </p:spTgt>
                                        </p:tgtEl>
                                        <p:attrNameLst>
                                          <p:attrName>style.visibility</p:attrName>
                                        </p:attrNameLst>
                                      </p:cBhvr>
                                      <p:to>
                                        <p:strVal val="visible"/>
                                      </p:to>
                                    </p:set>
                                    <p:animEffect transition="in" filter="barn(inVertical)">
                                      <p:cBhvr>
                                        <p:cTn id="127" dur="500"/>
                                        <p:tgtEl>
                                          <p:spTgt spid="26">
                                            <p:txEl>
                                              <p:pRg st="6" end="6"/>
                                            </p:txEl>
                                          </p:spTgt>
                                        </p:tgtEl>
                                      </p:cBhvr>
                                    </p:animEffect>
                                  </p:childTnLst>
                                </p:cTn>
                              </p:par>
                              <p:par>
                                <p:cTn id="128" presetID="53" presetClass="exit" presetSubtype="32" fill="hold" nodeType="withEffect">
                                  <p:stCondLst>
                                    <p:cond delay="0"/>
                                  </p:stCondLst>
                                  <p:childTnLst>
                                    <p:anim calcmode="lin" valueType="num">
                                      <p:cBhvr>
                                        <p:cTn id="129" dur="500"/>
                                        <p:tgtEl>
                                          <p:spTgt spid="6"/>
                                        </p:tgtEl>
                                        <p:attrNameLst>
                                          <p:attrName>ppt_w</p:attrName>
                                        </p:attrNameLst>
                                      </p:cBhvr>
                                      <p:tavLst>
                                        <p:tav tm="0">
                                          <p:val>
                                            <p:strVal val="ppt_w"/>
                                          </p:val>
                                        </p:tav>
                                        <p:tav tm="100000">
                                          <p:val>
                                            <p:fltVal val="0"/>
                                          </p:val>
                                        </p:tav>
                                      </p:tavLst>
                                    </p:anim>
                                    <p:anim calcmode="lin" valueType="num">
                                      <p:cBhvr>
                                        <p:cTn id="130" dur="500"/>
                                        <p:tgtEl>
                                          <p:spTgt spid="6"/>
                                        </p:tgtEl>
                                        <p:attrNameLst>
                                          <p:attrName>ppt_h</p:attrName>
                                        </p:attrNameLst>
                                      </p:cBhvr>
                                      <p:tavLst>
                                        <p:tav tm="0">
                                          <p:val>
                                            <p:strVal val="ppt_h"/>
                                          </p:val>
                                        </p:tav>
                                        <p:tav tm="100000">
                                          <p:val>
                                            <p:fltVal val="0"/>
                                          </p:val>
                                        </p:tav>
                                      </p:tavLst>
                                    </p:anim>
                                    <p:animEffect transition="out" filter="fade">
                                      <p:cBhvr>
                                        <p:cTn id="131" dur="500"/>
                                        <p:tgtEl>
                                          <p:spTgt spid="6"/>
                                        </p:tgtEl>
                                      </p:cBhvr>
                                    </p:animEffect>
                                    <p:set>
                                      <p:cBhvr>
                                        <p:cTn id="132" dur="1" fill="hold">
                                          <p:stCondLst>
                                            <p:cond delay="499"/>
                                          </p:stCondLst>
                                        </p:cTn>
                                        <p:tgtEl>
                                          <p:spTgt spid="6"/>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14"/>
                                        </p:tgtEl>
                                        <p:attrNameLst>
                                          <p:attrName>ppt_w</p:attrName>
                                        </p:attrNameLst>
                                      </p:cBhvr>
                                      <p:tavLst>
                                        <p:tav tm="0">
                                          <p:val>
                                            <p:strVal val="ppt_w"/>
                                          </p:val>
                                        </p:tav>
                                        <p:tav tm="100000">
                                          <p:val>
                                            <p:fltVal val="0"/>
                                          </p:val>
                                        </p:tav>
                                      </p:tavLst>
                                    </p:anim>
                                    <p:anim calcmode="lin" valueType="num">
                                      <p:cBhvr>
                                        <p:cTn id="135" dur="500"/>
                                        <p:tgtEl>
                                          <p:spTgt spid="14"/>
                                        </p:tgtEl>
                                        <p:attrNameLst>
                                          <p:attrName>ppt_h</p:attrName>
                                        </p:attrNameLst>
                                      </p:cBhvr>
                                      <p:tavLst>
                                        <p:tav tm="0">
                                          <p:val>
                                            <p:strVal val="ppt_h"/>
                                          </p:val>
                                        </p:tav>
                                        <p:tav tm="100000">
                                          <p:val>
                                            <p:fltVal val="0"/>
                                          </p:val>
                                        </p:tav>
                                      </p:tavLst>
                                    </p:anim>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53" presetClass="exit" presetSubtype="32" fill="hold" nodeType="withEffect">
                                  <p:stCondLst>
                                    <p:cond delay="0"/>
                                  </p:stCondLst>
                                  <p:childTnLst>
                                    <p:anim calcmode="lin" valueType="num">
                                      <p:cBhvr>
                                        <p:cTn id="139" dur="500"/>
                                        <p:tgtEl>
                                          <p:spTgt spid="23"/>
                                        </p:tgtEl>
                                        <p:attrNameLst>
                                          <p:attrName>ppt_w</p:attrName>
                                        </p:attrNameLst>
                                      </p:cBhvr>
                                      <p:tavLst>
                                        <p:tav tm="0">
                                          <p:val>
                                            <p:strVal val="ppt_w"/>
                                          </p:val>
                                        </p:tav>
                                        <p:tav tm="100000">
                                          <p:val>
                                            <p:fltVal val="0"/>
                                          </p:val>
                                        </p:tav>
                                      </p:tavLst>
                                    </p:anim>
                                    <p:anim calcmode="lin" valueType="num">
                                      <p:cBhvr>
                                        <p:cTn id="140" dur="500"/>
                                        <p:tgtEl>
                                          <p:spTgt spid="23"/>
                                        </p:tgtEl>
                                        <p:attrNameLst>
                                          <p:attrName>ppt_h</p:attrName>
                                        </p:attrNameLst>
                                      </p:cBhvr>
                                      <p:tavLst>
                                        <p:tav tm="0">
                                          <p:val>
                                            <p:strVal val="ppt_h"/>
                                          </p:val>
                                        </p:tav>
                                        <p:tav tm="100000">
                                          <p:val>
                                            <p:fltVal val="0"/>
                                          </p:val>
                                        </p:tav>
                                      </p:tavLst>
                                    </p:anim>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nodeType="clickEffect">
                                  <p:stCondLst>
                                    <p:cond delay="0"/>
                                  </p:stCondLst>
                                  <p:iterate type="wd">
                                    <p:tmPct val="10000"/>
                                  </p:iterate>
                                  <p:childTnLst>
                                    <p:set>
                                      <p:cBhvr>
                                        <p:cTn id="14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47" dur="500"/>
                                        <p:tgtEl>
                                          <p:spTgt spid="27">
                                            <p:txEl>
                                              <p:pRg st="0" end="0"/>
                                            </p:txEl>
                                          </p:spTgt>
                                        </p:tgtEl>
                                      </p:cBhvr>
                                    </p:animEffect>
                                  </p:childTnLst>
                                </p:cTn>
                              </p:par>
                            </p:childTnLst>
                          </p:cTn>
                        </p:par>
                        <p:par>
                          <p:cTn id="148" fill="hold">
                            <p:stCondLst>
                              <p:cond delay="1799"/>
                            </p:stCondLst>
                            <p:childTnLst>
                              <p:par>
                                <p:cTn id="149" presetID="26" presetClass="emph" presetSubtype="0" repeatCount="2000" fill="hold" grpId="0" nodeType="afterEffect">
                                  <p:stCondLst>
                                    <p:cond delay="0"/>
                                  </p:stCondLst>
                                  <p:iterate type="wd">
                                    <p:tmPct val="10000"/>
                                  </p:iterate>
                                  <p:childTnLst>
                                    <p:animEffect transition="out" filter="fade">
                                      <p:cBhvr>
                                        <p:cTn id="150" dur="500" tmFilter="0, 0; .2, .5; .8, .5; 1, 0"/>
                                        <p:tgtEl>
                                          <p:spTgt spid="27">
                                            <p:txEl>
                                              <p:pRg st="0" end="0"/>
                                            </p:txEl>
                                          </p:spTgt>
                                        </p:tgtEl>
                                      </p:cBhvr>
                                    </p:animEffect>
                                    <p:animScale>
                                      <p:cBhvr>
                                        <p:cTn id="151"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build="allAtOnce"/>
      <p:bldP spid="28" grpId="0"/>
      <p:bldP spid="28" grpId="1"/>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955503" y="1355573"/>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7" name="Rectangle 6"/>
          <p:cNvSpPr/>
          <p:nvPr/>
        </p:nvSpPr>
        <p:spPr>
          <a:xfrm>
            <a:off x="638585" y="636827"/>
            <a:ext cx="585609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648 390 – 382 547 = ?</a:t>
            </a:r>
            <a:endParaRPr kumimoji="0" lang="en-US" sz="4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p:cNvSpPr/>
          <p:nvPr/>
        </p:nvSpPr>
        <p:spPr>
          <a:xfrm>
            <a:off x="1007186"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80109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65751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51393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37035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149924"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14" name="Table 13"/>
          <p:cNvGraphicFramePr>
            <a:graphicFrameLocks noGrp="1"/>
          </p:cNvGraphicFramePr>
          <p:nvPr/>
        </p:nvGraphicFramePr>
        <p:xfrm>
          <a:off x="952490" y="3281276"/>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15" name="Rectangle 14"/>
          <p:cNvSpPr/>
          <p:nvPr/>
        </p:nvSpPr>
        <p:spPr>
          <a:xfrm>
            <a:off x="1004173"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79807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65449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51091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397794" y="3152029"/>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146911"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219502" y="2045497"/>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cxnSp>
        <p:nvCxnSpPr>
          <p:cNvPr id="22" name="Straight Connector 21"/>
          <p:cNvCxnSpPr/>
          <p:nvPr/>
        </p:nvCxnSpPr>
        <p:spPr>
          <a:xfrm>
            <a:off x="866598" y="4721689"/>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904305" y="5172638"/>
          <a:ext cx="5030100" cy="1188056"/>
        </p:xfrm>
        <a:graphic>
          <a:graphicData uri="http://schemas.openxmlformats.org/drawingml/2006/table">
            <a:tbl>
              <a:tblPr firstRow="1" bandRow="1">
                <a:tableStyleId>{5940675A-B579-460E-94D1-54222C63F5DA}</a:tableStyleId>
              </a:tblPr>
              <a:tblGrid>
                <a:gridCol w="838350"/>
                <a:gridCol w="838350"/>
                <a:gridCol w="838350"/>
                <a:gridCol w="838350"/>
                <a:gridCol w="838350"/>
                <a:gridCol w="838350"/>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r>
            </a:tbl>
          </a:graphicData>
        </a:graphic>
      </p:graphicFrame>
      <p:sp>
        <p:nvSpPr>
          <p:cNvPr id="24" name="Rectangle 23"/>
          <p:cNvSpPr/>
          <p:nvPr/>
        </p:nvSpPr>
        <p:spPr>
          <a:xfrm>
            <a:off x="5098206" y="497404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ounded Rectangle 24"/>
          <p:cNvSpPr/>
          <p:nvPr/>
        </p:nvSpPr>
        <p:spPr>
          <a:xfrm>
            <a:off x="6339563" y="256032"/>
            <a:ext cx="5410200" cy="5294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326739" y="612986"/>
            <a:ext cx="5549576" cy="577081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600"/>
              </a:spcAft>
              <a:buClrTx/>
              <a:buSzTx/>
              <a:buFontTx/>
              <a:buNone/>
              <a:defRPr/>
            </a:pP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theo</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tự</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từ</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phải</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sang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trái</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endPar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 không trừ được 7, lấy 10 trừ 7 bằng 3, viết 3 nhớ 1</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 trừ 1 bằng 8, 8 trừ 4 bằng 4, viết 4</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 không trừ được 5, lấy 13 trừ 5 bằng 8, viết 8 nhớ 1</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 trừ 1 bằng 7; 7 trừ 2 bằng 5, viết 5</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 không trừ được 8, lấy 14 trừ 8 bằng 6, viết 6 nhớ 1</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 trừ 1 bằng 5; 5 trừ 3 bằng 2, viết 2</a:t>
            </a:r>
            <a:endPar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p:cNvSpPr/>
          <p:nvPr/>
        </p:nvSpPr>
        <p:spPr>
          <a:xfrm>
            <a:off x="5809445" y="6198435"/>
            <a:ext cx="6224781"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648 390 – 382 547 = 265 843</a:t>
            </a:r>
            <a:endParaRPr kumimoji="0" lang="en-US" sz="36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p:cNvSpPr/>
          <p:nvPr/>
        </p:nvSpPr>
        <p:spPr>
          <a:xfrm>
            <a:off x="5147092" y="120343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9" name="Rectangle 28"/>
          <p:cNvSpPr/>
          <p:nvPr/>
        </p:nvSpPr>
        <p:spPr>
          <a:xfrm>
            <a:off x="4364168" y="1226241"/>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p:cNvSpPr/>
          <p:nvPr/>
        </p:nvSpPr>
        <p:spPr>
          <a:xfrm>
            <a:off x="3522079" y="120343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p:cNvSpPr/>
          <p:nvPr/>
        </p:nvSpPr>
        <p:spPr>
          <a:xfrm>
            <a:off x="2641673" y="1240435"/>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p:cNvSpPr/>
          <p:nvPr/>
        </p:nvSpPr>
        <p:spPr>
          <a:xfrm>
            <a:off x="1806275" y="117518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p:cNvSpPr/>
          <p:nvPr/>
        </p:nvSpPr>
        <p:spPr>
          <a:xfrm>
            <a:off x="1006217" y="120259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p:cNvSpPr/>
          <p:nvPr/>
        </p:nvSpPr>
        <p:spPr>
          <a:xfrm>
            <a:off x="4253317" y="501097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p:cNvSpPr/>
          <p:nvPr/>
        </p:nvSpPr>
        <p:spPr>
          <a:xfrm>
            <a:off x="3440096" y="4983866"/>
            <a:ext cx="86914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p:cNvSpPr/>
          <p:nvPr/>
        </p:nvSpPr>
        <p:spPr>
          <a:xfrm>
            <a:off x="2563113" y="498183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p:cNvSpPr/>
          <p:nvPr/>
        </p:nvSpPr>
        <p:spPr>
          <a:xfrm>
            <a:off x="1679443" y="499746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p:cNvSpPr/>
          <p:nvPr/>
        </p:nvSpPr>
        <p:spPr>
          <a:xfrm>
            <a:off x="911441" y="500794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2" name="Oval 41"/>
          <p:cNvSpPr/>
          <p:nvPr/>
        </p:nvSpPr>
        <p:spPr>
          <a:xfrm>
            <a:off x="4548957" y="2911916"/>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3" name="Oval 42"/>
          <p:cNvSpPr/>
          <p:nvPr/>
        </p:nvSpPr>
        <p:spPr>
          <a:xfrm>
            <a:off x="2894860" y="2907844"/>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4" name="Oval 43"/>
          <p:cNvSpPr/>
          <p:nvPr/>
        </p:nvSpPr>
        <p:spPr>
          <a:xfrm>
            <a:off x="1154347" y="2907844"/>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iterate type="wd">
                                    <p:tmPct val="10000"/>
                                  </p:iterate>
                                  <p:childTnLst>
                                    <p:animMotion origin="layout" path="M -2.5E-6 -4.81481E-6 L -0.00299 0.29283 " pathEditMode="relative" rAng="0" ptsTypes="AA">
                                      <p:cBhvr>
                                        <p:cTn id="11" dur="500" fill="hold"/>
                                        <p:tgtEl>
                                          <p:spTgt spid="28"/>
                                        </p:tgtEl>
                                        <p:attrNameLst>
                                          <p:attrName>ppt_x</p:attrName>
                                          <p:attrName>ppt_y</p:attrName>
                                        </p:attrNameLst>
                                      </p:cBhvr>
                                      <p:rCtr x="-156" y="14630"/>
                                    </p:animMotion>
                                  </p:childTnLst>
                                </p:cTn>
                              </p:par>
                            </p:childTnLst>
                          </p:cTn>
                        </p:par>
                        <p:par>
                          <p:cTn id="12" fill="hold">
                            <p:stCondLst>
                              <p:cond delay="500"/>
                            </p:stCondLst>
                            <p:childTnLst>
                              <p:par>
                                <p:cTn id="13" presetID="55" presetClass="exit" presetSubtype="0" fill="hold" grpId="1" nodeType="afterEffect">
                                  <p:stCondLst>
                                    <p:cond delay="0"/>
                                  </p:stCondLst>
                                  <p:iterate type="wd">
                                    <p:tmPct val="10000"/>
                                  </p:iterate>
                                  <p:childTnLst>
                                    <p:anim calcmode="lin" valueType="num">
                                      <p:cBhvr>
                                        <p:cTn id="14" dur="500"/>
                                        <p:tgtEl>
                                          <p:spTgt spid="28"/>
                                        </p:tgtEl>
                                        <p:attrNameLst>
                                          <p:attrName>ppt_w</p:attrName>
                                        </p:attrNameLst>
                                      </p:cBhvr>
                                      <p:tavLst>
                                        <p:tav tm="0">
                                          <p:val>
                                            <p:strVal val="ppt_w"/>
                                          </p:val>
                                        </p:tav>
                                        <p:tav tm="100000">
                                          <p:val>
                                            <p:strVal val="ppt_w*0.70"/>
                                          </p:val>
                                        </p:tav>
                                      </p:tavLst>
                                    </p:anim>
                                    <p:anim calcmode="lin" valueType="num">
                                      <p:cBhvr>
                                        <p:cTn id="15" dur="500"/>
                                        <p:tgtEl>
                                          <p:spTgt spid="28"/>
                                        </p:tgtEl>
                                        <p:attrNameLst>
                                          <p:attrName>ppt_h</p:attrName>
                                        </p:attrNameLst>
                                      </p:cBhvr>
                                      <p:tavLst>
                                        <p:tav tm="0">
                                          <p:val>
                                            <p:strVal val="ppt_h"/>
                                          </p:val>
                                        </p:tav>
                                        <p:tav tm="100000">
                                          <p:val>
                                            <p:strVal val="ppt_h"/>
                                          </p:val>
                                        </p:tav>
                                      </p:tavLst>
                                    </p:anim>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1000"/>
                            </p:stCondLst>
                            <p:childTnLst>
                              <p:par>
                                <p:cTn id="19" presetID="47"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iterate type="wd">
                                    <p:tmPct val="10000"/>
                                  </p:iterate>
                                  <p:childTnLst>
                                    <p:animMotion origin="layout" path="M 2.08333E-7 4.44444E-6 L -0.00299 0.29282 " pathEditMode="relative" rAng="0" ptsTypes="AA">
                                      <p:cBhvr>
                                        <p:cTn id="32" dur="500" fill="hold"/>
                                        <p:tgtEl>
                                          <p:spTgt spid="29"/>
                                        </p:tgtEl>
                                        <p:attrNameLst>
                                          <p:attrName>ppt_x</p:attrName>
                                          <p:attrName>ppt_y</p:attrName>
                                        </p:attrNameLst>
                                      </p:cBhvr>
                                      <p:rCtr x="-156" y="14630"/>
                                    </p:animMotion>
                                  </p:childTnLst>
                                </p:cTn>
                              </p:par>
                            </p:childTnLst>
                          </p:cTn>
                        </p:par>
                        <p:par>
                          <p:cTn id="33" fill="hold">
                            <p:stCondLst>
                              <p:cond delay="500"/>
                            </p:stCondLst>
                            <p:childTnLst>
                              <p:par>
                                <p:cTn id="34" presetID="55" presetClass="exit" presetSubtype="0" fill="hold" grpId="1" nodeType="afterEffect">
                                  <p:stCondLst>
                                    <p:cond delay="0"/>
                                  </p:stCondLst>
                                  <p:iterate type="wd">
                                    <p:tmPct val="10000"/>
                                  </p:iterate>
                                  <p:childTnLst>
                                    <p:anim calcmode="lin" valueType="num">
                                      <p:cBhvr>
                                        <p:cTn id="35" dur="500"/>
                                        <p:tgtEl>
                                          <p:spTgt spid="29"/>
                                        </p:tgtEl>
                                        <p:attrNameLst>
                                          <p:attrName>ppt_w</p:attrName>
                                        </p:attrNameLst>
                                      </p:cBhvr>
                                      <p:tavLst>
                                        <p:tav tm="0">
                                          <p:val>
                                            <p:strVal val="ppt_w"/>
                                          </p:val>
                                        </p:tav>
                                        <p:tav tm="100000">
                                          <p:val>
                                            <p:strVal val="ppt_w*0.70"/>
                                          </p:val>
                                        </p:tav>
                                      </p:tavLst>
                                    </p:anim>
                                    <p:anim calcmode="lin" valueType="num">
                                      <p:cBhvr>
                                        <p:cTn id="36" dur="500"/>
                                        <p:tgtEl>
                                          <p:spTgt spid="29"/>
                                        </p:tgtEl>
                                        <p:attrNameLst>
                                          <p:attrName>ppt_h</p:attrName>
                                        </p:attrNameLst>
                                      </p:cBhvr>
                                      <p:tavLst>
                                        <p:tav tm="0">
                                          <p:val>
                                            <p:strVal val="ppt_h"/>
                                          </p:val>
                                        </p:tav>
                                        <p:tav tm="100000">
                                          <p:val>
                                            <p:strVal val="ppt_h"/>
                                          </p:val>
                                        </p:tav>
                                      </p:tavLst>
                                    </p:anim>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par>
                          <p:cTn id="42" fill="hold">
                            <p:stCondLst>
                              <p:cond delay="1000"/>
                            </p:stCondLst>
                            <p:childTnLst>
                              <p:par>
                                <p:cTn id="43" presetID="47" presetClass="entr" presetSubtype="0" fill="hold" grpId="0" nodeType="afterEffect">
                                  <p:stCondLst>
                                    <p:cond delay="0"/>
                                  </p:stCondLst>
                                  <p:iterate type="wd">
                                    <p:tmPct val="1000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iterate type="wd">
                                    <p:tmPct val="10000"/>
                                  </p:iterate>
                                  <p:childTnLst>
                                    <p:animMotion origin="layout" path="M 8.33333E-7 -4.81481E-6 L -0.003 0.29283 " pathEditMode="relative" rAng="0" ptsTypes="AA">
                                      <p:cBhvr>
                                        <p:cTn id="51" dur="500" fill="hold"/>
                                        <p:tgtEl>
                                          <p:spTgt spid="30"/>
                                        </p:tgtEl>
                                        <p:attrNameLst>
                                          <p:attrName>ppt_x</p:attrName>
                                          <p:attrName>ppt_y</p:attrName>
                                        </p:attrNameLst>
                                      </p:cBhvr>
                                      <p:rCtr x="-156" y="14630"/>
                                    </p:animMotion>
                                  </p:childTnLst>
                                </p:cTn>
                              </p:par>
                            </p:childTnLst>
                          </p:cTn>
                        </p:par>
                        <p:par>
                          <p:cTn id="52" fill="hold">
                            <p:stCondLst>
                              <p:cond delay="500"/>
                            </p:stCondLst>
                            <p:childTnLst>
                              <p:par>
                                <p:cTn id="53" presetID="55" presetClass="exit" presetSubtype="0" fill="hold" grpId="1" nodeType="afterEffect">
                                  <p:stCondLst>
                                    <p:cond delay="0"/>
                                  </p:stCondLst>
                                  <p:iterate type="wd">
                                    <p:tmPct val="10000"/>
                                  </p:iterate>
                                  <p:childTnLst>
                                    <p:anim calcmode="lin" valueType="num">
                                      <p:cBhvr>
                                        <p:cTn id="54" dur="500"/>
                                        <p:tgtEl>
                                          <p:spTgt spid="30"/>
                                        </p:tgtEl>
                                        <p:attrNameLst>
                                          <p:attrName>ppt_w</p:attrName>
                                        </p:attrNameLst>
                                      </p:cBhvr>
                                      <p:tavLst>
                                        <p:tav tm="0">
                                          <p:val>
                                            <p:strVal val="ppt_w"/>
                                          </p:val>
                                        </p:tav>
                                        <p:tav tm="100000">
                                          <p:val>
                                            <p:strVal val="ppt_w*0.70"/>
                                          </p:val>
                                        </p:tav>
                                      </p:tavLst>
                                    </p:anim>
                                    <p:anim calcmode="lin" valueType="num">
                                      <p:cBhvr>
                                        <p:cTn id="55" dur="500"/>
                                        <p:tgtEl>
                                          <p:spTgt spid="30"/>
                                        </p:tgtEl>
                                        <p:attrNameLst>
                                          <p:attrName>ppt_h</p:attrName>
                                        </p:attrNameLst>
                                      </p:cBhvr>
                                      <p:tavLst>
                                        <p:tav tm="0">
                                          <p:val>
                                            <p:strVal val="ppt_h"/>
                                          </p:val>
                                        </p:tav>
                                        <p:tav tm="100000">
                                          <p:val>
                                            <p:strVal val="ppt_h"/>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1000"/>
                            </p:stCondLst>
                            <p:childTnLst>
                              <p:par>
                                <p:cTn id="59" presetID="47" presetClass="entr" presetSubtype="0" fill="hold" grpId="0" nodeType="afterEffect">
                                  <p:stCondLst>
                                    <p:cond delay="0"/>
                                  </p:stCondLst>
                                  <p:iterate type="wd">
                                    <p:tmPct val="10000"/>
                                  </p:iterate>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anim calcmode="lin" valueType="num">
                                      <p:cBhvr>
                                        <p:cTn id="62" dur="500" fill="hold"/>
                                        <p:tgtEl>
                                          <p:spTgt spid="35"/>
                                        </p:tgtEl>
                                        <p:attrNameLst>
                                          <p:attrName>ppt_x</p:attrName>
                                        </p:attrNameLst>
                                      </p:cBhvr>
                                      <p:tavLst>
                                        <p:tav tm="0">
                                          <p:val>
                                            <p:strVal val="#ppt_x"/>
                                          </p:val>
                                        </p:tav>
                                        <p:tav tm="100000">
                                          <p:val>
                                            <p:strVal val="#ppt_x"/>
                                          </p:val>
                                        </p:tav>
                                      </p:tavLst>
                                    </p:anim>
                                    <p:anim calcmode="lin" valueType="num">
                                      <p:cBhvr>
                                        <p:cTn id="63" dur="500" fill="hold"/>
                                        <p:tgtEl>
                                          <p:spTgt spid="35"/>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iterate type="wd">
                                    <p:tmPct val="10000"/>
                                  </p:iterate>
                                  <p:childTnLst>
                                    <p:animMotion origin="layout" path="M -3.75E-6 1.11111E-6 L -0.00299 0.29282 " pathEditMode="relative" rAng="0" ptsTypes="AA">
                                      <p:cBhvr>
                                        <p:cTn id="70" dur="500" fill="hold"/>
                                        <p:tgtEl>
                                          <p:spTgt spid="31"/>
                                        </p:tgtEl>
                                        <p:attrNameLst>
                                          <p:attrName>ppt_x</p:attrName>
                                          <p:attrName>ppt_y</p:attrName>
                                        </p:attrNameLst>
                                      </p:cBhvr>
                                      <p:rCtr x="-156" y="14630"/>
                                    </p:animMotion>
                                  </p:childTnLst>
                                </p:cTn>
                              </p:par>
                            </p:childTnLst>
                          </p:cTn>
                        </p:par>
                        <p:par>
                          <p:cTn id="71" fill="hold">
                            <p:stCondLst>
                              <p:cond delay="500"/>
                            </p:stCondLst>
                            <p:childTnLst>
                              <p:par>
                                <p:cTn id="72" presetID="55" presetClass="exit" presetSubtype="0" fill="hold" grpId="1" nodeType="afterEffect">
                                  <p:stCondLst>
                                    <p:cond delay="0"/>
                                  </p:stCondLst>
                                  <p:iterate type="wd">
                                    <p:tmPct val="10000"/>
                                  </p:iterate>
                                  <p:childTnLst>
                                    <p:anim calcmode="lin" valueType="num">
                                      <p:cBhvr>
                                        <p:cTn id="73" dur="500"/>
                                        <p:tgtEl>
                                          <p:spTgt spid="31"/>
                                        </p:tgtEl>
                                        <p:attrNameLst>
                                          <p:attrName>ppt_w</p:attrName>
                                        </p:attrNameLst>
                                      </p:cBhvr>
                                      <p:tavLst>
                                        <p:tav tm="0">
                                          <p:val>
                                            <p:strVal val="ppt_w"/>
                                          </p:val>
                                        </p:tav>
                                        <p:tav tm="100000">
                                          <p:val>
                                            <p:strVal val="ppt_w*0.70"/>
                                          </p:val>
                                        </p:tav>
                                      </p:tavLst>
                                    </p:anim>
                                    <p:anim calcmode="lin" valueType="num">
                                      <p:cBhvr>
                                        <p:cTn id="74" dur="500"/>
                                        <p:tgtEl>
                                          <p:spTgt spid="31"/>
                                        </p:tgtEl>
                                        <p:attrNameLst>
                                          <p:attrName>ppt_h</p:attrName>
                                        </p:attrNameLst>
                                      </p:cBhvr>
                                      <p:tavLst>
                                        <p:tav tm="0">
                                          <p:val>
                                            <p:strVal val="ppt_h"/>
                                          </p:val>
                                        </p:tav>
                                        <p:tav tm="100000">
                                          <p:val>
                                            <p:strVal val="ppt_h"/>
                                          </p:val>
                                        </p:tav>
                                      </p:tavLst>
                                    </p:anim>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par>
                          <p:cTn id="80" fill="hold">
                            <p:stCondLst>
                              <p:cond delay="1000"/>
                            </p:stCondLst>
                            <p:childTnLst>
                              <p:par>
                                <p:cTn id="81" presetID="47" presetClass="entr" presetSubtype="0" fill="hold" grpId="0" nodeType="afterEffect">
                                  <p:stCondLst>
                                    <p:cond delay="0"/>
                                  </p:stCondLst>
                                  <p:iterate type="wd">
                                    <p:tmPct val="1000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anim calcmode="lin" valueType="num">
                                      <p:cBhvr>
                                        <p:cTn id="84" dur="500" fill="hold"/>
                                        <p:tgtEl>
                                          <p:spTgt spid="36"/>
                                        </p:tgtEl>
                                        <p:attrNameLst>
                                          <p:attrName>ppt_x</p:attrName>
                                        </p:attrNameLst>
                                      </p:cBhvr>
                                      <p:tavLst>
                                        <p:tav tm="0">
                                          <p:val>
                                            <p:strVal val="#ppt_x"/>
                                          </p:val>
                                        </p:tav>
                                        <p:tav tm="100000">
                                          <p:val>
                                            <p:strVal val="#ppt_x"/>
                                          </p:val>
                                        </p:tav>
                                      </p:tavLst>
                                    </p:anim>
                                    <p:anim calcmode="lin" valueType="num">
                                      <p:cBhvr>
                                        <p:cTn id="85"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0" nodeType="clickEffect">
                                  <p:stCondLst>
                                    <p:cond delay="0"/>
                                  </p:stCondLst>
                                  <p:iterate type="wd">
                                    <p:tmPct val="10000"/>
                                  </p:iterate>
                                  <p:childTnLst>
                                    <p:animMotion origin="layout" path="M -3.95833E-6 1.85185E-6 L -0.00299 0.29282 " pathEditMode="relative" rAng="0" ptsTypes="AA">
                                      <p:cBhvr>
                                        <p:cTn id="89" dur="500" fill="hold"/>
                                        <p:tgtEl>
                                          <p:spTgt spid="32"/>
                                        </p:tgtEl>
                                        <p:attrNameLst>
                                          <p:attrName>ppt_x</p:attrName>
                                          <p:attrName>ppt_y</p:attrName>
                                        </p:attrNameLst>
                                      </p:cBhvr>
                                      <p:rCtr x="-156" y="14630"/>
                                    </p:animMotion>
                                  </p:childTnLst>
                                </p:cTn>
                              </p:par>
                            </p:childTnLst>
                          </p:cTn>
                        </p:par>
                        <p:par>
                          <p:cTn id="90" fill="hold">
                            <p:stCondLst>
                              <p:cond delay="500"/>
                            </p:stCondLst>
                            <p:childTnLst>
                              <p:par>
                                <p:cTn id="91" presetID="55" presetClass="exit" presetSubtype="0" fill="hold" grpId="1" nodeType="afterEffect">
                                  <p:stCondLst>
                                    <p:cond delay="0"/>
                                  </p:stCondLst>
                                  <p:iterate type="wd">
                                    <p:tmPct val="10000"/>
                                  </p:iterate>
                                  <p:childTnLst>
                                    <p:anim calcmode="lin" valueType="num">
                                      <p:cBhvr>
                                        <p:cTn id="92" dur="500"/>
                                        <p:tgtEl>
                                          <p:spTgt spid="32"/>
                                        </p:tgtEl>
                                        <p:attrNameLst>
                                          <p:attrName>ppt_w</p:attrName>
                                        </p:attrNameLst>
                                      </p:cBhvr>
                                      <p:tavLst>
                                        <p:tav tm="0">
                                          <p:val>
                                            <p:strVal val="ppt_w"/>
                                          </p:val>
                                        </p:tav>
                                        <p:tav tm="100000">
                                          <p:val>
                                            <p:strVal val="ppt_w*0.70"/>
                                          </p:val>
                                        </p:tav>
                                      </p:tavLst>
                                    </p:anim>
                                    <p:anim calcmode="lin" valueType="num">
                                      <p:cBhvr>
                                        <p:cTn id="93" dur="500"/>
                                        <p:tgtEl>
                                          <p:spTgt spid="32"/>
                                        </p:tgtEl>
                                        <p:attrNameLst>
                                          <p:attrName>ppt_h</p:attrName>
                                        </p:attrNameLst>
                                      </p:cBhvr>
                                      <p:tavLst>
                                        <p:tav tm="0">
                                          <p:val>
                                            <p:strVal val="ppt_h"/>
                                          </p:val>
                                        </p:tav>
                                        <p:tav tm="100000">
                                          <p:val>
                                            <p:strVal val="ppt_h"/>
                                          </p:val>
                                        </p:tav>
                                      </p:tavLst>
                                    </p:anim>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childTnLst>
                          </p:cTn>
                        </p:par>
                        <p:par>
                          <p:cTn id="96" fill="hold">
                            <p:stCondLst>
                              <p:cond delay="1000"/>
                            </p:stCondLst>
                            <p:childTnLst>
                              <p:par>
                                <p:cTn id="97" presetID="47" presetClass="entr" presetSubtype="0" fill="hold" grpId="0" nodeType="afterEffect">
                                  <p:stCondLst>
                                    <p:cond delay="0"/>
                                  </p:stCondLst>
                                  <p:iterate type="wd">
                                    <p:tmPct val="10000"/>
                                  </p:iterate>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anim calcmode="lin" valueType="num">
                                      <p:cBhvr>
                                        <p:cTn id="100" dur="500" fill="hold"/>
                                        <p:tgtEl>
                                          <p:spTgt spid="37"/>
                                        </p:tgtEl>
                                        <p:attrNameLst>
                                          <p:attrName>ppt_x</p:attrName>
                                        </p:attrNameLst>
                                      </p:cBhvr>
                                      <p:tavLst>
                                        <p:tav tm="0">
                                          <p:val>
                                            <p:strVal val="#ppt_x"/>
                                          </p:val>
                                        </p:tav>
                                        <p:tav tm="100000">
                                          <p:val>
                                            <p:strVal val="#ppt_x"/>
                                          </p:val>
                                        </p:tav>
                                      </p:tavLst>
                                    </p:anim>
                                    <p:anim calcmode="lin" valueType="num">
                                      <p:cBhvr>
                                        <p:cTn id="101" dur="500" fill="hold"/>
                                        <p:tgtEl>
                                          <p:spTgt spid="37"/>
                                        </p:tgtEl>
                                        <p:attrNameLst>
                                          <p:attrName>ppt_y</p:attrName>
                                        </p:attrNameLst>
                                      </p:cBhvr>
                                      <p:tavLst>
                                        <p:tav tm="0">
                                          <p:val>
                                            <p:strVal val="#ppt_y-.1"/>
                                          </p:val>
                                        </p:tav>
                                        <p:tav tm="100000">
                                          <p:val>
                                            <p:strVal val="#ppt_y"/>
                                          </p:val>
                                        </p:tav>
                                      </p:tavLst>
                                    </p:anim>
                                  </p:childTnLst>
                                </p:cTn>
                              </p:par>
                              <p:par>
                                <p:cTn id="102" presetID="10" presetClass="entr"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iterate type="wd">
                                    <p:tmPct val="10000"/>
                                  </p:iterate>
                                  <p:childTnLst>
                                    <p:animMotion origin="layout" path="M 1.04167E-6 -4.81481E-6 L -0.003 0.29283 " pathEditMode="relative" rAng="0" ptsTypes="AA">
                                      <p:cBhvr>
                                        <p:cTn id="108" dur="500" fill="hold"/>
                                        <p:tgtEl>
                                          <p:spTgt spid="33"/>
                                        </p:tgtEl>
                                        <p:attrNameLst>
                                          <p:attrName>ppt_x</p:attrName>
                                          <p:attrName>ppt_y</p:attrName>
                                        </p:attrNameLst>
                                      </p:cBhvr>
                                      <p:rCtr x="-156" y="14630"/>
                                    </p:animMotion>
                                  </p:childTnLst>
                                </p:cTn>
                              </p:par>
                            </p:childTnLst>
                          </p:cTn>
                        </p:par>
                        <p:par>
                          <p:cTn id="109" fill="hold">
                            <p:stCondLst>
                              <p:cond delay="500"/>
                            </p:stCondLst>
                            <p:childTnLst>
                              <p:par>
                                <p:cTn id="110" presetID="55" presetClass="exit" presetSubtype="0" fill="hold" grpId="1" nodeType="afterEffect">
                                  <p:stCondLst>
                                    <p:cond delay="0"/>
                                  </p:stCondLst>
                                  <p:iterate type="wd">
                                    <p:tmPct val="10000"/>
                                  </p:iterate>
                                  <p:childTnLst>
                                    <p:anim calcmode="lin" valueType="num">
                                      <p:cBhvr>
                                        <p:cTn id="111" dur="500"/>
                                        <p:tgtEl>
                                          <p:spTgt spid="33"/>
                                        </p:tgtEl>
                                        <p:attrNameLst>
                                          <p:attrName>ppt_w</p:attrName>
                                        </p:attrNameLst>
                                      </p:cBhvr>
                                      <p:tavLst>
                                        <p:tav tm="0">
                                          <p:val>
                                            <p:strVal val="ppt_w"/>
                                          </p:val>
                                        </p:tav>
                                        <p:tav tm="100000">
                                          <p:val>
                                            <p:strVal val="ppt_w*0.70"/>
                                          </p:val>
                                        </p:tav>
                                      </p:tavLst>
                                    </p:anim>
                                    <p:anim calcmode="lin" valueType="num">
                                      <p:cBhvr>
                                        <p:cTn id="112" dur="500"/>
                                        <p:tgtEl>
                                          <p:spTgt spid="33"/>
                                        </p:tgtEl>
                                        <p:attrNameLst>
                                          <p:attrName>ppt_h</p:attrName>
                                        </p:attrNameLst>
                                      </p:cBhvr>
                                      <p:tavLst>
                                        <p:tav tm="0">
                                          <p:val>
                                            <p:strVal val="ppt_h"/>
                                          </p:val>
                                        </p:tav>
                                        <p:tav tm="100000">
                                          <p:val>
                                            <p:strVal val="ppt_h"/>
                                          </p:val>
                                        </p:tav>
                                      </p:tavLst>
                                    </p:anim>
                                    <p:animEffect transition="out" filter="fade">
                                      <p:cBhvr>
                                        <p:cTn id="113" dur="500"/>
                                        <p:tgtEl>
                                          <p:spTgt spid="33"/>
                                        </p:tgtEl>
                                      </p:cBhvr>
                                    </p:animEffect>
                                    <p:set>
                                      <p:cBhvr>
                                        <p:cTn id="114" dur="1" fill="hold">
                                          <p:stCondLst>
                                            <p:cond delay="499"/>
                                          </p:stCondLst>
                                        </p:cTn>
                                        <p:tgtEl>
                                          <p:spTgt spid="33"/>
                                        </p:tgtEl>
                                        <p:attrNameLst>
                                          <p:attrName>style.visibility</p:attrName>
                                        </p:attrNameLst>
                                      </p:cBhvr>
                                      <p:to>
                                        <p:strVal val="hidden"/>
                                      </p:to>
                                    </p:set>
                                  </p:childTnLst>
                                </p:cTn>
                              </p:par>
                              <p:par>
                                <p:cTn id="115" presetID="6" presetClass="exit" presetSubtype="32" fill="hold" grpId="1" nodeType="withEffect">
                                  <p:stCondLst>
                                    <p:cond delay="0"/>
                                  </p:stCondLst>
                                  <p:childTnLst>
                                    <p:animEffect transition="out" filter="circle(out)">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childTnLst>
                          </p:cTn>
                        </p:par>
                        <p:par>
                          <p:cTn id="118" fill="hold">
                            <p:stCondLst>
                              <p:cond delay="1000"/>
                            </p:stCondLst>
                            <p:childTnLst>
                              <p:par>
                                <p:cTn id="119" presetID="47" presetClass="entr" presetSubtype="0" fill="hold" grpId="0" nodeType="afterEffect">
                                  <p:stCondLst>
                                    <p:cond delay="0"/>
                                  </p:stCondLst>
                                  <p:iterate type="wd">
                                    <p:tmPct val="10000"/>
                                  </p:iterate>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anim calcmode="lin" valueType="num">
                                      <p:cBhvr>
                                        <p:cTn id="122" dur="500" fill="hold"/>
                                        <p:tgtEl>
                                          <p:spTgt spid="38"/>
                                        </p:tgtEl>
                                        <p:attrNameLst>
                                          <p:attrName>ppt_x</p:attrName>
                                        </p:attrNameLst>
                                      </p:cBhvr>
                                      <p:tavLst>
                                        <p:tav tm="0">
                                          <p:val>
                                            <p:strVal val="#ppt_x"/>
                                          </p:val>
                                        </p:tav>
                                        <p:tav tm="100000">
                                          <p:val>
                                            <p:strVal val="#ppt_x"/>
                                          </p:val>
                                        </p:tav>
                                      </p:tavLst>
                                    </p:anim>
                                    <p:anim calcmode="lin" valueType="num">
                                      <p:cBhvr>
                                        <p:cTn id="123" dur="500" fill="hold"/>
                                        <p:tgtEl>
                                          <p:spTgt spid="38"/>
                                        </p:tgtEl>
                                        <p:attrNameLst>
                                          <p:attrName>ppt_y</p:attrName>
                                        </p:attrNameLst>
                                      </p:cBhvr>
                                      <p:tavLst>
                                        <p:tav tm="0">
                                          <p:val>
                                            <p:strVal val="#ppt_y-.1"/>
                                          </p:val>
                                        </p:tav>
                                        <p:tav tm="100000">
                                          <p:val>
                                            <p:strVal val="#ppt_y"/>
                                          </p:val>
                                        </p:tav>
                                      </p:tavLst>
                                    </p:anim>
                                  </p:childTnLst>
                                </p:cTn>
                              </p:par>
                            </p:childTnLst>
                          </p:cTn>
                        </p:par>
                        <p:par>
                          <p:cTn id="124" fill="hold">
                            <p:stCondLst>
                              <p:cond delay="1500"/>
                            </p:stCondLst>
                            <p:childTnLst>
                              <p:par>
                                <p:cTn id="125" presetID="16" presetClass="entr" presetSubtype="21" fill="hold" nodeType="afterEffect">
                                  <p:stCondLst>
                                    <p:cond delay="0"/>
                                  </p:stCondLst>
                                  <p:childTnLst>
                                    <p:set>
                                      <p:cBhvr>
                                        <p:cTn id="126" dur="1" fill="hold">
                                          <p:stCondLst>
                                            <p:cond delay="0"/>
                                          </p:stCondLst>
                                        </p:cTn>
                                        <p:tgtEl>
                                          <p:spTgt spid="26">
                                            <p:txEl>
                                              <p:pRg st="1" end="1"/>
                                            </p:txEl>
                                          </p:spTgt>
                                        </p:tgtEl>
                                        <p:attrNameLst>
                                          <p:attrName>style.visibility</p:attrName>
                                        </p:attrNameLst>
                                      </p:cBhvr>
                                      <p:to>
                                        <p:strVal val="visible"/>
                                      </p:to>
                                    </p:set>
                                    <p:animEffect transition="in" filter="barn(inVertical)">
                                      <p:cBhvr>
                                        <p:cTn id="127" dur="500"/>
                                        <p:tgtEl>
                                          <p:spTgt spid="26">
                                            <p:txEl>
                                              <p:pRg st="1" end="1"/>
                                            </p:txEl>
                                          </p:spTgt>
                                        </p:tgtEl>
                                      </p:cBhvr>
                                    </p:animEffect>
                                  </p:childTnLst>
                                </p:cTn>
                              </p:par>
                            </p:childTnLst>
                          </p:cTn>
                        </p:par>
                        <p:par>
                          <p:cTn id="128" fill="hold">
                            <p:stCondLst>
                              <p:cond delay="2000"/>
                            </p:stCondLst>
                            <p:childTnLst>
                              <p:par>
                                <p:cTn id="129" presetID="16" presetClass="entr" presetSubtype="21" fill="hold" nodeType="afterEffect">
                                  <p:stCondLst>
                                    <p:cond delay="0"/>
                                  </p:stCondLst>
                                  <p:childTnLst>
                                    <p:set>
                                      <p:cBhvr>
                                        <p:cTn id="130" dur="1" fill="hold">
                                          <p:stCondLst>
                                            <p:cond delay="0"/>
                                          </p:stCondLst>
                                        </p:cTn>
                                        <p:tgtEl>
                                          <p:spTgt spid="26">
                                            <p:txEl>
                                              <p:pRg st="2" end="2"/>
                                            </p:txEl>
                                          </p:spTgt>
                                        </p:tgtEl>
                                        <p:attrNameLst>
                                          <p:attrName>style.visibility</p:attrName>
                                        </p:attrNameLst>
                                      </p:cBhvr>
                                      <p:to>
                                        <p:strVal val="visible"/>
                                      </p:to>
                                    </p:set>
                                    <p:animEffect transition="in" filter="barn(inVertical)">
                                      <p:cBhvr>
                                        <p:cTn id="131" dur="500"/>
                                        <p:tgtEl>
                                          <p:spTgt spid="26">
                                            <p:txEl>
                                              <p:pRg st="2" end="2"/>
                                            </p:txEl>
                                          </p:spTgt>
                                        </p:tgtEl>
                                      </p:cBhvr>
                                    </p:animEffect>
                                  </p:childTnLst>
                                </p:cTn>
                              </p:par>
                            </p:childTnLst>
                          </p:cTn>
                        </p:par>
                        <p:par>
                          <p:cTn id="132" fill="hold">
                            <p:stCondLst>
                              <p:cond delay="2500"/>
                            </p:stCondLst>
                            <p:childTnLst>
                              <p:par>
                                <p:cTn id="133" presetID="16" presetClass="entr" presetSubtype="21" fill="hold" nodeType="afterEffect">
                                  <p:stCondLst>
                                    <p:cond delay="0"/>
                                  </p:stCondLst>
                                  <p:childTnLst>
                                    <p:set>
                                      <p:cBhvr>
                                        <p:cTn id="134" dur="1" fill="hold">
                                          <p:stCondLst>
                                            <p:cond delay="0"/>
                                          </p:stCondLst>
                                        </p:cTn>
                                        <p:tgtEl>
                                          <p:spTgt spid="26">
                                            <p:txEl>
                                              <p:pRg st="3" end="3"/>
                                            </p:txEl>
                                          </p:spTgt>
                                        </p:tgtEl>
                                        <p:attrNameLst>
                                          <p:attrName>style.visibility</p:attrName>
                                        </p:attrNameLst>
                                      </p:cBhvr>
                                      <p:to>
                                        <p:strVal val="visible"/>
                                      </p:to>
                                    </p:set>
                                    <p:animEffect transition="in" filter="barn(inVertical)">
                                      <p:cBhvr>
                                        <p:cTn id="135" dur="500"/>
                                        <p:tgtEl>
                                          <p:spTgt spid="26">
                                            <p:txEl>
                                              <p:pRg st="3" end="3"/>
                                            </p:txEl>
                                          </p:spTgt>
                                        </p:tgtEl>
                                      </p:cBhvr>
                                    </p:animEffect>
                                  </p:childTnLst>
                                </p:cTn>
                              </p:par>
                            </p:childTnLst>
                          </p:cTn>
                        </p:par>
                        <p:par>
                          <p:cTn id="136" fill="hold">
                            <p:stCondLst>
                              <p:cond delay="3000"/>
                            </p:stCondLst>
                            <p:childTnLst>
                              <p:par>
                                <p:cTn id="137" presetID="16" presetClass="entr" presetSubtype="21" fill="hold" nodeType="afterEffect">
                                  <p:stCondLst>
                                    <p:cond delay="0"/>
                                  </p:stCondLst>
                                  <p:childTnLst>
                                    <p:set>
                                      <p:cBhvr>
                                        <p:cTn id="138" dur="1" fill="hold">
                                          <p:stCondLst>
                                            <p:cond delay="0"/>
                                          </p:stCondLst>
                                        </p:cTn>
                                        <p:tgtEl>
                                          <p:spTgt spid="26">
                                            <p:txEl>
                                              <p:pRg st="4" end="4"/>
                                            </p:txEl>
                                          </p:spTgt>
                                        </p:tgtEl>
                                        <p:attrNameLst>
                                          <p:attrName>style.visibility</p:attrName>
                                        </p:attrNameLst>
                                      </p:cBhvr>
                                      <p:to>
                                        <p:strVal val="visible"/>
                                      </p:to>
                                    </p:set>
                                    <p:animEffect transition="in" filter="barn(inVertical)">
                                      <p:cBhvr>
                                        <p:cTn id="139" dur="500"/>
                                        <p:tgtEl>
                                          <p:spTgt spid="26">
                                            <p:txEl>
                                              <p:pRg st="4" end="4"/>
                                            </p:txEl>
                                          </p:spTgt>
                                        </p:tgtEl>
                                      </p:cBhvr>
                                    </p:animEffect>
                                  </p:childTnLst>
                                </p:cTn>
                              </p:par>
                            </p:childTnLst>
                          </p:cTn>
                        </p:par>
                        <p:par>
                          <p:cTn id="140" fill="hold">
                            <p:stCondLst>
                              <p:cond delay="3500"/>
                            </p:stCondLst>
                            <p:childTnLst>
                              <p:par>
                                <p:cTn id="141" presetID="16" presetClass="entr" presetSubtype="21" fill="hold" nodeType="afterEffect">
                                  <p:stCondLst>
                                    <p:cond delay="0"/>
                                  </p:stCondLst>
                                  <p:childTnLst>
                                    <p:set>
                                      <p:cBhvr>
                                        <p:cTn id="142" dur="1" fill="hold">
                                          <p:stCondLst>
                                            <p:cond delay="0"/>
                                          </p:stCondLst>
                                        </p:cTn>
                                        <p:tgtEl>
                                          <p:spTgt spid="26">
                                            <p:txEl>
                                              <p:pRg st="5" end="5"/>
                                            </p:txEl>
                                          </p:spTgt>
                                        </p:tgtEl>
                                        <p:attrNameLst>
                                          <p:attrName>style.visibility</p:attrName>
                                        </p:attrNameLst>
                                      </p:cBhvr>
                                      <p:to>
                                        <p:strVal val="visible"/>
                                      </p:to>
                                    </p:set>
                                    <p:animEffect transition="in" filter="barn(inVertical)">
                                      <p:cBhvr>
                                        <p:cTn id="143" dur="500"/>
                                        <p:tgtEl>
                                          <p:spTgt spid="26">
                                            <p:txEl>
                                              <p:pRg st="5" end="5"/>
                                            </p:txEl>
                                          </p:spTgt>
                                        </p:tgtEl>
                                      </p:cBhvr>
                                    </p:animEffect>
                                  </p:childTnLst>
                                </p:cTn>
                              </p:par>
                            </p:childTnLst>
                          </p:cTn>
                        </p:par>
                        <p:par>
                          <p:cTn id="144" fill="hold">
                            <p:stCondLst>
                              <p:cond delay="4000"/>
                            </p:stCondLst>
                            <p:childTnLst>
                              <p:par>
                                <p:cTn id="145" presetID="16" presetClass="entr" presetSubtype="21" fill="hold" nodeType="afterEffect">
                                  <p:stCondLst>
                                    <p:cond delay="0"/>
                                  </p:stCondLst>
                                  <p:childTnLst>
                                    <p:set>
                                      <p:cBhvr>
                                        <p:cTn id="146" dur="1" fill="hold">
                                          <p:stCondLst>
                                            <p:cond delay="0"/>
                                          </p:stCondLst>
                                        </p:cTn>
                                        <p:tgtEl>
                                          <p:spTgt spid="26">
                                            <p:txEl>
                                              <p:pRg st="6" end="6"/>
                                            </p:txEl>
                                          </p:spTgt>
                                        </p:tgtEl>
                                        <p:attrNameLst>
                                          <p:attrName>style.visibility</p:attrName>
                                        </p:attrNameLst>
                                      </p:cBhvr>
                                      <p:to>
                                        <p:strVal val="visible"/>
                                      </p:to>
                                    </p:set>
                                    <p:animEffect transition="in" filter="barn(inVertical)">
                                      <p:cBhvr>
                                        <p:cTn id="147" dur="500"/>
                                        <p:tgtEl>
                                          <p:spTgt spid="26">
                                            <p:txEl>
                                              <p:pRg st="6" end="6"/>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nodeType="clickEffect">
                                  <p:stCondLst>
                                    <p:cond delay="0"/>
                                  </p:stCondLst>
                                  <p:childTnLst>
                                    <p:anim calcmode="lin" valueType="num">
                                      <p:cBhvr>
                                        <p:cTn id="151" dur="500"/>
                                        <p:tgtEl>
                                          <p:spTgt spid="6"/>
                                        </p:tgtEl>
                                        <p:attrNameLst>
                                          <p:attrName>ppt_w</p:attrName>
                                        </p:attrNameLst>
                                      </p:cBhvr>
                                      <p:tavLst>
                                        <p:tav tm="0">
                                          <p:val>
                                            <p:strVal val="ppt_w"/>
                                          </p:val>
                                        </p:tav>
                                        <p:tav tm="100000">
                                          <p:val>
                                            <p:fltVal val="0"/>
                                          </p:val>
                                        </p:tav>
                                      </p:tavLst>
                                    </p:anim>
                                    <p:anim calcmode="lin" valueType="num">
                                      <p:cBhvr>
                                        <p:cTn id="152" dur="500"/>
                                        <p:tgtEl>
                                          <p:spTgt spid="6"/>
                                        </p:tgtEl>
                                        <p:attrNameLst>
                                          <p:attrName>ppt_h</p:attrName>
                                        </p:attrNameLst>
                                      </p:cBhvr>
                                      <p:tavLst>
                                        <p:tav tm="0">
                                          <p:val>
                                            <p:strVal val="ppt_h"/>
                                          </p:val>
                                        </p:tav>
                                        <p:tav tm="100000">
                                          <p:val>
                                            <p:fltVal val="0"/>
                                          </p:val>
                                        </p:tav>
                                      </p:tavLst>
                                    </p:anim>
                                    <p:animEffect transition="out" filter="fade">
                                      <p:cBhvr>
                                        <p:cTn id="153" dur="500"/>
                                        <p:tgtEl>
                                          <p:spTgt spid="6"/>
                                        </p:tgtEl>
                                      </p:cBhvr>
                                    </p:animEffect>
                                    <p:set>
                                      <p:cBhvr>
                                        <p:cTn id="154" dur="1" fill="hold">
                                          <p:stCondLst>
                                            <p:cond delay="499"/>
                                          </p:stCondLst>
                                        </p:cTn>
                                        <p:tgtEl>
                                          <p:spTgt spid="6"/>
                                        </p:tgtEl>
                                        <p:attrNameLst>
                                          <p:attrName>style.visibility</p:attrName>
                                        </p:attrNameLst>
                                      </p:cBhvr>
                                      <p:to>
                                        <p:strVal val="hidden"/>
                                      </p:to>
                                    </p:set>
                                  </p:childTnLst>
                                </p:cTn>
                              </p:par>
                              <p:par>
                                <p:cTn id="155" presetID="53" presetClass="exit" presetSubtype="32" fill="hold" nodeType="withEffect">
                                  <p:stCondLst>
                                    <p:cond delay="0"/>
                                  </p:stCondLst>
                                  <p:childTnLst>
                                    <p:anim calcmode="lin" valueType="num">
                                      <p:cBhvr>
                                        <p:cTn id="156" dur="500"/>
                                        <p:tgtEl>
                                          <p:spTgt spid="14"/>
                                        </p:tgtEl>
                                        <p:attrNameLst>
                                          <p:attrName>ppt_w</p:attrName>
                                        </p:attrNameLst>
                                      </p:cBhvr>
                                      <p:tavLst>
                                        <p:tav tm="0">
                                          <p:val>
                                            <p:strVal val="ppt_w"/>
                                          </p:val>
                                        </p:tav>
                                        <p:tav tm="100000">
                                          <p:val>
                                            <p:fltVal val="0"/>
                                          </p:val>
                                        </p:tav>
                                      </p:tavLst>
                                    </p:anim>
                                    <p:anim calcmode="lin" valueType="num">
                                      <p:cBhvr>
                                        <p:cTn id="157" dur="500"/>
                                        <p:tgtEl>
                                          <p:spTgt spid="14"/>
                                        </p:tgtEl>
                                        <p:attrNameLst>
                                          <p:attrName>ppt_h</p:attrName>
                                        </p:attrNameLst>
                                      </p:cBhvr>
                                      <p:tavLst>
                                        <p:tav tm="0">
                                          <p:val>
                                            <p:strVal val="ppt_h"/>
                                          </p:val>
                                        </p:tav>
                                        <p:tav tm="100000">
                                          <p:val>
                                            <p:fltVal val="0"/>
                                          </p:val>
                                        </p:tav>
                                      </p:tavLst>
                                    </p:anim>
                                    <p:animEffect transition="out" filter="fade">
                                      <p:cBhvr>
                                        <p:cTn id="158" dur="500"/>
                                        <p:tgtEl>
                                          <p:spTgt spid="14"/>
                                        </p:tgtEl>
                                      </p:cBhvr>
                                    </p:animEffect>
                                    <p:set>
                                      <p:cBhvr>
                                        <p:cTn id="159" dur="1" fill="hold">
                                          <p:stCondLst>
                                            <p:cond delay="499"/>
                                          </p:stCondLst>
                                        </p:cTn>
                                        <p:tgtEl>
                                          <p:spTgt spid="14"/>
                                        </p:tgtEl>
                                        <p:attrNameLst>
                                          <p:attrName>style.visibility</p:attrName>
                                        </p:attrNameLst>
                                      </p:cBhvr>
                                      <p:to>
                                        <p:strVal val="hidden"/>
                                      </p:to>
                                    </p:set>
                                  </p:childTnLst>
                                </p:cTn>
                              </p:par>
                              <p:par>
                                <p:cTn id="160" presetID="53" presetClass="exit" presetSubtype="32" fill="hold" nodeType="withEffect">
                                  <p:stCondLst>
                                    <p:cond delay="0"/>
                                  </p:stCondLst>
                                  <p:childTnLst>
                                    <p:anim calcmode="lin" valueType="num">
                                      <p:cBhvr>
                                        <p:cTn id="161" dur="500"/>
                                        <p:tgtEl>
                                          <p:spTgt spid="23"/>
                                        </p:tgtEl>
                                        <p:attrNameLst>
                                          <p:attrName>ppt_w</p:attrName>
                                        </p:attrNameLst>
                                      </p:cBhvr>
                                      <p:tavLst>
                                        <p:tav tm="0">
                                          <p:val>
                                            <p:strVal val="ppt_w"/>
                                          </p:val>
                                        </p:tav>
                                        <p:tav tm="100000">
                                          <p:val>
                                            <p:fltVal val="0"/>
                                          </p:val>
                                        </p:tav>
                                      </p:tavLst>
                                    </p:anim>
                                    <p:anim calcmode="lin" valueType="num">
                                      <p:cBhvr>
                                        <p:cTn id="162" dur="500"/>
                                        <p:tgtEl>
                                          <p:spTgt spid="23"/>
                                        </p:tgtEl>
                                        <p:attrNameLst>
                                          <p:attrName>ppt_h</p:attrName>
                                        </p:attrNameLst>
                                      </p:cBhvr>
                                      <p:tavLst>
                                        <p:tav tm="0">
                                          <p:val>
                                            <p:strVal val="ppt_h"/>
                                          </p:val>
                                        </p:tav>
                                        <p:tav tm="100000">
                                          <p:val>
                                            <p:fltVal val="0"/>
                                          </p:val>
                                        </p:tav>
                                      </p:tavLst>
                                    </p:anim>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childTnLst>
                          </p:cTn>
                        </p:par>
                        <p:par>
                          <p:cTn id="165" fill="hold">
                            <p:stCondLst>
                              <p:cond delay="500"/>
                            </p:stCondLst>
                            <p:childTnLst>
                              <p:par>
                                <p:cTn id="166" presetID="14" presetClass="entr" presetSubtype="10" fill="hold" nodeType="afterEffect">
                                  <p:stCondLst>
                                    <p:cond delay="0"/>
                                  </p:stCondLst>
                                  <p:iterate type="wd">
                                    <p:tmPct val="10000"/>
                                  </p:iterate>
                                  <p:childTnLst>
                                    <p:set>
                                      <p:cBhvr>
                                        <p:cTn id="167"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68" dur="500"/>
                                        <p:tgtEl>
                                          <p:spTgt spid="27">
                                            <p:txEl>
                                              <p:pRg st="0" end="0"/>
                                            </p:txEl>
                                          </p:spTgt>
                                        </p:tgtEl>
                                      </p:cBhvr>
                                    </p:animEffect>
                                  </p:childTnLst>
                                </p:cTn>
                              </p:par>
                            </p:childTnLst>
                          </p:cTn>
                        </p:par>
                        <p:par>
                          <p:cTn id="169" fill="hold">
                            <p:stCondLst>
                              <p:cond delay="2299"/>
                            </p:stCondLst>
                            <p:childTnLst>
                              <p:par>
                                <p:cTn id="170" presetID="26" presetClass="emph" presetSubtype="0" repeatCount="2000" fill="hold" grpId="0" nodeType="afterEffect">
                                  <p:stCondLst>
                                    <p:cond delay="0"/>
                                  </p:stCondLst>
                                  <p:iterate type="wd">
                                    <p:tmPct val="10000"/>
                                  </p:iterate>
                                  <p:childTnLst>
                                    <p:animEffect transition="out" filter="fade">
                                      <p:cBhvr>
                                        <p:cTn id="171" dur="500" tmFilter="0, 0; .2, .5; .8, .5; 1, 0"/>
                                        <p:tgtEl>
                                          <p:spTgt spid="27">
                                            <p:bg/>
                                          </p:spTgt>
                                        </p:tgtEl>
                                      </p:cBhvr>
                                    </p:animEffect>
                                    <p:animScale>
                                      <p:cBhvr>
                                        <p:cTn id="172" dur="250" autoRev="1" fill="hold"/>
                                        <p:tgtEl>
                                          <p:spTgt spid="27">
                                            <p:bg/>
                                          </p:spTgt>
                                        </p:tgtEl>
                                      </p:cBhvr>
                                      <p:by x="105000" y="105000"/>
                                    </p:animScale>
                                  </p:childTnLst>
                                </p:cTn>
                              </p:par>
                              <p:par>
                                <p:cTn id="173" presetID="26" presetClass="emph" presetSubtype="0" repeatCount="2000" fill="hold" grpId="0" nodeType="withEffect">
                                  <p:stCondLst>
                                    <p:cond delay="0"/>
                                  </p:stCondLst>
                                  <p:iterate type="wd">
                                    <p:tmPct val="10000"/>
                                  </p:iterate>
                                  <p:childTnLst>
                                    <p:animEffect transition="out" filter="fade">
                                      <p:cBhvr>
                                        <p:cTn id="174" dur="500" tmFilter="0, 0; .2, .5; .8, .5; 1, 0"/>
                                        <p:tgtEl>
                                          <p:spTgt spid="27">
                                            <p:txEl>
                                              <p:pRg st="0" end="0"/>
                                            </p:txEl>
                                          </p:spTgt>
                                        </p:tgtEl>
                                      </p:cBhvr>
                                    </p:animEffect>
                                    <p:animScale>
                                      <p:cBhvr>
                                        <p:cTn id="175"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build="allAtOnce"/>
      <p:bldP spid="28" grpId="0"/>
      <p:bldP spid="28" grpId="1"/>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P spid="42" grpId="0" animBg="1"/>
      <p:bldP spid="42" grpId="1" animBg="1"/>
      <p:bldP spid="43" grpId="0" animBg="1"/>
      <p:bldP spid="43"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1"/>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2"/>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3"/>
          <a:stretch>
            <a:fillRect/>
          </a:stretch>
        </p:blipFill>
        <p:spPr>
          <a:xfrm>
            <a:off x="328579" y="4740574"/>
            <a:ext cx="2833884" cy="1923255"/>
          </a:xfrm>
          <a:prstGeom prst="rect">
            <a:avLst/>
          </a:prstGeom>
          <a:noFill/>
          <a:ln w="9525">
            <a:noFill/>
          </a:ln>
        </p:spPr>
      </p:pic>
      <p:sp>
        <p:nvSpPr>
          <p:cNvPr id="7" name="TextBox 6"/>
          <p:cNvSpPr txBox="1"/>
          <p:nvPr/>
        </p:nvSpPr>
        <p:spPr>
          <a:xfrm>
            <a:off x="2752726" y="2108581"/>
            <a:ext cx="7061290" cy="954107"/>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Vậy để tìm kết quả của phép trừ ta thực hiện mấy bước? Đó là những bước nào?</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3324696" y="3317701"/>
            <a:ext cx="6838479" cy="2554545"/>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2 bước: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Bước 1: Đặt tính;</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Bước 2: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 thứ tự từ phải sang trái, bắt đầu từ cột hàng đơn vị.</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1"/>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2"/>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3"/>
          <a:stretch>
            <a:fillRect/>
          </a:stretch>
        </p:blipFill>
        <p:spPr>
          <a:xfrm>
            <a:off x="328579" y="4740574"/>
            <a:ext cx="2833884" cy="1923255"/>
          </a:xfrm>
          <a:prstGeom prst="rect">
            <a:avLst/>
          </a:prstGeom>
          <a:noFill/>
          <a:ln w="9525">
            <a:noFill/>
          </a:ln>
        </p:spPr>
      </p:pic>
      <p:sp>
        <p:nvSpPr>
          <p:cNvPr id="7" name="TextBox 6"/>
          <p:cNvSpPr txBox="1"/>
          <p:nvPr/>
        </p:nvSpPr>
        <p:spPr>
          <a:xfrm>
            <a:off x="2524125" y="2356231"/>
            <a:ext cx="7480391" cy="64633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đặt tính ở phép trừ.</a:t>
            </a:r>
            <a:endPar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3324696" y="3317701"/>
            <a:ext cx="6838479" cy="1815882"/>
          </a:xfrm>
          <a:prstGeom prst="rect">
            <a:avLst/>
          </a:prstGeom>
          <a:noFill/>
        </p:spPr>
        <p:txBody>
          <a:bodyPr wrap="square" rtlCol="0">
            <a:spAutoFit/>
          </a:bodyPr>
          <a:lstStyle/>
          <a:p>
            <a:pPr marL="457200" marR="0" lvl="0" indent="-457200" algn="just" defTabSz="1219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Viết số bị trừ ở trên, số trừ ở dưới sao cho các hàng thẳng cột với nhau. </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Viết dấu trừ ở bên trái số bị trừ và số trừ. Kẻ dấu gạch ngang dưới số trừ.</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1"/>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2"/>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3"/>
          <a:stretch>
            <a:fillRect/>
          </a:stretch>
        </p:blipFill>
        <p:spPr>
          <a:xfrm>
            <a:off x="328579" y="4740574"/>
            <a:ext cx="2833884" cy="1923255"/>
          </a:xfrm>
          <a:prstGeom prst="rect">
            <a:avLst/>
          </a:prstGeom>
          <a:noFill/>
          <a:ln w="9525">
            <a:noFill/>
          </a:ln>
        </p:spPr>
      </p:pic>
      <p:sp>
        <p:nvSpPr>
          <p:cNvPr id="7" name="TextBox 6"/>
          <p:cNvSpPr txBox="1"/>
          <p:nvPr/>
        </p:nvSpPr>
        <p:spPr>
          <a:xfrm>
            <a:off x="2847975" y="2384806"/>
            <a:ext cx="7480391" cy="707886"/>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phép trừ.</a:t>
            </a:r>
            <a:endPar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3181821" y="3317701"/>
            <a:ext cx="6838479" cy="1938992"/>
          </a:xfrm>
          <a:prstGeom prst="rect">
            <a:avLst/>
          </a:prstGeom>
          <a:noFill/>
        </p:spPr>
        <p:txBody>
          <a:bodyPr wrap="square" rtlCol="0">
            <a:spAutoFit/>
          </a:bodyPr>
          <a:lstStyle/>
          <a:p>
            <a:pPr marL="457200" marR="0" lvl="0" indent="-457200" algn="just" defTabSz="1219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trừ từ phải sang trái, bắt đầu từ cột hàng đơn vị.</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561060" cy="6857999"/>
            <a:chOff x="-19947" y="578953"/>
            <a:chExt cx="10358649" cy="6337610"/>
          </a:xfrm>
        </p:grpSpPr>
        <p:sp>
          <p:nvSpPr>
            <p:cNvPr id="3" name="Google Shape;60;p13"/>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4725" b="13598"/>
            <a:stretch>
              <a:fillRect/>
            </a:stretch>
          </p:blipFill>
          <p:spPr>
            <a:xfrm flipH="1">
              <a:off x="-19947" y="578953"/>
              <a:ext cx="10358649" cy="6337610"/>
            </a:xfrm>
            <a:prstGeom prst="rect">
              <a:avLst/>
            </a:prstGeom>
          </p:spPr>
        </p:pic>
      </p:grpSp>
      <p:pic>
        <p:nvPicPr>
          <p:cNvPr id="5" name="Picture 4" descr="A group of cartoon characters&#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a:fillRect/>
          </a:stretch>
        </p:blipFill>
        <p:spPr>
          <a:xfrm>
            <a:off x="458930" y="3506091"/>
            <a:ext cx="3453044" cy="3428999"/>
          </a:xfrm>
          <a:prstGeom prst="rect">
            <a:avLst/>
          </a:prstGeom>
        </p:spPr>
      </p:pic>
      <p:pic>
        <p:nvPicPr>
          <p:cNvPr id="8" name="Picture 7" descr="A yellow and blue letters&#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830" y="1317307"/>
            <a:ext cx="9753600" cy="3400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TRO CHOI POWERPOINT\Giai cuu rung xanh\Free-vector-cartoon-natural.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DMIN\Desktop\Giai cuu con vat\depositphotos_8033217-stock-illustration-cartoon-hunter-with-a-blunderbu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6218" flipH="1">
            <a:off x="134938" y="3498850"/>
            <a:ext cx="2963862"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98438"/>
            <a:ext cx="56134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descr="C:\Users\ADMIN\Desktop\Giai cuu con vat\historieta-linda-de-los-ciervos-471085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3664">
            <a:off x="2728913" y="2817813"/>
            <a:ext cx="1041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C:\Users\ADMIN\Desktop\Giai cuu con vat\dessin-animé-mignon-de-tigre-431989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546600"/>
            <a:ext cx="2933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descr="Kết quả hình ảnh cho elephant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312988"/>
            <a:ext cx="4595813"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ADMIN\Desktop\Tai nguyen thiet ke tro choi\Bảng gỗ\imag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0" y="-950913"/>
            <a:ext cx="3556000" cy="35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498975" y="628650"/>
            <a:ext cx="2714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GIẢI CỨU</a:t>
            </a:r>
            <a:endPar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RỪNG XANH</a:t>
            </a:r>
            <a:endPar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18" name="Picture 11" descr="C:\Users\ADMIN\Desktop\Tai nguyen thiet ke tro choi\Angry birds epic birds\1505573783630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2620963"/>
            <a:ext cx="1681163"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Zen Garden In-Game - Laura Shigihara - NhacCuaTui.MP3">
            <a:hlinkClick r:id="" action="ppaction://media"/>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03200" y="60071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1080" y="286196"/>
            <a:ext cx="11605235" cy="6267004"/>
            <a:chOff x="676404" y="1039661"/>
            <a:chExt cx="7766137" cy="3244240"/>
          </a:xfrm>
          <a:solidFill>
            <a:schemeClr val="bg1"/>
          </a:solidFill>
        </p:grpSpPr>
        <p:sp>
          <p:nvSpPr>
            <p:cNvPr id="12"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3"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8" name="Rounded Rectangle 7"/>
          <p:cNvSpPr/>
          <p:nvPr/>
        </p:nvSpPr>
        <p:spPr>
          <a:xfrm>
            <a:off x="720102" y="143260"/>
            <a:ext cx="10649527" cy="899045"/>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1" fmla="*/ 0 w 2984739"/>
              <a:gd name="connsiteY0-2" fmla="*/ 200291 h 847269"/>
              <a:gd name="connsiteX1-3" fmla="*/ 129399 w 2984739"/>
              <a:gd name="connsiteY1-4" fmla="*/ 70892 h 847269"/>
              <a:gd name="connsiteX2-5" fmla="*/ 948905 w 2984739"/>
              <a:gd name="connsiteY2-6" fmla="*/ 0 h 847269"/>
              <a:gd name="connsiteX3-7" fmla="*/ 2855340 w 2984739"/>
              <a:gd name="connsiteY3-8" fmla="*/ 70892 h 847269"/>
              <a:gd name="connsiteX4-9" fmla="*/ 2984739 w 2984739"/>
              <a:gd name="connsiteY4-10" fmla="*/ 200291 h 847269"/>
              <a:gd name="connsiteX5-11" fmla="*/ 2984739 w 2984739"/>
              <a:gd name="connsiteY5-12" fmla="*/ 717870 h 847269"/>
              <a:gd name="connsiteX6-13" fmla="*/ 2855340 w 2984739"/>
              <a:gd name="connsiteY6-14" fmla="*/ 847269 h 847269"/>
              <a:gd name="connsiteX7-15" fmla="*/ 129399 w 2984739"/>
              <a:gd name="connsiteY7-16" fmla="*/ 847269 h 847269"/>
              <a:gd name="connsiteX8-17" fmla="*/ 0 w 2984739"/>
              <a:gd name="connsiteY8-18" fmla="*/ 717870 h 847269"/>
              <a:gd name="connsiteX9" fmla="*/ 0 w 2984739"/>
              <a:gd name="connsiteY9" fmla="*/ 200291 h 847269"/>
              <a:gd name="connsiteX0-19" fmla="*/ 0 w 2984739"/>
              <a:gd name="connsiteY0-20" fmla="*/ 200369 h 847347"/>
              <a:gd name="connsiteX1-21" fmla="*/ 129399 w 2984739"/>
              <a:gd name="connsiteY1-22" fmla="*/ 70970 h 847347"/>
              <a:gd name="connsiteX2-23" fmla="*/ 948905 w 2984739"/>
              <a:gd name="connsiteY2-24" fmla="*/ 78 h 847347"/>
              <a:gd name="connsiteX3-25" fmla="*/ 1932317 w 2984739"/>
              <a:gd name="connsiteY3-26" fmla="*/ 103595 h 847347"/>
              <a:gd name="connsiteX4-27" fmla="*/ 2855340 w 2984739"/>
              <a:gd name="connsiteY4-28" fmla="*/ 70970 h 847347"/>
              <a:gd name="connsiteX5-29" fmla="*/ 2984739 w 2984739"/>
              <a:gd name="connsiteY5-30" fmla="*/ 200369 h 847347"/>
              <a:gd name="connsiteX6-31" fmla="*/ 2984739 w 2984739"/>
              <a:gd name="connsiteY6-32" fmla="*/ 717948 h 847347"/>
              <a:gd name="connsiteX7-33" fmla="*/ 2855340 w 2984739"/>
              <a:gd name="connsiteY7-34" fmla="*/ 847347 h 847347"/>
              <a:gd name="connsiteX8-35" fmla="*/ 129399 w 2984739"/>
              <a:gd name="connsiteY8-36" fmla="*/ 847347 h 847347"/>
              <a:gd name="connsiteX9-37" fmla="*/ 0 w 2984739"/>
              <a:gd name="connsiteY9-38" fmla="*/ 717948 h 847347"/>
              <a:gd name="connsiteX10" fmla="*/ 0 w 2984739"/>
              <a:gd name="connsiteY10" fmla="*/ 200369 h 847347"/>
              <a:gd name="connsiteX0-39" fmla="*/ 0 w 2984739"/>
              <a:gd name="connsiteY0-40" fmla="*/ 200369 h 847347"/>
              <a:gd name="connsiteX1-41" fmla="*/ 129399 w 2984739"/>
              <a:gd name="connsiteY1-42" fmla="*/ 70970 h 847347"/>
              <a:gd name="connsiteX2-43" fmla="*/ 948905 w 2984739"/>
              <a:gd name="connsiteY2-44" fmla="*/ 78 h 847347"/>
              <a:gd name="connsiteX3-45" fmla="*/ 1932317 w 2984739"/>
              <a:gd name="connsiteY3-46" fmla="*/ 103595 h 847347"/>
              <a:gd name="connsiteX4-47" fmla="*/ 2484407 w 2984739"/>
              <a:gd name="connsiteY4-48" fmla="*/ 17331 h 847347"/>
              <a:gd name="connsiteX5-49" fmla="*/ 2855340 w 2984739"/>
              <a:gd name="connsiteY5-50" fmla="*/ 70970 h 847347"/>
              <a:gd name="connsiteX6-51" fmla="*/ 2984739 w 2984739"/>
              <a:gd name="connsiteY6-52" fmla="*/ 200369 h 847347"/>
              <a:gd name="connsiteX7-53" fmla="*/ 2984739 w 2984739"/>
              <a:gd name="connsiteY7-54" fmla="*/ 717948 h 847347"/>
              <a:gd name="connsiteX8-55" fmla="*/ 2855340 w 2984739"/>
              <a:gd name="connsiteY8-56" fmla="*/ 847347 h 847347"/>
              <a:gd name="connsiteX9-57" fmla="*/ 129399 w 2984739"/>
              <a:gd name="connsiteY9-58" fmla="*/ 847347 h 847347"/>
              <a:gd name="connsiteX10-59" fmla="*/ 0 w 2984739"/>
              <a:gd name="connsiteY10-60" fmla="*/ 717948 h 847347"/>
              <a:gd name="connsiteX11" fmla="*/ 0 w 2984739"/>
              <a:gd name="connsiteY11" fmla="*/ 200369 h 847347"/>
              <a:gd name="connsiteX0-61" fmla="*/ 0 w 2984739"/>
              <a:gd name="connsiteY0-62" fmla="*/ 200369 h 847347"/>
              <a:gd name="connsiteX1-63" fmla="*/ 129399 w 2984739"/>
              <a:gd name="connsiteY1-64" fmla="*/ 70970 h 847347"/>
              <a:gd name="connsiteX2-65" fmla="*/ 948905 w 2984739"/>
              <a:gd name="connsiteY2-66" fmla="*/ 78 h 847347"/>
              <a:gd name="connsiteX3-67" fmla="*/ 1932317 w 2984739"/>
              <a:gd name="connsiteY3-68" fmla="*/ 103595 h 847347"/>
              <a:gd name="connsiteX4-69" fmla="*/ 2484407 w 2984739"/>
              <a:gd name="connsiteY4-70" fmla="*/ 17331 h 847347"/>
              <a:gd name="connsiteX5-71" fmla="*/ 2855340 w 2984739"/>
              <a:gd name="connsiteY5-72" fmla="*/ 70970 h 847347"/>
              <a:gd name="connsiteX6-73" fmla="*/ 2984739 w 2984739"/>
              <a:gd name="connsiteY6-74" fmla="*/ 200369 h 847347"/>
              <a:gd name="connsiteX7-75" fmla="*/ 2984739 w 2984739"/>
              <a:gd name="connsiteY7-76" fmla="*/ 717948 h 847347"/>
              <a:gd name="connsiteX8-77" fmla="*/ 2855340 w 2984739"/>
              <a:gd name="connsiteY8-78" fmla="*/ 847347 h 847347"/>
              <a:gd name="connsiteX9-79" fmla="*/ 948905 w 2984739"/>
              <a:gd name="connsiteY9-80" fmla="*/ 776455 h 847347"/>
              <a:gd name="connsiteX10-81" fmla="*/ 129399 w 2984739"/>
              <a:gd name="connsiteY10-82" fmla="*/ 847347 h 847347"/>
              <a:gd name="connsiteX11-83" fmla="*/ 0 w 2984739"/>
              <a:gd name="connsiteY11-84" fmla="*/ 717948 h 847347"/>
              <a:gd name="connsiteX12" fmla="*/ 0 w 2984739"/>
              <a:gd name="connsiteY12" fmla="*/ 200369 h 847347"/>
              <a:gd name="connsiteX0-85" fmla="*/ 0 w 2984739"/>
              <a:gd name="connsiteY0-86" fmla="*/ 200369 h 899045"/>
              <a:gd name="connsiteX1-87" fmla="*/ 129399 w 2984739"/>
              <a:gd name="connsiteY1-88" fmla="*/ 70970 h 899045"/>
              <a:gd name="connsiteX2-89" fmla="*/ 948905 w 2984739"/>
              <a:gd name="connsiteY2-90" fmla="*/ 78 h 899045"/>
              <a:gd name="connsiteX3-91" fmla="*/ 1932317 w 2984739"/>
              <a:gd name="connsiteY3-92" fmla="*/ 103595 h 899045"/>
              <a:gd name="connsiteX4-93" fmla="*/ 2484407 w 2984739"/>
              <a:gd name="connsiteY4-94" fmla="*/ 17331 h 899045"/>
              <a:gd name="connsiteX5-95" fmla="*/ 2855340 w 2984739"/>
              <a:gd name="connsiteY5-96" fmla="*/ 70970 h 899045"/>
              <a:gd name="connsiteX6-97" fmla="*/ 2984739 w 2984739"/>
              <a:gd name="connsiteY6-98" fmla="*/ 200369 h 899045"/>
              <a:gd name="connsiteX7-99" fmla="*/ 2984739 w 2984739"/>
              <a:gd name="connsiteY7-100" fmla="*/ 717948 h 899045"/>
              <a:gd name="connsiteX8-101" fmla="*/ 2855340 w 2984739"/>
              <a:gd name="connsiteY8-102" fmla="*/ 847347 h 899045"/>
              <a:gd name="connsiteX9-103" fmla="*/ 1846052 w 2984739"/>
              <a:gd name="connsiteY9-104" fmla="*/ 897225 h 899045"/>
              <a:gd name="connsiteX10-105" fmla="*/ 948905 w 2984739"/>
              <a:gd name="connsiteY10-106" fmla="*/ 776455 h 899045"/>
              <a:gd name="connsiteX11-107" fmla="*/ 129399 w 2984739"/>
              <a:gd name="connsiteY11-108" fmla="*/ 847347 h 899045"/>
              <a:gd name="connsiteX12-109" fmla="*/ 0 w 2984739"/>
              <a:gd name="connsiteY12-110" fmla="*/ 717948 h 899045"/>
              <a:gd name="connsiteX13" fmla="*/ 0 w 2984739"/>
              <a:gd name="connsiteY13" fmla="*/ 200369 h 899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Đặt tính rồi tính.</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4"/>
          <p:cNvSpPr/>
          <p:nvPr/>
        </p:nvSpPr>
        <p:spPr>
          <a:xfrm>
            <a:off x="785978" y="1402394"/>
            <a:ext cx="7054368"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36 724 – 3 291</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4"/>
          <p:cNvSpPr/>
          <p:nvPr/>
        </p:nvSpPr>
        <p:spPr>
          <a:xfrm>
            <a:off x="2238424" y="3112284"/>
            <a:ext cx="9182099" cy="1052388"/>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637 891 – 412 520</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4"/>
          <p:cNvSpPr/>
          <p:nvPr/>
        </p:nvSpPr>
        <p:spPr>
          <a:xfrm>
            <a:off x="720102" y="4711546"/>
            <a:ext cx="8924876" cy="1079024"/>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895 332 – 282 429</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9" name="4"/>
          <p:cNvSpPr/>
          <p:nvPr/>
        </p:nvSpPr>
        <p:spPr>
          <a:xfrm>
            <a:off x="2546513" y="843594"/>
            <a:ext cx="7054368"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36 724 – 3 291</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936957" y="2170779"/>
          <a:ext cx="6273480" cy="2621280"/>
        </p:xfrm>
        <a:graphic>
          <a:graphicData uri="http://schemas.openxmlformats.org/drawingml/2006/table">
            <a:tbl>
              <a:tblPr firstRow="1" bandRow="1">
                <a:tableStyleId>{5C22544A-7EE6-4342-B048-85BDC9FD1C3A}</a:tableStyleId>
              </a:tblPr>
              <a:tblGrid>
                <a:gridCol w="1254696"/>
                <a:gridCol w="1254696"/>
                <a:gridCol w="1254696"/>
                <a:gridCol w="1254696"/>
                <a:gridCol w="1254696"/>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6</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7</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1226567">
                <a:tc>
                  <a:txBody>
                    <a:bodyPr/>
                    <a:lstStyle/>
                    <a:p>
                      <a:pPr algn="ctr"/>
                      <a:endParaRPr lang="en-US" sz="800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bl>
          </a:graphicData>
        </a:graphic>
      </p:graphicFrame>
      <p:cxnSp>
        <p:nvCxnSpPr>
          <p:cNvPr id="6" name="Straight Connector 5"/>
          <p:cNvCxnSpPr/>
          <p:nvPr/>
        </p:nvCxnSpPr>
        <p:spPr>
          <a:xfrm>
            <a:off x="2438400" y="3594100"/>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687678" y="4715859"/>
            <a:ext cx="6684922"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895600" y="4909614"/>
          <a:ext cx="6311900" cy="1310640"/>
        </p:xfrm>
        <a:graphic>
          <a:graphicData uri="http://schemas.openxmlformats.org/drawingml/2006/table">
            <a:tbl>
              <a:tblPr firstRow="1" bandRow="1">
                <a:tableStyleId>{5C22544A-7EE6-4342-B048-85BDC9FD1C3A}</a:tableStyleId>
              </a:tblPr>
              <a:tblGrid>
                <a:gridCol w="1262380"/>
                <a:gridCol w="1262380"/>
                <a:gridCol w="1262380"/>
                <a:gridCol w="1262380"/>
                <a:gridCol w="1262380"/>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4</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49" name="4"/>
          <p:cNvSpPr/>
          <p:nvPr/>
        </p:nvSpPr>
        <p:spPr>
          <a:xfrm>
            <a:off x="1987712" y="780650"/>
            <a:ext cx="8642187"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637 891 – 412 520</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882753" y="1977388"/>
          <a:ext cx="7026186" cy="2621280"/>
        </p:xfrm>
        <a:graphic>
          <a:graphicData uri="http://schemas.openxmlformats.org/drawingml/2006/table">
            <a:tbl>
              <a:tblPr firstRow="1" bandRow="1">
                <a:tableStyleId>{5C22544A-7EE6-4342-B048-85BDC9FD1C3A}</a:tableStyleId>
              </a:tblPr>
              <a:tblGrid>
                <a:gridCol w="1171031"/>
                <a:gridCol w="1171031"/>
                <a:gridCol w="1171031"/>
                <a:gridCol w="1171031"/>
                <a:gridCol w="1171031"/>
                <a:gridCol w="1171031"/>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6</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7</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5</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0</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bl>
          </a:graphicData>
        </a:graphic>
      </p:graphicFrame>
      <p:cxnSp>
        <p:nvCxnSpPr>
          <p:cNvPr id="6" name="Straight Connector 5"/>
          <p:cNvCxnSpPr/>
          <p:nvPr/>
        </p:nvCxnSpPr>
        <p:spPr>
          <a:xfrm>
            <a:off x="2187655" y="3419698"/>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436933" y="4715859"/>
            <a:ext cx="7634167"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907107" y="4871332"/>
          <a:ext cx="7001832" cy="1310640"/>
        </p:xfrm>
        <a:graphic>
          <a:graphicData uri="http://schemas.openxmlformats.org/drawingml/2006/table">
            <a:tbl>
              <a:tblPr firstRow="1" bandRow="1">
                <a:tableStyleId>{5C22544A-7EE6-4342-B048-85BDC9FD1C3A}</a:tableStyleId>
              </a:tblPr>
              <a:tblGrid>
                <a:gridCol w="1166972"/>
                <a:gridCol w="1166972"/>
                <a:gridCol w="1166972"/>
                <a:gridCol w="1166972"/>
                <a:gridCol w="1166972"/>
                <a:gridCol w="1166972"/>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5</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7</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1</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49" name="4"/>
          <p:cNvSpPr/>
          <p:nvPr/>
        </p:nvSpPr>
        <p:spPr>
          <a:xfrm>
            <a:off x="1987712" y="780650"/>
            <a:ext cx="8642187"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895 332 – 282 429</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882753" y="1977388"/>
          <a:ext cx="7026186" cy="2621280"/>
        </p:xfrm>
        <a:graphic>
          <a:graphicData uri="http://schemas.openxmlformats.org/drawingml/2006/table">
            <a:tbl>
              <a:tblPr firstRow="1" bandRow="1">
                <a:tableStyleId>{5C22544A-7EE6-4342-B048-85BDC9FD1C3A}</a:tableStyleId>
              </a:tblPr>
              <a:tblGrid>
                <a:gridCol w="1171031"/>
                <a:gridCol w="1171031"/>
                <a:gridCol w="1171031"/>
                <a:gridCol w="1171031"/>
                <a:gridCol w="1171031"/>
                <a:gridCol w="1171031"/>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5</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bl>
          </a:graphicData>
        </a:graphic>
      </p:graphicFrame>
      <p:cxnSp>
        <p:nvCxnSpPr>
          <p:cNvPr id="6" name="Straight Connector 5"/>
          <p:cNvCxnSpPr/>
          <p:nvPr/>
        </p:nvCxnSpPr>
        <p:spPr>
          <a:xfrm>
            <a:off x="2187655" y="3419698"/>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436933" y="4715859"/>
            <a:ext cx="7634167"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907107" y="4871332"/>
          <a:ext cx="7001832" cy="1310640"/>
        </p:xfrm>
        <a:graphic>
          <a:graphicData uri="http://schemas.openxmlformats.org/drawingml/2006/table">
            <a:tbl>
              <a:tblPr firstRow="1" bandRow="1">
                <a:tableStyleId>{5C22544A-7EE6-4342-B048-85BDC9FD1C3A}</a:tableStyleId>
              </a:tblPr>
              <a:tblGrid>
                <a:gridCol w="1166972"/>
                <a:gridCol w="1166972"/>
                <a:gridCol w="1166972"/>
                <a:gridCol w="1166972"/>
                <a:gridCol w="1166972"/>
                <a:gridCol w="1166972"/>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6</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1</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9</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0</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0"/>
            <a:ext cx="12192276" cy="6858000"/>
          </a:xfr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2"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8" name="cauhoi"/>
          <p:cNvSpPr txBox="1"/>
          <p:nvPr/>
        </p:nvSpPr>
        <p:spPr>
          <a:xfrm>
            <a:off x="1217521" y="4647139"/>
            <a:ext cx="101834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bay trong 5 phút, muỗi đập cánh nhiều hơn ong bao nhiêu lần?</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https://img.loigiaihay.com/picture/2023/0330/20_19.PNG"/>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17521" y="1278008"/>
            <a:ext cx="9757897" cy="32046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08660" y="560070"/>
            <a:ext cx="742950" cy="65151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Cambria" panose="02040503050406030204" pitchFamily="18" charset="0"/>
                <a:ea typeface="Cambria" panose="02040503050406030204" pitchFamily="18" charset="0"/>
              </a:rPr>
              <a:t>2</a:t>
            </a:r>
            <a:endParaRPr lang="en-US" sz="4000" dirty="0">
              <a:latin typeface="Cambria" panose="02040503050406030204" pitchFamily="18" charset="0"/>
              <a:ea typeface="Cambria" panose="02040503050406030204" pitchFamily="18" charset="0"/>
            </a:endParaRPr>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等线" panose="02010600030101010101" pitchFamily="2" charset="-122"/>
              </a:endParaRPr>
            </a:p>
          </p:txBody>
        </p:sp>
        <p:sp>
          <p:nvSpPr>
            <p:cNvPr id="42"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等线" panose="02010600030101010101" pitchFamily="2" charset="-122"/>
              </a:endParaRPr>
            </a:p>
          </p:txBody>
        </p:sp>
      </p:grpSp>
      <p:sp>
        <p:nvSpPr>
          <p:cNvPr id="47" name="Rounded Rectangle 7"/>
          <p:cNvSpPr/>
          <p:nvPr/>
        </p:nvSpPr>
        <p:spPr>
          <a:xfrm>
            <a:off x="3959861" y="740180"/>
            <a:ext cx="4093700" cy="940563"/>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1" fmla="*/ 0 w 2984739"/>
              <a:gd name="connsiteY0-2" fmla="*/ 200291 h 847269"/>
              <a:gd name="connsiteX1-3" fmla="*/ 129399 w 2984739"/>
              <a:gd name="connsiteY1-4" fmla="*/ 70892 h 847269"/>
              <a:gd name="connsiteX2-5" fmla="*/ 948905 w 2984739"/>
              <a:gd name="connsiteY2-6" fmla="*/ 0 h 847269"/>
              <a:gd name="connsiteX3-7" fmla="*/ 2855340 w 2984739"/>
              <a:gd name="connsiteY3-8" fmla="*/ 70892 h 847269"/>
              <a:gd name="connsiteX4-9" fmla="*/ 2984739 w 2984739"/>
              <a:gd name="connsiteY4-10" fmla="*/ 200291 h 847269"/>
              <a:gd name="connsiteX5-11" fmla="*/ 2984739 w 2984739"/>
              <a:gd name="connsiteY5-12" fmla="*/ 717870 h 847269"/>
              <a:gd name="connsiteX6-13" fmla="*/ 2855340 w 2984739"/>
              <a:gd name="connsiteY6-14" fmla="*/ 847269 h 847269"/>
              <a:gd name="connsiteX7-15" fmla="*/ 129399 w 2984739"/>
              <a:gd name="connsiteY7-16" fmla="*/ 847269 h 847269"/>
              <a:gd name="connsiteX8-17" fmla="*/ 0 w 2984739"/>
              <a:gd name="connsiteY8-18" fmla="*/ 717870 h 847269"/>
              <a:gd name="connsiteX9" fmla="*/ 0 w 2984739"/>
              <a:gd name="connsiteY9" fmla="*/ 200291 h 847269"/>
              <a:gd name="connsiteX0-19" fmla="*/ 0 w 2984739"/>
              <a:gd name="connsiteY0-20" fmla="*/ 200369 h 847347"/>
              <a:gd name="connsiteX1-21" fmla="*/ 129399 w 2984739"/>
              <a:gd name="connsiteY1-22" fmla="*/ 70970 h 847347"/>
              <a:gd name="connsiteX2-23" fmla="*/ 948905 w 2984739"/>
              <a:gd name="connsiteY2-24" fmla="*/ 78 h 847347"/>
              <a:gd name="connsiteX3-25" fmla="*/ 1932317 w 2984739"/>
              <a:gd name="connsiteY3-26" fmla="*/ 103595 h 847347"/>
              <a:gd name="connsiteX4-27" fmla="*/ 2855340 w 2984739"/>
              <a:gd name="connsiteY4-28" fmla="*/ 70970 h 847347"/>
              <a:gd name="connsiteX5-29" fmla="*/ 2984739 w 2984739"/>
              <a:gd name="connsiteY5-30" fmla="*/ 200369 h 847347"/>
              <a:gd name="connsiteX6-31" fmla="*/ 2984739 w 2984739"/>
              <a:gd name="connsiteY6-32" fmla="*/ 717948 h 847347"/>
              <a:gd name="connsiteX7-33" fmla="*/ 2855340 w 2984739"/>
              <a:gd name="connsiteY7-34" fmla="*/ 847347 h 847347"/>
              <a:gd name="connsiteX8-35" fmla="*/ 129399 w 2984739"/>
              <a:gd name="connsiteY8-36" fmla="*/ 847347 h 847347"/>
              <a:gd name="connsiteX9-37" fmla="*/ 0 w 2984739"/>
              <a:gd name="connsiteY9-38" fmla="*/ 717948 h 847347"/>
              <a:gd name="connsiteX10" fmla="*/ 0 w 2984739"/>
              <a:gd name="connsiteY10" fmla="*/ 200369 h 847347"/>
              <a:gd name="connsiteX0-39" fmla="*/ 0 w 2984739"/>
              <a:gd name="connsiteY0-40" fmla="*/ 200369 h 847347"/>
              <a:gd name="connsiteX1-41" fmla="*/ 129399 w 2984739"/>
              <a:gd name="connsiteY1-42" fmla="*/ 70970 h 847347"/>
              <a:gd name="connsiteX2-43" fmla="*/ 948905 w 2984739"/>
              <a:gd name="connsiteY2-44" fmla="*/ 78 h 847347"/>
              <a:gd name="connsiteX3-45" fmla="*/ 1932317 w 2984739"/>
              <a:gd name="connsiteY3-46" fmla="*/ 103595 h 847347"/>
              <a:gd name="connsiteX4-47" fmla="*/ 2484407 w 2984739"/>
              <a:gd name="connsiteY4-48" fmla="*/ 17331 h 847347"/>
              <a:gd name="connsiteX5-49" fmla="*/ 2855340 w 2984739"/>
              <a:gd name="connsiteY5-50" fmla="*/ 70970 h 847347"/>
              <a:gd name="connsiteX6-51" fmla="*/ 2984739 w 2984739"/>
              <a:gd name="connsiteY6-52" fmla="*/ 200369 h 847347"/>
              <a:gd name="connsiteX7-53" fmla="*/ 2984739 w 2984739"/>
              <a:gd name="connsiteY7-54" fmla="*/ 717948 h 847347"/>
              <a:gd name="connsiteX8-55" fmla="*/ 2855340 w 2984739"/>
              <a:gd name="connsiteY8-56" fmla="*/ 847347 h 847347"/>
              <a:gd name="connsiteX9-57" fmla="*/ 129399 w 2984739"/>
              <a:gd name="connsiteY9-58" fmla="*/ 847347 h 847347"/>
              <a:gd name="connsiteX10-59" fmla="*/ 0 w 2984739"/>
              <a:gd name="connsiteY10-60" fmla="*/ 717948 h 847347"/>
              <a:gd name="connsiteX11" fmla="*/ 0 w 2984739"/>
              <a:gd name="connsiteY11" fmla="*/ 200369 h 847347"/>
              <a:gd name="connsiteX0-61" fmla="*/ 0 w 2984739"/>
              <a:gd name="connsiteY0-62" fmla="*/ 200369 h 847347"/>
              <a:gd name="connsiteX1-63" fmla="*/ 129399 w 2984739"/>
              <a:gd name="connsiteY1-64" fmla="*/ 70970 h 847347"/>
              <a:gd name="connsiteX2-65" fmla="*/ 948905 w 2984739"/>
              <a:gd name="connsiteY2-66" fmla="*/ 78 h 847347"/>
              <a:gd name="connsiteX3-67" fmla="*/ 1932317 w 2984739"/>
              <a:gd name="connsiteY3-68" fmla="*/ 103595 h 847347"/>
              <a:gd name="connsiteX4-69" fmla="*/ 2484407 w 2984739"/>
              <a:gd name="connsiteY4-70" fmla="*/ 17331 h 847347"/>
              <a:gd name="connsiteX5-71" fmla="*/ 2855340 w 2984739"/>
              <a:gd name="connsiteY5-72" fmla="*/ 70970 h 847347"/>
              <a:gd name="connsiteX6-73" fmla="*/ 2984739 w 2984739"/>
              <a:gd name="connsiteY6-74" fmla="*/ 200369 h 847347"/>
              <a:gd name="connsiteX7-75" fmla="*/ 2984739 w 2984739"/>
              <a:gd name="connsiteY7-76" fmla="*/ 717948 h 847347"/>
              <a:gd name="connsiteX8-77" fmla="*/ 2855340 w 2984739"/>
              <a:gd name="connsiteY8-78" fmla="*/ 847347 h 847347"/>
              <a:gd name="connsiteX9-79" fmla="*/ 948905 w 2984739"/>
              <a:gd name="connsiteY9-80" fmla="*/ 776455 h 847347"/>
              <a:gd name="connsiteX10-81" fmla="*/ 129399 w 2984739"/>
              <a:gd name="connsiteY10-82" fmla="*/ 847347 h 847347"/>
              <a:gd name="connsiteX11-83" fmla="*/ 0 w 2984739"/>
              <a:gd name="connsiteY11-84" fmla="*/ 717948 h 847347"/>
              <a:gd name="connsiteX12" fmla="*/ 0 w 2984739"/>
              <a:gd name="connsiteY12" fmla="*/ 200369 h 847347"/>
              <a:gd name="connsiteX0-85" fmla="*/ 0 w 2984739"/>
              <a:gd name="connsiteY0-86" fmla="*/ 200369 h 899045"/>
              <a:gd name="connsiteX1-87" fmla="*/ 129399 w 2984739"/>
              <a:gd name="connsiteY1-88" fmla="*/ 70970 h 899045"/>
              <a:gd name="connsiteX2-89" fmla="*/ 948905 w 2984739"/>
              <a:gd name="connsiteY2-90" fmla="*/ 78 h 899045"/>
              <a:gd name="connsiteX3-91" fmla="*/ 1932317 w 2984739"/>
              <a:gd name="connsiteY3-92" fmla="*/ 103595 h 899045"/>
              <a:gd name="connsiteX4-93" fmla="*/ 2484407 w 2984739"/>
              <a:gd name="connsiteY4-94" fmla="*/ 17331 h 899045"/>
              <a:gd name="connsiteX5-95" fmla="*/ 2855340 w 2984739"/>
              <a:gd name="connsiteY5-96" fmla="*/ 70970 h 899045"/>
              <a:gd name="connsiteX6-97" fmla="*/ 2984739 w 2984739"/>
              <a:gd name="connsiteY6-98" fmla="*/ 200369 h 899045"/>
              <a:gd name="connsiteX7-99" fmla="*/ 2984739 w 2984739"/>
              <a:gd name="connsiteY7-100" fmla="*/ 717948 h 899045"/>
              <a:gd name="connsiteX8-101" fmla="*/ 2855340 w 2984739"/>
              <a:gd name="connsiteY8-102" fmla="*/ 847347 h 899045"/>
              <a:gd name="connsiteX9-103" fmla="*/ 1846052 w 2984739"/>
              <a:gd name="connsiteY9-104" fmla="*/ 897225 h 899045"/>
              <a:gd name="connsiteX10-105" fmla="*/ 948905 w 2984739"/>
              <a:gd name="connsiteY10-106" fmla="*/ 776455 h 899045"/>
              <a:gd name="connsiteX11-107" fmla="*/ 129399 w 2984739"/>
              <a:gd name="connsiteY11-108" fmla="*/ 847347 h 899045"/>
              <a:gd name="connsiteX12-109" fmla="*/ 0 w 2984739"/>
              <a:gd name="connsiteY12-110" fmla="*/ 717948 h 899045"/>
              <a:gd name="connsiteX13" fmla="*/ 0 w 2984739"/>
              <a:gd name="connsiteY13" fmla="*/ 200369 h 899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endParaRPr kumimoji="0" lang="en-GB"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Rectangle 1"/>
          <p:cNvSpPr/>
          <p:nvPr/>
        </p:nvSpPr>
        <p:spPr>
          <a:xfrm>
            <a:off x="948690" y="2267149"/>
            <a:ext cx="10852214" cy="27997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44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Cambria" panose="02040503050406030204" pitchFamily="18" charset="0"/>
              </a:rPr>
              <a:t>Khi bay trong 5 phút, muỗi đập cánh nhiều hơn ong số lần là:</a:t>
            </a:r>
            <a:endParaRPr kumimoji="0" lang="vi-VN" sz="44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180 000 – 60 000 = 120 000 (lần)</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44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Cambria" panose="02040503050406030204" pitchFamily="18" charset="0"/>
              </a:rPr>
              <a:t>Đáp số: 120 000 lần</a:t>
            </a:r>
            <a:endParaRPr kumimoji="0" lang="vi-VN" sz="44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0"/>
          <p:cNvGrpSpPr/>
          <p:nvPr/>
        </p:nvGrpSpPr>
        <p:grpSpPr>
          <a:xfrm>
            <a:off x="271080" y="286196"/>
            <a:ext cx="11605235" cy="6267004"/>
            <a:chOff x="676404" y="1039661"/>
            <a:chExt cx="7766137" cy="3244240"/>
          </a:xfrm>
          <a:solidFill>
            <a:schemeClr val="bg1"/>
          </a:solidFill>
        </p:grpSpPr>
        <p:sp>
          <p:nvSpPr>
            <p:cNvPr id="2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 name="Rounded Rectangle 7"/>
          <p:cNvSpPr/>
          <p:nvPr/>
        </p:nvSpPr>
        <p:spPr>
          <a:xfrm>
            <a:off x="4598080" y="168939"/>
            <a:ext cx="3200341" cy="961942"/>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1" fmla="*/ 0 w 2984739"/>
              <a:gd name="connsiteY0-2" fmla="*/ 200291 h 847269"/>
              <a:gd name="connsiteX1-3" fmla="*/ 129399 w 2984739"/>
              <a:gd name="connsiteY1-4" fmla="*/ 70892 h 847269"/>
              <a:gd name="connsiteX2-5" fmla="*/ 948905 w 2984739"/>
              <a:gd name="connsiteY2-6" fmla="*/ 0 h 847269"/>
              <a:gd name="connsiteX3-7" fmla="*/ 2855340 w 2984739"/>
              <a:gd name="connsiteY3-8" fmla="*/ 70892 h 847269"/>
              <a:gd name="connsiteX4-9" fmla="*/ 2984739 w 2984739"/>
              <a:gd name="connsiteY4-10" fmla="*/ 200291 h 847269"/>
              <a:gd name="connsiteX5-11" fmla="*/ 2984739 w 2984739"/>
              <a:gd name="connsiteY5-12" fmla="*/ 717870 h 847269"/>
              <a:gd name="connsiteX6-13" fmla="*/ 2855340 w 2984739"/>
              <a:gd name="connsiteY6-14" fmla="*/ 847269 h 847269"/>
              <a:gd name="connsiteX7-15" fmla="*/ 129399 w 2984739"/>
              <a:gd name="connsiteY7-16" fmla="*/ 847269 h 847269"/>
              <a:gd name="connsiteX8-17" fmla="*/ 0 w 2984739"/>
              <a:gd name="connsiteY8-18" fmla="*/ 717870 h 847269"/>
              <a:gd name="connsiteX9" fmla="*/ 0 w 2984739"/>
              <a:gd name="connsiteY9" fmla="*/ 200291 h 847269"/>
              <a:gd name="connsiteX0-19" fmla="*/ 0 w 2984739"/>
              <a:gd name="connsiteY0-20" fmla="*/ 200369 h 847347"/>
              <a:gd name="connsiteX1-21" fmla="*/ 129399 w 2984739"/>
              <a:gd name="connsiteY1-22" fmla="*/ 70970 h 847347"/>
              <a:gd name="connsiteX2-23" fmla="*/ 948905 w 2984739"/>
              <a:gd name="connsiteY2-24" fmla="*/ 78 h 847347"/>
              <a:gd name="connsiteX3-25" fmla="*/ 1932317 w 2984739"/>
              <a:gd name="connsiteY3-26" fmla="*/ 103595 h 847347"/>
              <a:gd name="connsiteX4-27" fmla="*/ 2855340 w 2984739"/>
              <a:gd name="connsiteY4-28" fmla="*/ 70970 h 847347"/>
              <a:gd name="connsiteX5-29" fmla="*/ 2984739 w 2984739"/>
              <a:gd name="connsiteY5-30" fmla="*/ 200369 h 847347"/>
              <a:gd name="connsiteX6-31" fmla="*/ 2984739 w 2984739"/>
              <a:gd name="connsiteY6-32" fmla="*/ 717948 h 847347"/>
              <a:gd name="connsiteX7-33" fmla="*/ 2855340 w 2984739"/>
              <a:gd name="connsiteY7-34" fmla="*/ 847347 h 847347"/>
              <a:gd name="connsiteX8-35" fmla="*/ 129399 w 2984739"/>
              <a:gd name="connsiteY8-36" fmla="*/ 847347 h 847347"/>
              <a:gd name="connsiteX9-37" fmla="*/ 0 w 2984739"/>
              <a:gd name="connsiteY9-38" fmla="*/ 717948 h 847347"/>
              <a:gd name="connsiteX10" fmla="*/ 0 w 2984739"/>
              <a:gd name="connsiteY10" fmla="*/ 200369 h 847347"/>
              <a:gd name="connsiteX0-39" fmla="*/ 0 w 2984739"/>
              <a:gd name="connsiteY0-40" fmla="*/ 200369 h 847347"/>
              <a:gd name="connsiteX1-41" fmla="*/ 129399 w 2984739"/>
              <a:gd name="connsiteY1-42" fmla="*/ 70970 h 847347"/>
              <a:gd name="connsiteX2-43" fmla="*/ 948905 w 2984739"/>
              <a:gd name="connsiteY2-44" fmla="*/ 78 h 847347"/>
              <a:gd name="connsiteX3-45" fmla="*/ 1932317 w 2984739"/>
              <a:gd name="connsiteY3-46" fmla="*/ 103595 h 847347"/>
              <a:gd name="connsiteX4-47" fmla="*/ 2484407 w 2984739"/>
              <a:gd name="connsiteY4-48" fmla="*/ 17331 h 847347"/>
              <a:gd name="connsiteX5-49" fmla="*/ 2855340 w 2984739"/>
              <a:gd name="connsiteY5-50" fmla="*/ 70970 h 847347"/>
              <a:gd name="connsiteX6-51" fmla="*/ 2984739 w 2984739"/>
              <a:gd name="connsiteY6-52" fmla="*/ 200369 h 847347"/>
              <a:gd name="connsiteX7-53" fmla="*/ 2984739 w 2984739"/>
              <a:gd name="connsiteY7-54" fmla="*/ 717948 h 847347"/>
              <a:gd name="connsiteX8-55" fmla="*/ 2855340 w 2984739"/>
              <a:gd name="connsiteY8-56" fmla="*/ 847347 h 847347"/>
              <a:gd name="connsiteX9-57" fmla="*/ 129399 w 2984739"/>
              <a:gd name="connsiteY9-58" fmla="*/ 847347 h 847347"/>
              <a:gd name="connsiteX10-59" fmla="*/ 0 w 2984739"/>
              <a:gd name="connsiteY10-60" fmla="*/ 717948 h 847347"/>
              <a:gd name="connsiteX11" fmla="*/ 0 w 2984739"/>
              <a:gd name="connsiteY11" fmla="*/ 200369 h 847347"/>
              <a:gd name="connsiteX0-61" fmla="*/ 0 w 2984739"/>
              <a:gd name="connsiteY0-62" fmla="*/ 200369 h 847347"/>
              <a:gd name="connsiteX1-63" fmla="*/ 129399 w 2984739"/>
              <a:gd name="connsiteY1-64" fmla="*/ 70970 h 847347"/>
              <a:gd name="connsiteX2-65" fmla="*/ 948905 w 2984739"/>
              <a:gd name="connsiteY2-66" fmla="*/ 78 h 847347"/>
              <a:gd name="connsiteX3-67" fmla="*/ 1932317 w 2984739"/>
              <a:gd name="connsiteY3-68" fmla="*/ 103595 h 847347"/>
              <a:gd name="connsiteX4-69" fmla="*/ 2484407 w 2984739"/>
              <a:gd name="connsiteY4-70" fmla="*/ 17331 h 847347"/>
              <a:gd name="connsiteX5-71" fmla="*/ 2855340 w 2984739"/>
              <a:gd name="connsiteY5-72" fmla="*/ 70970 h 847347"/>
              <a:gd name="connsiteX6-73" fmla="*/ 2984739 w 2984739"/>
              <a:gd name="connsiteY6-74" fmla="*/ 200369 h 847347"/>
              <a:gd name="connsiteX7-75" fmla="*/ 2984739 w 2984739"/>
              <a:gd name="connsiteY7-76" fmla="*/ 717948 h 847347"/>
              <a:gd name="connsiteX8-77" fmla="*/ 2855340 w 2984739"/>
              <a:gd name="connsiteY8-78" fmla="*/ 847347 h 847347"/>
              <a:gd name="connsiteX9-79" fmla="*/ 948905 w 2984739"/>
              <a:gd name="connsiteY9-80" fmla="*/ 776455 h 847347"/>
              <a:gd name="connsiteX10-81" fmla="*/ 129399 w 2984739"/>
              <a:gd name="connsiteY10-82" fmla="*/ 847347 h 847347"/>
              <a:gd name="connsiteX11-83" fmla="*/ 0 w 2984739"/>
              <a:gd name="connsiteY11-84" fmla="*/ 717948 h 847347"/>
              <a:gd name="connsiteX12" fmla="*/ 0 w 2984739"/>
              <a:gd name="connsiteY12" fmla="*/ 200369 h 847347"/>
              <a:gd name="connsiteX0-85" fmla="*/ 0 w 2984739"/>
              <a:gd name="connsiteY0-86" fmla="*/ 200369 h 899045"/>
              <a:gd name="connsiteX1-87" fmla="*/ 129399 w 2984739"/>
              <a:gd name="connsiteY1-88" fmla="*/ 70970 h 899045"/>
              <a:gd name="connsiteX2-89" fmla="*/ 948905 w 2984739"/>
              <a:gd name="connsiteY2-90" fmla="*/ 78 h 899045"/>
              <a:gd name="connsiteX3-91" fmla="*/ 1932317 w 2984739"/>
              <a:gd name="connsiteY3-92" fmla="*/ 103595 h 899045"/>
              <a:gd name="connsiteX4-93" fmla="*/ 2484407 w 2984739"/>
              <a:gd name="connsiteY4-94" fmla="*/ 17331 h 899045"/>
              <a:gd name="connsiteX5-95" fmla="*/ 2855340 w 2984739"/>
              <a:gd name="connsiteY5-96" fmla="*/ 70970 h 899045"/>
              <a:gd name="connsiteX6-97" fmla="*/ 2984739 w 2984739"/>
              <a:gd name="connsiteY6-98" fmla="*/ 200369 h 899045"/>
              <a:gd name="connsiteX7-99" fmla="*/ 2984739 w 2984739"/>
              <a:gd name="connsiteY7-100" fmla="*/ 717948 h 899045"/>
              <a:gd name="connsiteX8-101" fmla="*/ 2855340 w 2984739"/>
              <a:gd name="connsiteY8-102" fmla="*/ 847347 h 899045"/>
              <a:gd name="connsiteX9-103" fmla="*/ 1846052 w 2984739"/>
              <a:gd name="connsiteY9-104" fmla="*/ 897225 h 899045"/>
              <a:gd name="connsiteX10-105" fmla="*/ 948905 w 2984739"/>
              <a:gd name="connsiteY10-106" fmla="*/ 776455 h 899045"/>
              <a:gd name="connsiteX11-107" fmla="*/ 129399 w 2984739"/>
              <a:gd name="connsiteY11-108" fmla="*/ 847347 h 899045"/>
              <a:gd name="connsiteX12-109" fmla="*/ 0 w 2984739"/>
              <a:gd name="connsiteY12-110" fmla="*/ 717948 h 899045"/>
              <a:gd name="connsiteX13" fmla="*/ 0 w 2984739"/>
              <a:gd name="connsiteY13" fmla="*/ 200369 h 899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rIns="21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666594" y="1130881"/>
            <a:ext cx="1101317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Khoang chứa nhiên liệu của máy bay màu xanh có 240 373 ℓ. Khoang chứa nhiên liệu của máy bay màu hồng có 25 350 ℓ. Hỏi khoang chứa nhiên liệu của máy bay nào có nhiều hơn và nhiều hơn bao nhiêu lít?</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https://img.loigiaihay.com/picture/2023/0330/20_20.PNG"/>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50605" y="4021470"/>
            <a:ext cx="6646183" cy="1884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0"/>
          <p:cNvGrpSpPr/>
          <p:nvPr/>
        </p:nvGrpSpPr>
        <p:grpSpPr>
          <a:xfrm>
            <a:off x="271080" y="286196"/>
            <a:ext cx="11605235" cy="6267004"/>
            <a:chOff x="676404" y="1039661"/>
            <a:chExt cx="7766137" cy="3244240"/>
          </a:xfrm>
          <a:solidFill>
            <a:schemeClr val="bg1"/>
          </a:solidFill>
        </p:grpSpPr>
        <p:sp>
          <p:nvSpPr>
            <p:cNvPr id="1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 name="TextBox 1"/>
          <p:cNvSpPr txBox="1"/>
          <p:nvPr/>
        </p:nvSpPr>
        <p:spPr>
          <a:xfrm>
            <a:off x="1445514" y="1012839"/>
            <a:ext cx="8636000" cy="1021556"/>
          </a:xfrm>
          <a:prstGeom prst="roundRect">
            <a:avLst/>
          </a:prstGeom>
          <a:solidFill>
            <a:srgbClr val="FFC000"/>
          </a:solidFill>
          <a:ln w="38100">
            <a:solidFill>
              <a:srgbClr val="A5A5A5"/>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l-PL"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 có: 240 373 &gt; 25 350</a:t>
            </a:r>
            <a:endParaRPr kumimoji="0" lang="en-GB" sz="11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467621" y="2392883"/>
            <a:ext cx="11120973" cy="316928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Vậy khoang chứa nhiên liệu của máy bay màu xanh nhiều hơn khoang chứa nhiên liệu của máy bay màu đỏ và nhiều hơn số lít là:</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240 373 – 25 350 = 215 023 (lít)</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Đáp số: 215 023 lít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200953"/>
            <a:ext cx="12192000" cy="28282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3" name="图片 22"/>
          <p:cNvPicPr>
            <a:picLocks noChangeAspect="1"/>
          </p:cNvPicPr>
          <p:nvPr/>
        </p:nvPicPr>
        <p:blipFill rotWithShape="1">
          <a:blip r:embed="rId1"/>
          <a:srcRect/>
          <a:stretch>
            <a:fillRect/>
          </a:stretch>
        </p:blipFill>
        <p:spPr>
          <a:xfrm>
            <a:off x="5077027" y="65594"/>
            <a:ext cx="2519916" cy="2609514"/>
          </a:xfrm>
          <a:prstGeom prst="rect">
            <a:avLst/>
          </a:prstGeom>
        </p:spPr>
      </p:pic>
      <p:pic>
        <p:nvPicPr>
          <p:cNvPr id="16" name="图片 15"/>
          <p:cNvPicPr>
            <a:picLocks noChangeAspect="1"/>
          </p:cNvPicPr>
          <p:nvPr/>
        </p:nvPicPr>
        <p:blipFill rotWithShape="1">
          <a:blip r:embed="rId2"/>
          <a:srcRect/>
          <a:stretch>
            <a:fillRect/>
          </a:stretch>
        </p:blipFill>
        <p:spPr>
          <a:xfrm>
            <a:off x="1201543" y="2478335"/>
            <a:ext cx="10270884" cy="37637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45" y="3137737"/>
            <a:ext cx="9306743" cy="2643394"/>
          </a:xfrm>
          <a:prstGeom prst="rect">
            <a:avLst/>
          </a:prstGeom>
        </p:spPr>
      </p:pic>
    </p:spTree>
    <p:custDataLst>
      <p:tags r:id="rId4"/>
    </p:custData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to="" calcmode="lin" valueType="num">
                                      <p:cBhvr>
                                        <p:cTn id="10" dur="1" fill="hold"/>
                                        <p:tgtEl>
                                          <p:spTgt spid="23"/>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TRO CHOI POWERPOINT\Giai cuu rung xanh\florest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892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con vat\860b43d1f72858179212c60650ccfc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532313"/>
            <a:ext cx="134143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con vat\Baby-Elephant-Clipart_7.png.137942904405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4211638"/>
            <a:ext cx="23304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C:\Users\ADMIN\Desktop\Giai cuu con vat\clipbear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800" y="2933700"/>
            <a:ext cx="26416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Giai cuu con vat\cute-deer-cartoon-illustration-471713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788" y="4319588"/>
            <a:ext cx="93345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11" descr="Hình ảnh có liên quan"/>
          <p:cNvSpPr>
            <a:spLocks noChangeAspect="1" noChangeArrowheads="1"/>
          </p:cNvSpPr>
          <p:nvPr/>
        </p:nvSpPr>
        <p:spPr bwMode="auto">
          <a:xfrm>
            <a:off x="207963" y="-127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41" name="Picture 13" descr="C:\Users\ADMIN\Desktop\Picture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395788"/>
            <a:ext cx="23447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descr="C:\Users\ADMIN\Desktop\Picture1 (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1800" y="4408488"/>
            <a:ext cx="28194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ADMIN\Desktop\Picture1 (2).png">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9200" y="3225800"/>
            <a:ext cx="28194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C:\Users\ADMIN\Desktop\Picture1 (2).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788" y="4408488"/>
            <a:ext cx="17589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ADMIN\Desktop\Giai cuu con vat\historieta-linda-de-los-ciervos-4710854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70662">
            <a:off x="550863" y="4500563"/>
            <a:ext cx="16954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C:\Users\ADMIN\Desktop\Giai cuu con vat\dessin-animé-mignon-de-tigre-4319898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3288" y="4757738"/>
            <a:ext cx="14446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DMIN\Desktop\Giai cuu con vat\elephant-cartoon-clip-ar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0538" y="4051300"/>
            <a:ext cx="2581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ADMIN\Desktop\Giai cuu con vat\bear  mother and baby cartoon image 5.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50263" y="3632200"/>
            <a:ext cx="3741737"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C:\Users\ADMIN\Desktop\vector-fruits-cartoon-icons (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6563" y="-57150"/>
            <a:ext cx="8318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xplosion 2 49"/>
          <p:cNvSpPr/>
          <p:nvPr/>
        </p:nvSpPr>
        <p:spPr>
          <a:xfrm rot="1364045">
            <a:off x="258763" y="2425700"/>
            <a:ext cx="1336675" cy="94773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TextBox 50"/>
          <p:cNvSpPr txBox="1">
            <a:spLocks noChangeArrowheads="1"/>
          </p:cNvSpPr>
          <p:nvPr/>
        </p:nvSpPr>
        <p:spPr bwMode="auto">
          <a:xfrm rot="560109">
            <a:off x="482600" y="2828925"/>
            <a:ext cx="1544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FF0000"/>
                </a:solidFill>
                <a:effectLst/>
                <a:uLnTx/>
                <a:uFillTx/>
                <a:latin typeface="Comic Sans MS" panose="030F0702030302020204" pitchFamily="66" charset="0"/>
                <a:ea typeface="+mn-ea"/>
                <a:cs typeface="Arial" panose="020B0604020202020204" pitchFamily="34" charset="0"/>
              </a:rPr>
              <a:t>POW!</a:t>
            </a:r>
            <a:endParaRPr kumimoji="0" lang="en-US" altLang="en-US" sz="1600" b="1" i="0" u="none" strike="noStrike" kern="1200" cap="none" spc="0" normalizeH="0" baseline="0" noProof="0">
              <a:ln>
                <a:noFill/>
              </a:ln>
              <a:solidFill>
                <a:srgbClr val="FF0000"/>
              </a:solidFill>
              <a:effectLst/>
              <a:uLnTx/>
              <a:uFillTx/>
              <a:latin typeface="Comic Sans MS" panose="030F0702030302020204" pitchFamily="66" charset="0"/>
              <a:ea typeface="+mn-ea"/>
              <a:cs typeface="Arial" panose="020B0604020202020204" pitchFamily="34" charset="0"/>
            </a:endParaRPr>
          </a:p>
        </p:txBody>
      </p:sp>
      <p:pic>
        <p:nvPicPr>
          <p:cNvPr id="52" name="Picture 2" descr="C:\Users\ADMIN\Desktop\Giai cuu con vat\depositphotos_8033217-stock-illustration-cartoon-hunter-with-a-blunderbus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843971" flipH="1">
            <a:off x="498475" y="32083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C:\Users\ADMIN\Desktop\monkey_drawing_branch_hang_54278_2048x2048 (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6988"/>
            <a:ext cx="17637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hlinkClick r:id="rId21" action="ppaction://hlinksldjump"/>
          </p:cNvPr>
          <p:cNvSpPr/>
          <p:nvPr/>
        </p:nvSpPr>
        <p:spPr bwMode="auto">
          <a:xfrm>
            <a:off x="10325100" y="0"/>
            <a:ext cx="1390650" cy="50482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Học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childTnLst>
                          </p:cTn>
                        </p:par>
                        <p:par>
                          <p:cTn id="18" fill="hold">
                            <p:stCondLst>
                              <p:cond delay="500"/>
                            </p:stCondLst>
                            <p:childTnLst>
                              <p:par>
                                <p:cTn id="19" presetID="1" presetClass="exit" presetSubtype="0" fill="hold" nodeType="after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5"/>
                                        </p:tgtEl>
                                        <p:attrNameLst>
                                          <p:attrName>r</p:attrName>
                                        </p:attrNameLst>
                                      </p:cBhvr>
                                    </p:animRot>
                                    <p:animRot by="-240000">
                                      <p:cBhvr>
                                        <p:cTn id="25" dur="400" fill="hold">
                                          <p:stCondLst>
                                            <p:cond delay="400"/>
                                          </p:stCondLst>
                                        </p:cTn>
                                        <p:tgtEl>
                                          <p:spTgt spid="45"/>
                                        </p:tgtEl>
                                        <p:attrNameLst>
                                          <p:attrName>r</p:attrName>
                                        </p:attrNameLst>
                                      </p:cBhvr>
                                    </p:animRot>
                                    <p:animRot by="240000">
                                      <p:cBhvr>
                                        <p:cTn id="26" dur="400" fill="hold">
                                          <p:stCondLst>
                                            <p:cond delay="800"/>
                                          </p:stCondLst>
                                        </p:cTn>
                                        <p:tgtEl>
                                          <p:spTgt spid="45"/>
                                        </p:tgtEl>
                                        <p:attrNameLst>
                                          <p:attrName>r</p:attrName>
                                        </p:attrNameLst>
                                      </p:cBhvr>
                                    </p:animRot>
                                    <p:animRot by="-240000">
                                      <p:cBhvr>
                                        <p:cTn id="27" dur="400" fill="hold">
                                          <p:stCondLst>
                                            <p:cond delay="1200"/>
                                          </p:stCondLst>
                                        </p:cTn>
                                        <p:tgtEl>
                                          <p:spTgt spid="45"/>
                                        </p:tgtEl>
                                        <p:attrNameLst>
                                          <p:attrName>r</p:attrName>
                                        </p:attrNameLst>
                                      </p:cBhvr>
                                    </p:animRot>
                                    <p:animRot by="120000">
                                      <p:cBhvr>
                                        <p:cTn id="28" dur="400" fill="hold">
                                          <p:stCondLst>
                                            <p:cond delay="1600"/>
                                          </p:stCondLst>
                                        </p:cTn>
                                        <p:tgtEl>
                                          <p:spTgt spid="45"/>
                                        </p:tgtEl>
                                        <p:attrNameLst>
                                          <p:attrName>r</p:attrName>
                                        </p:attrNameLst>
                                      </p:cBhvr>
                                    </p:animRot>
                                  </p:childTnLst>
                                </p:cTn>
                              </p:par>
                              <p:par>
                                <p:cTn id="29" presetID="35" presetClass="path" presetSubtype="0" accel="50000" decel="50000" fill="hold" nodeType="withEffect">
                                  <p:stCondLst>
                                    <p:cond delay="0"/>
                                  </p:stCondLst>
                                  <p:childTnLst>
                                    <p:animMotion origin="layout" path="M 4.44444E-6 -4.44444E-6 L -0.23056 0.00186 " pathEditMode="relative" rAng="0" ptsTypes="AA">
                                      <p:cBhvr>
                                        <p:cTn id="30"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withEffect">
                                  <p:stCondLst>
                                    <p:cond delay="0"/>
                                  </p:stCondLst>
                                  <p:childTnLst>
                                    <p:anim calcmode="lin" valueType="num">
                                      <p:cBhvr additive="base">
                                        <p:cTn id="35" dur="500"/>
                                        <p:tgtEl>
                                          <p:spTgt spid="41"/>
                                        </p:tgtEl>
                                        <p:attrNameLst>
                                          <p:attrName>ppt_x</p:attrName>
                                        </p:attrNameLst>
                                      </p:cBhvr>
                                      <p:tavLst>
                                        <p:tav tm="0">
                                          <p:val>
                                            <p:strVal val="ppt_x"/>
                                          </p:val>
                                        </p:tav>
                                        <p:tav tm="100000">
                                          <p:val>
                                            <p:strVal val="ppt_x"/>
                                          </p:val>
                                        </p:tav>
                                      </p:tavLst>
                                    </p:anim>
                                    <p:anim calcmode="lin" valueType="num">
                                      <p:cBhvr additive="base">
                                        <p:cTn id="36" dur="500"/>
                                        <p:tgtEl>
                                          <p:spTgt spid="41"/>
                                        </p:tgtEl>
                                        <p:attrNameLst>
                                          <p:attrName>ppt_y</p:attrName>
                                        </p:attrNameLst>
                                      </p:cBhvr>
                                      <p:tavLst>
                                        <p:tav tm="0">
                                          <p:val>
                                            <p:strVal val="ppt_y"/>
                                          </p:val>
                                        </p:tav>
                                        <p:tav tm="100000">
                                          <p:val>
                                            <p:strVal val="1+ppt_h/2"/>
                                          </p:val>
                                        </p:tav>
                                      </p:tavLst>
                                    </p:anim>
                                    <p:set>
                                      <p:cBhvr>
                                        <p:cTn id="37" dur="1" fill="hold">
                                          <p:stCondLst>
                                            <p:cond delay="499"/>
                                          </p:stCondLst>
                                        </p:cTn>
                                        <p:tgtEl>
                                          <p:spTgt spid="41"/>
                                        </p:tgtEl>
                                        <p:attrNameLst>
                                          <p:attrName>style.visibility</p:attrName>
                                        </p:attrNameLst>
                                      </p:cBhvr>
                                      <p:to>
                                        <p:strVal val="hidden"/>
                                      </p:to>
                                    </p:set>
                                  </p:childTnLst>
                                </p:cTn>
                              </p:par>
                            </p:childTnLst>
                          </p:cTn>
                        </p:par>
                        <p:par>
                          <p:cTn id="38" fill="hold">
                            <p:stCondLst>
                              <p:cond delay="500"/>
                            </p:stCondLst>
                            <p:childTnLst>
                              <p:par>
                                <p:cTn id="39" presetID="1" presetClass="exit" presetSubtype="0" fill="hold"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p:stCondLst>
                              <p:cond delay="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childTnLst>
                          </p:cTn>
                        </p:par>
                        <p:par>
                          <p:cTn id="82" fill="hold">
                            <p:stCondLst>
                              <p:cond delay="500"/>
                            </p:stCondLst>
                            <p:childTnLst>
                              <p:par>
                                <p:cTn id="83" presetID="1" presetClass="exit" presetSubtype="0" fill="hold" nodeType="after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35" presetClass="path" presetSubtype="0" accel="50000" decel="50000" fill="hold" nodeType="withEffect">
                                  <p:stCondLst>
                                    <p:cond delay="0"/>
                                  </p:stCondLst>
                                  <p:childTnLst>
                                    <p:animMotion origin="layout" path="M -5.55556E-7 -4.44444E-6 L -0.75243 0.03612 " pathEditMode="relative" rAng="0" ptsTypes="AA">
                                      <p:cBhvr>
                                        <p:cTn id="88" dur="3000" fill="hold"/>
                                        <p:tgtEl>
                                          <p:spTgt spid="47"/>
                                        </p:tgtEl>
                                        <p:attrNameLst>
                                          <p:attrName>ppt_x</p:attrName>
                                          <p:attrName>ppt_y</p:attrName>
                                        </p:attrNameLst>
                                      </p:cBhvr>
                                      <p:rCtr x="-37622" y="1790"/>
                                    </p:animMotion>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p:stCondLst>
                        <p:cond delay="0"/>
                      </p:stCondLst>
                      <p:childTnLst>
                        <p:par>
                          <p:cTn id="97" fill="hold">
                            <p:stCondLst>
                              <p:cond delay="0"/>
                            </p:stCondLst>
                            <p:childTnLst>
                              <p:par>
                                <p:cTn id="98" presetID="2" presetClass="exit" presetSubtype="4" fill="hold"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ppt_x"/>
                                          </p:val>
                                        </p:tav>
                                      </p:tavLst>
                                    </p:anim>
                                    <p:anim calcmode="lin" valueType="num">
                                      <p:cBhvr additive="base">
                                        <p:cTn id="100" dur="500"/>
                                        <p:tgtEl>
                                          <p:spTgt spid="43"/>
                                        </p:tgtEl>
                                        <p:attrNameLst>
                                          <p:attrName>ppt_y</p:attrName>
                                        </p:attrNameLst>
                                      </p:cBhvr>
                                      <p:tavLst>
                                        <p:tav tm="0">
                                          <p:val>
                                            <p:strVal val="ppt_y"/>
                                          </p:val>
                                        </p:tav>
                                        <p:tav tm="100000">
                                          <p:val>
                                            <p:strVal val="1+ppt_h/2"/>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p:stCondLst>
                              <p:cond delay="500"/>
                            </p:stCondLst>
                            <p:childTnLst>
                              <p:par>
                                <p:cTn id="103" presetID="1" presetClass="exit" presetSubtype="0" fill="hold" nodeType="after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48"/>
                                        </p:tgtEl>
                                        <p:attrNameLst>
                                          <p:attrName>r</p:attrName>
                                        </p:attrNameLst>
                                      </p:cBhvr>
                                    </p:animRot>
                                    <p:animRot by="-240000">
                                      <p:cBhvr>
                                        <p:cTn id="109" dur="200" fill="hold">
                                          <p:stCondLst>
                                            <p:cond delay="200"/>
                                          </p:stCondLst>
                                        </p:cTn>
                                        <p:tgtEl>
                                          <p:spTgt spid="48"/>
                                        </p:tgtEl>
                                        <p:attrNameLst>
                                          <p:attrName>r</p:attrName>
                                        </p:attrNameLst>
                                      </p:cBhvr>
                                    </p:animRot>
                                    <p:animRot by="240000">
                                      <p:cBhvr>
                                        <p:cTn id="110" dur="200" fill="hold">
                                          <p:stCondLst>
                                            <p:cond delay="400"/>
                                          </p:stCondLst>
                                        </p:cTn>
                                        <p:tgtEl>
                                          <p:spTgt spid="48"/>
                                        </p:tgtEl>
                                        <p:attrNameLst>
                                          <p:attrName>r</p:attrName>
                                        </p:attrNameLst>
                                      </p:cBhvr>
                                    </p:animRot>
                                    <p:animRot by="-240000">
                                      <p:cBhvr>
                                        <p:cTn id="111" dur="200" fill="hold">
                                          <p:stCondLst>
                                            <p:cond delay="600"/>
                                          </p:stCondLst>
                                        </p:cTn>
                                        <p:tgtEl>
                                          <p:spTgt spid="48"/>
                                        </p:tgtEl>
                                        <p:attrNameLst>
                                          <p:attrName>r</p:attrName>
                                        </p:attrNameLst>
                                      </p:cBhvr>
                                    </p:animRot>
                                    <p:animRot by="120000">
                                      <p:cBhvr>
                                        <p:cTn id="112" dur="200" fill="hold">
                                          <p:stCondLst>
                                            <p:cond delay="800"/>
                                          </p:stCondLst>
                                        </p:cTn>
                                        <p:tgtEl>
                                          <p:spTgt spid="48"/>
                                        </p:tgtEl>
                                        <p:attrNameLst>
                                          <p:attrName>r</p:attrName>
                                        </p:attrNameLst>
                                      </p:cBhvr>
                                    </p:animRot>
                                  </p:childTnLst>
                                </p:cTn>
                              </p:par>
                              <p:par>
                                <p:cTn id="113" presetID="35" presetClass="path" presetSubtype="0" accel="50000" decel="50000" fill="hold" nodeType="withEffect">
                                  <p:stCondLst>
                                    <p:cond delay="0"/>
                                  </p:stCondLst>
                                  <p:childTnLst>
                                    <p:animMotion origin="layout" path="M 2.22222E-6 -2.82051E-6 L -1.12153 0.02101 " pathEditMode="relative" rAng="0" ptsTypes="AA">
                                      <p:cBhvr>
                                        <p:cTn id="114"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0"/>
          <p:cNvGrpSpPr/>
          <p:nvPr/>
        </p:nvGrpSpPr>
        <p:grpSpPr>
          <a:xfrm>
            <a:off x="271080" y="286196"/>
            <a:ext cx="11605235" cy="6267004"/>
            <a:chOff x="676404" y="1039661"/>
            <a:chExt cx="7766137" cy="3244240"/>
          </a:xfrm>
          <a:solidFill>
            <a:schemeClr val="bg1"/>
          </a:solidFill>
        </p:grpSpPr>
        <p:sp>
          <p:nvSpPr>
            <p:cNvPr id="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Rounded Rectangle 4"/>
          <p:cNvSpPr/>
          <p:nvPr/>
        </p:nvSpPr>
        <p:spPr>
          <a:xfrm>
            <a:off x="1014414" y="171450"/>
            <a:ext cx="9929812" cy="871538"/>
          </a:xfrm>
          <a:prstGeom prst="roundRect">
            <a:avLst/>
          </a:prstGeom>
          <a:solidFill>
            <a:schemeClr val="accent4">
              <a:lumMod val="75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Tính nhanh:</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14"/>
          <p:cNvSpPr/>
          <p:nvPr/>
        </p:nvSpPr>
        <p:spPr>
          <a:xfrm>
            <a:off x="457200" y="2286000"/>
            <a:ext cx="10972800" cy="13843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300 000 – 50 000 = ?</a:t>
            </a:r>
            <a:endParaRPr kumimoji="0" lang="en-GB"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4292600" y="4404087"/>
            <a:ext cx="46132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250 000</a:t>
            </a:r>
            <a:endParaRPr kumimoji="0" lang="en-GB"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0"/>
          <p:cNvGrpSpPr/>
          <p:nvPr/>
        </p:nvGrpSpPr>
        <p:grpSpPr>
          <a:xfrm>
            <a:off x="271080" y="286196"/>
            <a:ext cx="11605235" cy="6267004"/>
            <a:chOff x="676404" y="1039661"/>
            <a:chExt cx="7766137" cy="3244240"/>
          </a:xfrm>
          <a:solidFill>
            <a:schemeClr val="bg1"/>
          </a:solidFill>
        </p:grpSpPr>
        <p:sp>
          <p:nvSpPr>
            <p:cNvPr id="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Rounded Rectangle 4"/>
          <p:cNvSpPr/>
          <p:nvPr/>
        </p:nvSpPr>
        <p:spPr>
          <a:xfrm>
            <a:off x="1014414" y="171450"/>
            <a:ext cx="9929812" cy="871538"/>
          </a:xfrm>
          <a:prstGeom prst="roundRect">
            <a:avLst/>
          </a:prstGeom>
          <a:solidFill>
            <a:schemeClr val="accent4">
              <a:lumMod val="75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Tính nhanh</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14"/>
          <p:cNvSpPr/>
          <p:nvPr/>
        </p:nvSpPr>
        <p:spPr>
          <a:xfrm>
            <a:off x="721846" y="1941033"/>
            <a:ext cx="10514947" cy="150465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458 007 – 58 007 = ?</a:t>
            </a:r>
            <a:endParaRPr kumimoji="0" lang="en-GB" sz="8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355280" y="3829735"/>
            <a:ext cx="117729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1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400 000</a:t>
            </a:r>
            <a:endParaRPr kumimoji="0" lang="en-GB" sz="11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1588771" y="535457"/>
            <a:ext cx="9023812" cy="2775780"/>
          </a:xfrm>
          <a:prstGeom prst="roundRect">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Ôn</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lại</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kiến</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thức</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Chuẩn</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bị</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bài</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a:t>
            </a:r>
            <a:endPar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878" y="0"/>
            <a:ext cx="4395597" cy="1060796"/>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236803" y="898093"/>
            <a:ext cx="8607293" cy="5897202"/>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ppt_w</p:attrName>
                                        </p:attrNameLst>
                                      </p:cBhvr>
                                      <p:tavLst>
                                        <p:tav tm="0" fmla="#ppt_w*sin(2.5*pi*$)">
                                          <p:val>
                                            <p:fltVal val="0"/>
                                          </p:val>
                                        </p:tav>
                                        <p:tav tm="100000">
                                          <p:val>
                                            <p:fltVal val="1"/>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1269741" y="55420"/>
            <a:ext cx="9407236" cy="3241964"/>
          </a:xfrm>
          <a:prstGeom prst="roundRect">
            <a:avLst/>
          </a:prstGeom>
          <a:solidFill>
            <a:schemeClr val="bg1">
              <a:alpha val="61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313870" y="1994466"/>
            <a:ext cx="8607293" cy="5897202"/>
          </a:xfrm>
          <a:prstGeom prst="rect">
            <a:avLst/>
          </a:prstGeom>
        </p:spPr>
      </p:pic>
      <p:pic>
        <p:nvPicPr>
          <p:cNvPr id="6" name="Picture 5" descr="A blue and orange text&#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360" y="287912"/>
            <a:ext cx="8254699" cy="2853175"/>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TRO CHOI POWERPOINT\Giai cuu rung xanh\Free-vector-cartoon-natural.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C:\Users\ADMIN\Desktop\Giai cuu con vat\depositphotos_8033217-stock-illustration-cartoon-hunter-with-a-blunderbus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C:\Users\ADMIN\Desktop\Giai cuu con vat\dessin-animé-mignon-de-tigre-431989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Kết quả hình ảnh cho elephant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60338"/>
            <a:ext cx="83312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3863" y="3208338"/>
            <a:ext cx="655478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619500" y="8382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300 000 + 200 000 =</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a:spLocks noChangeArrowheads="1"/>
          </p:cNvSpPr>
          <p:nvPr/>
        </p:nvSpPr>
        <p:spPr bwMode="auto">
          <a:xfrm>
            <a:off x="3954463" y="3913188"/>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500 000</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TRO CHOI POWERPOINT\Giai cuu rung xanh\Free-vector-cartoon-natural.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C:\Users\ADMIN\Desktop\Giai cuu con vat\depositphotos_8033217-stock-illustration-cartoon-hunter-with-a-blunderbus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C:\Users\ADMIN\Desktop\Giai cuu con vat\dessin-animé-mignon-de-tigre-431989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Kết quả hình ảnh cho elephant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505200" y="1039813"/>
            <a:ext cx="5181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11 000 + 4 000 =?</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a:spLocks noChangeArrowheads="1"/>
          </p:cNvSpPr>
          <p:nvPr/>
        </p:nvSpPr>
        <p:spPr bwMode="auto">
          <a:xfrm>
            <a:off x="5114925" y="4706938"/>
            <a:ext cx="228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5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15 000</a:t>
            </a:r>
            <a:endParaRPr kumimoji="0" lang="en-US" altLang="en-US" sz="5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TRO CHOI POWERPOINT\Giai cuu rung xanh\Free-vector-cartoon-natural.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C:\Users\ADMIN\Desktop\Giai cuu con vat\depositphotos_8033217-stock-illustration-cartoon-hunter-with-a-blunderbus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C:\Users\ADMIN\Desktop\Giai cuu con vat\dessin-animé-mignon-de-tigre-431989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Kết quả hình ảnh cho elephant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105149" y="1030288"/>
            <a:ext cx="6029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3 278 + 4 865 =</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a:spLocks noChangeArrowheads="1"/>
          </p:cNvSpPr>
          <p:nvPr/>
        </p:nvSpPr>
        <p:spPr bwMode="auto">
          <a:xfrm>
            <a:off x="5238749" y="4589463"/>
            <a:ext cx="33623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8 143</a:t>
            </a:r>
            <a:endParaRPr kumimoji="0" lang="en-US"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TRO CHOI POWERPOINT\Giai cuu rung xanh\Free-vector-cartoon-natural.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C:\Users\ADMIN\Desktop\Giai cuu con vat\depositphotos_8033217-stock-illustration-cartoon-hunter-with-a-blunderbus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C:\Users\ADMIN\Desktop\Giai cuu con vat\dessin-animé-mignon-de-tigre-431989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Kết quả hình ảnh cho elephant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619500" y="10302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300 150 + 100 350 =</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a:spLocks noChangeArrowheads="1"/>
          </p:cNvSpPr>
          <p:nvPr/>
        </p:nvSpPr>
        <p:spPr bwMode="auto">
          <a:xfrm>
            <a:off x="4857749" y="4627563"/>
            <a:ext cx="3495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4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400 500</a:t>
            </a:r>
            <a:endParaRPr kumimoji="0" lang="en-US" altLang="en-US" sz="4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grpSp>
        <p:nvGrpSpPr>
          <p:cNvPr id="5" name="组合 10"/>
          <p:cNvGrpSpPr/>
          <p:nvPr/>
        </p:nvGrpSpPr>
        <p:grpSpPr>
          <a:xfrm>
            <a:off x="1079590" y="870168"/>
            <a:ext cx="9804295" cy="3384148"/>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4" name="图片 12"/>
          <p:cNvPicPr>
            <a:picLocks noChangeAspect="1"/>
          </p:cNvPicPr>
          <p:nvPr/>
        </p:nvPicPr>
        <p:blipFill rotWithShape="1">
          <a:blip r:embed="rId2">
            <a:extLst>
              <a:ext uri="{28A0092B-C50C-407E-A947-70E740481C1C}">
                <a14:useLocalDpi xmlns:a14="http://schemas.microsoft.com/office/drawing/2010/main" val="0"/>
              </a:ext>
            </a:extLst>
          </a:blip>
          <a:srcRect t="1757" r="45354" b="1757"/>
          <a:stretch>
            <a:fillRect/>
          </a:stretch>
        </p:blipFill>
        <p:spPr>
          <a:xfrm>
            <a:off x="0" y="3330402"/>
            <a:ext cx="6745737" cy="368264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0" y="3408037"/>
            <a:ext cx="4964453" cy="3583834"/>
          </a:xfrm>
          <a:prstGeom prst="rect">
            <a:avLst/>
          </a:prstGeom>
        </p:spPr>
      </p:pic>
      <p:pic>
        <p:nvPicPr>
          <p:cNvPr id="4" name="Picture 3"/>
          <p:cNvPicPr>
            <a:picLocks noChangeAspect="1"/>
          </p:cNvPicPr>
          <p:nvPr/>
        </p:nvPicPr>
        <p:blipFill>
          <a:blip r:embed="rId4"/>
          <a:stretch>
            <a:fillRect/>
          </a:stretch>
        </p:blipFill>
        <p:spPr>
          <a:xfrm>
            <a:off x="1468044" y="986675"/>
            <a:ext cx="1737511" cy="1072989"/>
          </a:xfrm>
          <a:prstGeom prst="rect">
            <a:avLst/>
          </a:prstGeom>
        </p:spPr>
      </p:pic>
      <p:pic>
        <p:nvPicPr>
          <p:cNvPr id="10" name="Picture 9"/>
          <p:cNvPicPr>
            <a:picLocks noChangeAspect="1"/>
          </p:cNvPicPr>
          <p:nvPr/>
        </p:nvPicPr>
        <p:blipFill>
          <a:blip r:embed="rId5"/>
          <a:stretch>
            <a:fillRect/>
          </a:stretch>
        </p:blipFill>
        <p:spPr>
          <a:xfrm>
            <a:off x="1778143" y="1671717"/>
            <a:ext cx="8407113" cy="2554445"/>
          </a:xfrm>
          <a:prstGeom prst="rect">
            <a:avLst/>
          </a:prstGeom>
        </p:spPr>
      </p:pic>
    </p:spTree>
    <p:custDataLst>
      <p:tags r:id="rId6"/>
    </p:custData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1080" y="286196"/>
            <a:ext cx="11605235" cy="6267004"/>
            <a:chOff x="676404" y="1039661"/>
            <a:chExt cx="7766137" cy="3244240"/>
          </a:xfrm>
          <a:solidFill>
            <a:schemeClr val="bg1"/>
          </a:solidFill>
        </p:grpSpPr>
        <p:sp>
          <p:nvSpPr>
            <p:cNvPr id="12"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8" name="Group 7"/>
          <p:cNvGrpSpPr/>
          <p:nvPr/>
        </p:nvGrpSpPr>
        <p:grpSpPr>
          <a:xfrm>
            <a:off x="2731785" y="11093"/>
            <a:ext cx="6890053" cy="1293962"/>
            <a:chOff x="2524625" y="855521"/>
            <a:chExt cx="7633335" cy="1061698"/>
          </a:xfrm>
        </p:grpSpPr>
        <p:sp>
          <p:nvSpPr>
            <p:cNvPr id="6" name="同侧圆角矩形 2"/>
            <p:cNvSpPr/>
            <p:nvPr/>
          </p:nvSpPr>
          <p:spPr>
            <a:xfrm>
              <a:off x="2524625" y="855521"/>
              <a:ext cx="7633335" cy="1061698"/>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同侧圆角矩形 3"/>
            <p:cNvSpPr/>
            <p:nvPr/>
          </p:nvSpPr>
          <p:spPr>
            <a:xfrm>
              <a:off x="2656704" y="1000863"/>
              <a:ext cx="7369175" cy="771014"/>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13079" y="250159"/>
            <a:ext cx="6035601" cy="775215"/>
          </a:xfrm>
          <a:prstGeom prst="rect">
            <a:avLst/>
          </a:prstGeom>
        </p:spPr>
      </p:pic>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8778" r="73556"/>
                    </a14:imgEffect>
                  </a14:imgLayer>
                </a14:imgProps>
              </a:ext>
              <a:ext uri="{28A0092B-C50C-407E-A947-70E740481C1C}">
                <a14:useLocalDpi xmlns:a14="http://schemas.microsoft.com/office/drawing/2010/main" val="0"/>
              </a:ext>
            </a:extLst>
          </a:blip>
          <a:srcRect l="25428" t="-2698" r="27728" b="-777"/>
          <a:stretch>
            <a:fillRect/>
          </a:stretch>
        </p:blipFill>
        <p:spPr>
          <a:xfrm>
            <a:off x="2105158" y="-43404"/>
            <a:ext cx="988701" cy="116477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366" t="12862" r="18574" b="18745"/>
          <a:stretch>
            <a:fillRect/>
          </a:stretch>
        </p:blipFill>
        <p:spPr>
          <a:xfrm>
            <a:off x="9045100" y="3884"/>
            <a:ext cx="1003902" cy="1088809"/>
          </a:xfrm>
          <a:prstGeom prst="rect">
            <a:avLst/>
          </a:prstGeom>
        </p:spPr>
      </p:pic>
      <p:sp>
        <p:nvSpPr>
          <p:cNvPr id="10" name="Rectangle 9"/>
          <p:cNvSpPr/>
          <p:nvPr/>
        </p:nvSpPr>
        <p:spPr>
          <a:xfrm>
            <a:off x="947627" y="1189845"/>
            <a:ext cx="10458366" cy="4040273"/>
          </a:xfrm>
          <a:prstGeom prst="rect">
            <a:avLst/>
          </a:prstGeom>
        </p:spPr>
        <p:txBody>
          <a:bodyPr wrap="square">
            <a:spAutoFit/>
          </a:bodyPr>
          <a:lstStyle/>
          <a:p>
            <a:pPr marL="457200" marR="0" lvl="0" indent="-457200" algn="just" defTabSz="914400" rtl="0" eaLnBrk="1" fontAlgn="auto" latinLnBrk="0" hangingPunct="1">
              <a:lnSpc>
                <a:spcPct val="120000"/>
              </a:lnSpc>
              <a:spcBef>
                <a:spcPts val="0"/>
              </a:spcBef>
              <a:spcAft>
                <a:spcPts val="0"/>
              </a:spcAft>
              <a:buClrTx/>
              <a:buSzTx/>
              <a:buFontTx/>
              <a:buAutoNum type="arabicPeriod"/>
              <a:defRPr/>
            </a:pPr>
            <a:r>
              <a:rPr kumimoji="0" lang="nl-NL"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Năng lực đặc thù:</a:t>
            </a:r>
            <a:endParaRPr kumimoji="0" lang="nl-NL"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342900" marR="0" lvl="0" indent="-342900" algn="just" defTabSz="914400" rtl="0" eaLnBrk="1" fontAlgn="auto" latinLnBrk="0" hangingPunct="1">
              <a:lnSpc>
                <a:spcPct val="120000"/>
              </a:lnSpc>
              <a:spcBef>
                <a:spcPts val="0"/>
              </a:spcBef>
              <a:spcAft>
                <a:spcPts val="0"/>
              </a:spcAft>
              <a:buClrTx/>
              <a:buSzTx/>
              <a:buFontTx/>
              <a:buChar char="-"/>
              <a:defRPr/>
            </a:pPr>
            <a:r>
              <a:rPr kumimoji="0" lang="nl-NL"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Thực hiện được </a:t>
            </a:r>
            <a:r>
              <a:rPr kumimoji="0" lang="vi-VN"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cách đặt tính và tính của phép trừ có nhiều chữ số.</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chung</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tự</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chủ</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tự</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học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lắng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nghe</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trả</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lời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câu</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hỏi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bài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tập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giải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quyết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vấn</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đề</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và</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tạo</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tham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gia</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trò</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chơi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vận</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dụng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giao</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tiếp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và</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hợp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tác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hoạt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nhóm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3.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Phẩm</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chất</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Phẩm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chất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chăm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chỉ</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Suy</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nghĩ</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trả</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lời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câu</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hỏi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tốt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các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bài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tập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Phẩm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chất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trách</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nhiệm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Giữ</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trật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tự</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học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tập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nghiêm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túc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1_Toán 2 S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2926</Words>
  <Application>WPS Presentation</Application>
  <PresentationFormat>Widescreen</PresentationFormat>
  <Paragraphs>364</Paragraphs>
  <Slides>33</Slides>
  <Notes>13</Notes>
  <HiddenSlides>0</HiddenSlides>
  <MMClips>2</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33</vt:i4>
      </vt:variant>
    </vt:vector>
  </HeadingPairs>
  <TitlesOfParts>
    <vt:vector size="56" baseType="lpstr">
      <vt:lpstr>Arial</vt:lpstr>
      <vt:lpstr>SimSun</vt:lpstr>
      <vt:lpstr>Wingdings</vt:lpstr>
      <vt:lpstr>Quicksand Medium</vt:lpstr>
      <vt:lpstr>Segoe Print</vt:lpstr>
      <vt:lpstr>Arial-Rounded</vt:lpstr>
      <vt:lpstr>Segoe UI Symbol</vt:lpstr>
      <vt:lpstr>Calibri</vt:lpstr>
      <vt:lpstr>OPPOSans R</vt:lpstr>
      <vt:lpstr>Arial</vt:lpstr>
      <vt:lpstr>Calibri</vt:lpstr>
      <vt:lpstr>Comic Sans MS</vt:lpstr>
      <vt:lpstr>Times New Roman</vt:lpstr>
      <vt:lpstr>等线</vt:lpstr>
      <vt:lpstr>Cambria</vt:lpstr>
      <vt:lpstr>Microsoft YaHei</vt:lpstr>
      <vt:lpstr>Arial Unicode MS</vt:lpstr>
      <vt:lpstr>Calibri Light</vt:lpstr>
      <vt:lpstr>1_Toán 2 SHS</vt:lpstr>
      <vt:lpstr>1_Office Theme</vt:lpstr>
      <vt:lpstr>Default Design</vt:lpstr>
      <vt:lpstr>默认设计模板</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74</cp:revision>
  <dcterms:created xsi:type="dcterms:W3CDTF">2023-08-31T03:48:00Z</dcterms:created>
  <dcterms:modified xsi:type="dcterms:W3CDTF">2025-11-17T15:16:15Z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0459172AE0E94891A8E2FA38A9E602ED_12</vt:lpwstr>
  </property>
  <property fmtid="{D5CDD505-2E9C-101B-9397-08002B2CF9AE}" pid="3" name="KSOProductBuildVer">
    <vt:lpwstr>1033-12.2.0.23155</vt:lpwstr>
  </property>
</Properties>
</file>