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4" ContentType="video/mp4"/>
  <Default Extension="mp3" ContentType="audio/mp3"/>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svg" ContentType="image/svg+xml"/>
  <Override PartName="/ppt/media/image16.svg" ContentType="image/svg+xml"/>
  <Override PartName="/ppt/media/image18.svg" ContentType="image/svg+xml"/>
  <Override PartName="/ppt/media/image20.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6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 id="2147483687" r:id="rId5"/>
    <p:sldMasterId id="2147483699" r:id="rId6"/>
    <p:sldMasterId id="2147483711" r:id="rId7"/>
    <p:sldMasterId id="2147483723" r:id="rId8"/>
  </p:sldMasterIdLst>
  <p:notesMasterIdLst>
    <p:notesMasterId r:id="rId16"/>
  </p:notesMasterIdLst>
  <p:sldIdLst>
    <p:sldId id="335" r:id="rId9"/>
    <p:sldId id="287" r:id="rId10"/>
    <p:sldId id="336" r:id="rId11"/>
    <p:sldId id="340" r:id="rId12"/>
    <p:sldId id="343" r:id="rId13"/>
    <p:sldId id="257" r:id="rId14"/>
    <p:sldId id="263" r:id="rId15"/>
    <p:sldId id="344" r:id="rId17"/>
    <p:sldId id="304" r:id="rId18"/>
    <p:sldId id="267" r:id="rId19"/>
    <p:sldId id="320" r:id="rId20"/>
    <p:sldId id="270" r:id="rId21"/>
    <p:sldId id="321" r:id="rId22"/>
    <p:sldId id="275" r:id="rId23"/>
    <p:sldId id="345" r:id="rId24"/>
    <p:sldId id="256" r:id="rId25"/>
    <p:sldId id="346" r:id="rId26"/>
    <p:sldId id="333" r:id="rId27"/>
    <p:sldId id="259" r:id="rId28"/>
    <p:sldId id="278" r:id="rId29"/>
    <p:sldId id="33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notesMaster" Target="notesMasters/notesMaster1.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grpSp>
        <p:nvGrpSpPr>
          <p:cNvPr id="8" name="组合 7"/>
          <p:cNvGrpSpPr/>
          <p:nvPr userDrawn="1"/>
        </p:nvGrpSpPr>
        <p:grpSpPr>
          <a:xfrm>
            <a:off x="620198" y="547122"/>
            <a:ext cx="11161154" cy="5910828"/>
            <a:chOff x="620198" y="509022"/>
            <a:chExt cx="11161154" cy="5910828"/>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a:fillRect/>
            </a:stretch>
          </p:blipFill>
          <p:spPr>
            <a:xfrm>
              <a:off x="620198" y="509022"/>
              <a:ext cx="7152202" cy="5910828"/>
            </a:xfrm>
            <a:prstGeom prst="rect">
              <a:avLst/>
            </a:prstGeom>
          </p:spPr>
        </p:pic>
      </p:grpSp>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a:fillRect/>
          </a:stretch>
        </p:blipFill>
        <p:spPr>
          <a:xfrm>
            <a:off x="0" y="0"/>
            <a:ext cx="12280490" cy="6857999"/>
          </a:xfrm>
          <a:prstGeom prst="rect">
            <a:avLst/>
          </a:prstGeom>
        </p:spPr>
      </p:pic>
      <p:pic>
        <p:nvPicPr>
          <p:cNvPr id="2" name="Picture 1"/>
          <p:cNvPicPr>
            <a:picLocks noChangeAspect="1"/>
          </p:cNvPicPr>
          <p:nvPr userDrawn="1"/>
        </p:nvPicPr>
        <p:blipFill>
          <a:blip r:embed="rId3"/>
          <a:stretch>
            <a:fillRect/>
          </a:stretch>
        </p:blipFill>
        <p:spPr>
          <a:xfrm>
            <a:off x="-2135766" y="6784257"/>
            <a:ext cx="12192000" cy="558221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素材下载：</a:t>
            </a:r>
            <a:r>
              <a:rPr lang="en-US" altLang="zh-CN" sz="100" dirty="0">
                <a:solidFill>
                  <a:prstClr val="white"/>
                </a:solidFill>
                <a:latin typeface="Calibri" panose="020F0502020204030204"/>
                <a:ea typeface="SimSun" panose="02010600030101010101" pitchFamily="2" charset="-122"/>
              </a:rPr>
              <a:t>www.1ppt.com/sucai/</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图表下载：</a:t>
            </a:r>
            <a:r>
              <a:rPr lang="en-US" altLang="zh-CN" sz="100" dirty="0">
                <a:solidFill>
                  <a:prstClr val="white"/>
                </a:solidFill>
                <a:latin typeface="Calibri" panose="020F0502020204030204"/>
                <a:ea typeface="SimSun" panose="02010600030101010101" pitchFamily="2" charset="-122"/>
              </a:rPr>
              <a:t>www.1ppt.com/tubiao/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优秀</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Word</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www.1ppt.com/word/              Excel</a:t>
            </a:r>
            <a:r>
              <a:rPr lang="zh-CN" altLang="en-US" sz="100" dirty="0">
                <a:solidFill>
                  <a:prstClr val="white"/>
                </a:solidFill>
                <a:latin typeface="Calibri" panose="020F0502020204030204"/>
                <a:ea typeface="SimSun" panose="02010600030101010101" pitchFamily="2" charset="-122"/>
              </a:rPr>
              <a:t>教程：</a:t>
            </a:r>
            <a:r>
              <a:rPr lang="en-US" altLang="zh-CN" sz="100" dirty="0">
                <a:solidFill>
                  <a:prstClr val="white"/>
                </a:solidFill>
                <a:latin typeface="Calibri" panose="020F0502020204030204"/>
                <a:ea typeface="SimSun" panose="02010600030101010101" pitchFamily="2" charset="-122"/>
              </a:rPr>
              <a:t>www.1ppt.com/excel/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资料下载：</a:t>
            </a:r>
            <a:r>
              <a:rPr lang="en-US" altLang="zh-CN" sz="100" dirty="0">
                <a:solidFill>
                  <a:prstClr val="white"/>
                </a:solidFill>
                <a:latin typeface="Calibri" panose="020F0502020204030204"/>
                <a:ea typeface="SimSun" panose="02010600030101010101" pitchFamily="2" charset="-122"/>
              </a:rPr>
              <a:t>www.1ppt.com/ziliao/                PPT</a:t>
            </a:r>
            <a:r>
              <a:rPr lang="zh-CN" altLang="en-US" sz="100" dirty="0">
                <a:solidFill>
                  <a:prstClr val="white"/>
                </a:solidFill>
                <a:latin typeface="Calibri" panose="020F0502020204030204"/>
                <a:ea typeface="SimSun" panose="02010600030101010101" pitchFamily="2" charset="-122"/>
              </a:rPr>
              <a:t>课件下载：</a:t>
            </a:r>
            <a:r>
              <a:rPr lang="en-US" altLang="zh-CN" sz="100" dirty="0">
                <a:solidFill>
                  <a:prstClr val="white"/>
                </a:solidFill>
                <a:latin typeface="Calibri" panose="020F0502020204030204"/>
                <a:ea typeface="SimSun" panose="02010600030101010101" pitchFamily="2" charset="-122"/>
              </a:rPr>
              <a:t>www.1ppt.com/kejian/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范文下载：</a:t>
            </a:r>
            <a:r>
              <a:rPr lang="en-US" altLang="zh-CN" sz="100" dirty="0">
                <a:solidFill>
                  <a:prstClr val="white"/>
                </a:solidFill>
                <a:latin typeface="Calibri" panose="020F0502020204030204"/>
                <a:ea typeface="SimSun" panose="02010600030101010101" pitchFamily="2" charset="-122"/>
              </a:rPr>
              <a:t>www.1ppt.com/fanwen/             </a:t>
            </a:r>
            <a:r>
              <a:rPr lang="zh-CN" altLang="en-US" sz="100" dirty="0">
                <a:solidFill>
                  <a:prstClr val="white"/>
                </a:solidFill>
                <a:latin typeface="Calibri" panose="020F0502020204030204"/>
                <a:ea typeface="SimSun" panose="02010600030101010101" pitchFamily="2" charset="-122"/>
              </a:rPr>
              <a:t>试卷下载：</a:t>
            </a:r>
            <a:r>
              <a:rPr lang="en-US" altLang="zh-CN" sz="100" dirty="0">
                <a:solidFill>
                  <a:prstClr val="white"/>
                </a:solidFill>
                <a:latin typeface="Calibri" panose="020F0502020204030204"/>
                <a:ea typeface="SimSun" panose="02010600030101010101" pitchFamily="2" charset="-122"/>
              </a:rPr>
              <a:t>www.1ppt.com/shiti/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教案下载：</a:t>
            </a:r>
            <a:r>
              <a:rPr lang="en-US" altLang="zh-CN" sz="100" dirty="0">
                <a:solidFill>
                  <a:prstClr val="white"/>
                </a:solidFill>
                <a:latin typeface="Calibri" panose="020F0502020204030204"/>
                <a:ea typeface="SimSun" panose="02010600030101010101" pitchFamily="2" charset="-122"/>
              </a:rPr>
              <a:t>www.1ppt.com/jiaoan/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 </a:t>
            </a:r>
            <a:endParaRPr lang="zh-CN" altLang="en-US" sz="100" dirty="0">
              <a:solidFill>
                <a:prstClr val="white"/>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
        <p:nvSpPr>
          <p:cNvPr id="11" name="矩形: 圆角 10"/>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image" Target="../media/image10.png"/><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4.xml"/><Relationship Id="rId12" Type="http://schemas.openxmlformats.org/officeDocument/2006/relationships/image" Target="../media/image10.png"/><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5" Type="http://schemas.openxmlformats.org/officeDocument/2006/relationships/theme" Target="../theme/theme5.xml"/><Relationship Id="rId14" Type="http://schemas.openxmlformats.org/officeDocument/2006/relationships/image" Target="../media/image10.png"/><Relationship Id="rId13" Type="http://schemas.openxmlformats.org/officeDocument/2006/relationships/image" Target="../media/image12.jpeg"/><Relationship Id="rId12" Type="http://schemas.openxmlformats.org/officeDocument/2006/relationships/image" Target="../media/image11.jpeg"/><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2" Type="http://schemas.openxmlformats.org/officeDocument/2006/relationships/theme" Target="../theme/theme6.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9" Type="http://schemas.openxmlformats.org/officeDocument/2006/relationships/theme" Target="../theme/theme7.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2091" y="0"/>
            <a:ext cx="1569029" cy="1569029"/>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2091" y="0"/>
            <a:ext cx="1569029" cy="1569029"/>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2" cstate="screen"/>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2" cstate="screen"/>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2" cstate="screen"/>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2" cstate="screen"/>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2" cstate="screen"/>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2" cstate="screen"/>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2" cstate="screen"/>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2" cstate="screen"/>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3" cstate="screen"/>
            <a:srcRect/>
            <a:stretch>
              <a:fillRect/>
            </a:stretch>
          </p:blipFill>
          <p:spPr>
            <a:xfrm>
              <a:off x="9402592" y="0"/>
              <a:ext cx="2789408" cy="2717776"/>
            </a:xfrm>
            <a:prstGeom prst="rect">
              <a:avLst/>
            </a:prstGeom>
          </p:spPr>
        </p:pic>
      </p:grpSp>
      <p:pic>
        <p:nvPicPr>
          <p:cNvPr id="4" name="Picture 3" descr="A round pink circle with white text and a black background&#10;&#10;AI-generated content may be incorrect."/>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2091" y="0"/>
            <a:ext cx="1569029" cy="1569029"/>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6426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3" Type="http://schemas.openxmlformats.org/officeDocument/2006/relationships/image" Target="../media/image15.png"/><Relationship Id="rId20" Type="http://schemas.openxmlformats.org/officeDocument/2006/relationships/slideLayout" Target="../slideLayouts/slideLayout32.xml"/><Relationship Id="rId2" Type="http://schemas.openxmlformats.org/officeDocument/2006/relationships/image" Target="../media/image14.svg"/><Relationship Id="rId19" Type="http://schemas.openxmlformats.org/officeDocument/2006/relationships/image" Target="../media/image31.png"/><Relationship Id="rId18" Type="http://schemas.openxmlformats.org/officeDocument/2006/relationships/image" Target="../media/image30.png"/><Relationship Id="rId17" Type="http://schemas.openxmlformats.org/officeDocument/2006/relationships/image" Target="../media/image29.svg"/><Relationship Id="rId16" Type="http://schemas.openxmlformats.org/officeDocument/2006/relationships/image" Target="../media/image28.png"/><Relationship Id="rId15" Type="http://schemas.openxmlformats.org/officeDocument/2006/relationships/image" Target="../media/image27.svg"/><Relationship Id="rId14" Type="http://schemas.openxmlformats.org/officeDocument/2006/relationships/image" Target="../media/image26.png"/><Relationship Id="rId13" Type="http://schemas.openxmlformats.org/officeDocument/2006/relationships/image" Target="../media/image25.svg"/><Relationship Id="rId12" Type="http://schemas.openxmlformats.org/officeDocument/2006/relationships/image" Target="../media/image24.png"/><Relationship Id="rId11" Type="http://schemas.openxmlformats.org/officeDocument/2006/relationships/image" Target="../media/image23.svg"/><Relationship Id="rId10" Type="http://schemas.openxmlformats.org/officeDocument/2006/relationships/image" Target="../media/image22.png"/><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2.wav"/><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2.wav"/><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2.wav"/><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50.GIF"/><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41.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53.GIF"/><Relationship Id="rId1" Type="http://schemas.openxmlformats.org/officeDocument/2006/relationships/image" Target="../media/image52.jpeg"/></Relationships>
</file>

<file path=ppt/slides/_rels/slide17.xml.rels><?xml version="1.0" encoding="UTF-8" standalone="yes"?>
<Relationships xmlns="http://schemas.openxmlformats.org/package/2006/relationships"><Relationship Id="rId9" Type="http://schemas.openxmlformats.org/officeDocument/2006/relationships/video" Target="../media/media6.mp4"/><Relationship Id="rId8" Type="http://schemas.microsoft.com/office/2007/relationships/media" Target="../media/media5.m4a"/><Relationship Id="rId7" Type="http://schemas.openxmlformats.org/officeDocument/2006/relationships/audio" Target="NULL" TargetMode="External"/><Relationship Id="rId6" Type="http://schemas.openxmlformats.org/officeDocument/2006/relationships/image" Target="../media/image41.png"/><Relationship Id="rId5" Type="http://schemas.microsoft.com/office/2007/relationships/media" Target="../media/media4.m4a"/><Relationship Id="rId4" Type="http://schemas.openxmlformats.org/officeDocument/2006/relationships/audio" Target="../media/media4.m4a"/><Relationship Id="rId3" Type="http://schemas.openxmlformats.org/officeDocument/2006/relationships/image" Target="../media/image57.png"/><Relationship Id="rId2" Type="http://schemas.openxmlformats.org/officeDocument/2006/relationships/image" Target="../media/image56.png"/><Relationship Id="rId14" Type="http://schemas.openxmlformats.org/officeDocument/2006/relationships/slideLayout" Target="../slideLayouts/slideLayout70.xml"/><Relationship Id="rId13" Type="http://schemas.microsoft.com/office/2007/relationships/media" Target="../media/media7.mp3"/><Relationship Id="rId12" Type="http://schemas.openxmlformats.org/officeDocument/2006/relationships/audio" Target="../media/media7.mp3"/><Relationship Id="rId11" Type="http://schemas.openxmlformats.org/officeDocument/2006/relationships/image" Target="../media/image58.png"/><Relationship Id="rId10" Type="http://schemas.microsoft.com/office/2007/relationships/media" Target="../media/media6.mp4"/><Relationship Id="rId1" Type="http://schemas.openxmlformats.org/officeDocument/2006/relationships/image" Target="../media/image55.png"/></Relationships>
</file>

<file path=ppt/slides/_rels/slide18.xml.rels><?xml version="1.0" encoding="UTF-8" standalone="yes"?>
<Relationships xmlns="http://schemas.openxmlformats.org/package/2006/relationships"><Relationship Id="rId9" Type="http://schemas.openxmlformats.org/officeDocument/2006/relationships/video" Target="../media/media6.mp4"/><Relationship Id="rId8" Type="http://schemas.microsoft.com/office/2007/relationships/media" Target="../media/media5.m4a"/><Relationship Id="rId7" Type="http://schemas.openxmlformats.org/officeDocument/2006/relationships/audio" Target="NULL" TargetMode="External"/><Relationship Id="rId6" Type="http://schemas.openxmlformats.org/officeDocument/2006/relationships/image" Target="../media/image41.png"/><Relationship Id="rId5" Type="http://schemas.microsoft.com/office/2007/relationships/media" Target="../media/media4.m4a"/><Relationship Id="rId4" Type="http://schemas.openxmlformats.org/officeDocument/2006/relationships/audio" Target="../media/media4.m4a"/><Relationship Id="rId3" Type="http://schemas.openxmlformats.org/officeDocument/2006/relationships/image" Target="../media/image57.png"/><Relationship Id="rId2" Type="http://schemas.openxmlformats.org/officeDocument/2006/relationships/image" Target="../media/image56.png"/><Relationship Id="rId14" Type="http://schemas.openxmlformats.org/officeDocument/2006/relationships/slideLayout" Target="../slideLayouts/slideLayout70.xml"/><Relationship Id="rId13" Type="http://schemas.microsoft.com/office/2007/relationships/media" Target="../media/media7.mp3"/><Relationship Id="rId12" Type="http://schemas.openxmlformats.org/officeDocument/2006/relationships/audio" Target="../media/media7.mp3"/><Relationship Id="rId11" Type="http://schemas.openxmlformats.org/officeDocument/2006/relationships/image" Target="../media/image58.png"/><Relationship Id="rId10" Type="http://schemas.microsoft.com/office/2007/relationships/media" Target="../media/media6.mp4"/><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9" Type="http://schemas.openxmlformats.org/officeDocument/2006/relationships/video" Target="../media/media6.mp4"/><Relationship Id="rId8" Type="http://schemas.microsoft.com/office/2007/relationships/media" Target="../media/media5.m4a"/><Relationship Id="rId7" Type="http://schemas.openxmlformats.org/officeDocument/2006/relationships/audio" Target="NULL" TargetMode="External"/><Relationship Id="rId6" Type="http://schemas.openxmlformats.org/officeDocument/2006/relationships/image" Target="../media/image41.png"/><Relationship Id="rId5" Type="http://schemas.microsoft.com/office/2007/relationships/media" Target="../media/media4.m4a"/><Relationship Id="rId4" Type="http://schemas.openxmlformats.org/officeDocument/2006/relationships/audio" Target="../media/media4.m4a"/><Relationship Id="rId3" Type="http://schemas.openxmlformats.org/officeDocument/2006/relationships/image" Target="../media/image57.png"/><Relationship Id="rId2" Type="http://schemas.openxmlformats.org/officeDocument/2006/relationships/image" Target="../media/image56.png"/><Relationship Id="rId14" Type="http://schemas.openxmlformats.org/officeDocument/2006/relationships/slideLayout" Target="../slideLayouts/slideLayout70.xml"/><Relationship Id="rId13" Type="http://schemas.microsoft.com/office/2007/relationships/media" Target="../media/media7.mp3"/><Relationship Id="rId12" Type="http://schemas.openxmlformats.org/officeDocument/2006/relationships/audio" Target="../media/media7.mp3"/><Relationship Id="rId11" Type="http://schemas.openxmlformats.org/officeDocument/2006/relationships/image" Target="../media/image58.png"/><Relationship Id="rId10" Type="http://schemas.microsoft.com/office/2007/relationships/media" Target="../media/media6.mp4"/><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3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38.xml"/><Relationship Id="rId5" Type="http://schemas.openxmlformats.org/officeDocument/2006/relationships/audio" Target="../media/audio1.wav"/><Relationship Id="rId4" Type="http://schemas.openxmlformats.org/officeDocument/2006/relationships/image" Target="../media/image50.GIF"/><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image" Target="../media/image59.jpeg"/></Relationships>
</file>

<file path=ppt/slides/_rels/slide21.xml.rels><?xml version="1.0" encoding="UTF-8" standalone="yes"?>
<Relationships xmlns="http://schemas.openxmlformats.org/package/2006/relationships"><Relationship Id="rId9" Type="http://schemas.openxmlformats.org/officeDocument/2006/relationships/image" Target="../media/image23.svg"/><Relationship Id="rId8" Type="http://schemas.openxmlformats.org/officeDocument/2006/relationships/image" Target="../media/image65.png"/><Relationship Id="rId7" Type="http://schemas.openxmlformats.org/officeDocument/2006/relationships/image" Target="../media/image21.png"/><Relationship Id="rId6" Type="http://schemas.openxmlformats.org/officeDocument/2006/relationships/image" Target="../media/image20.svg"/><Relationship Id="rId5" Type="http://schemas.openxmlformats.org/officeDocument/2006/relationships/image" Target="../media/image64.png"/><Relationship Id="rId4" Type="http://schemas.openxmlformats.org/officeDocument/2006/relationships/image" Target="../media/image18.svg"/><Relationship Id="rId3" Type="http://schemas.openxmlformats.org/officeDocument/2006/relationships/image" Target="../media/image63.png"/><Relationship Id="rId2" Type="http://schemas.openxmlformats.org/officeDocument/2006/relationships/image" Target="../media/image16.svg"/><Relationship Id="rId13" Type="http://schemas.openxmlformats.org/officeDocument/2006/relationships/slideLayout" Target="../slideLayouts/slideLayout32.xml"/><Relationship Id="rId12" Type="http://schemas.openxmlformats.org/officeDocument/2006/relationships/image" Target="../media/image10.png"/><Relationship Id="rId11" Type="http://schemas.openxmlformats.org/officeDocument/2006/relationships/image" Target="../media/image66.png"/><Relationship Id="rId10" Type="http://schemas.openxmlformats.org/officeDocument/2006/relationships/image" Target="../media/image30.pn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3" Type="http://schemas.openxmlformats.org/officeDocument/2006/relationships/image" Target="../media/image15.png"/><Relationship Id="rId20" Type="http://schemas.openxmlformats.org/officeDocument/2006/relationships/slideLayout" Target="../slideLayouts/slideLayout32.xml"/><Relationship Id="rId2" Type="http://schemas.openxmlformats.org/officeDocument/2006/relationships/image" Target="../media/image14.svg"/><Relationship Id="rId19" Type="http://schemas.openxmlformats.org/officeDocument/2006/relationships/image" Target="../media/image34.png"/><Relationship Id="rId18" Type="http://schemas.openxmlformats.org/officeDocument/2006/relationships/image" Target="../media/image33.png"/><Relationship Id="rId17" Type="http://schemas.openxmlformats.org/officeDocument/2006/relationships/image" Target="../media/image23.svg"/><Relationship Id="rId16" Type="http://schemas.openxmlformats.org/officeDocument/2006/relationships/image" Target="../media/image22.png"/><Relationship Id="rId15" Type="http://schemas.openxmlformats.org/officeDocument/2006/relationships/image" Target="../media/image29.svg"/><Relationship Id="rId14" Type="http://schemas.openxmlformats.org/officeDocument/2006/relationships/image" Target="../media/image28.png"/><Relationship Id="rId13" Type="http://schemas.openxmlformats.org/officeDocument/2006/relationships/image" Target="../media/image27.svg"/><Relationship Id="rId12" Type="http://schemas.openxmlformats.org/officeDocument/2006/relationships/image" Target="../media/image26.png"/><Relationship Id="rId11" Type="http://schemas.openxmlformats.org/officeDocument/2006/relationships/image" Target="../media/image25.svg"/><Relationship Id="rId10" Type="http://schemas.openxmlformats.org/officeDocument/2006/relationships/image" Target="../media/image2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3" Type="http://schemas.openxmlformats.org/officeDocument/2006/relationships/image" Target="../media/image15.png"/><Relationship Id="rId21" Type="http://schemas.openxmlformats.org/officeDocument/2006/relationships/slideLayout" Target="../slideLayouts/slideLayout32.xml"/><Relationship Id="rId20" Type="http://schemas.openxmlformats.org/officeDocument/2006/relationships/image" Target="../media/image35.png"/><Relationship Id="rId2" Type="http://schemas.openxmlformats.org/officeDocument/2006/relationships/image" Target="../media/image14.svg"/><Relationship Id="rId19" Type="http://schemas.openxmlformats.org/officeDocument/2006/relationships/image" Target="../media/image10.png"/><Relationship Id="rId18" Type="http://schemas.openxmlformats.org/officeDocument/2006/relationships/image" Target="../media/image30.png"/><Relationship Id="rId17" Type="http://schemas.openxmlformats.org/officeDocument/2006/relationships/image" Target="../media/image29.svg"/><Relationship Id="rId16" Type="http://schemas.openxmlformats.org/officeDocument/2006/relationships/image" Target="../media/image28.png"/><Relationship Id="rId15" Type="http://schemas.openxmlformats.org/officeDocument/2006/relationships/image" Target="../media/image27.svg"/><Relationship Id="rId14" Type="http://schemas.openxmlformats.org/officeDocument/2006/relationships/image" Target="../media/image26.png"/><Relationship Id="rId13" Type="http://schemas.openxmlformats.org/officeDocument/2006/relationships/image" Target="../media/image25.svg"/><Relationship Id="rId12" Type="http://schemas.openxmlformats.org/officeDocument/2006/relationships/image" Target="../media/image24.png"/><Relationship Id="rId11" Type="http://schemas.openxmlformats.org/officeDocument/2006/relationships/image" Target="../media/image23.svg"/><Relationship Id="rId10" Type="http://schemas.openxmlformats.org/officeDocument/2006/relationships/image" Target="../media/image22.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1.wav"/><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image" Target="../media/image10.png"/><Relationship Id="rId5" Type="http://schemas.openxmlformats.org/officeDocument/2006/relationships/image" Target="../media/image41.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40.GIF"/><Relationship Id="rId1"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2.wav"/><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43296" y="4076829"/>
            <a:ext cx="13331304" cy="3308113"/>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5266688" cy="1345009"/>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482919" y="584651"/>
            <a:ext cx="8897163" cy="501414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38100"/>
              <a:ext cx="4777112" cy="2730318"/>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685800" y="802550"/>
            <a:ext cx="8491399" cy="4578342"/>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38100"/>
              <a:ext cx="4559246" cy="249632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11"/>
          <p:cNvSpPr/>
          <p:nvPr/>
        </p:nvSpPr>
        <p:spPr>
          <a:xfrm rot="537599">
            <a:off x="1853687" y="4154421"/>
            <a:ext cx="1084693" cy="1126975"/>
          </a:xfrm>
          <a:custGeom>
            <a:avLst/>
            <a:gdLst/>
            <a:ahLst/>
            <a:cxnLst/>
            <a:rect l="l" t="t" r="r" b="b"/>
            <a:pathLst>
              <a:path w="2093831" h="2139291">
                <a:moveTo>
                  <a:pt x="0" y="0"/>
                </a:moveTo>
                <a:lnTo>
                  <a:pt x="2093831" y="0"/>
                </a:lnTo>
                <a:lnTo>
                  <a:pt x="2093831" y="2139291"/>
                </a:lnTo>
                <a:lnTo>
                  <a:pt x="0" y="21392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8470704"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729983"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4"/>
          <p:cNvGrpSpPr/>
          <p:nvPr/>
        </p:nvGrpSpPr>
        <p:grpSpPr>
          <a:xfrm>
            <a:off x="1357443" y="5237283"/>
            <a:ext cx="1921707" cy="234172"/>
            <a:chOff x="0" y="0"/>
            <a:chExt cx="759193" cy="92512"/>
          </a:xfrm>
        </p:grpSpPr>
        <p:sp>
          <p:nvSpPr>
            <p:cNvPr id="15" name="Freeform 15"/>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38100"/>
              <a:ext cx="759193" cy="13061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17"/>
          <p:cNvSpPr/>
          <p:nvPr/>
        </p:nvSpPr>
        <p:spPr>
          <a:xfrm>
            <a:off x="11316399" y="310088"/>
            <a:ext cx="1410621" cy="1418357"/>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2789933" y="6031840"/>
            <a:ext cx="8482300" cy="4611287"/>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flipH="1">
            <a:off x="8413242" y="1333629"/>
            <a:ext cx="3778758" cy="5486400"/>
          </a:xfrm>
          <a:custGeom>
            <a:avLst/>
            <a:gdLst/>
            <a:ahLst/>
            <a:cxnLst/>
            <a:rect l="l" t="t" r="r" b="b"/>
            <a:pathLst>
              <a:path w="5668137" h="8229600">
                <a:moveTo>
                  <a:pt x="5668137" y="0"/>
                </a:moveTo>
                <a:lnTo>
                  <a:pt x="0" y="0"/>
                </a:lnTo>
                <a:lnTo>
                  <a:pt x="0" y="8229600"/>
                </a:lnTo>
                <a:lnTo>
                  <a:pt x="5668137" y="8229600"/>
                </a:lnTo>
                <a:lnTo>
                  <a:pt x="5668137" y="0"/>
                </a:lnTo>
                <a:close/>
              </a:path>
            </a:pathLst>
          </a:custGeom>
          <a:blipFill>
            <a:blip r:embed="rId9"/>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0" y="4322961"/>
            <a:ext cx="1750248" cy="1708879"/>
          </a:xfrm>
          <a:custGeom>
            <a:avLst/>
            <a:gdLst/>
            <a:ahLst/>
            <a:cxnLst/>
            <a:rect l="l" t="t" r="r" b="b"/>
            <a:pathLst>
              <a:path w="2625372" h="2563318">
                <a:moveTo>
                  <a:pt x="0" y="0"/>
                </a:moveTo>
                <a:lnTo>
                  <a:pt x="2625372" y="0"/>
                </a:lnTo>
                <a:lnTo>
                  <a:pt x="2625372" y="2563318"/>
                </a:lnTo>
                <a:lnTo>
                  <a:pt x="0" y="25633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869868">
            <a:off x="7176640" y="3887656"/>
            <a:ext cx="1505683" cy="1417905"/>
          </a:xfrm>
          <a:custGeom>
            <a:avLst/>
            <a:gdLst/>
            <a:ahLst/>
            <a:cxnLst/>
            <a:rect l="l" t="t" r="r" b="b"/>
            <a:pathLst>
              <a:path w="2577754" h="2688661">
                <a:moveTo>
                  <a:pt x="0" y="0"/>
                </a:moveTo>
                <a:lnTo>
                  <a:pt x="2577754" y="0"/>
                </a:lnTo>
                <a:lnTo>
                  <a:pt x="2577754" y="2688662"/>
                </a:lnTo>
                <a:lnTo>
                  <a:pt x="0" y="26886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586755">
            <a:off x="5198591" y="4250706"/>
            <a:ext cx="1271955" cy="946156"/>
          </a:xfrm>
          <a:custGeom>
            <a:avLst/>
            <a:gdLst/>
            <a:ahLst/>
            <a:cxnLst/>
            <a:rect l="l" t="t" r="r" b="b"/>
            <a:pathLst>
              <a:path w="2480162" h="2227636">
                <a:moveTo>
                  <a:pt x="0" y="0"/>
                </a:moveTo>
                <a:lnTo>
                  <a:pt x="2480162" y="0"/>
                </a:lnTo>
                <a:lnTo>
                  <a:pt x="2480162" y="2227636"/>
                </a:lnTo>
                <a:lnTo>
                  <a:pt x="0" y="2227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p:nvPr/>
        </p:nvSpPr>
        <p:spPr>
          <a:xfrm rot="-531962">
            <a:off x="3645971" y="4309979"/>
            <a:ext cx="683421" cy="1055734"/>
          </a:xfrm>
          <a:custGeom>
            <a:avLst/>
            <a:gdLst/>
            <a:ahLst/>
            <a:cxnLst/>
            <a:rect l="l" t="t" r="r" b="b"/>
            <a:pathLst>
              <a:path w="1169286" h="2150411">
                <a:moveTo>
                  <a:pt x="0" y="0"/>
                </a:moveTo>
                <a:lnTo>
                  <a:pt x="1169286" y="0"/>
                </a:lnTo>
                <a:lnTo>
                  <a:pt x="1169286" y="2150411"/>
                </a:lnTo>
                <a:lnTo>
                  <a:pt x="0" y="21504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15574" y="847662"/>
            <a:ext cx="1544454" cy="1544454"/>
          </a:xfrm>
          <a:prstGeom prst="rect">
            <a:avLst/>
          </a:prstGeom>
        </p:spPr>
      </p:pic>
      <p:pic>
        <p:nvPicPr>
          <p:cNvPr id="27" name="Picture 26"/>
          <p:cNvPicPr>
            <a:picLocks noChangeAspect="1"/>
          </p:cNvPicPr>
          <p:nvPr/>
        </p:nvPicPr>
        <p:blipFill>
          <a:blip r:embed="rId19"/>
          <a:stretch>
            <a:fillRect/>
          </a:stretch>
        </p:blipFill>
        <p:spPr>
          <a:xfrm>
            <a:off x="1062192" y="1938107"/>
            <a:ext cx="7482928" cy="18484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1027404" y="3009579"/>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7.40741E-7 L 0.11354 -0.0787 " pathEditMode="relative" rAng="0" ptsTypes="AA">
                                      <p:cBhvr>
                                        <p:cTn id="6" dur="2000" fill="hold"/>
                                        <p:tgtEl>
                                          <p:spTgt spid="11"/>
                                        </p:tgtEl>
                                        <p:attrNameLst>
                                          <p:attrName>ppt_x</p:attrName>
                                          <p:attrName>ppt_y</p:attrName>
                                        </p:attrNameLst>
                                      </p:cBhvr>
                                      <p:rCtr x="5677" y="-3935"/>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p:cNvPicPr>
            <a:picLocks noChangeAspect="1"/>
          </p:cNvPicPr>
          <p:nvPr/>
        </p:nvPicPr>
        <p:blipFill>
          <a:blip r:embed="rId1"/>
          <a:stretch>
            <a:fillRect/>
          </a:stretch>
        </p:blipFill>
        <p:spPr>
          <a:xfrm>
            <a:off x="1056265" y="1773814"/>
            <a:ext cx="10189237" cy="1819131"/>
          </a:xfrm>
          <a:prstGeom prst="rect">
            <a:avLst/>
          </a:prstGeom>
        </p:spPr>
      </p:pic>
      <p:sp>
        <p:nvSpPr>
          <p:cNvPr id="4" name="TextBox 3"/>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 + b + 5 = 15 + 7 + 5</a:t>
            </a:r>
            <a:endPar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algn="just">
              <a:lnSpc>
                <a:spcPct val="120000"/>
              </a:lnSpc>
            </a:pP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  </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22 + 5                  </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lnSpc>
                <a:spcPct val="120000"/>
              </a:lnSpc>
            </a:pP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 27</a:t>
            </a:r>
            <a:endPar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5" name="TextBox 4"/>
          <p:cNvSpPr txBox="1"/>
          <p:nvPr/>
        </p:nvSpPr>
        <p:spPr>
          <a:xfrm>
            <a:off x="6645349" y="3759200"/>
            <a:ext cx="4937051" cy="1810752"/>
          </a:xfrm>
          <a:prstGeom prst="rect">
            <a:avLst/>
          </a:prstGeom>
          <a:noFill/>
        </p:spPr>
        <p:txBody>
          <a:bodyPr wrap="square" rtlCol="0">
            <a:spAutoFit/>
          </a:bodyPr>
          <a:lstStyle/>
          <a:p>
            <a:pPr algn="just">
              <a:lnSpc>
                <a:spcPct val="120000"/>
              </a:lnSpc>
            </a:pPr>
            <a:r>
              <a:rPr lang="pt-BR"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 + (b + 5) = 15 + (7 + 5)</a:t>
            </a:r>
            <a:endParaRPr lang="pt-BR"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lnSpc>
                <a:spcPct val="120000"/>
              </a:lnSpc>
            </a:pPr>
            <a:r>
              <a:rPr lang="pt-BR"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  15 + 12</a:t>
            </a:r>
            <a:endParaRPr lang="pt-BR"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lnSpc>
                <a:spcPct val="120000"/>
              </a:lnSpc>
            </a:pPr>
            <a:r>
              <a:rPr lang="pt-BR"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 27</a:t>
            </a:r>
            <a:endParaRPr lang="pt-BR"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8" name="Straight Arrow Connector 7"/>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2964360" y="2252495"/>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59259E-6 L -0.16953 -0.15231 " pathEditMode="relative" rAng="0" ptsTypes="AA">
                                      <p:cBhvr>
                                        <p:cTn id="6" dur="2000" fill="hold"/>
                                        <p:tgtEl>
                                          <p:spTgt spid="11"/>
                                        </p:tgtEl>
                                        <p:attrNameLst>
                                          <p:attrName>ppt_x</p:attrName>
                                          <p:attrName>ppt_y</p:attrName>
                                        </p:attrNameLst>
                                      </p:cBhvr>
                                      <p:rCtr x="-8477" y="-761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p:cNvPicPr>
            <a:picLocks noChangeAspect="1"/>
          </p:cNvPicPr>
          <p:nvPr/>
        </p:nvPicPr>
        <p:blipFill>
          <a:blip r:embed="rId1"/>
          <a:stretch>
            <a:fillRect/>
          </a:stretch>
        </p:blipFill>
        <p:spPr>
          <a:xfrm>
            <a:off x="6466032" y="2181802"/>
            <a:ext cx="4838700" cy="2457450"/>
          </a:xfrm>
          <a:prstGeom prst="rect">
            <a:avLst/>
          </a:prstGeom>
        </p:spPr>
      </p:pic>
      <p:cxnSp>
        <p:nvCxnSpPr>
          <p:cNvPr id="5" name="Straight Connector 4"/>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945" y="3066472"/>
            <a:ext cx="5634182" cy="1568450"/>
          </a:xfrm>
          <a:prstGeom prst="rect">
            <a:avLst/>
          </a:prstGeom>
          <a:noFill/>
        </p:spPr>
        <p:txBody>
          <a:bodyPr wrap="square" rtlCol="0">
            <a:spAutoFit/>
          </a:bodyPr>
          <a:lstStyle/>
          <a:p>
            <a:pPr algn="ctr"/>
            <a:r>
              <a:rPr lang="en-US" sz="2400" b="1" u="sng" dirty="0" err="1">
                <a:solidFill>
                  <a:schemeClr val="tx1">
                    <a:lumMod val="85000"/>
                    <a:lumOff val="15000"/>
                  </a:schemeClr>
                </a:solidFill>
                <a:latin typeface="Cambria" panose="02040503050406030204" pitchFamily="18" charset="0"/>
                <a:ea typeface="Cambria" panose="02040503050406030204" pitchFamily="18" charset="0"/>
              </a:rPr>
              <a:t>Bài</a:t>
            </a:r>
            <a:r>
              <a:rPr lang="en-US" sz="2400" b="1" u="sng" dirty="0">
                <a:solidFill>
                  <a:schemeClr val="tx1">
                    <a:lumMod val="85000"/>
                    <a:lumOff val="15000"/>
                  </a:schemeClr>
                </a:solidFill>
                <a:latin typeface="Cambria" panose="02040503050406030204" pitchFamily="18" charset="0"/>
                <a:ea typeface="Cambria" panose="02040503050406030204" pitchFamily="18" charset="0"/>
              </a:rPr>
              <a:t> </a:t>
            </a:r>
            <a:r>
              <a:rPr lang="en-US" sz="2400" b="1" u="sng" dirty="0" err="1">
                <a:solidFill>
                  <a:schemeClr val="tx1">
                    <a:lumMod val="85000"/>
                    <a:lumOff val="15000"/>
                  </a:schemeClr>
                </a:solidFill>
                <a:latin typeface="Cambria" panose="02040503050406030204" pitchFamily="18" charset="0"/>
                <a:ea typeface="Cambria" panose="02040503050406030204" pitchFamily="18" charset="0"/>
              </a:rPr>
              <a:t>giải</a:t>
            </a:r>
            <a:r>
              <a:rPr lang="en-US" sz="2400" b="1" u="sng" dirty="0">
                <a:solidFill>
                  <a:schemeClr val="tx1">
                    <a:lumMod val="85000"/>
                    <a:lumOff val="15000"/>
                  </a:schemeClr>
                </a:solidFill>
                <a:latin typeface="Cambria" panose="02040503050406030204" pitchFamily="18" charset="0"/>
                <a:ea typeface="Cambria" panose="02040503050406030204" pitchFamily="18" charset="0"/>
              </a:rPr>
              <a:t>:</a:t>
            </a:r>
            <a:endParaRPr lang="en-US" sz="2400" b="1" u="sng" dirty="0">
              <a:solidFill>
                <a:schemeClr val="tx1">
                  <a:lumMod val="85000"/>
                  <a:lumOff val="15000"/>
                </a:schemeClr>
              </a:solidFill>
              <a:latin typeface="Cambria" panose="02040503050406030204" pitchFamily="18" charset="0"/>
              <a:ea typeface="Cambria" panose="02040503050406030204" pitchFamily="18" charset="0"/>
            </a:endParaRPr>
          </a:p>
          <a:p>
            <a:pPr algn="ctr"/>
            <a:r>
              <a:rPr lang="vi-VN" sz="2400" b="1" dirty="0">
                <a:solidFill>
                  <a:schemeClr val="tx1">
                    <a:lumMod val="85000"/>
                    <a:lumOff val="15000"/>
                  </a:schemeClr>
                </a:solidFill>
                <a:latin typeface="Cambria" panose="02040503050406030204" pitchFamily="18" charset="0"/>
                <a:ea typeface="Cambria" panose="02040503050406030204" pitchFamily="18" charset="0"/>
              </a:rPr>
              <a:t>Quãng đường Việt cần đi dài số mét là:</a:t>
            </a:r>
            <a:endParaRPr lang="vi-VN" sz="2400" b="1" dirty="0">
              <a:solidFill>
                <a:schemeClr val="tx1">
                  <a:lumMod val="85000"/>
                  <a:lumOff val="15000"/>
                </a:schemeClr>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182 + 75 + 218 = 475 (m)</a:t>
            </a:r>
            <a:endParaRPr lang="vi-VN" sz="2400" b="1" dirty="0">
              <a:solidFill>
                <a:srgbClr val="FF0000"/>
              </a:solidFill>
              <a:latin typeface="Cambria" panose="02040503050406030204" pitchFamily="18" charset="0"/>
              <a:ea typeface="Cambria" panose="02040503050406030204" pitchFamily="18" charset="0"/>
            </a:endParaRP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240825" y="1180779"/>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2.59259E-6 L 0.18529 -0.07731 " pathEditMode="relative" rAng="0" ptsTypes="AA">
                                      <p:cBhvr>
                                        <p:cTn id="6" dur="2000" fill="hold"/>
                                        <p:tgtEl>
                                          <p:spTgt spid="11"/>
                                        </p:tgtEl>
                                        <p:attrNameLst>
                                          <p:attrName>ppt_x</p:attrName>
                                          <p:attrName>ppt_y</p:attrName>
                                        </p:attrNameLst>
                                      </p:cBhvr>
                                      <p:rCtr x="9258" y="-386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61925" y="2706671"/>
            <a:ext cx="3423284" cy="4151329"/>
          </a:xfrm>
          <a:prstGeom prst="rect">
            <a:avLst/>
          </a:prstGeom>
        </p:spPr>
      </p:pic>
      <p:pic>
        <p:nvPicPr>
          <p:cNvPr id="5" name="Picture 4"/>
          <p:cNvPicPr>
            <a:picLocks noChangeAspect="1"/>
          </p:cNvPicPr>
          <p:nvPr/>
        </p:nvPicPr>
        <p:blipFill>
          <a:blip r:embed="rId5"/>
          <a:stretch>
            <a:fillRect/>
          </a:stretch>
        </p:blipFill>
        <p:spPr>
          <a:xfrm>
            <a:off x="1566692" y="603751"/>
            <a:ext cx="8315665" cy="3078747"/>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p:cNvPicPr>
            <a:picLocks noChangeAspect="1"/>
          </p:cNvPicPr>
          <p:nvPr/>
        </p:nvPicPr>
        <p:blipFill>
          <a:blip r:embed="rId2"/>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51525" y="-1408479"/>
            <a:ext cx="828517" cy="828517"/>
          </a:xfrm>
          <a:prstGeom prst="rect">
            <a:avLst/>
          </a:prstGeom>
        </p:spPr>
      </p:pic>
      <p:sp>
        <p:nvSpPr>
          <p:cNvPr id="9" name="Freeform: Shape 8"/>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1" fmla="*/ 3068320 w 4846320"/>
              <a:gd name="connsiteY0-2" fmla="*/ 3881120 h 3881120"/>
              <a:gd name="connsiteX1-3" fmla="*/ 4439920 w 4846320"/>
              <a:gd name="connsiteY1-4" fmla="*/ 3119120 h 3881120"/>
              <a:gd name="connsiteX2-5" fmla="*/ 4846320 w 4846320"/>
              <a:gd name="connsiteY2-6" fmla="*/ 2397760 h 3881120"/>
              <a:gd name="connsiteX3-7" fmla="*/ 4683760 w 4846320"/>
              <a:gd name="connsiteY3-8" fmla="*/ 1991360 h 3881120"/>
              <a:gd name="connsiteX4-9" fmla="*/ 3870960 w 4846320"/>
              <a:gd name="connsiteY4-10" fmla="*/ 1554480 h 3881120"/>
              <a:gd name="connsiteX5-11" fmla="*/ 3434080 w 4846320"/>
              <a:gd name="connsiteY5-12" fmla="*/ 1026160 h 3881120"/>
              <a:gd name="connsiteX6-13" fmla="*/ 3586480 w 4846320"/>
              <a:gd name="connsiteY6-14" fmla="*/ 477520 h 3881120"/>
              <a:gd name="connsiteX7-15" fmla="*/ 3545840 w 4846320"/>
              <a:gd name="connsiteY7-16" fmla="*/ 71120 h 3881120"/>
              <a:gd name="connsiteX8-17" fmla="*/ 3139440 w 4846320"/>
              <a:gd name="connsiteY8-18" fmla="*/ 0 h 3881120"/>
              <a:gd name="connsiteX9-19" fmla="*/ 2804160 w 4846320"/>
              <a:gd name="connsiteY9-20" fmla="*/ 20320 h 3881120"/>
              <a:gd name="connsiteX10-21" fmla="*/ 2113280 w 4846320"/>
              <a:gd name="connsiteY10-22" fmla="*/ 416560 h 3881120"/>
              <a:gd name="connsiteX11-23" fmla="*/ 1656080 w 4846320"/>
              <a:gd name="connsiteY11-24" fmla="*/ 426720 h 3881120"/>
              <a:gd name="connsiteX12-25" fmla="*/ 1371600 w 4846320"/>
              <a:gd name="connsiteY12-26" fmla="*/ 243840 h 3881120"/>
              <a:gd name="connsiteX13-27" fmla="*/ 1036320 w 4846320"/>
              <a:gd name="connsiteY13-28" fmla="*/ 172720 h 3881120"/>
              <a:gd name="connsiteX14-29" fmla="*/ 650240 w 4846320"/>
              <a:gd name="connsiteY14-30" fmla="*/ 243840 h 3881120"/>
              <a:gd name="connsiteX15-31" fmla="*/ 640080 w 4846320"/>
              <a:gd name="connsiteY15-32" fmla="*/ 650240 h 3881120"/>
              <a:gd name="connsiteX16-33" fmla="*/ 720090 w 4846320"/>
              <a:gd name="connsiteY16-34" fmla="*/ 938530 h 3881120"/>
              <a:gd name="connsiteX17-35" fmla="*/ 812800 w 4846320"/>
              <a:gd name="connsiteY17-36" fmla="*/ 1117600 h 3881120"/>
              <a:gd name="connsiteX18-37" fmla="*/ 863600 w 4846320"/>
              <a:gd name="connsiteY18-38" fmla="*/ 1463040 h 3881120"/>
              <a:gd name="connsiteX19-39" fmla="*/ 741680 w 4846320"/>
              <a:gd name="connsiteY19-40" fmla="*/ 2021840 h 3881120"/>
              <a:gd name="connsiteX20-41" fmla="*/ 223520 w 4846320"/>
              <a:gd name="connsiteY20-42" fmla="*/ 2316480 h 3881120"/>
              <a:gd name="connsiteX21-43" fmla="*/ 0 w 4846320"/>
              <a:gd name="connsiteY21-44" fmla="*/ 2794000 h 3881120"/>
              <a:gd name="connsiteX22-45" fmla="*/ 132080 w 4846320"/>
              <a:gd name="connsiteY22-46" fmla="*/ 3190240 h 3881120"/>
              <a:gd name="connsiteX23-47" fmla="*/ 1249680 w 4846320"/>
              <a:gd name="connsiteY23-48" fmla="*/ 3616960 h 3881120"/>
              <a:gd name="connsiteX24-49" fmla="*/ 2357120 w 4846320"/>
              <a:gd name="connsiteY24-50" fmla="*/ 3881120 h 3881120"/>
              <a:gd name="connsiteX25-51" fmla="*/ 3139440 w 4846320"/>
              <a:gd name="connsiteY25-52" fmla="*/ 3830320 h 3881120"/>
              <a:gd name="connsiteX0-53" fmla="*/ 3068320 w 4846320"/>
              <a:gd name="connsiteY0-54" fmla="*/ 3881120 h 3881120"/>
              <a:gd name="connsiteX1-55" fmla="*/ 4439920 w 4846320"/>
              <a:gd name="connsiteY1-56" fmla="*/ 3119120 h 3881120"/>
              <a:gd name="connsiteX2-57" fmla="*/ 4846320 w 4846320"/>
              <a:gd name="connsiteY2-58" fmla="*/ 2397760 h 3881120"/>
              <a:gd name="connsiteX3-59" fmla="*/ 4683760 w 4846320"/>
              <a:gd name="connsiteY3-60" fmla="*/ 1991360 h 3881120"/>
              <a:gd name="connsiteX4-61" fmla="*/ 3870960 w 4846320"/>
              <a:gd name="connsiteY4-62" fmla="*/ 1554480 h 3881120"/>
              <a:gd name="connsiteX5-63" fmla="*/ 3434080 w 4846320"/>
              <a:gd name="connsiteY5-64" fmla="*/ 1026160 h 3881120"/>
              <a:gd name="connsiteX6-65" fmla="*/ 3586480 w 4846320"/>
              <a:gd name="connsiteY6-66" fmla="*/ 477520 h 3881120"/>
              <a:gd name="connsiteX7-67" fmla="*/ 3545840 w 4846320"/>
              <a:gd name="connsiteY7-68" fmla="*/ 71120 h 3881120"/>
              <a:gd name="connsiteX8-69" fmla="*/ 3139440 w 4846320"/>
              <a:gd name="connsiteY8-70" fmla="*/ 0 h 3881120"/>
              <a:gd name="connsiteX9-71" fmla="*/ 2804160 w 4846320"/>
              <a:gd name="connsiteY9-72" fmla="*/ 20320 h 3881120"/>
              <a:gd name="connsiteX10-73" fmla="*/ 2113280 w 4846320"/>
              <a:gd name="connsiteY10-74" fmla="*/ 416560 h 3881120"/>
              <a:gd name="connsiteX11-75" fmla="*/ 1656080 w 4846320"/>
              <a:gd name="connsiteY11-76" fmla="*/ 426720 h 3881120"/>
              <a:gd name="connsiteX12-77" fmla="*/ 1371600 w 4846320"/>
              <a:gd name="connsiteY12-78" fmla="*/ 243840 h 3881120"/>
              <a:gd name="connsiteX13-79" fmla="*/ 1036320 w 4846320"/>
              <a:gd name="connsiteY13-80" fmla="*/ 172720 h 3881120"/>
              <a:gd name="connsiteX14-81" fmla="*/ 650240 w 4846320"/>
              <a:gd name="connsiteY14-82" fmla="*/ 243840 h 3881120"/>
              <a:gd name="connsiteX15-83" fmla="*/ 640080 w 4846320"/>
              <a:gd name="connsiteY15-84" fmla="*/ 650240 h 3881120"/>
              <a:gd name="connsiteX16-85" fmla="*/ 678180 w 4846320"/>
              <a:gd name="connsiteY16-86" fmla="*/ 980440 h 3881120"/>
              <a:gd name="connsiteX17-87" fmla="*/ 812800 w 4846320"/>
              <a:gd name="connsiteY17-88" fmla="*/ 1117600 h 3881120"/>
              <a:gd name="connsiteX18-89" fmla="*/ 863600 w 4846320"/>
              <a:gd name="connsiteY18-90" fmla="*/ 1463040 h 3881120"/>
              <a:gd name="connsiteX19-91" fmla="*/ 741680 w 4846320"/>
              <a:gd name="connsiteY19-92" fmla="*/ 2021840 h 3881120"/>
              <a:gd name="connsiteX20-93" fmla="*/ 223520 w 4846320"/>
              <a:gd name="connsiteY20-94" fmla="*/ 2316480 h 3881120"/>
              <a:gd name="connsiteX21-95" fmla="*/ 0 w 4846320"/>
              <a:gd name="connsiteY21-96" fmla="*/ 2794000 h 3881120"/>
              <a:gd name="connsiteX22-97" fmla="*/ 132080 w 4846320"/>
              <a:gd name="connsiteY22-98" fmla="*/ 3190240 h 3881120"/>
              <a:gd name="connsiteX23-99" fmla="*/ 1249680 w 4846320"/>
              <a:gd name="connsiteY23-100" fmla="*/ 3616960 h 3881120"/>
              <a:gd name="connsiteX24-101" fmla="*/ 2357120 w 4846320"/>
              <a:gd name="connsiteY24-102" fmla="*/ 3881120 h 3881120"/>
              <a:gd name="connsiteX25-103" fmla="*/ 3139440 w 4846320"/>
              <a:gd name="connsiteY25-104" fmla="*/ 3830320 h 3881120"/>
              <a:gd name="connsiteX0-105" fmla="*/ 3068320 w 4846320"/>
              <a:gd name="connsiteY0-106" fmla="*/ 3881120 h 3881120"/>
              <a:gd name="connsiteX1-107" fmla="*/ 4439920 w 4846320"/>
              <a:gd name="connsiteY1-108" fmla="*/ 3119120 h 3881120"/>
              <a:gd name="connsiteX2-109" fmla="*/ 4846320 w 4846320"/>
              <a:gd name="connsiteY2-110" fmla="*/ 2397760 h 3881120"/>
              <a:gd name="connsiteX3-111" fmla="*/ 4683760 w 4846320"/>
              <a:gd name="connsiteY3-112" fmla="*/ 1991360 h 3881120"/>
              <a:gd name="connsiteX4-113" fmla="*/ 3870960 w 4846320"/>
              <a:gd name="connsiteY4-114" fmla="*/ 1554480 h 3881120"/>
              <a:gd name="connsiteX5-115" fmla="*/ 3434080 w 4846320"/>
              <a:gd name="connsiteY5-116" fmla="*/ 1026160 h 3881120"/>
              <a:gd name="connsiteX6-117" fmla="*/ 3586480 w 4846320"/>
              <a:gd name="connsiteY6-118" fmla="*/ 477520 h 3881120"/>
              <a:gd name="connsiteX7-119" fmla="*/ 3545840 w 4846320"/>
              <a:gd name="connsiteY7-120" fmla="*/ 71120 h 3881120"/>
              <a:gd name="connsiteX8-121" fmla="*/ 3139440 w 4846320"/>
              <a:gd name="connsiteY8-122" fmla="*/ 0 h 3881120"/>
              <a:gd name="connsiteX9-123" fmla="*/ 2804160 w 4846320"/>
              <a:gd name="connsiteY9-124" fmla="*/ 20320 h 3881120"/>
              <a:gd name="connsiteX10-125" fmla="*/ 2113280 w 4846320"/>
              <a:gd name="connsiteY10-126" fmla="*/ 416560 h 3881120"/>
              <a:gd name="connsiteX11-127" fmla="*/ 1656080 w 4846320"/>
              <a:gd name="connsiteY11-128" fmla="*/ 426720 h 3881120"/>
              <a:gd name="connsiteX12-129" fmla="*/ 1371600 w 4846320"/>
              <a:gd name="connsiteY12-130" fmla="*/ 243840 h 3881120"/>
              <a:gd name="connsiteX13-131" fmla="*/ 1036320 w 4846320"/>
              <a:gd name="connsiteY13-132" fmla="*/ 172720 h 3881120"/>
              <a:gd name="connsiteX14-133" fmla="*/ 650240 w 4846320"/>
              <a:gd name="connsiteY14-134" fmla="*/ 243840 h 3881120"/>
              <a:gd name="connsiteX15-135" fmla="*/ 640080 w 4846320"/>
              <a:gd name="connsiteY15-136" fmla="*/ 650240 h 3881120"/>
              <a:gd name="connsiteX16-137" fmla="*/ 678180 w 4846320"/>
              <a:gd name="connsiteY16-138" fmla="*/ 980440 h 3881120"/>
              <a:gd name="connsiteX17-139" fmla="*/ 812800 w 4846320"/>
              <a:gd name="connsiteY17-140" fmla="*/ 1117600 h 3881120"/>
              <a:gd name="connsiteX18-141" fmla="*/ 863600 w 4846320"/>
              <a:gd name="connsiteY18-142" fmla="*/ 1463040 h 3881120"/>
              <a:gd name="connsiteX19-143" fmla="*/ 741680 w 4846320"/>
              <a:gd name="connsiteY19-144" fmla="*/ 2021840 h 3881120"/>
              <a:gd name="connsiteX20-145" fmla="*/ 223520 w 4846320"/>
              <a:gd name="connsiteY20-146" fmla="*/ 2316480 h 3881120"/>
              <a:gd name="connsiteX21-147" fmla="*/ 0 w 4846320"/>
              <a:gd name="connsiteY21-148" fmla="*/ 2794000 h 3881120"/>
              <a:gd name="connsiteX22-149" fmla="*/ 132080 w 4846320"/>
              <a:gd name="connsiteY22-150" fmla="*/ 3190240 h 3881120"/>
              <a:gd name="connsiteX23-151" fmla="*/ 1249680 w 4846320"/>
              <a:gd name="connsiteY23-152" fmla="*/ 3616960 h 3881120"/>
              <a:gd name="connsiteX24-153" fmla="*/ 2357120 w 4846320"/>
              <a:gd name="connsiteY24-154" fmla="*/ 3881120 h 3881120"/>
              <a:gd name="connsiteX25-155" fmla="*/ 3139440 w 4846320"/>
              <a:gd name="connsiteY25-156" fmla="*/ 3830320 h 3881120"/>
              <a:gd name="connsiteX0-157" fmla="*/ 3068320 w 4846320"/>
              <a:gd name="connsiteY0-158" fmla="*/ 3881120 h 3881120"/>
              <a:gd name="connsiteX1-159" fmla="*/ 4439920 w 4846320"/>
              <a:gd name="connsiteY1-160" fmla="*/ 3119120 h 3881120"/>
              <a:gd name="connsiteX2-161" fmla="*/ 4846320 w 4846320"/>
              <a:gd name="connsiteY2-162" fmla="*/ 2397760 h 3881120"/>
              <a:gd name="connsiteX3-163" fmla="*/ 4683760 w 4846320"/>
              <a:gd name="connsiteY3-164" fmla="*/ 1991360 h 3881120"/>
              <a:gd name="connsiteX4-165" fmla="*/ 3870960 w 4846320"/>
              <a:gd name="connsiteY4-166" fmla="*/ 1554480 h 3881120"/>
              <a:gd name="connsiteX5-167" fmla="*/ 3434080 w 4846320"/>
              <a:gd name="connsiteY5-168" fmla="*/ 1026160 h 3881120"/>
              <a:gd name="connsiteX6-169" fmla="*/ 3586480 w 4846320"/>
              <a:gd name="connsiteY6-170" fmla="*/ 477520 h 3881120"/>
              <a:gd name="connsiteX7-171" fmla="*/ 3545840 w 4846320"/>
              <a:gd name="connsiteY7-172" fmla="*/ 71120 h 3881120"/>
              <a:gd name="connsiteX8-173" fmla="*/ 3139440 w 4846320"/>
              <a:gd name="connsiteY8-174" fmla="*/ 0 h 3881120"/>
              <a:gd name="connsiteX9-175" fmla="*/ 2804160 w 4846320"/>
              <a:gd name="connsiteY9-176" fmla="*/ 20320 h 3881120"/>
              <a:gd name="connsiteX10-177" fmla="*/ 2113280 w 4846320"/>
              <a:gd name="connsiteY10-178" fmla="*/ 416560 h 3881120"/>
              <a:gd name="connsiteX11-179" fmla="*/ 1656080 w 4846320"/>
              <a:gd name="connsiteY11-180" fmla="*/ 426720 h 3881120"/>
              <a:gd name="connsiteX12-181" fmla="*/ 1371600 w 4846320"/>
              <a:gd name="connsiteY12-182" fmla="*/ 243840 h 3881120"/>
              <a:gd name="connsiteX13-183" fmla="*/ 1036320 w 4846320"/>
              <a:gd name="connsiteY13-184" fmla="*/ 172720 h 3881120"/>
              <a:gd name="connsiteX14-185" fmla="*/ 650240 w 4846320"/>
              <a:gd name="connsiteY14-186" fmla="*/ 243840 h 3881120"/>
              <a:gd name="connsiteX15-187" fmla="*/ 640080 w 4846320"/>
              <a:gd name="connsiteY15-188" fmla="*/ 650240 h 3881120"/>
              <a:gd name="connsiteX16-189" fmla="*/ 678180 w 4846320"/>
              <a:gd name="connsiteY16-190" fmla="*/ 980440 h 3881120"/>
              <a:gd name="connsiteX17-191" fmla="*/ 820420 w 4846320"/>
              <a:gd name="connsiteY17-192" fmla="*/ 1049020 h 3881120"/>
              <a:gd name="connsiteX18-193" fmla="*/ 863600 w 4846320"/>
              <a:gd name="connsiteY18-194" fmla="*/ 1463040 h 3881120"/>
              <a:gd name="connsiteX19-195" fmla="*/ 741680 w 4846320"/>
              <a:gd name="connsiteY19-196" fmla="*/ 2021840 h 3881120"/>
              <a:gd name="connsiteX20-197" fmla="*/ 223520 w 4846320"/>
              <a:gd name="connsiteY20-198" fmla="*/ 2316480 h 3881120"/>
              <a:gd name="connsiteX21-199" fmla="*/ 0 w 4846320"/>
              <a:gd name="connsiteY21-200" fmla="*/ 2794000 h 3881120"/>
              <a:gd name="connsiteX22-201" fmla="*/ 132080 w 4846320"/>
              <a:gd name="connsiteY22-202" fmla="*/ 3190240 h 3881120"/>
              <a:gd name="connsiteX23-203" fmla="*/ 1249680 w 4846320"/>
              <a:gd name="connsiteY23-204" fmla="*/ 3616960 h 3881120"/>
              <a:gd name="connsiteX24-205" fmla="*/ 2357120 w 4846320"/>
              <a:gd name="connsiteY24-206" fmla="*/ 3881120 h 3881120"/>
              <a:gd name="connsiteX25-207" fmla="*/ 3139440 w 4846320"/>
              <a:gd name="connsiteY25-208" fmla="*/ 3830320 h 3881120"/>
              <a:gd name="connsiteX0-209" fmla="*/ 3068320 w 4846320"/>
              <a:gd name="connsiteY0-210" fmla="*/ 3881120 h 3881120"/>
              <a:gd name="connsiteX1-211" fmla="*/ 4439920 w 4846320"/>
              <a:gd name="connsiteY1-212" fmla="*/ 3119120 h 3881120"/>
              <a:gd name="connsiteX2-213" fmla="*/ 4846320 w 4846320"/>
              <a:gd name="connsiteY2-214" fmla="*/ 2397760 h 3881120"/>
              <a:gd name="connsiteX3-215" fmla="*/ 4683760 w 4846320"/>
              <a:gd name="connsiteY3-216" fmla="*/ 1991360 h 3881120"/>
              <a:gd name="connsiteX4-217" fmla="*/ 3870960 w 4846320"/>
              <a:gd name="connsiteY4-218" fmla="*/ 1554480 h 3881120"/>
              <a:gd name="connsiteX5-219" fmla="*/ 3434080 w 4846320"/>
              <a:gd name="connsiteY5-220" fmla="*/ 1026160 h 3881120"/>
              <a:gd name="connsiteX6-221" fmla="*/ 3586480 w 4846320"/>
              <a:gd name="connsiteY6-222" fmla="*/ 477520 h 3881120"/>
              <a:gd name="connsiteX7-223" fmla="*/ 3545840 w 4846320"/>
              <a:gd name="connsiteY7-224" fmla="*/ 71120 h 3881120"/>
              <a:gd name="connsiteX8-225" fmla="*/ 3139440 w 4846320"/>
              <a:gd name="connsiteY8-226" fmla="*/ 0 h 3881120"/>
              <a:gd name="connsiteX9-227" fmla="*/ 2804160 w 4846320"/>
              <a:gd name="connsiteY9-228" fmla="*/ 20320 h 3881120"/>
              <a:gd name="connsiteX10-229" fmla="*/ 2113280 w 4846320"/>
              <a:gd name="connsiteY10-230" fmla="*/ 416560 h 3881120"/>
              <a:gd name="connsiteX11-231" fmla="*/ 1656080 w 4846320"/>
              <a:gd name="connsiteY11-232" fmla="*/ 426720 h 3881120"/>
              <a:gd name="connsiteX12-233" fmla="*/ 1371600 w 4846320"/>
              <a:gd name="connsiteY12-234" fmla="*/ 243840 h 3881120"/>
              <a:gd name="connsiteX13-235" fmla="*/ 1036320 w 4846320"/>
              <a:gd name="connsiteY13-236" fmla="*/ 172720 h 3881120"/>
              <a:gd name="connsiteX14-237" fmla="*/ 650240 w 4846320"/>
              <a:gd name="connsiteY14-238" fmla="*/ 243840 h 3881120"/>
              <a:gd name="connsiteX15-239" fmla="*/ 640080 w 4846320"/>
              <a:gd name="connsiteY15-240" fmla="*/ 650240 h 3881120"/>
              <a:gd name="connsiteX16-241" fmla="*/ 678180 w 4846320"/>
              <a:gd name="connsiteY16-242" fmla="*/ 980440 h 3881120"/>
              <a:gd name="connsiteX17-243" fmla="*/ 820420 w 4846320"/>
              <a:gd name="connsiteY17-244" fmla="*/ 1060450 h 3881120"/>
              <a:gd name="connsiteX18-245" fmla="*/ 863600 w 4846320"/>
              <a:gd name="connsiteY18-246" fmla="*/ 1463040 h 3881120"/>
              <a:gd name="connsiteX19-247" fmla="*/ 741680 w 4846320"/>
              <a:gd name="connsiteY19-248" fmla="*/ 2021840 h 3881120"/>
              <a:gd name="connsiteX20-249" fmla="*/ 223520 w 4846320"/>
              <a:gd name="connsiteY20-250" fmla="*/ 2316480 h 3881120"/>
              <a:gd name="connsiteX21-251" fmla="*/ 0 w 4846320"/>
              <a:gd name="connsiteY21-252" fmla="*/ 2794000 h 3881120"/>
              <a:gd name="connsiteX22-253" fmla="*/ 132080 w 4846320"/>
              <a:gd name="connsiteY22-254" fmla="*/ 3190240 h 3881120"/>
              <a:gd name="connsiteX23-255" fmla="*/ 1249680 w 4846320"/>
              <a:gd name="connsiteY23-256" fmla="*/ 3616960 h 3881120"/>
              <a:gd name="connsiteX24-257" fmla="*/ 2357120 w 4846320"/>
              <a:gd name="connsiteY24-258" fmla="*/ 3881120 h 3881120"/>
              <a:gd name="connsiteX25-259" fmla="*/ 3139440 w 4846320"/>
              <a:gd name="connsiteY25-260" fmla="*/ 3830320 h 3881120"/>
              <a:gd name="connsiteX0-261" fmla="*/ 3068320 w 4846320"/>
              <a:gd name="connsiteY0-262" fmla="*/ 3881120 h 3881120"/>
              <a:gd name="connsiteX1-263" fmla="*/ 4439920 w 4846320"/>
              <a:gd name="connsiteY1-264" fmla="*/ 3119120 h 3881120"/>
              <a:gd name="connsiteX2-265" fmla="*/ 4846320 w 4846320"/>
              <a:gd name="connsiteY2-266" fmla="*/ 2397760 h 3881120"/>
              <a:gd name="connsiteX3-267" fmla="*/ 4683760 w 4846320"/>
              <a:gd name="connsiteY3-268" fmla="*/ 1991360 h 3881120"/>
              <a:gd name="connsiteX4-269" fmla="*/ 3870960 w 4846320"/>
              <a:gd name="connsiteY4-270" fmla="*/ 1554480 h 3881120"/>
              <a:gd name="connsiteX5-271" fmla="*/ 3434080 w 4846320"/>
              <a:gd name="connsiteY5-272" fmla="*/ 1026160 h 3881120"/>
              <a:gd name="connsiteX6-273" fmla="*/ 3586480 w 4846320"/>
              <a:gd name="connsiteY6-274" fmla="*/ 477520 h 3881120"/>
              <a:gd name="connsiteX7-275" fmla="*/ 3545840 w 4846320"/>
              <a:gd name="connsiteY7-276" fmla="*/ 71120 h 3881120"/>
              <a:gd name="connsiteX8-277" fmla="*/ 3139440 w 4846320"/>
              <a:gd name="connsiteY8-278" fmla="*/ 0 h 3881120"/>
              <a:gd name="connsiteX9-279" fmla="*/ 2804160 w 4846320"/>
              <a:gd name="connsiteY9-280" fmla="*/ 20320 h 3881120"/>
              <a:gd name="connsiteX10-281" fmla="*/ 2113280 w 4846320"/>
              <a:gd name="connsiteY10-282" fmla="*/ 416560 h 3881120"/>
              <a:gd name="connsiteX11-283" fmla="*/ 1656080 w 4846320"/>
              <a:gd name="connsiteY11-284" fmla="*/ 426720 h 3881120"/>
              <a:gd name="connsiteX12-285" fmla="*/ 1371600 w 4846320"/>
              <a:gd name="connsiteY12-286" fmla="*/ 243840 h 3881120"/>
              <a:gd name="connsiteX13-287" fmla="*/ 1036320 w 4846320"/>
              <a:gd name="connsiteY13-288" fmla="*/ 172720 h 3881120"/>
              <a:gd name="connsiteX14-289" fmla="*/ 650240 w 4846320"/>
              <a:gd name="connsiteY14-290" fmla="*/ 243840 h 3881120"/>
              <a:gd name="connsiteX15-291" fmla="*/ 720090 w 4846320"/>
              <a:gd name="connsiteY15-292" fmla="*/ 703580 h 3881120"/>
              <a:gd name="connsiteX16-293" fmla="*/ 678180 w 4846320"/>
              <a:gd name="connsiteY16-294" fmla="*/ 980440 h 3881120"/>
              <a:gd name="connsiteX17-295" fmla="*/ 820420 w 4846320"/>
              <a:gd name="connsiteY17-296" fmla="*/ 1060450 h 3881120"/>
              <a:gd name="connsiteX18-297" fmla="*/ 863600 w 4846320"/>
              <a:gd name="connsiteY18-298" fmla="*/ 1463040 h 3881120"/>
              <a:gd name="connsiteX19-299" fmla="*/ 741680 w 4846320"/>
              <a:gd name="connsiteY19-300" fmla="*/ 2021840 h 3881120"/>
              <a:gd name="connsiteX20-301" fmla="*/ 223520 w 4846320"/>
              <a:gd name="connsiteY20-302" fmla="*/ 2316480 h 3881120"/>
              <a:gd name="connsiteX21-303" fmla="*/ 0 w 4846320"/>
              <a:gd name="connsiteY21-304" fmla="*/ 2794000 h 3881120"/>
              <a:gd name="connsiteX22-305" fmla="*/ 132080 w 4846320"/>
              <a:gd name="connsiteY22-306" fmla="*/ 3190240 h 3881120"/>
              <a:gd name="connsiteX23-307" fmla="*/ 1249680 w 4846320"/>
              <a:gd name="connsiteY23-308" fmla="*/ 3616960 h 3881120"/>
              <a:gd name="connsiteX24-309" fmla="*/ 2357120 w 4846320"/>
              <a:gd name="connsiteY24-310" fmla="*/ 3881120 h 3881120"/>
              <a:gd name="connsiteX25-311" fmla="*/ 3139440 w 4846320"/>
              <a:gd name="connsiteY25-312" fmla="*/ 3830320 h 3881120"/>
              <a:gd name="connsiteX0-313" fmla="*/ 3068320 w 4846320"/>
              <a:gd name="connsiteY0-314" fmla="*/ 3881120 h 3881120"/>
              <a:gd name="connsiteX1-315" fmla="*/ 4439920 w 4846320"/>
              <a:gd name="connsiteY1-316" fmla="*/ 3119120 h 3881120"/>
              <a:gd name="connsiteX2-317" fmla="*/ 4846320 w 4846320"/>
              <a:gd name="connsiteY2-318" fmla="*/ 2397760 h 3881120"/>
              <a:gd name="connsiteX3-319" fmla="*/ 4683760 w 4846320"/>
              <a:gd name="connsiteY3-320" fmla="*/ 1991360 h 3881120"/>
              <a:gd name="connsiteX4-321" fmla="*/ 3870960 w 4846320"/>
              <a:gd name="connsiteY4-322" fmla="*/ 1554480 h 3881120"/>
              <a:gd name="connsiteX5-323" fmla="*/ 3434080 w 4846320"/>
              <a:gd name="connsiteY5-324" fmla="*/ 1026160 h 3881120"/>
              <a:gd name="connsiteX6-325" fmla="*/ 3586480 w 4846320"/>
              <a:gd name="connsiteY6-326" fmla="*/ 477520 h 3881120"/>
              <a:gd name="connsiteX7-327" fmla="*/ 3545840 w 4846320"/>
              <a:gd name="connsiteY7-328" fmla="*/ 71120 h 3881120"/>
              <a:gd name="connsiteX8-329" fmla="*/ 3139440 w 4846320"/>
              <a:gd name="connsiteY8-330" fmla="*/ 0 h 3881120"/>
              <a:gd name="connsiteX9-331" fmla="*/ 2804160 w 4846320"/>
              <a:gd name="connsiteY9-332" fmla="*/ 20320 h 3881120"/>
              <a:gd name="connsiteX10-333" fmla="*/ 2113280 w 4846320"/>
              <a:gd name="connsiteY10-334" fmla="*/ 416560 h 3881120"/>
              <a:gd name="connsiteX11-335" fmla="*/ 1656080 w 4846320"/>
              <a:gd name="connsiteY11-336" fmla="*/ 426720 h 3881120"/>
              <a:gd name="connsiteX12-337" fmla="*/ 1371600 w 4846320"/>
              <a:gd name="connsiteY12-338" fmla="*/ 243840 h 3881120"/>
              <a:gd name="connsiteX13-339" fmla="*/ 1036320 w 4846320"/>
              <a:gd name="connsiteY13-340" fmla="*/ 172720 h 3881120"/>
              <a:gd name="connsiteX14-341" fmla="*/ 650240 w 4846320"/>
              <a:gd name="connsiteY14-342" fmla="*/ 243840 h 3881120"/>
              <a:gd name="connsiteX15-343" fmla="*/ 693420 w 4846320"/>
              <a:gd name="connsiteY15-344" fmla="*/ 695960 h 3881120"/>
              <a:gd name="connsiteX16-345" fmla="*/ 678180 w 4846320"/>
              <a:gd name="connsiteY16-346" fmla="*/ 980440 h 3881120"/>
              <a:gd name="connsiteX17-347" fmla="*/ 820420 w 4846320"/>
              <a:gd name="connsiteY17-348" fmla="*/ 1060450 h 3881120"/>
              <a:gd name="connsiteX18-349" fmla="*/ 863600 w 4846320"/>
              <a:gd name="connsiteY18-350" fmla="*/ 1463040 h 3881120"/>
              <a:gd name="connsiteX19-351" fmla="*/ 741680 w 4846320"/>
              <a:gd name="connsiteY19-352" fmla="*/ 2021840 h 3881120"/>
              <a:gd name="connsiteX20-353" fmla="*/ 223520 w 4846320"/>
              <a:gd name="connsiteY20-354" fmla="*/ 2316480 h 3881120"/>
              <a:gd name="connsiteX21-355" fmla="*/ 0 w 4846320"/>
              <a:gd name="connsiteY21-356" fmla="*/ 2794000 h 3881120"/>
              <a:gd name="connsiteX22-357" fmla="*/ 132080 w 4846320"/>
              <a:gd name="connsiteY22-358" fmla="*/ 3190240 h 3881120"/>
              <a:gd name="connsiteX23-359" fmla="*/ 1249680 w 4846320"/>
              <a:gd name="connsiteY23-360" fmla="*/ 3616960 h 3881120"/>
              <a:gd name="connsiteX24-361" fmla="*/ 2357120 w 4846320"/>
              <a:gd name="connsiteY24-362" fmla="*/ 3881120 h 3881120"/>
              <a:gd name="connsiteX25-363" fmla="*/ 3139440 w 4846320"/>
              <a:gd name="connsiteY25-364" fmla="*/ 3830320 h 3881120"/>
              <a:gd name="connsiteX0-365" fmla="*/ 3068320 w 4846320"/>
              <a:gd name="connsiteY0-366" fmla="*/ 3881120 h 3881120"/>
              <a:gd name="connsiteX1-367" fmla="*/ 4439920 w 4846320"/>
              <a:gd name="connsiteY1-368" fmla="*/ 3119120 h 3881120"/>
              <a:gd name="connsiteX2-369" fmla="*/ 4846320 w 4846320"/>
              <a:gd name="connsiteY2-370" fmla="*/ 2397760 h 3881120"/>
              <a:gd name="connsiteX3-371" fmla="*/ 4683760 w 4846320"/>
              <a:gd name="connsiteY3-372" fmla="*/ 1991360 h 3881120"/>
              <a:gd name="connsiteX4-373" fmla="*/ 3870960 w 4846320"/>
              <a:gd name="connsiteY4-374" fmla="*/ 1554480 h 3881120"/>
              <a:gd name="connsiteX5-375" fmla="*/ 3434080 w 4846320"/>
              <a:gd name="connsiteY5-376" fmla="*/ 1026160 h 3881120"/>
              <a:gd name="connsiteX6-377" fmla="*/ 3586480 w 4846320"/>
              <a:gd name="connsiteY6-378" fmla="*/ 477520 h 3881120"/>
              <a:gd name="connsiteX7-379" fmla="*/ 3545840 w 4846320"/>
              <a:gd name="connsiteY7-380" fmla="*/ 71120 h 3881120"/>
              <a:gd name="connsiteX8-381" fmla="*/ 3139440 w 4846320"/>
              <a:gd name="connsiteY8-382" fmla="*/ 0 h 3881120"/>
              <a:gd name="connsiteX9-383" fmla="*/ 2804160 w 4846320"/>
              <a:gd name="connsiteY9-384" fmla="*/ 20320 h 3881120"/>
              <a:gd name="connsiteX10-385" fmla="*/ 2113280 w 4846320"/>
              <a:gd name="connsiteY10-386" fmla="*/ 416560 h 3881120"/>
              <a:gd name="connsiteX11-387" fmla="*/ 1656080 w 4846320"/>
              <a:gd name="connsiteY11-388" fmla="*/ 426720 h 3881120"/>
              <a:gd name="connsiteX12-389" fmla="*/ 1371600 w 4846320"/>
              <a:gd name="connsiteY12-390" fmla="*/ 243840 h 3881120"/>
              <a:gd name="connsiteX13-391" fmla="*/ 1036320 w 4846320"/>
              <a:gd name="connsiteY13-392" fmla="*/ 172720 h 3881120"/>
              <a:gd name="connsiteX14-393" fmla="*/ 650240 w 4846320"/>
              <a:gd name="connsiteY14-394" fmla="*/ 243840 h 3881120"/>
              <a:gd name="connsiteX15-395" fmla="*/ 693420 w 4846320"/>
              <a:gd name="connsiteY15-396" fmla="*/ 695960 h 3881120"/>
              <a:gd name="connsiteX16-397" fmla="*/ 655320 w 4846320"/>
              <a:gd name="connsiteY16-398" fmla="*/ 980440 h 3881120"/>
              <a:gd name="connsiteX17-399" fmla="*/ 820420 w 4846320"/>
              <a:gd name="connsiteY17-400" fmla="*/ 1060450 h 3881120"/>
              <a:gd name="connsiteX18-401" fmla="*/ 863600 w 4846320"/>
              <a:gd name="connsiteY18-402" fmla="*/ 1463040 h 3881120"/>
              <a:gd name="connsiteX19-403" fmla="*/ 741680 w 4846320"/>
              <a:gd name="connsiteY19-404" fmla="*/ 2021840 h 3881120"/>
              <a:gd name="connsiteX20-405" fmla="*/ 223520 w 4846320"/>
              <a:gd name="connsiteY20-406" fmla="*/ 2316480 h 3881120"/>
              <a:gd name="connsiteX21-407" fmla="*/ 0 w 4846320"/>
              <a:gd name="connsiteY21-408" fmla="*/ 2794000 h 3881120"/>
              <a:gd name="connsiteX22-409" fmla="*/ 132080 w 4846320"/>
              <a:gd name="connsiteY22-410" fmla="*/ 3190240 h 3881120"/>
              <a:gd name="connsiteX23-411" fmla="*/ 1249680 w 4846320"/>
              <a:gd name="connsiteY23-412" fmla="*/ 3616960 h 3881120"/>
              <a:gd name="connsiteX24-413" fmla="*/ 2357120 w 4846320"/>
              <a:gd name="connsiteY24-414" fmla="*/ 3881120 h 3881120"/>
              <a:gd name="connsiteX25-415" fmla="*/ 3139440 w 4846320"/>
              <a:gd name="connsiteY25-416" fmla="*/ 3830320 h 38811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2192000" cy="80772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4"/>
          <p:cNvSpPr txBox="1"/>
          <p:nvPr/>
        </p:nvSpPr>
        <p:spPr>
          <a:xfrm>
            <a:off x="2275367" y="1524000"/>
            <a:ext cx="7249633" cy="1107996"/>
          </a:xfrm>
          <a:prstGeom prst="rect">
            <a:avLst/>
          </a:prstGeom>
          <a:noFill/>
        </p:spPr>
        <p:txBody>
          <a:bodyPr wrap="square" lIns="0" tIns="0" rIns="0" bIns="0" rtlCol="0">
            <a:spAutoFit/>
          </a:bodyPr>
          <a:lstStyle/>
          <a:p>
            <a:pPr lvl="0" algn="ctr">
              <a:defRPr/>
            </a:pPr>
            <a:r>
              <a:rPr lang="en-US" sz="3600" dirty="0" err="1">
                <a:solidFill>
                  <a:srgbClr val="15F4FD"/>
                </a:solidFill>
                <a:latin typeface="Cambria" panose="02040503050406030204" pitchFamily="18" charset="0"/>
                <a:ea typeface="Cambria" panose="02040503050406030204" pitchFamily="18" charset="0"/>
              </a:rPr>
              <a:t>Điền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thích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hợp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vào</a:t>
            </a:r>
            <a:r>
              <a:rPr lang="en-US" sz="3600" dirty="0">
                <a:solidFill>
                  <a:srgbClr val="15F4FD"/>
                </a:solidFill>
                <a:latin typeface="Cambria" panose="02040503050406030204" pitchFamily="18" charset="0"/>
                <a:ea typeface="Cambria" panose="02040503050406030204" pitchFamily="18" charset="0"/>
              </a:rPr>
              <a:t> ô </a:t>
            </a:r>
            <a:r>
              <a:rPr lang="en-US" sz="3600" dirty="0" err="1">
                <a:solidFill>
                  <a:srgbClr val="15F4FD"/>
                </a:solidFill>
                <a:latin typeface="Cambria" panose="02040503050406030204" pitchFamily="18" charset="0"/>
                <a:ea typeface="Cambria" panose="02040503050406030204" pitchFamily="18" charset="0"/>
              </a:rPr>
              <a:t>trống</a:t>
            </a:r>
            <a:r>
              <a:rPr lang="en-US" sz="3600" dirty="0">
                <a:solidFill>
                  <a:srgbClr val="15F4FD"/>
                </a:solidFill>
                <a:latin typeface="Cambria" panose="02040503050406030204" pitchFamily="18" charset="0"/>
                <a:ea typeface="Cambria" panose="02040503050406030204" pitchFamily="18" charset="0"/>
              </a:rPr>
              <a:t>:</a:t>
            </a:r>
            <a:endParaRPr lang="en-US" sz="3600" dirty="0">
              <a:solidFill>
                <a:srgbClr val="15F4FD"/>
              </a:solidFill>
              <a:latin typeface="Cambria" panose="02040503050406030204" pitchFamily="18" charset="0"/>
              <a:ea typeface="Cambria" panose="02040503050406030204" pitchFamily="18" charset="0"/>
            </a:endParaRPr>
          </a:p>
          <a:p>
            <a:pPr lvl="0" algn="ctr">
              <a:defRPr/>
            </a:pPr>
            <a:r>
              <a:rPr lang="en-US" sz="3600" dirty="0">
                <a:solidFill>
                  <a:srgbClr val="15F4FD"/>
                </a:solidFill>
                <a:latin typeface="Cambria" panose="02040503050406030204" pitchFamily="18" charset="0"/>
                <a:ea typeface="Cambria" panose="02040503050406030204" pitchFamily="18" charset="0"/>
              </a:rPr>
              <a:t>126 + 357 = 357 + …..</a:t>
            </a:r>
            <a:endPar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9" name="Group 38"/>
          <p:cNvGrpSpPr/>
          <p:nvPr/>
        </p:nvGrpSpPr>
        <p:grpSpPr>
          <a:xfrm>
            <a:off x="1773821" y="3053257"/>
            <a:ext cx="4038600" cy="1368075"/>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p:cNvSpPr txBox="1"/>
            <p:nvPr/>
          </p:nvSpPr>
          <p:spPr>
            <a:xfrm>
              <a:off x="2523373" y="3506302"/>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126</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1775751" y="4816549"/>
            <a:ext cx="4038600" cy="1368075"/>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TextBox 34"/>
            <p:cNvSpPr txBox="1"/>
            <p:nvPr/>
          </p:nvSpPr>
          <p:spPr>
            <a:xfrm>
              <a:off x="2523373"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357</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6232967" y="4816549"/>
            <a:ext cx="4038600" cy="1368075"/>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065408"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2400" dirty="0">
                  <a:solidFill>
                    <a:prstClr val="white"/>
                  </a:solidFill>
                  <a:latin typeface="Cambria" panose="02040503050406030204" pitchFamily="18" charset="0"/>
                  <a:ea typeface="Cambria" panose="02040503050406030204" pitchFamily="18" charset="0"/>
                </a:rPr>
                <a:t>127</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18455" y="-3124200"/>
            <a:ext cx="468313" cy="468313"/>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2905212" y="-2630088"/>
            <a:ext cx="468313" cy="468313"/>
          </a:xfrm>
          <a:prstGeom prst="rect">
            <a:avLst/>
          </a:prstGeom>
        </p:spPr>
      </p:pic>
      <p:pic>
        <p:nvPicPr>
          <p:cNvPr id="7"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2012621" y="494112"/>
            <a:ext cx="1697125" cy="482498"/>
          </a:xfrm>
          <a:prstGeom prst="rect">
            <a:avLst/>
          </a:prstGeom>
        </p:spPr>
      </p:pic>
      <p:pic>
        <p:nvPicPr>
          <p:cNvPr id="11"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7467600" y="-1237903"/>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6000" fill="hold"/>
                                            <p:tgtEl>
                                              <p:spTgt spid="7"/>
                                            </p:tgtEl>
                                          </p:cBhvr>
                                        </p:cmd>
                                      </p:childTnLst>
                                    </p:cTn>
                                  </p:par>
                                  <p:par>
                                    <p:cTn id="30" presetID="1" presetClass="mediacall" presetSubtype="0" fill="hold" nodeType="withEffect">
                                      <p:stCondLst>
                                        <p:cond delay="0"/>
                                      </p:stCondLst>
                                      <p:childTnLst>
                                        <p:cmd type="call" cmd="playFrom(0.0)">
                                          <p:cBhvr>
                                            <p:cTn id="31"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54"/>
                    </p:tgtEl>
                  </p:cMediaNode>
                </p:audio>
                <p:audio>
                  <p:cMediaNode vol="80000">
                    <p:cTn id="33" fill="hold" display="0">
                      <p:stCondLst>
                        <p:cond delay="indefinite"/>
                      </p:stCondLst>
                      <p:endCondLst>
                        <p:cond evt="onStopAudio" delay="0">
                          <p:tgtEl>
                            <p:sldTgt/>
                          </p:tgtEl>
                        </p:cond>
                      </p:endCondLst>
                    </p:cTn>
                    <p:tgtEl>
                      <p:spTgt spid="55"/>
                    </p:tgtEl>
                  </p:cMediaNode>
                </p:audio>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withEffect">
                                      <p:stCondLst>
                                        <p:cond delay="250"/>
                                      </p:stCondLst>
                                      <p:childTnLst>
                                        <p:animRot by="120000">
                                          <p:cBhvr>
                                            <p:cTn id="38" dur="100" fill="hold">
                                              <p:stCondLst>
                                                <p:cond delay="0"/>
                                              </p:stCondLst>
                                            </p:cTn>
                                            <p:tgtEl>
                                              <p:spTgt spid="39"/>
                                            </p:tgtEl>
                                            <p:attrNameLst>
                                              <p:attrName>r</p:attrName>
                                            </p:attrNameLst>
                                          </p:cBhvr>
                                        </p:animRot>
                                        <p:animRot by="-240000">
                                          <p:cBhvr>
                                            <p:cTn id="39" dur="200" fill="hold">
                                              <p:stCondLst>
                                                <p:cond delay="200"/>
                                              </p:stCondLst>
                                            </p:cTn>
                                            <p:tgtEl>
                                              <p:spTgt spid="39"/>
                                            </p:tgtEl>
                                            <p:attrNameLst>
                                              <p:attrName>r</p:attrName>
                                            </p:attrNameLst>
                                          </p:cBhvr>
                                        </p:animRot>
                                        <p:animRot by="240000">
                                          <p:cBhvr>
                                            <p:cTn id="40" dur="200" fill="hold">
                                              <p:stCondLst>
                                                <p:cond delay="400"/>
                                              </p:stCondLst>
                                            </p:cTn>
                                            <p:tgtEl>
                                              <p:spTgt spid="39"/>
                                            </p:tgtEl>
                                            <p:attrNameLst>
                                              <p:attrName>r</p:attrName>
                                            </p:attrNameLst>
                                          </p:cBhvr>
                                        </p:animRot>
                                        <p:animRot by="-240000">
                                          <p:cBhvr>
                                            <p:cTn id="41" dur="200" fill="hold">
                                              <p:stCondLst>
                                                <p:cond delay="600"/>
                                              </p:stCondLst>
                                            </p:cTn>
                                            <p:tgtEl>
                                              <p:spTgt spid="39"/>
                                            </p:tgtEl>
                                            <p:attrNameLst>
                                              <p:attrName>r</p:attrName>
                                            </p:attrNameLst>
                                          </p:cBhvr>
                                        </p:animRot>
                                        <p:animRot by="120000">
                                          <p:cBhvr>
                                            <p:cTn id="42" dur="200" fill="hold">
                                              <p:stCondLst>
                                                <p:cond delay="800"/>
                                              </p:stCondLst>
                                            </p:cTn>
                                            <p:tgtEl>
                                              <p:spTgt spid="39"/>
                                            </p:tgtEl>
                                            <p:attrNameLst>
                                              <p:attrName>r</p:attrName>
                                            </p:attrNameLst>
                                          </p:cBhvr>
                                        </p:animRot>
                                      </p:childTnLst>
                                    </p:cTn>
                                  </p:par>
                                  <p:par>
                                    <p:cTn id="43" presetID="1" presetClass="mediacall" presetSubtype="0" fill="hold" nodeType="withEffect">
                                      <p:stCondLst>
                                        <p:cond delay="250"/>
                                      </p:stCondLst>
                                      <p:childTnLst>
                                        <p:cmd type="call" cmd="playFrom(0.0)">
                                          <p:cBhvr>
                                            <p:cTn id="44" dur="4214" fill="hold"/>
                                            <p:tgtEl>
                                              <p:spTgt spid="54"/>
                                            </p:tgtEl>
                                          </p:cBhvr>
                                        </p:cmd>
                                      </p:childTnLst>
                                    </p:cTn>
                                  </p:par>
                                  <p:par>
                                    <p:cTn id="45" presetID="1" presetClass="exit" presetSubtype="0" fill="hold" nodeType="withEffect">
                                      <p:stCondLst>
                                        <p:cond delay="25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xit" presetSubtype="0" fill="hold" nodeType="withEffect">
                                      <p:stCondLst>
                                        <p:cond delay="25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9" restart="whenNotActive" fill="hold" evtFilter="cancelBubble" nodeType="interactiveSeq">
                    <p:stCondLst>
                      <p:cond evt="onClick" delay="0">
                        <p:tgtEl>
                          <p:spTgt spid="41"/>
                        </p:tgtEl>
                      </p:cond>
                    </p:stCondLst>
                    <p:endSync evt="end" delay="0">
                      <p:rtn val="all"/>
                    </p:endSync>
                    <p:childTnLst>
                      <p:par>
                        <p:cTn id="50" fill="hold">
                          <p:stCondLst>
                            <p:cond delay="0"/>
                          </p:stCondLst>
                          <p:childTnLst>
                            <p:par>
                              <p:cTn id="51" fill="hold">
                                <p:stCondLst>
                                  <p:cond delay="0"/>
                                </p:stCondLst>
                                <p:childTnLst>
                                  <p:par>
                                    <p:cTn id="52" presetID="47" presetClass="exit" presetSubtype="0" fill="hold" nodeType="clickEffect">
                                      <p:stCondLst>
                                        <p:cond delay="0"/>
                                      </p:stCondLst>
                                      <p:childTnLst>
                                        <p:animEffect transition="out" filter="fade">
                                          <p:cBhvr>
                                            <p:cTn id="53" dur="1000"/>
                                            <p:tgtEl>
                                              <p:spTgt spid="41"/>
                                            </p:tgtEl>
                                          </p:cBhvr>
                                        </p:animEffect>
                                        <p:anim calcmode="lin" valueType="num">
                                          <p:cBhvr>
                                            <p:cTn id="54" dur="1000"/>
                                            <p:tgtEl>
                                              <p:spTgt spid="41"/>
                                            </p:tgtEl>
                                            <p:attrNameLst>
                                              <p:attrName>ppt_x</p:attrName>
                                            </p:attrNameLst>
                                          </p:cBhvr>
                                          <p:tavLst>
                                            <p:tav tm="0">
                                              <p:val>
                                                <p:strVal val="ppt_x"/>
                                              </p:val>
                                            </p:tav>
                                            <p:tav tm="100000">
                                              <p:val>
                                                <p:strVal val="ppt_x"/>
                                              </p:val>
                                            </p:tav>
                                          </p:tavLst>
                                        </p:anim>
                                        <p:anim calcmode="lin" valueType="num">
                                          <p:cBhvr>
                                            <p:cTn id="55" dur="1000"/>
                                            <p:tgtEl>
                                              <p:spTgt spid="41"/>
                                            </p:tgtEl>
                                            <p:attrNameLst>
                                              <p:attrName>ppt_y</p:attrName>
                                            </p:attrNameLst>
                                          </p:cBhvr>
                                          <p:tavLst>
                                            <p:tav tm="0">
                                              <p:val>
                                                <p:strVal val="ppt_y"/>
                                              </p:val>
                                            </p:tav>
                                            <p:tav tm="100000">
                                              <p:val>
                                                <p:strVal val="ppt_y-.1"/>
                                              </p:val>
                                            </p:tav>
                                          </p:tavLst>
                                        </p:anim>
                                        <p:set>
                                          <p:cBhvr>
                                            <p:cTn id="56" dur="1" fill="hold">
                                              <p:stCondLst>
                                                <p:cond delay="999"/>
                                              </p:stCondLst>
                                            </p:cTn>
                                            <p:tgtEl>
                                              <p:spTgt spid="41"/>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1044" fill="hold"/>
                                            <p:tgtEl>
                                              <p:spTgt spid="55"/>
                                            </p:tgtEl>
                                          </p:cBhvr>
                                        </p:cmd>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40"/>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nodeType="clickEffect">
                                      <p:stCondLst>
                                        <p:cond delay="0"/>
                                      </p:stCondLst>
                                      <p:childTnLst>
                                        <p:animEffect transition="out" filter="fade">
                                          <p:cBhvr>
                                            <p:cTn id="63" dur="1000"/>
                                            <p:tgtEl>
                                              <p:spTgt spid="40"/>
                                            </p:tgtEl>
                                          </p:cBhvr>
                                        </p:animEffect>
                                        <p:anim calcmode="lin" valueType="num">
                                          <p:cBhvr>
                                            <p:cTn id="64" dur="1000"/>
                                            <p:tgtEl>
                                              <p:spTgt spid="40"/>
                                            </p:tgtEl>
                                            <p:attrNameLst>
                                              <p:attrName>ppt_x</p:attrName>
                                            </p:attrNameLst>
                                          </p:cBhvr>
                                          <p:tavLst>
                                            <p:tav tm="0">
                                              <p:val>
                                                <p:strVal val="ppt_x"/>
                                              </p:val>
                                            </p:tav>
                                            <p:tav tm="100000">
                                              <p:val>
                                                <p:strVal val="ppt_x"/>
                                              </p:val>
                                            </p:tav>
                                          </p:tavLst>
                                        </p:anim>
                                        <p:anim calcmode="lin" valueType="num">
                                          <p:cBhvr>
                                            <p:cTn id="65" dur="1000"/>
                                            <p:tgtEl>
                                              <p:spTgt spid="40"/>
                                            </p:tgtEl>
                                            <p:attrNameLst>
                                              <p:attrName>ppt_y</p:attrName>
                                            </p:attrNameLst>
                                          </p:cBhvr>
                                          <p:tavLst>
                                            <p:tav tm="0">
                                              <p:val>
                                                <p:strVal val="ppt_y"/>
                                              </p:val>
                                            </p:tav>
                                            <p:tav tm="100000">
                                              <p:val>
                                                <p:strVal val="ppt_y-.1"/>
                                              </p:val>
                                            </p:tav>
                                          </p:tavLst>
                                        </p:anim>
                                        <p:set>
                                          <p:cBhvr>
                                            <p:cTn id="66" dur="1" fill="hold">
                                              <p:stCondLst>
                                                <p:cond delay="999"/>
                                              </p:stCondLst>
                                            </p:cTn>
                                            <p:tgtEl>
                                              <p:spTgt spid="40"/>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1044" fill="hold"/>
                                            <p:tgtEl>
                                              <p:spTgt spid="55"/>
                                            </p:tgtEl>
                                          </p:cBhvr>
                                        </p:cmd>
                                      </p:childTnLst>
                                    </p:cTn>
                                  </p:par>
                                </p:childTnLst>
                              </p:cTn>
                            </p:par>
                          </p:childTnLst>
                        </p:cTn>
                      </p:par>
                    </p:childTnLst>
                  </p:cTn>
                  <p:nextCondLst>
                    <p:cond evt="onClick" delay="0">
                      <p:tgtEl>
                        <p:spTgt spid="40"/>
                      </p:tgtEl>
                    </p:cond>
                  </p:nextCondLst>
                </p:seq>
                <p:video>
                  <p:cMediaNode vol="80000">
                    <p:cTn id="69" fill="hold" display="0">
                      <p:stCondLst>
                        <p:cond delay="indefinite"/>
                      </p:stCondLst>
                    </p:cTn>
                    <p:tgtEl>
                      <p:spTgt spid="7"/>
                    </p:tgtEl>
                  </p:cMediaNode>
                </p:video>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7"/>
                                            </p:tgtEl>
                                          </p:cBhvr>
                                        </p:cmd>
                                      </p:childTnLst>
                                    </p:cTn>
                                  </p:par>
                                </p:childTnLst>
                              </p:cTn>
                            </p:par>
                          </p:childTnLst>
                        </p:cTn>
                      </p:par>
                    </p:childTnLst>
                  </p:cTn>
                  <p:nextCondLst>
                    <p:cond evt="onClick" delay="0">
                      <p:tgtEl>
                        <p:spTgt spid="7"/>
                      </p:tgtEl>
                    </p:cond>
                  </p:nextCondLst>
                </p:seq>
                <p:audio>
                  <p:cMediaNode vol="80000">
                    <p:cTn id="75"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6000" fill="hold"/>
                                            <p:tgtEl>
                                              <p:spTgt spid="7"/>
                                            </p:tgtEl>
                                          </p:cBhvr>
                                        </p:cmd>
                                      </p:childTnLst>
                                    </p:cTn>
                                  </p:par>
                                  <p:par>
                                    <p:cTn id="30" presetID="1" presetClass="mediacall" presetSubtype="0" fill="hold" nodeType="withEffect">
                                      <p:stCondLst>
                                        <p:cond delay="0"/>
                                      </p:stCondLst>
                                      <p:childTnLst>
                                        <p:cmd type="call" cmd="playFrom(0.0)">
                                          <p:cBhvr>
                                            <p:cTn id="31"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54"/>
                    </p:tgtEl>
                  </p:cMediaNode>
                </p:audio>
                <p:audio>
                  <p:cMediaNode vol="80000">
                    <p:cTn id="33" fill="hold" display="0">
                      <p:stCondLst>
                        <p:cond delay="indefinite"/>
                      </p:stCondLst>
                      <p:endCondLst>
                        <p:cond evt="onStopAudio" delay="0">
                          <p:tgtEl>
                            <p:sldTgt/>
                          </p:tgtEl>
                        </p:cond>
                      </p:endCondLst>
                    </p:cTn>
                    <p:tgtEl>
                      <p:spTgt spid="55"/>
                    </p:tgtEl>
                  </p:cMediaNode>
                </p:audio>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withEffect">
                                      <p:stCondLst>
                                        <p:cond delay="250"/>
                                      </p:stCondLst>
                                      <p:childTnLst>
                                        <p:animRot by="120000">
                                          <p:cBhvr>
                                            <p:cTn id="38" dur="100" fill="hold">
                                              <p:stCondLst>
                                                <p:cond delay="0"/>
                                              </p:stCondLst>
                                            </p:cTn>
                                            <p:tgtEl>
                                              <p:spTgt spid="39"/>
                                            </p:tgtEl>
                                            <p:attrNameLst>
                                              <p:attrName>r</p:attrName>
                                            </p:attrNameLst>
                                          </p:cBhvr>
                                        </p:animRot>
                                        <p:animRot by="-240000">
                                          <p:cBhvr>
                                            <p:cTn id="39" dur="200" fill="hold">
                                              <p:stCondLst>
                                                <p:cond delay="200"/>
                                              </p:stCondLst>
                                            </p:cTn>
                                            <p:tgtEl>
                                              <p:spTgt spid="39"/>
                                            </p:tgtEl>
                                            <p:attrNameLst>
                                              <p:attrName>r</p:attrName>
                                            </p:attrNameLst>
                                          </p:cBhvr>
                                        </p:animRot>
                                        <p:animRot by="240000">
                                          <p:cBhvr>
                                            <p:cTn id="40" dur="200" fill="hold">
                                              <p:stCondLst>
                                                <p:cond delay="400"/>
                                              </p:stCondLst>
                                            </p:cTn>
                                            <p:tgtEl>
                                              <p:spTgt spid="39"/>
                                            </p:tgtEl>
                                            <p:attrNameLst>
                                              <p:attrName>r</p:attrName>
                                            </p:attrNameLst>
                                          </p:cBhvr>
                                        </p:animRot>
                                        <p:animRot by="-240000">
                                          <p:cBhvr>
                                            <p:cTn id="41" dur="200" fill="hold">
                                              <p:stCondLst>
                                                <p:cond delay="600"/>
                                              </p:stCondLst>
                                            </p:cTn>
                                            <p:tgtEl>
                                              <p:spTgt spid="39"/>
                                            </p:tgtEl>
                                            <p:attrNameLst>
                                              <p:attrName>r</p:attrName>
                                            </p:attrNameLst>
                                          </p:cBhvr>
                                        </p:animRot>
                                        <p:animRot by="120000">
                                          <p:cBhvr>
                                            <p:cTn id="42" dur="200" fill="hold">
                                              <p:stCondLst>
                                                <p:cond delay="800"/>
                                              </p:stCondLst>
                                            </p:cTn>
                                            <p:tgtEl>
                                              <p:spTgt spid="39"/>
                                            </p:tgtEl>
                                            <p:attrNameLst>
                                              <p:attrName>r</p:attrName>
                                            </p:attrNameLst>
                                          </p:cBhvr>
                                        </p:animRot>
                                      </p:childTnLst>
                                    </p:cTn>
                                  </p:par>
                                  <p:par>
                                    <p:cTn id="43" presetID="1" presetClass="mediacall" presetSubtype="0" fill="hold" nodeType="withEffect">
                                      <p:stCondLst>
                                        <p:cond delay="250"/>
                                      </p:stCondLst>
                                      <p:childTnLst>
                                        <p:cmd type="call" cmd="playFrom(0.0)">
                                          <p:cBhvr>
                                            <p:cTn id="44" dur="4214" fill="hold"/>
                                            <p:tgtEl>
                                              <p:spTgt spid="54"/>
                                            </p:tgtEl>
                                          </p:cBhvr>
                                        </p:cmd>
                                      </p:childTnLst>
                                    </p:cTn>
                                  </p:par>
                                  <p:par>
                                    <p:cTn id="45" presetID="1" presetClass="exit" presetSubtype="0" fill="hold" nodeType="withEffect">
                                      <p:stCondLst>
                                        <p:cond delay="25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xit" presetSubtype="0" fill="hold" nodeType="withEffect">
                                      <p:stCondLst>
                                        <p:cond delay="25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9" restart="whenNotActive" fill="hold" evtFilter="cancelBubble" nodeType="interactiveSeq">
                    <p:stCondLst>
                      <p:cond evt="onClick" delay="0">
                        <p:tgtEl>
                          <p:spTgt spid="41"/>
                        </p:tgtEl>
                      </p:cond>
                    </p:stCondLst>
                    <p:endSync evt="end" delay="0">
                      <p:rtn val="all"/>
                    </p:endSync>
                    <p:childTnLst>
                      <p:par>
                        <p:cTn id="50" fill="hold">
                          <p:stCondLst>
                            <p:cond delay="0"/>
                          </p:stCondLst>
                          <p:childTnLst>
                            <p:par>
                              <p:cTn id="51" fill="hold">
                                <p:stCondLst>
                                  <p:cond delay="0"/>
                                </p:stCondLst>
                                <p:childTnLst>
                                  <p:par>
                                    <p:cTn id="52" presetID="47" presetClass="exit" presetSubtype="0" fill="hold" nodeType="clickEffect">
                                      <p:stCondLst>
                                        <p:cond delay="0"/>
                                      </p:stCondLst>
                                      <p:childTnLst>
                                        <p:animEffect transition="out" filter="fade">
                                          <p:cBhvr>
                                            <p:cTn id="53" dur="1000"/>
                                            <p:tgtEl>
                                              <p:spTgt spid="41"/>
                                            </p:tgtEl>
                                          </p:cBhvr>
                                        </p:animEffect>
                                        <p:anim calcmode="lin" valueType="num">
                                          <p:cBhvr>
                                            <p:cTn id="54" dur="1000"/>
                                            <p:tgtEl>
                                              <p:spTgt spid="41"/>
                                            </p:tgtEl>
                                            <p:attrNameLst>
                                              <p:attrName>ppt_x</p:attrName>
                                            </p:attrNameLst>
                                          </p:cBhvr>
                                          <p:tavLst>
                                            <p:tav tm="0">
                                              <p:val>
                                                <p:strVal val="ppt_x"/>
                                              </p:val>
                                            </p:tav>
                                            <p:tav tm="100000">
                                              <p:val>
                                                <p:strVal val="ppt_x"/>
                                              </p:val>
                                            </p:tav>
                                          </p:tavLst>
                                        </p:anim>
                                        <p:anim calcmode="lin" valueType="num">
                                          <p:cBhvr>
                                            <p:cTn id="55" dur="1000"/>
                                            <p:tgtEl>
                                              <p:spTgt spid="41"/>
                                            </p:tgtEl>
                                            <p:attrNameLst>
                                              <p:attrName>ppt_y</p:attrName>
                                            </p:attrNameLst>
                                          </p:cBhvr>
                                          <p:tavLst>
                                            <p:tav tm="0">
                                              <p:val>
                                                <p:strVal val="ppt_y"/>
                                              </p:val>
                                            </p:tav>
                                            <p:tav tm="100000">
                                              <p:val>
                                                <p:strVal val="ppt_y-.1"/>
                                              </p:val>
                                            </p:tav>
                                          </p:tavLst>
                                        </p:anim>
                                        <p:set>
                                          <p:cBhvr>
                                            <p:cTn id="56" dur="1" fill="hold">
                                              <p:stCondLst>
                                                <p:cond delay="999"/>
                                              </p:stCondLst>
                                            </p:cTn>
                                            <p:tgtEl>
                                              <p:spTgt spid="41"/>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1044" fill="hold"/>
                                            <p:tgtEl>
                                              <p:spTgt spid="55"/>
                                            </p:tgtEl>
                                          </p:cBhvr>
                                        </p:cmd>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40"/>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nodeType="clickEffect">
                                      <p:stCondLst>
                                        <p:cond delay="0"/>
                                      </p:stCondLst>
                                      <p:childTnLst>
                                        <p:animEffect transition="out" filter="fade">
                                          <p:cBhvr>
                                            <p:cTn id="63" dur="1000"/>
                                            <p:tgtEl>
                                              <p:spTgt spid="40"/>
                                            </p:tgtEl>
                                          </p:cBhvr>
                                        </p:animEffect>
                                        <p:anim calcmode="lin" valueType="num">
                                          <p:cBhvr>
                                            <p:cTn id="64" dur="1000"/>
                                            <p:tgtEl>
                                              <p:spTgt spid="40"/>
                                            </p:tgtEl>
                                            <p:attrNameLst>
                                              <p:attrName>ppt_x</p:attrName>
                                            </p:attrNameLst>
                                          </p:cBhvr>
                                          <p:tavLst>
                                            <p:tav tm="0">
                                              <p:val>
                                                <p:strVal val="ppt_x"/>
                                              </p:val>
                                            </p:tav>
                                            <p:tav tm="100000">
                                              <p:val>
                                                <p:strVal val="ppt_x"/>
                                              </p:val>
                                            </p:tav>
                                          </p:tavLst>
                                        </p:anim>
                                        <p:anim calcmode="lin" valueType="num">
                                          <p:cBhvr>
                                            <p:cTn id="65" dur="1000"/>
                                            <p:tgtEl>
                                              <p:spTgt spid="40"/>
                                            </p:tgtEl>
                                            <p:attrNameLst>
                                              <p:attrName>ppt_y</p:attrName>
                                            </p:attrNameLst>
                                          </p:cBhvr>
                                          <p:tavLst>
                                            <p:tav tm="0">
                                              <p:val>
                                                <p:strVal val="ppt_y"/>
                                              </p:val>
                                            </p:tav>
                                            <p:tav tm="100000">
                                              <p:val>
                                                <p:strVal val="ppt_y-.1"/>
                                              </p:val>
                                            </p:tav>
                                          </p:tavLst>
                                        </p:anim>
                                        <p:set>
                                          <p:cBhvr>
                                            <p:cTn id="66" dur="1" fill="hold">
                                              <p:stCondLst>
                                                <p:cond delay="999"/>
                                              </p:stCondLst>
                                            </p:cTn>
                                            <p:tgtEl>
                                              <p:spTgt spid="40"/>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1044" fill="hold"/>
                                            <p:tgtEl>
                                              <p:spTgt spid="55"/>
                                            </p:tgtEl>
                                          </p:cBhvr>
                                        </p:cmd>
                                      </p:childTnLst>
                                    </p:cTn>
                                  </p:par>
                                </p:childTnLst>
                              </p:cTn>
                            </p:par>
                          </p:childTnLst>
                        </p:cTn>
                      </p:par>
                    </p:childTnLst>
                  </p:cTn>
                  <p:nextCondLst>
                    <p:cond evt="onClick" delay="0">
                      <p:tgtEl>
                        <p:spTgt spid="40"/>
                      </p:tgtEl>
                    </p:cond>
                  </p:nextCondLst>
                </p:seq>
                <p:video>
                  <p:cMediaNode vol="80000">
                    <p:cTn id="69" fill="hold" display="0">
                      <p:stCondLst>
                        <p:cond delay="indefinite"/>
                      </p:stCondLst>
                    </p:cTn>
                    <p:tgtEl>
                      <p:spTgt spid="7"/>
                    </p:tgtEl>
                  </p:cMediaNode>
                </p:video>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7"/>
                                            </p:tgtEl>
                                          </p:cBhvr>
                                        </p:cmd>
                                      </p:childTnLst>
                                    </p:cTn>
                                  </p:par>
                                </p:childTnLst>
                              </p:cTn>
                            </p:par>
                          </p:childTnLst>
                        </p:cTn>
                      </p:par>
                    </p:childTnLst>
                  </p:cTn>
                  <p:nextCondLst>
                    <p:cond evt="onClick" delay="0">
                      <p:tgtEl>
                        <p:spTgt spid="7"/>
                      </p:tgtEl>
                    </p:cond>
                  </p:nextCondLst>
                </p:seq>
                <p:audio>
                  <p:cMediaNode vol="80000">
                    <p:cTn id="75"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2192000" cy="80772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4"/>
          <p:cNvSpPr txBox="1"/>
          <p:nvPr/>
        </p:nvSpPr>
        <p:spPr>
          <a:xfrm>
            <a:off x="2562446" y="1109330"/>
            <a:ext cx="6920023"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So </a:t>
            </a:r>
            <a:r>
              <a:rPr kumimoji="0" lang="en-US" sz="40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sánh</a:t>
            </a:r>
            <a:r>
              <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1 875 + 9 876 ….. 9 876 + 1 875</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sp>
        <p:nvSpPr>
          <p:cNvPr id="21" name="Freeform 7"/>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9" name="Group 38"/>
          <p:cNvGrpSpPr/>
          <p:nvPr/>
        </p:nvGrpSpPr>
        <p:grpSpPr>
          <a:xfrm>
            <a:off x="6377651" y="4816549"/>
            <a:ext cx="4038600" cy="1368075"/>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p:cNvSpPr txBox="1"/>
            <p:nvPr/>
          </p:nvSpPr>
          <p:spPr>
            <a:xfrm>
              <a:off x="2523373" y="3506302"/>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1775751" y="4816549"/>
            <a:ext cx="4038600" cy="1368075"/>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TextBox 34"/>
            <p:cNvSpPr txBox="1"/>
            <p:nvPr/>
          </p:nvSpPr>
          <p:spPr>
            <a:xfrm>
              <a:off x="2523373"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&lt;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775751" y="2990959"/>
            <a:ext cx="4038600" cy="1368075"/>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065408"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&gt;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18455" y="-3124200"/>
            <a:ext cx="468313" cy="468313"/>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2905212" y="-2630088"/>
            <a:ext cx="468313" cy="468313"/>
          </a:xfrm>
          <a:prstGeom prst="rect">
            <a:avLst/>
          </a:prstGeom>
        </p:spPr>
      </p:pic>
      <p:pic>
        <p:nvPicPr>
          <p:cNvPr id="2"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2012621" y="494112"/>
            <a:ext cx="1697125" cy="482498"/>
          </a:xfrm>
          <a:prstGeom prst="rect">
            <a:avLst/>
          </a:prstGeom>
        </p:spPr>
      </p:pic>
      <p:pic>
        <p:nvPicPr>
          <p:cNvPr id="3"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7467600" y="-1237903"/>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2192000" cy="80772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4"/>
          <p:cNvSpPr txBox="1"/>
          <p:nvPr/>
        </p:nvSpPr>
        <p:spPr>
          <a:xfrm>
            <a:off x="3211033" y="1524000"/>
            <a:ext cx="6313967"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So </a:t>
            </a:r>
            <a:r>
              <a:rPr kumimoji="0" lang="en-US" sz="36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sánh</a:t>
            </a:r>
            <a:r>
              <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5 269 + 2 017 ….. 2 017 + 5 962</a:t>
            </a:r>
            <a:endPar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sp>
        <p:nvSpPr>
          <p:cNvPr id="21" name="Freeform 7"/>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9" name="Group 38"/>
          <p:cNvGrpSpPr/>
          <p:nvPr/>
        </p:nvGrpSpPr>
        <p:grpSpPr>
          <a:xfrm>
            <a:off x="1834045" y="4704885"/>
            <a:ext cx="4038600" cy="1368075"/>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p:cNvSpPr txBox="1"/>
            <p:nvPr/>
          </p:nvSpPr>
          <p:spPr>
            <a:xfrm>
              <a:off x="2523373" y="3506302"/>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&lt;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1834045" y="2844223"/>
            <a:ext cx="4038600" cy="1368075"/>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TextBox 34"/>
            <p:cNvSpPr txBox="1"/>
            <p:nvPr/>
          </p:nvSpPr>
          <p:spPr>
            <a:xfrm>
              <a:off x="2523373"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6232967" y="4704885"/>
            <a:ext cx="4038600" cy="1368075"/>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065408"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&gt;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18455" y="-3124200"/>
            <a:ext cx="468313" cy="468313"/>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2905212" y="-2630088"/>
            <a:ext cx="468313" cy="468313"/>
          </a:xfrm>
          <a:prstGeom prst="rect">
            <a:avLst/>
          </a:prstGeom>
        </p:spPr>
      </p:pic>
      <p:pic>
        <p:nvPicPr>
          <p:cNvPr id="2"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2012621" y="494112"/>
            <a:ext cx="1697125" cy="482498"/>
          </a:xfrm>
          <a:prstGeom prst="rect">
            <a:avLst/>
          </a:prstGeom>
        </p:spPr>
      </p:pic>
      <p:pic>
        <p:nvPicPr>
          <p:cNvPr id="3"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7467600" y="-1237903"/>
            <a:ext cx="487363" cy="487363"/>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HỞI ĐỘNG TOÁ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246427"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treasure chest with gold and skulls&#10;&#10;Description automatically generated with medium confidence"/>
          <p:cNvPicPr>
            <a:picLocks noGrp="1" noChangeAspect="1"/>
          </p:cNvPicPr>
          <p:nvPr>
            <p:ph idx="1"/>
          </p:nvPr>
        </p:nvPicPr>
        <p:blipFill rotWithShape="1">
          <a:blip r:embed="rId1">
            <a:extLst>
              <a:ext uri="{28A0092B-C50C-407E-A947-70E740481C1C}">
                <a14:useLocalDpi xmlns:a14="http://schemas.microsoft.com/office/drawing/2010/main" val="0"/>
              </a:ext>
            </a:extLst>
          </a:blip>
          <a:srcRect l="7424" r="3672" b="1"/>
          <a:stretch>
            <a:fillRect/>
          </a:stretch>
        </p:blipFill>
        <p:spPr>
          <a:xfrm>
            <a:off x="20" y="1282"/>
            <a:ext cx="12191980" cy="6856718"/>
          </a:xfrm>
          <a:prstGeom prst="rect">
            <a:avLst/>
          </a:prstGeom>
        </p:spPr>
      </p:pic>
      <p:grpSp>
        <p:nvGrpSpPr>
          <p:cNvPr id="8" name="Group 7"/>
          <p:cNvGrpSpPr/>
          <p:nvPr/>
        </p:nvGrpSpPr>
        <p:grpSpPr>
          <a:xfrm>
            <a:off x="2640268" y="-1388119"/>
            <a:ext cx="7303065" cy="7303065"/>
            <a:chOff x="2192593" y="-1292869"/>
            <a:chExt cx="7303065" cy="7303065"/>
          </a:xfrm>
        </p:grpSpPr>
        <p:pic>
          <p:nvPicPr>
            <p:cNvPr id="6"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92593" y="-1292869"/>
              <a:ext cx="7303065" cy="7303065"/>
            </a:xfrm>
            <a:prstGeom prst="rect">
              <a:avLst/>
            </a:prstGeom>
          </p:spPr>
        </p:pic>
        <p:sp>
          <p:nvSpPr>
            <p:cNvPr id="7" name="TextBox 6"/>
            <p:cNvSpPr txBox="1"/>
            <p:nvPr/>
          </p:nvSpPr>
          <p:spPr>
            <a:xfrm>
              <a:off x="3598606" y="1692217"/>
              <a:ext cx="416887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Chúc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thấy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kho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báu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p:cNvPicPr>
            <a:picLocks noChangeAspect="1"/>
          </p:cNvPicPr>
          <p:nvPr/>
        </p:nvPicPr>
        <p:blipFill>
          <a:blip r:embed="rId4"/>
          <a:stretch>
            <a:fillRect/>
          </a:stretch>
        </p:blipFill>
        <p:spPr>
          <a:xfrm>
            <a:off x="161925" y="2706671"/>
            <a:ext cx="3423284" cy="415132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43296" y="4076829"/>
            <a:ext cx="13331304" cy="3308113"/>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5266688" cy="1345009"/>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482919" y="584651"/>
            <a:ext cx="8897163" cy="501414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38100"/>
              <a:ext cx="4777112" cy="2730318"/>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685800" y="802550"/>
            <a:ext cx="8491399" cy="4578342"/>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38100"/>
              <a:ext cx="4559246" cy="249632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2"/>
          <p:cNvSpPr/>
          <p:nvPr/>
        </p:nvSpPr>
        <p:spPr>
          <a:xfrm>
            <a:off x="8470704"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729983"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a:off x="11316399" y="310088"/>
            <a:ext cx="1410621" cy="1418357"/>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2789933" y="6031840"/>
            <a:ext cx="8482300" cy="4611287"/>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flipH="1">
            <a:off x="8413242" y="1333629"/>
            <a:ext cx="3778758" cy="5486400"/>
          </a:xfrm>
          <a:custGeom>
            <a:avLst/>
            <a:gdLst/>
            <a:ahLst/>
            <a:cxnLst/>
            <a:rect l="l" t="t" r="r" b="b"/>
            <a:pathLst>
              <a:path w="5668137" h="8229600">
                <a:moveTo>
                  <a:pt x="5668137" y="0"/>
                </a:moveTo>
                <a:lnTo>
                  <a:pt x="0" y="0"/>
                </a:lnTo>
                <a:lnTo>
                  <a:pt x="0" y="8229600"/>
                </a:lnTo>
                <a:lnTo>
                  <a:pt x="5668137" y="8229600"/>
                </a:lnTo>
                <a:lnTo>
                  <a:pt x="5668137" y="0"/>
                </a:lnTo>
                <a:close/>
              </a:path>
            </a:pathLst>
          </a:custGeom>
          <a:blipFill>
            <a:blip r:embed="rId7"/>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12017440" y="5215012"/>
            <a:ext cx="1750248" cy="1708879"/>
          </a:xfrm>
          <a:custGeom>
            <a:avLst/>
            <a:gdLst/>
            <a:ahLst/>
            <a:cxnLst/>
            <a:rect l="l" t="t" r="r" b="b"/>
            <a:pathLst>
              <a:path w="2625372" h="2563318">
                <a:moveTo>
                  <a:pt x="0" y="0"/>
                </a:moveTo>
                <a:lnTo>
                  <a:pt x="2625372" y="0"/>
                </a:lnTo>
                <a:lnTo>
                  <a:pt x="2625372" y="2563318"/>
                </a:lnTo>
                <a:lnTo>
                  <a:pt x="0" y="25633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5574" y="847662"/>
            <a:ext cx="1544454" cy="1544454"/>
          </a:xfrm>
          <a:prstGeom prst="rect">
            <a:avLst/>
          </a:prstGeom>
        </p:spPr>
      </p:pic>
      <p:pic>
        <p:nvPicPr>
          <p:cNvPr id="27" name="Picture 26"/>
          <p:cNvPicPr>
            <a:picLocks noChangeAspect="1"/>
          </p:cNvPicPr>
          <p:nvPr/>
        </p:nvPicPr>
        <p:blipFill>
          <a:blip r:embed="rId11"/>
          <a:stretch>
            <a:fillRect/>
          </a:stretch>
        </p:blipFill>
        <p:spPr>
          <a:xfrm>
            <a:off x="-443296" y="1717549"/>
            <a:ext cx="10040982" cy="3218967"/>
          </a:xfrm>
          <a:prstGeom prst="rect">
            <a:avLst/>
          </a:prstGeom>
        </p:spPr>
      </p:pic>
      <p:pic>
        <p:nvPicPr>
          <p:cNvPr id="11" name="Picture 10" descr="A round pink circle with white text and a black background&#10;&#10;AI-generated content may be incorrec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2091" y="0"/>
            <a:ext cx="1569029" cy="15690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43296" y="4076829"/>
            <a:ext cx="13331304" cy="3308113"/>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5266688" cy="1345009"/>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11"/>
          <p:cNvSpPr/>
          <p:nvPr/>
        </p:nvSpPr>
        <p:spPr>
          <a:xfrm rot="537599">
            <a:off x="1853687" y="4154421"/>
            <a:ext cx="1084693" cy="1126975"/>
          </a:xfrm>
          <a:custGeom>
            <a:avLst/>
            <a:gdLst/>
            <a:ahLst/>
            <a:cxnLst/>
            <a:rect l="l" t="t" r="r" b="b"/>
            <a:pathLst>
              <a:path w="2093831" h="2139291">
                <a:moveTo>
                  <a:pt x="0" y="0"/>
                </a:moveTo>
                <a:lnTo>
                  <a:pt x="2093831" y="0"/>
                </a:lnTo>
                <a:lnTo>
                  <a:pt x="2093831" y="2139291"/>
                </a:lnTo>
                <a:lnTo>
                  <a:pt x="0" y="21392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8470704"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729983"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4"/>
          <p:cNvGrpSpPr/>
          <p:nvPr/>
        </p:nvGrpSpPr>
        <p:grpSpPr>
          <a:xfrm>
            <a:off x="1357443" y="5237283"/>
            <a:ext cx="1921707" cy="234172"/>
            <a:chOff x="0" y="0"/>
            <a:chExt cx="759193" cy="92512"/>
          </a:xfrm>
        </p:grpSpPr>
        <p:sp>
          <p:nvSpPr>
            <p:cNvPr id="15" name="Freeform 15"/>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38100"/>
              <a:ext cx="759193" cy="13061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17"/>
          <p:cNvSpPr/>
          <p:nvPr/>
        </p:nvSpPr>
        <p:spPr>
          <a:xfrm>
            <a:off x="11316399" y="310088"/>
            <a:ext cx="1410621" cy="1418357"/>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2789933" y="6031840"/>
            <a:ext cx="8482300" cy="4611287"/>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flipH="1">
            <a:off x="8413242" y="1333629"/>
            <a:ext cx="3778758" cy="5486400"/>
          </a:xfrm>
          <a:custGeom>
            <a:avLst/>
            <a:gdLst/>
            <a:ahLst/>
            <a:cxnLst/>
            <a:rect l="l" t="t" r="r" b="b"/>
            <a:pathLst>
              <a:path w="5668137" h="8229600">
                <a:moveTo>
                  <a:pt x="5668137" y="0"/>
                </a:moveTo>
                <a:lnTo>
                  <a:pt x="0" y="0"/>
                </a:lnTo>
                <a:lnTo>
                  <a:pt x="0" y="8229600"/>
                </a:lnTo>
                <a:lnTo>
                  <a:pt x="5668137" y="8229600"/>
                </a:lnTo>
                <a:lnTo>
                  <a:pt x="5668137" y="0"/>
                </a:lnTo>
                <a:close/>
              </a:path>
            </a:pathLst>
          </a:custGeom>
          <a:blipFill>
            <a:blip r:embed="rId9"/>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869868">
            <a:off x="7434895" y="4008955"/>
            <a:ext cx="1505683" cy="1417905"/>
          </a:xfrm>
          <a:custGeom>
            <a:avLst/>
            <a:gdLst/>
            <a:ahLst/>
            <a:cxnLst/>
            <a:rect l="l" t="t" r="r" b="b"/>
            <a:pathLst>
              <a:path w="2577754" h="2688661">
                <a:moveTo>
                  <a:pt x="0" y="0"/>
                </a:moveTo>
                <a:lnTo>
                  <a:pt x="2577754" y="0"/>
                </a:lnTo>
                <a:lnTo>
                  <a:pt x="2577754" y="2688662"/>
                </a:lnTo>
                <a:lnTo>
                  <a:pt x="0" y="2688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586755">
            <a:off x="5198591" y="4250706"/>
            <a:ext cx="1271955" cy="946156"/>
          </a:xfrm>
          <a:custGeom>
            <a:avLst/>
            <a:gdLst/>
            <a:ahLst/>
            <a:cxnLst/>
            <a:rect l="l" t="t" r="r" b="b"/>
            <a:pathLst>
              <a:path w="2480162" h="2227636">
                <a:moveTo>
                  <a:pt x="0" y="0"/>
                </a:moveTo>
                <a:lnTo>
                  <a:pt x="2480162" y="0"/>
                </a:lnTo>
                <a:lnTo>
                  <a:pt x="2480162" y="2227636"/>
                </a:lnTo>
                <a:lnTo>
                  <a:pt x="0" y="22276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p:nvPr/>
        </p:nvSpPr>
        <p:spPr>
          <a:xfrm rot="-531962">
            <a:off x="3645971" y="4309979"/>
            <a:ext cx="683421" cy="1055734"/>
          </a:xfrm>
          <a:custGeom>
            <a:avLst/>
            <a:gdLst/>
            <a:ahLst/>
            <a:cxnLst/>
            <a:rect l="l" t="t" r="r" b="b"/>
            <a:pathLst>
              <a:path w="1169286" h="2150411">
                <a:moveTo>
                  <a:pt x="0" y="0"/>
                </a:moveTo>
                <a:lnTo>
                  <a:pt x="1169286" y="0"/>
                </a:lnTo>
                <a:lnTo>
                  <a:pt x="1169286" y="2150411"/>
                </a:lnTo>
                <a:lnTo>
                  <a:pt x="0" y="21504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5"/>
          <p:cNvGrpSpPr/>
          <p:nvPr/>
        </p:nvGrpSpPr>
        <p:grpSpPr>
          <a:xfrm>
            <a:off x="482919" y="584651"/>
            <a:ext cx="8897163" cy="501414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38100"/>
              <a:ext cx="4777112" cy="2730318"/>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685800" y="802550"/>
            <a:ext cx="8491399" cy="4578342"/>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38100"/>
              <a:ext cx="4559246" cy="249632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20"/>
          <p:cNvSpPr/>
          <p:nvPr/>
        </p:nvSpPr>
        <p:spPr>
          <a:xfrm>
            <a:off x="0" y="4322961"/>
            <a:ext cx="1750248" cy="1708879"/>
          </a:xfrm>
          <a:custGeom>
            <a:avLst/>
            <a:gdLst/>
            <a:ahLst/>
            <a:cxnLst/>
            <a:rect l="l" t="t" r="r" b="b"/>
            <a:pathLst>
              <a:path w="2625372" h="2563318">
                <a:moveTo>
                  <a:pt x="0" y="0"/>
                </a:moveTo>
                <a:lnTo>
                  <a:pt x="2625372" y="0"/>
                </a:lnTo>
                <a:lnTo>
                  <a:pt x="2625372" y="2563318"/>
                </a:lnTo>
                <a:lnTo>
                  <a:pt x="0" y="25633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p:cNvPicPr>
            <a:picLocks noChangeAspect="1"/>
          </p:cNvPicPr>
          <p:nvPr/>
        </p:nvPicPr>
        <p:blipFill>
          <a:blip r:embed="rId18"/>
          <a:stretch>
            <a:fillRect/>
          </a:stretch>
        </p:blipFill>
        <p:spPr>
          <a:xfrm>
            <a:off x="574157" y="2069659"/>
            <a:ext cx="8707889" cy="3214426"/>
          </a:xfrm>
          <a:prstGeom prst="rect">
            <a:avLst/>
          </a:prstGeom>
        </p:spPr>
      </p:pic>
      <p:pic>
        <p:nvPicPr>
          <p:cNvPr id="25" name="Picture 24"/>
          <p:cNvPicPr>
            <a:picLocks noChangeAspect="1"/>
          </p:cNvPicPr>
          <p:nvPr/>
        </p:nvPicPr>
        <p:blipFill>
          <a:blip r:embed="rId19"/>
          <a:stretch>
            <a:fillRect/>
          </a:stretch>
        </p:blipFill>
        <p:spPr>
          <a:xfrm>
            <a:off x="3489231" y="1138133"/>
            <a:ext cx="3724979" cy="10729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43296" y="4076829"/>
            <a:ext cx="13331304" cy="3308113"/>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5266688" cy="1345009"/>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482919" y="584651"/>
            <a:ext cx="8897163" cy="501414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38100"/>
              <a:ext cx="4777112" cy="2730318"/>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685800" y="802550"/>
            <a:ext cx="8491399" cy="4578342"/>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38100"/>
              <a:ext cx="4559246" cy="249632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11"/>
          <p:cNvSpPr/>
          <p:nvPr/>
        </p:nvSpPr>
        <p:spPr>
          <a:xfrm rot="537599">
            <a:off x="1853687" y="4154421"/>
            <a:ext cx="1084693" cy="1126975"/>
          </a:xfrm>
          <a:custGeom>
            <a:avLst/>
            <a:gdLst/>
            <a:ahLst/>
            <a:cxnLst/>
            <a:rect l="l" t="t" r="r" b="b"/>
            <a:pathLst>
              <a:path w="2093831" h="2139291">
                <a:moveTo>
                  <a:pt x="0" y="0"/>
                </a:moveTo>
                <a:lnTo>
                  <a:pt x="2093831" y="0"/>
                </a:lnTo>
                <a:lnTo>
                  <a:pt x="2093831" y="2139291"/>
                </a:lnTo>
                <a:lnTo>
                  <a:pt x="0" y="21392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8470704"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729983" y="568714"/>
            <a:ext cx="441542" cy="901105"/>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4"/>
          <p:cNvGrpSpPr/>
          <p:nvPr/>
        </p:nvGrpSpPr>
        <p:grpSpPr>
          <a:xfrm>
            <a:off x="1357443" y="5237283"/>
            <a:ext cx="1921707" cy="234172"/>
            <a:chOff x="0" y="0"/>
            <a:chExt cx="759193" cy="92512"/>
          </a:xfrm>
        </p:grpSpPr>
        <p:sp>
          <p:nvSpPr>
            <p:cNvPr id="15" name="Freeform 15"/>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38100"/>
              <a:ext cx="759193" cy="13061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17"/>
          <p:cNvSpPr/>
          <p:nvPr/>
        </p:nvSpPr>
        <p:spPr>
          <a:xfrm>
            <a:off x="11316399" y="310088"/>
            <a:ext cx="1410621" cy="1418357"/>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2789933" y="6031840"/>
            <a:ext cx="8482300" cy="4611287"/>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flipH="1">
            <a:off x="8413242" y="1333629"/>
            <a:ext cx="3778758" cy="5486400"/>
          </a:xfrm>
          <a:custGeom>
            <a:avLst/>
            <a:gdLst/>
            <a:ahLst/>
            <a:cxnLst/>
            <a:rect l="l" t="t" r="r" b="b"/>
            <a:pathLst>
              <a:path w="5668137" h="8229600">
                <a:moveTo>
                  <a:pt x="5668137" y="0"/>
                </a:moveTo>
                <a:lnTo>
                  <a:pt x="0" y="0"/>
                </a:lnTo>
                <a:lnTo>
                  <a:pt x="0" y="8229600"/>
                </a:lnTo>
                <a:lnTo>
                  <a:pt x="5668137" y="8229600"/>
                </a:lnTo>
                <a:lnTo>
                  <a:pt x="5668137" y="0"/>
                </a:lnTo>
                <a:close/>
              </a:path>
            </a:pathLst>
          </a:custGeom>
          <a:blipFill>
            <a:blip r:embed="rId9"/>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0" y="4322961"/>
            <a:ext cx="1750248" cy="1708879"/>
          </a:xfrm>
          <a:custGeom>
            <a:avLst/>
            <a:gdLst/>
            <a:ahLst/>
            <a:cxnLst/>
            <a:rect l="l" t="t" r="r" b="b"/>
            <a:pathLst>
              <a:path w="2625372" h="2563318">
                <a:moveTo>
                  <a:pt x="0" y="0"/>
                </a:moveTo>
                <a:lnTo>
                  <a:pt x="2625372" y="0"/>
                </a:lnTo>
                <a:lnTo>
                  <a:pt x="2625372" y="2563318"/>
                </a:lnTo>
                <a:lnTo>
                  <a:pt x="0" y="25633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869868">
            <a:off x="7176640" y="3887656"/>
            <a:ext cx="1505683" cy="1417905"/>
          </a:xfrm>
          <a:custGeom>
            <a:avLst/>
            <a:gdLst/>
            <a:ahLst/>
            <a:cxnLst/>
            <a:rect l="l" t="t" r="r" b="b"/>
            <a:pathLst>
              <a:path w="2577754" h="2688661">
                <a:moveTo>
                  <a:pt x="0" y="0"/>
                </a:moveTo>
                <a:lnTo>
                  <a:pt x="2577754" y="0"/>
                </a:lnTo>
                <a:lnTo>
                  <a:pt x="2577754" y="2688662"/>
                </a:lnTo>
                <a:lnTo>
                  <a:pt x="0" y="26886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586755">
            <a:off x="5198591" y="4250706"/>
            <a:ext cx="1271955" cy="946156"/>
          </a:xfrm>
          <a:custGeom>
            <a:avLst/>
            <a:gdLst/>
            <a:ahLst/>
            <a:cxnLst/>
            <a:rect l="l" t="t" r="r" b="b"/>
            <a:pathLst>
              <a:path w="2480162" h="2227636">
                <a:moveTo>
                  <a:pt x="0" y="0"/>
                </a:moveTo>
                <a:lnTo>
                  <a:pt x="2480162" y="0"/>
                </a:lnTo>
                <a:lnTo>
                  <a:pt x="2480162" y="2227636"/>
                </a:lnTo>
                <a:lnTo>
                  <a:pt x="0" y="2227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p:nvPr/>
        </p:nvSpPr>
        <p:spPr>
          <a:xfrm rot="-531962">
            <a:off x="3645971" y="4309979"/>
            <a:ext cx="683421" cy="1055734"/>
          </a:xfrm>
          <a:custGeom>
            <a:avLst/>
            <a:gdLst/>
            <a:ahLst/>
            <a:cxnLst/>
            <a:rect l="l" t="t" r="r" b="b"/>
            <a:pathLst>
              <a:path w="1169286" h="2150411">
                <a:moveTo>
                  <a:pt x="0" y="0"/>
                </a:moveTo>
                <a:lnTo>
                  <a:pt x="1169286" y="0"/>
                </a:lnTo>
                <a:lnTo>
                  <a:pt x="1169286" y="2150411"/>
                </a:lnTo>
                <a:lnTo>
                  <a:pt x="0" y="21504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15574" y="847662"/>
            <a:ext cx="1544454" cy="1544454"/>
          </a:xfrm>
          <a:prstGeom prst="rect">
            <a:avLst/>
          </a:prstGeom>
        </p:spPr>
      </p:pic>
      <p:pic>
        <p:nvPicPr>
          <p:cNvPr id="28" name="Picture 27" descr="A round pink circle with white text and a black background&#10;&#10;AI-generated content may be incorrect."/>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42091" y="0"/>
            <a:ext cx="1569029" cy="1569029"/>
          </a:xfrm>
          <a:prstGeom prst="rect">
            <a:avLst/>
          </a:prstGeom>
        </p:spPr>
      </p:pic>
      <p:pic>
        <p:nvPicPr>
          <p:cNvPr id="27" name="Picture 26" descr="A red and green text&#10;&#10;AI-generated content may be incorrect."/>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85560" y="1254642"/>
            <a:ext cx="4617762" cy="37857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rate on a boat on a beach&#10;&#10;Description automatically generated"/>
          <p:cNvPicPr>
            <a:picLocks noGrp="1" noChangeAspect="1"/>
          </p:cNvPicPr>
          <p:nvPr>
            <p:ph idx="1"/>
          </p:nvPr>
        </p:nvPicPr>
        <p:blipFill rotWithShape="1">
          <a:blip r:embed="rId1">
            <a:extLst>
              <a:ext uri="{28A0092B-C50C-407E-A947-70E740481C1C}">
                <a14:useLocalDpi xmlns:a14="http://schemas.microsoft.com/office/drawing/2010/main" val="0"/>
              </a:ext>
            </a:extLst>
          </a:blip>
          <a:srcRect t="5854" b="13804"/>
          <a:stretch>
            <a:fillRect/>
          </a:stretch>
        </p:blipFill>
        <p:spPr>
          <a:xfrm>
            <a:off x="20" y="1282"/>
            <a:ext cx="12191980" cy="6856718"/>
          </a:xfrm>
          <a:prstGeom prst="rect">
            <a:avLst/>
          </a:prstGeom>
        </p:spPr>
      </p:pic>
      <p:pic>
        <p:nvPicPr>
          <p:cNvPr id="13" name="Picture 12"/>
          <p:cNvPicPr>
            <a:picLocks noChangeAspect="1"/>
          </p:cNvPicPr>
          <p:nvPr/>
        </p:nvPicPr>
        <p:blipFill>
          <a:blip r:embed="rId2"/>
          <a:stretch>
            <a:fillRect/>
          </a:stretch>
        </p:blipFill>
        <p:spPr>
          <a:xfrm rot="308194">
            <a:off x="91661" y="2871200"/>
            <a:ext cx="15897271" cy="2760684"/>
          </a:xfrm>
          <a:prstGeom prst="rect">
            <a:avLst/>
          </a:prstGeom>
        </p:spPr>
      </p:pic>
      <p:pic>
        <p:nvPicPr>
          <p:cNvPr id="14" name="Picture 13"/>
          <p:cNvPicPr>
            <a:picLocks noChangeAspect="1"/>
          </p:cNvPicPr>
          <p:nvPr/>
        </p:nvPicPr>
        <p:blipFill>
          <a:blip r:embed="rId3"/>
          <a:stretch>
            <a:fillRect/>
          </a:stretch>
        </p:blipFill>
        <p:spPr>
          <a:xfrm>
            <a:off x="2126799" y="725501"/>
            <a:ext cx="6767147" cy="162167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descr="A group of kids on a beac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2496"/>
            <a:ext cx="12192000" cy="6858000"/>
          </a:xfrm>
          <a:prstGeom prst="rect">
            <a:avLst/>
          </a:prstGeom>
        </p:spPr>
      </p:pic>
      <p:sp>
        <p:nvSpPr>
          <p:cNvPr id="4" name="Rectangle: Rounded Corners 3"/>
          <p:cNvSpPr/>
          <p:nvPr/>
        </p:nvSpPr>
        <p:spPr>
          <a:xfrm>
            <a:off x="7596034" y="0"/>
            <a:ext cx="4595966" cy="67384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613" y="2334046"/>
            <a:ext cx="4390255" cy="4162004"/>
          </a:xfrm>
          <a:prstGeom prst="rect">
            <a:avLst/>
          </a:prstGeom>
        </p:spPr>
      </p:pic>
      <p:pic>
        <p:nvPicPr>
          <p:cNvPr id="6" name="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445625" y="1247775"/>
            <a:ext cx="812800" cy="812800"/>
          </a:xfrm>
          <a:prstGeom prst="rect">
            <a:avLst/>
          </a:prstGeom>
        </p:spPr>
      </p:pic>
      <p:pic>
        <p:nvPicPr>
          <p:cNvPr id="8" name="Picture 7" descr="A round pink circle with white text and a black background&#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2091" y="0"/>
            <a:ext cx="1569029" cy="156902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p:cNvGrpSpPr/>
          <p:nvPr/>
        </p:nvGrpSpPr>
        <p:grpSpPr>
          <a:xfrm>
            <a:off x="1422400" y="581890"/>
            <a:ext cx="5865090" cy="523220"/>
            <a:chOff x="1588655" y="544945"/>
            <a:chExt cx="5865090" cy="523220"/>
          </a:xfrm>
        </p:grpSpPr>
        <p:sp>
          <p:nvSpPr>
            <p:cNvPr id="2" name="TextBox 1"/>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8" name="Group 7"/>
          <p:cNvGrpSpPr/>
          <p:nvPr/>
        </p:nvGrpSpPr>
        <p:grpSpPr>
          <a:xfrm>
            <a:off x="591127" y="1459345"/>
            <a:ext cx="5347855" cy="646331"/>
            <a:chOff x="591127" y="1459345"/>
            <a:chExt cx="5347855" cy="646331"/>
          </a:xfrm>
        </p:grpSpPr>
        <p:sp>
          <p:nvSpPr>
            <p:cNvPr id="6" name="TextBox 5"/>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9" name="Group 8"/>
          <p:cNvGrpSpPr/>
          <p:nvPr/>
        </p:nvGrpSpPr>
        <p:grpSpPr>
          <a:xfrm>
            <a:off x="6419273" y="1487055"/>
            <a:ext cx="5449453" cy="646331"/>
            <a:chOff x="489529" y="1459345"/>
            <a:chExt cx="5449453" cy="646331"/>
          </a:xfrm>
        </p:grpSpPr>
        <p:sp>
          <p:nvSpPr>
            <p:cNvPr id="10" name="TextBox 9"/>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12" name="Group 11"/>
          <p:cNvGrpSpPr/>
          <p:nvPr/>
        </p:nvGrpSpPr>
        <p:grpSpPr>
          <a:xfrm>
            <a:off x="544946" y="2503054"/>
            <a:ext cx="5347855" cy="646331"/>
            <a:chOff x="591127" y="1459345"/>
            <a:chExt cx="5347855" cy="646331"/>
          </a:xfrm>
        </p:grpSpPr>
        <p:sp>
          <p:nvSpPr>
            <p:cNvPr id="13" name="TextBox 12"/>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6437746" y="2429163"/>
            <a:ext cx="5560292" cy="646331"/>
            <a:chOff x="378691" y="1459345"/>
            <a:chExt cx="5560292" cy="646331"/>
          </a:xfrm>
        </p:grpSpPr>
        <p:sp>
          <p:nvSpPr>
            <p:cNvPr id="17" name="TextBox 16"/>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sp>
        <p:nvSpPr>
          <p:cNvPr id="19" name="Rectangle: Rounded Corners 18"/>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Rectangle: Rounded Corners 19"/>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endParaRPr lang="en-US" sz="20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endParaRPr lang="en-US" sz="2800" b="1" dirty="0">
              <a:solidFill>
                <a:srgbClr val="FF0000"/>
              </a:solidFill>
              <a:latin typeface="Calibri" panose="020F0502020204030204" pitchFamily="34" charset="0"/>
              <a:cs typeface="Calibri" panose="020F0502020204030204" pitchFamily="34" charset="0"/>
            </a:endParaRPr>
          </a:p>
        </p:txBody>
      </p:sp>
      <p:sp>
        <p:nvSpPr>
          <p:cNvPr id="22" name="Rectangle: Rounded Corners 21"/>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endParaRPr lang="en-US" sz="28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4340876" y="4307437"/>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1.11111E-6 L -0.20196 -0.13472 " pathEditMode="relative" rAng="0" ptsTypes="AA">
                                      <p:cBhvr>
                                        <p:cTn id="6" dur="2000" fill="hold"/>
                                        <p:tgtEl>
                                          <p:spTgt spid="11"/>
                                        </p:tgtEl>
                                        <p:attrNameLst>
                                          <p:attrName>ppt_x</p:attrName>
                                          <p:attrName>ppt_y</p:attrName>
                                        </p:attrNameLst>
                                      </p:cBhvr>
                                      <p:rCtr x="-10104" y="-673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endParaRPr lang="pt-BR" sz="3600" b="0" i="0" dirty="0">
              <a:solidFill>
                <a:srgbClr val="000000"/>
              </a:solidFill>
              <a:effectLst/>
              <a:latin typeface="Calibri" panose="020F0502020204030204" pitchFamily="34" charset="0"/>
              <a:cs typeface="Calibri" panose="020F0502020204030204" pitchFamily="34" charset="0"/>
            </a:endParaRPr>
          </a:p>
        </p:txBody>
      </p:sp>
      <p:sp>
        <p:nvSpPr>
          <p:cNvPr id="17" name="TextBox 16"/>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endParaRPr lang="pt-BR" sz="3600" b="0" i="0" dirty="0">
              <a:solidFill>
                <a:srgbClr val="000000"/>
              </a:solidFill>
              <a:effectLst/>
              <a:latin typeface="Calibri" panose="020F0502020204030204" pitchFamily="34" charset="0"/>
              <a:cs typeface="Calibri" panose="020F0502020204030204" pitchFamily="34" charset="0"/>
            </a:endParaRPr>
          </a:p>
        </p:txBody>
      </p:sp>
      <p:sp>
        <p:nvSpPr>
          <p:cNvPr id="18" name="TextBox 17"/>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endParaRPr lang="en-US" sz="3600" b="1" i="0" dirty="0">
              <a:solidFill>
                <a:srgbClr val="FF0000"/>
              </a:solidFill>
              <a:effectLst/>
              <a:latin typeface="Calibri" panose="020F0502020204030204" pitchFamily="34" charset="0"/>
              <a:cs typeface="Calibri" panose="020F0502020204030204" pitchFamily="34" charset="0"/>
            </a:endParaRP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3" name="TextBox 22"/>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1306</Words>
  <Application>WPS Presentation</Application>
  <PresentationFormat>Widescreen</PresentationFormat>
  <Paragraphs>100</Paragraphs>
  <Slides>21</Slides>
  <Notes>5</Notes>
  <HiddenSlides>0</HiddenSlides>
  <MMClips>15</MMClips>
  <ScaleCrop>false</ScaleCrop>
  <HeadingPairs>
    <vt:vector size="6" baseType="variant">
      <vt:variant>
        <vt:lpstr>已用的字体</vt:lpstr>
      </vt:variant>
      <vt:variant>
        <vt:i4>16</vt:i4>
      </vt:variant>
      <vt:variant>
        <vt:lpstr>主题</vt:lpstr>
      </vt:variant>
      <vt:variant>
        <vt:i4>7</vt:i4>
      </vt:variant>
      <vt:variant>
        <vt:lpstr>幻灯片标题</vt:lpstr>
      </vt:variant>
      <vt:variant>
        <vt:i4>21</vt:i4>
      </vt:variant>
    </vt:vector>
  </HeadingPairs>
  <TitlesOfParts>
    <vt:vector size="44" baseType="lpstr">
      <vt:lpstr>Arial</vt:lpstr>
      <vt:lpstr>SimSun</vt:lpstr>
      <vt:lpstr>Wingdings</vt:lpstr>
      <vt:lpstr>等线</vt:lpstr>
      <vt:lpstr>Calibri</vt:lpstr>
      <vt:lpstr>#9Slide02 Noi dung dai</vt:lpstr>
      <vt:lpstr>Calibri</vt:lpstr>
      <vt:lpstr>思源黑体 CN Regular</vt:lpstr>
      <vt:lpstr>等线</vt:lpstr>
      <vt:lpstr>Microsoft YaHei</vt:lpstr>
      <vt:lpstr>Arial Unicode MS</vt:lpstr>
      <vt:lpstr>Cambria</vt:lpstr>
      <vt:lpstr>#9Slide02 Noi dung dai</vt:lpstr>
      <vt:lpstr>Wide Latin</vt:lpstr>
      <vt:lpstr>Segoe Print</vt:lpstr>
      <vt:lpstr>Calibri Light</vt:lpstr>
      <vt:lpstr>Office 主题​​</vt:lpstr>
      <vt:lpstr>Office Theme</vt:lpstr>
      <vt:lpstr>3_Office Theme</vt:lpstr>
      <vt:lpstr>1_Office Theme</vt:lpstr>
      <vt:lpstr>第一PPT，www.1ppt.com</vt:lpstr>
      <vt:lpstr>1_Custom Design</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35</cp:revision>
  <dcterms:created xsi:type="dcterms:W3CDTF">2023-09-11T11:44:00Z</dcterms:created>
  <dcterms:modified xsi:type="dcterms:W3CDTF">2025-11-26T01:53:46Z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D643DE9B8D684824B615C5BC234B0571_12</vt:lpwstr>
  </property>
  <property fmtid="{D5CDD505-2E9C-101B-9397-08002B2CF9AE}" pid="3" name="KSOProductBuildVer">
    <vt:lpwstr>1033-12.2.0.23155</vt:lpwstr>
  </property>
</Properties>
</file>