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5" r:id="rId4"/>
  </p:sldMasterIdLst>
  <p:notesMasterIdLst>
    <p:notesMasterId r:id="rId7"/>
  </p:notesMasterIdLst>
  <p:sldIdLst>
    <p:sldId id="487" r:id="rId5"/>
    <p:sldId id="1602" r:id="rId6"/>
    <p:sldId id="1606" r:id="rId8"/>
    <p:sldId id="1605" r:id="rId9"/>
    <p:sldId id="1607" r:id="rId10"/>
    <p:sldId id="291" r:id="rId11"/>
    <p:sldId id="488" r:id="rId12"/>
    <p:sldId id="490" r:id="rId13"/>
    <p:sldId id="2634" r:id="rId14"/>
    <p:sldId id="2636" r:id="rId15"/>
    <p:sldId id="2637" r:id="rId16"/>
    <p:sldId id="2638" r:id="rId17"/>
    <p:sldId id="2639" r:id="rId18"/>
    <p:sldId id="2640" r:id="rId19"/>
    <p:sldId id="2641" r:id="rId20"/>
    <p:sldId id="4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  <a:endParaRPr lang="en-US" sz="2000" b="1" dirty="0">
              <a:solidFill>
                <a:srgbClr val="FAC576"/>
              </a:solidFill>
              <a:latin typeface="UTM Duepuntozer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9pPr>
          </a:lstStyle>
          <a:p/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3" Type="http://schemas.openxmlformats.org/officeDocument/2006/relationships/theme" Target="../theme/theme3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/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2.xml"/><Relationship Id="rId3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1.wdp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1.wdp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1.wdp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2096122"/>
            <a:ext cx="6216202" cy="3524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82" y="2882976"/>
            <a:ext cx="6596444" cy="213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548 393 + 28 110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96414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00500" y="2634474"/>
            <a:ext cx="47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319 256 + 378 028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425" y="3886200"/>
            <a:ext cx="1055726" cy="157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>
            <a:fillRect/>
          </a:stretch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/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en-US" sz="35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>
            <a:fillRect/>
          </a:stretch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>
            <a:fillRect/>
          </a:stretch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/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en-US" sz="35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  <a:endParaRPr lang="en-US" sz="4000" dirty="0"/>
            </a:p>
            <a:p>
              <a:r>
                <a:rPr lang="en-US" sz="4000" dirty="0"/>
                <a:t>       4      5</a:t>
              </a:r>
              <a:endParaRPr lang="en-US" sz="4000" dirty="0"/>
            </a:p>
            <a:p>
              <a:r>
                <a:rPr lang="en-US" sz="4000" dirty="0"/>
                <a:t>1 7  8  1  9</a:t>
              </a:r>
              <a:endParaRPr lang="en-US" sz="4000" dirty="0"/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  <a:endParaRPr lang="en-US" sz="36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/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  <a:endParaRPr lang="en-US" sz="4000" dirty="0"/>
            </a:p>
            <a:p>
              <a:r>
                <a:rPr lang="en-US" sz="4000" dirty="0"/>
                <a:t>4  5       2 4 </a:t>
              </a:r>
              <a:endParaRPr lang="en-US" sz="4000" dirty="0"/>
            </a:p>
            <a:p>
              <a:r>
                <a:rPr lang="en-US" sz="4000" dirty="0"/>
                <a:t>7  2  5  0</a:t>
              </a:r>
              <a:endParaRPr lang="en-US" sz="4000" dirty="0"/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  <a:endParaRPr lang="en-US" sz="3600" b="1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/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  <a:endParaRPr lang="en-US" sz="2800" dirty="0"/>
            </a:p>
          </p:txBody>
        </p:sp>
      </p:grpSp>
      <p:sp>
        <p:nvSpPr>
          <p:cNvPr id="36" name="Rectangle: Rounded Corners 35"/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>
            <a:fillRect/>
          </a:stretch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/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endParaRPr kumimoji="0" lang="en-US" sz="35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649920"/>
            <a:ext cx="10096500" cy="3686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white dotted line on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507330" y="1307788"/>
            <a:ext cx="5355367" cy="173075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0913476">
            <a:off x="9050010" y="2046130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4776" y="303134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514" y="926683"/>
            <a:ext cx="1737511" cy="96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026" y="1797294"/>
            <a:ext cx="8340051" cy="2249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5974" y="3597966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>
            <a:fillRect/>
          </a:stretch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/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59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3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en-US" sz="35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Microsoft YaHei" panose="020B0503020204020204" charset="-122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5 839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3575" y="2634474"/>
            <a:ext cx="304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712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flipV="1">
            <a:off x="4216917" y="4031807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80968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61305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49098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29151" y="3847500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/>
        <a:ea typeface="字体视界-NEW书院体"/>
        <a:cs typeface=""/>
      </a:majorFont>
      <a:minorFont>
        <a:latin typeface="字体视界-NEW书院体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WPS Presentation</Application>
  <PresentationFormat>Widescreen</PresentationFormat>
  <Paragraphs>189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SimSun</vt:lpstr>
      <vt:lpstr>Wingdings</vt:lpstr>
      <vt:lpstr>UTM Duepuntozero</vt:lpstr>
      <vt:lpstr>Segoe Print</vt:lpstr>
      <vt:lpstr>Love Ya Like A Sister</vt:lpstr>
      <vt:lpstr>Wide Latin</vt:lpstr>
      <vt:lpstr>Karla</vt:lpstr>
      <vt:lpstr>Arial</vt:lpstr>
      <vt:lpstr>Bebas Neue</vt:lpstr>
      <vt:lpstr>等线</vt:lpstr>
      <vt:lpstr>等线</vt:lpstr>
      <vt:lpstr>Cambria</vt:lpstr>
      <vt:lpstr>Microsoft YaHei</vt:lpstr>
      <vt:lpstr>Calibri</vt:lpstr>
      <vt:lpstr>Times New Roman</vt:lpstr>
      <vt:lpstr>inpin heiti</vt:lpstr>
      <vt:lpstr>Arial Unicode MS</vt:lpstr>
      <vt:lpstr>字体视界-NEW书院体</vt:lpstr>
      <vt:lpstr>Custom Design</vt:lpstr>
      <vt:lpstr>Office 主题​​</vt:lpstr>
      <vt:lpstr>Printable Number Sense Activities for Pre-K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Loc Thi</cp:lastModifiedBy>
  <cp:revision>35</cp:revision>
  <dcterms:created xsi:type="dcterms:W3CDTF">2023-08-31T00:42:00Z</dcterms:created>
  <dcterms:modified xsi:type="dcterms:W3CDTF">2025-11-17T15:14:10Z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A631B71D1C8F4D72A5CBCE996AD725EE_12</vt:lpwstr>
  </property>
  <property fmtid="{D5CDD505-2E9C-101B-9397-08002B2CF9AE}" pid="3" name="KSOProductBuildVer">
    <vt:lpwstr>1033-12.2.0.23155</vt:lpwstr>
  </property>
</Properties>
</file>