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notesSlides/notesSlide6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</p:sldMasterIdLst>
  <p:notesMasterIdLst>
    <p:notesMasterId r:id="rId24"/>
  </p:notesMasterIdLst>
  <p:sldIdLst>
    <p:sldId id="408" r:id="rId3"/>
    <p:sldId id="272" r:id="rId4"/>
    <p:sldId id="273" r:id="rId5"/>
    <p:sldId id="274" r:id="rId6"/>
    <p:sldId id="275" r:id="rId7"/>
    <p:sldId id="276" r:id="rId8"/>
    <p:sldId id="397" r:id="rId9"/>
    <p:sldId id="401" r:id="rId10"/>
    <p:sldId id="409" r:id="rId11"/>
    <p:sldId id="367" r:id="rId12"/>
    <p:sldId id="407" r:id="rId13"/>
    <p:sldId id="411" r:id="rId14"/>
    <p:sldId id="402" r:id="rId15"/>
    <p:sldId id="412" r:id="rId16"/>
    <p:sldId id="372" r:id="rId17"/>
    <p:sldId id="373" r:id="rId18"/>
    <p:sldId id="375" r:id="rId19"/>
    <p:sldId id="403" r:id="rId20"/>
    <p:sldId id="404" r:id="rId21"/>
    <p:sldId id="405" r:id="rId22"/>
    <p:sldId id="39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696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bướm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6C37-D780-4591-814D-E484DC24D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362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620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7811D65-4A10-025B-C48A-A5636EDC4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="" xmlns:a16="http://schemas.microsoft.com/office/drawing/2014/main" id="{115DD42E-0CEF-C5D1-DFE9-A888ACD3F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="" xmlns:a16="http://schemas.microsoft.com/office/drawing/2014/main" id="{ED3B6DC3-D2A3-FD44-1D16-07B806BF9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DD4CB495-1294-16DB-D5F5-AD6A4E5995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664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8D2199C-52C2-D07F-20AF-FD6691798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="" xmlns:a16="http://schemas.microsoft.com/office/drawing/2014/main" id="{E60240E0-2316-E651-198D-EC142AAE5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="" xmlns:a16="http://schemas.microsoft.com/office/drawing/2014/main" id="{F00FB100-5CB0-7A7B-40E8-31DAD41A1D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EDC2D19-2535-1A49-D981-1838A0CD17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729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BE1019-23B2-4C25-827B-C93061729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892A2C8-E535-497D-B2E0-EADC4D224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F217BB-053F-4C4F-9801-B8375DDA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603E8C-C4DB-48C1-BAF7-2719E5162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61D0C3-8FC7-45D7-AF39-C9BA80B1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14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653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45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D5FF9F-2BCB-4B3C-A2C0-9C2EECFD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029718-2A5D-4641-A024-08503351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9DD08F-2B96-498C-A8E6-2BD928F91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04ED7D-90C9-4EF4-8E05-32494905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A45D64-44F1-4BCF-A7B4-0AE70448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002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B39651-30C6-444A-B43D-6C5061A4E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46FDC02-A145-4E18-8376-818B849E3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15CDCB1-0F2E-44DB-A7A6-B78DEE14D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B9C6EA6-3F58-4A87-B189-24BD6D62A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CB76D28-0137-45C9-B4DA-6AA3AAE9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D37F21F-B0F0-43F6-84CF-1018B4E5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0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9F2326-83BE-4BA9-B9BA-94D746EA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CEA649-3C2F-48BC-A7E0-A22B9A205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9940488-2644-4D3B-AAAC-9EA62AE44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C6C403C-FE56-4CCD-8F25-359F1D614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4493C81-4152-4D04-827E-98DD95D17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8D773F-3043-488B-B907-083F823E5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076ABBC-6DF1-4666-B492-A8BF229D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353B2BF-60A5-4EE2-8112-4E34DEF7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59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16E68A-6D28-4C3A-878F-DF61D16C4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60E3C4E-D3DD-4925-AE09-8B289E7B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355C8C0-C3AF-4B49-977B-D8EEE0B5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7FA1F3-18CA-40BD-B4B3-829ADDF4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13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417D8F9-F028-4E27-86EF-7EFF47F676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77D0533-EDAC-42BB-89E8-D2A72B23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B5A65B6-5190-42EB-A9B4-142EFF6C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44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FE10A1-CB0D-4909-BD3B-BAE21036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024BA3-4D89-4D63-9CF5-06FCD97B0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86A1AF8-0E62-4F3D-A0AC-E20BF5347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9DC0E87-CC7E-46F2-A5CE-C32D19AFA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DB4A657-2AEA-4D36-B805-AA092988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1E1578-3992-448C-99D0-D1FF67BEB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35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93C43B-C403-4377-914F-0A6128B5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DFCA16C-BF0C-4C54-95BA-478A64190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0C98BE2-D356-46E8-AABB-22D09890F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49CE6E3-4BD9-4CCE-B250-2743698A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3C7BB2-F31A-4FA6-A196-FDECEE233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611707-DACA-4D8A-A7EB-425093FC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72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390218-411F-4F90-866B-060C5A93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C2AEBB3-2CC2-40DE-AECC-AFEA3BD3A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FA49E1-5563-44AC-8506-01B751CA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378F3A-401C-46F5-B80A-FA4E85F7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B339D2-BA8D-40BF-8A04-5076E3F1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96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996917D-915A-4707-AF3E-43A4923DA6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22496EE-CAB0-48B9-A884-0C5461563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FD4DAA-9A33-420B-A7B9-C377D66D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7E90A3-C319-4918-B6A7-B6ADD0AE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28A214-F6FB-46D6-B5D0-137B94D9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6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03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sv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4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svg"/><Relationship Id="rId5" Type="http://schemas.openxmlformats.org/officeDocument/2006/relationships/image" Target="../media/image3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7.wdp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7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7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2.png"/><Relationship Id="rId18" Type="http://schemas.openxmlformats.org/officeDocument/2006/relationships/slide" Target="slide8.xml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slide" Target="slide4.xml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audio" Target="../media/media3.wav"/><Relationship Id="rId11" Type="http://schemas.openxmlformats.org/officeDocument/2006/relationships/image" Target="../media/image11.png"/><Relationship Id="rId5" Type="http://schemas.microsoft.com/office/2007/relationships/media" Target="../media/media3.wav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9.jp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12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8.png"/><Relationship Id="rId4" Type="http://schemas.microsoft.com/office/2007/relationships/media" Target="../media/media1.mp3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12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8.png"/><Relationship Id="rId4" Type="http://schemas.microsoft.com/office/2007/relationships/media" Target="../media/media1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12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8.png"/><Relationship Id="rId4" Type="http://schemas.microsoft.com/office/2007/relationships/media" Target="../media/media1.mp3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C617785-41A9-9691-0C06-750DF9751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B753DD4-C374-2803-2D41-029D08F58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529053" y="1241522"/>
            <a:ext cx="3742495" cy="5705341"/>
          </a:xfrm>
          <a:prstGeom prst="rect">
            <a:avLst/>
          </a:prstGeom>
        </p:spPr>
      </p:pic>
      <p:pic>
        <p:nvPicPr>
          <p:cNvPr id="7" name="Picture 6" descr="A close up of a text&#10;&#10;AI-generated content may be incorrect.">
            <a:extLst>
              <a:ext uri="{FF2B5EF4-FFF2-40B4-BE49-F238E27FC236}">
                <a16:creationId xmlns="" xmlns:a16="http://schemas.microsoft.com/office/drawing/2014/main" id="{327E41F1-7CC9-D54F-170E-C20E520DE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70" y="2263140"/>
            <a:ext cx="7710078" cy="26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2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3">
            <a:extLst>
              <a:ext uri="{FF2B5EF4-FFF2-40B4-BE49-F238E27FC236}">
                <a16:creationId xmlns="" xmlns:a16="http://schemas.microsoft.com/office/drawing/2014/main" id="{3ECADA3A-9159-438A-1F43-6208F7322AC5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100" name="Freeform 4">
              <a:extLst>
                <a:ext uri="{FF2B5EF4-FFF2-40B4-BE49-F238E27FC236}">
                  <a16:creationId xmlns="" xmlns:a16="http://schemas.microsoft.com/office/drawing/2014/main" id="{BC9EDC0D-AA71-B63F-B7A8-B20C465B1A17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TextBox 5">
              <a:extLst>
                <a:ext uri="{FF2B5EF4-FFF2-40B4-BE49-F238E27FC236}">
                  <a16:creationId xmlns="" xmlns:a16="http://schemas.microsoft.com/office/drawing/2014/main" id="{82657AB1-AC28-136D-4727-A5B7AFA37F8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="" xmlns:a16="http://schemas.microsoft.com/office/drawing/2014/main" id="{78C3EF4E-24C0-8C0D-62C8-4F7BAE655F1E}"/>
              </a:ext>
            </a:extLst>
          </p:cNvPr>
          <p:cNvSpPr/>
          <p:nvPr/>
        </p:nvSpPr>
        <p:spPr>
          <a:xfrm>
            <a:off x="711200" y="1178734"/>
            <a:ext cx="10261600" cy="1277118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TextBox 13">
            <a:extLst>
              <a:ext uri="{FF2B5EF4-FFF2-40B4-BE49-F238E27FC236}">
                <a16:creationId xmlns="" xmlns:a16="http://schemas.microsoft.com/office/drawing/2014/main" id="{595A0B3A-8C9A-9A45-A562-B0090628ECF6}"/>
              </a:ext>
            </a:extLst>
          </p:cNvPr>
          <p:cNvSpPr txBox="1"/>
          <p:nvPr/>
        </p:nvSpPr>
        <p:spPr>
          <a:xfrm>
            <a:off x="914400" y="1308361"/>
            <a:ext cx="10414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="" xmlns:a16="http://schemas.microsoft.com/office/drawing/2014/main" id="{9A030F61-E4C4-84F6-4864-662B3391C335}"/>
              </a:ext>
            </a:extLst>
          </p:cNvPr>
          <p:cNvCxnSpPr/>
          <p:nvPr/>
        </p:nvCxnSpPr>
        <p:spPr>
          <a:xfrm>
            <a:off x="867667" y="1800803"/>
            <a:ext cx="2926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="" xmlns:a16="http://schemas.microsoft.com/office/drawing/2014/main" id="{1E6B7873-B594-0C8D-B73F-C43C1CA3C091}"/>
              </a:ext>
            </a:extLst>
          </p:cNvPr>
          <p:cNvCxnSpPr/>
          <p:nvPr/>
        </p:nvCxnSpPr>
        <p:spPr>
          <a:xfrm>
            <a:off x="3957130" y="1800803"/>
            <a:ext cx="68275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="" xmlns:a16="http://schemas.microsoft.com/office/drawing/2014/main" id="{CB31C82A-2DDE-A9EB-95B0-F1AB5406F099}"/>
              </a:ext>
            </a:extLst>
          </p:cNvPr>
          <p:cNvCxnSpPr/>
          <p:nvPr/>
        </p:nvCxnSpPr>
        <p:spPr>
          <a:xfrm>
            <a:off x="867667" y="2293245"/>
            <a:ext cx="51816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="" xmlns:a16="http://schemas.microsoft.com/office/drawing/2014/main" id="{A00BBE78-819C-7D88-794D-82CE83946FB7}"/>
              </a:ext>
            </a:extLst>
          </p:cNvPr>
          <p:cNvGrpSpPr/>
          <p:nvPr/>
        </p:nvGrpSpPr>
        <p:grpSpPr>
          <a:xfrm>
            <a:off x="1647851" y="2785688"/>
            <a:ext cx="1524000" cy="2265922"/>
            <a:chOff x="2057400" y="3878217"/>
            <a:chExt cx="2286000" cy="3398883"/>
          </a:xfrm>
        </p:grpSpPr>
        <p:sp>
          <p:nvSpPr>
            <p:cNvPr id="108" name="Rectangle 107">
              <a:extLst>
                <a:ext uri="{FF2B5EF4-FFF2-40B4-BE49-F238E27FC236}">
                  <a16:creationId xmlns="" xmlns:a16="http://schemas.microsoft.com/office/drawing/2014/main" id="{380E8009-D06C-6C85-FB9E-9688708F7350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="" xmlns:a16="http://schemas.microsoft.com/office/drawing/2014/main" id="{3298E791-BB43-6DC4-97FF-4D34C5838885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10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84FD41D9-1E93-497D-EF7C-EE73427D84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BE7869F6-390F-A79F-0774-29D0771856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AFE656CE-F375-249B-FCAA-3392702EBF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CA85B3F6-64A8-6CA7-3ECB-4E89E55A95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BA1FB1D1-7613-9565-70D6-7FC3F319C4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35E4D8BA-EC46-2728-03C4-F10F192D52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6" name="Picture 115">
            <a:extLst>
              <a:ext uri="{FF2B5EF4-FFF2-40B4-BE49-F238E27FC236}">
                <a16:creationId xmlns="" xmlns:a16="http://schemas.microsoft.com/office/drawing/2014/main" id="{DDBB000E-B1A9-8CED-0FE0-AE67B2581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8299" y1="43373" x2="48299" y2="43373"/>
                        <a14:foregroundMark x1="37415" y1="34940" x2="37415" y2="34940"/>
                        <a14:foregroundMark x1="32653" y1="14056" x2="32653" y2="14056"/>
                        <a14:foregroundMark x1="21769" y1="18474" x2="21769" y2="18474"/>
                        <a14:foregroundMark x1="51020" y1="41365" x2="51020" y2="41365"/>
                        <a14:foregroundMark x1="59184" y1="39759" x2="59864" y2="45783"/>
                        <a14:foregroundMark x1="29252" y1="39357" x2="48980" y2="48594"/>
                        <a14:foregroundMark x1="34014" y1="93574" x2="53741" y2="92369"/>
                        <a14:foregroundMark x1="39456" y1="13655" x2="48299" y2="13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226" y="2474295"/>
            <a:ext cx="1662998" cy="281691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="" xmlns:a16="http://schemas.microsoft.com/office/drawing/2014/main" id="{77E01504-46C8-99BE-B8C0-7DE2575774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3" b="100000" l="8219" r="100000">
                        <a14:foregroundMark x1="36986" y1="38023" x2="74658" y2="64639"/>
                        <a14:foregroundMark x1="74658" y1="42205" x2="83562" y2="46008"/>
                        <a14:foregroundMark x1="50000" y1="36882" x2="50000" y2="36882"/>
                        <a14:foregroundMark x1="80822" y1="91635" x2="80822" y2="91635"/>
                        <a14:foregroundMark x1="34247" y1="90875" x2="34247" y2="90875"/>
                        <a14:foregroundMark x1="44521" y1="85551" x2="44521" y2="85551"/>
                        <a14:foregroundMark x1="49315" y1="58935" x2="49315" y2="58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5976" y="2588139"/>
            <a:ext cx="1495903" cy="2694675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="" xmlns:a16="http://schemas.microsoft.com/office/drawing/2014/main" id="{E0DE66DF-398E-39B7-3F00-55FEE763C57B}"/>
              </a:ext>
            </a:extLst>
          </p:cNvPr>
          <p:cNvGrpSpPr/>
          <p:nvPr/>
        </p:nvGrpSpPr>
        <p:grpSpPr>
          <a:xfrm>
            <a:off x="5334000" y="2779662"/>
            <a:ext cx="1524000" cy="2265922"/>
            <a:chOff x="2057400" y="3878217"/>
            <a:chExt cx="2286000" cy="3398883"/>
          </a:xfrm>
        </p:grpSpPr>
        <p:sp>
          <p:nvSpPr>
            <p:cNvPr id="119" name="Rectangle 118">
              <a:extLst>
                <a:ext uri="{FF2B5EF4-FFF2-40B4-BE49-F238E27FC236}">
                  <a16:creationId xmlns="" xmlns:a16="http://schemas.microsoft.com/office/drawing/2014/main" id="{6EAADA5F-2911-3050-AEA3-936C9B946D78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="" xmlns:a16="http://schemas.microsoft.com/office/drawing/2014/main" id="{55CB1EBB-1D73-D079-7D0B-3DD5DC39CCFE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21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641B562D-52E7-431B-418B-9013F2D0BA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1B9E1B09-E0F8-C7E6-3CFB-E0193CB29D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864319AF-7080-1D9E-7AB4-BBC93259C9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B13F1D00-2A84-3C1F-2199-0A51AFB3FD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F5156408-CC1A-CDD8-3CE5-F666DDC431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5525EF1E-7F3D-4B7A-71B1-251F66D773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7" name="Group 126">
            <a:extLst>
              <a:ext uri="{FF2B5EF4-FFF2-40B4-BE49-F238E27FC236}">
                <a16:creationId xmlns="" xmlns:a16="http://schemas.microsoft.com/office/drawing/2014/main" id="{3D3125B9-B290-7E92-970C-070597EAEA61}"/>
              </a:ext>
            </a:extLst>
          </p:cNvPr>
          <p:cNvGrpSpPr/>
          <p:nvPr/>
        </p:nvGrpSpPr>
        <p:grpSpPr>
          <a:xfrm>
            <a:off x="6908800" y="2768600"/>
            <a:ext cx="1524000" cy="2265922"/>
            <a:chOff x="2057400" y="3878217"/>
            <a:chExt cx="2286000" cy="3398883"/>
          </a:xfrm>
        </p:grpSpPr>
        <p:sp>
          <p:nvSpPr>
            <p:cNvPr id="128" name="Rectangle 127">
              <a:extLst>
                <a:ext uri="{FF2B5EF4-FFF2-40B4-BE49-F238E27FC236}">
                  <a16:creationId xmlns="" xmlns:a16="http://schemas.microsoft.com/office/drawing/2014/main" id="{9ADD4CD8-E689-DE40-C668-A9F1C5F1DE51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="" xmlns:a16="http://schemas.microsoft.com/office/drawing/2014/main" id="{A49BCFEF-AF9D-8DFB-50A6-AD44887AD90B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30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FF239784-B0E5-977E-5472-E759AEA3AA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859DADBD-F0D5-F38F-6739-C03D7FA56B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C6BC7877-7128-0F6D-9A6B-C53AEE8E09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74574E80-70E8-FB50-9F17-042F52F3BB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F2F1A2E7-8335-8C52-BD39-6FCBFEE5B8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F59F2E80-9F4B-2499-4D2B-29F21C6974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36" name="Group 135">
            <a:extLst>
              <a:ext uri="{FF2B5EF4-FFF2-40B4-BE49-F238E27FC236}">
                <a16:creationId xmlns="" xmlns:a16="http://schemas.microsoft.com/office/drawing/2014/main" id="{1FAF6F52-F561-C7F6-06B8-28A696928BBC}"/>
              </a:ext>
            </a:extLst>
          </p:cNvPr>
          <p:cNvGrpSpPr/>
          <p:nvPr/>
        </p:nvGrpSpPr>
        <p:grpSpPr>
          <a:xfrm>
            <a:off x="8483600" y="2768600"/>
            <a:ext cx="1524000" cy="2265922"/>
            <a:chOff x="2057400" y="3878217"/>
            <a:chExt cx="2286000" cy="3398883"/>
          </a:xfrm>
        </p:grpSpPr>
        <p:sp>
          <p:nvSpPr>
            <p:cNvPr id="137" name="Rectangle 136">
              <a:extLst>
                <a:ext uri="{FF2B5EF4-FFF2-40B4-BE49-F238E27FC236}">
                  <a16:creationId xmlns="" xmlns:a16="http://schemas.microsoft.com/office/drawing/2014/main" id="{959B3F8B-917E-E933-737D-6448E525B195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="" xmlns:a16="http://schemas.microsoft.com/office/drawing/2014/main" id="{EE7B1C9F-78F7-DF21-76CE-7996CB2A88F3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39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E571323A-5370-0A0D-4A91-8F3DAA76E0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CA20EF64-B9BC-E228-6E34-59AFE5D845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FEB6AAFC-CAB6-1140-5E4E-E67EB5AF17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FDD76D65-B834-5513-3877-99F8311CC3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D5DB769B-42EE-9D49-7F96-370E692E58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8D0A1902-51E6-96B3-4147-49AC733E7F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5" name="Group 144">
            <a:extLst>
              <a:ext uri="{FF2B5EF4-FFF2-40B4-BE49-F238E27FC236}">
                <a16:creationId xmlns="" xmlns:a16="http://schemas.microsoft.com/office/drawing/2014/main" id="{92EDF9AF-98D8-6A1C-CFB8-C41280BDF260}"/>
              </a:ext>
            </a:extLst>
          </p:cNvPr>
          <p:cNvGrpSpPr/>
          <p:nvPr/>
        </p:nvGrpSpPr>
        <p:grpSpPr>
          <a:xfrm>
            <a:off x="10058400" y="2768600"/>
            <a:ext cx="1524000" cy="2265922"/>
            <a:chOff x="2057400" y="3878217"/>
            <a:chExt cx="2286000" cy="3398883"/>
          </a:xfrm>
        </p:grpSpPr>
        <p:sp>
          <p:nvSpPr>
            <p:cNvPr id="146" name="Rectangle 145">
              <a:extLst>
                <a:ext uri="{FF2B5EF4-FFF2-40B4-BE49-F238E27FC236}">
                  <a16:creationId xmlns="" xmlns:a16="http://schemas.microsoft.com/office/drawing/2014/main" id="{BF093691-9271-0CE6-87E7-724F2A4D42AD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="" xmlns:a16="http://schemas.microsoft.com/office/drawing/2014/main" id="{DFBCDF9F-AB8C-3CF0-3E9C-16A16B60E4BA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48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50C2F037-5962-1957-483B-D994D0F448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D56BA42E-DF5A-EAEA-969E-21115486F9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9842A29D-773F-559B-1574-98863A2CEB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7A62689D-785C-AFC0-73D6-750FB8D946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F041428E-53A8-A43C-EA31-64493D0FF3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Sticker design with an apple isolated">
                <a:extLst>
                  <a:ext uri="{FF2B5EF4-FFF2-40B4-BE49-F238E27FC236}">
                    <a16:creationId xmlns="" xmlns:a16="http://schemas.microsoft.com/office/drawing/2014/main" id="{79B0750D-09E4-FFA4-38B5-05DA58FB8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4" name="Left Brace 153">
            <a:extLst>
              <a:ext uri="{FF2B5EF4-FFF2-40B4-BE49-F238E27FC236}">
                <a16:creationId xmlns="" xmlns:a16="http://schemas.microsoft.com/office/drawing/2014/main" id="{681803E3-6919-3965-E7E0-78BC66B91A26}"/>
              </a:ext>
            </a:extLst>
          </p:cNvPr>
          <p:cNvSpPr/>
          <p:nvPr/>
        </p:nvSpPr>
        <p:spPr>
          <a:xfrm rot="16200000">
            <a:off x="8168072" y="2309074"/>
            <a:ext cx="563489" cy="6231632"/>
          </a:xfrm>
          <a:prstGeom prst="leftBrace">
            <a:avLst>
              <a:gd name="adj1" fmla="val 8333"/>
              <a:gd name="adj2" fmla="val 49749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="" xmlns:a16="http://schemas.microsoft.com/office/drawing/2014/main" id="{8470A5A9-11C1-B3CD-1B01-40826D551357}"/>
              </a:ext>
            </a:extLst>
          </p:cNvPr>
          <p:cNvSpPr/>
          <p:nvPr/>
        </p:nvSpPr>
        <p:spPr>
          <a:xfrm>
            <a:off x="7964120" y="5706635"/>
            <a:ext cx="109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3200" i="1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i="1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3200" i="1" dirty="0">
              <a:solidFill>
                <a:srgbClr val="22222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/>
      <p:bldP spid="154" grpId="0" animBg="1"/>
      <p:bldP spid="1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="" xmlns:a16="http://schemas.microsoft.com/office/drawing/2014/main" id="{5B6C8A6B-152D-B1AD-3B93-408DE83E92D1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3" name="Freeform 4">
              <a:extLst>
                <a:ext uri="{FF2B5EF4-FFF2-40B4-BE49-F238E27FC236}">
                  <a16:creationId xmlns="" xmlns:a16="http://schemas.microsoft.com/office/drawing/2014/main" id="{E9E672E3-DA89-25EC-61A9-086D1952ADD3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="" xmlns:a16="http://schemas.microsoft.com/office/drawing/2014/main" id="{004E78AE-63FF-EE6C-9586-C396E63BFFD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E54AC7E-F6EA-0117-F802-0BEFCC6A2E51}"/>
              </a:ext>
            </a:extLst>
          </p:cNvPr>
          <p:cNvSpPr/>
          <p:nvPr/>
        </p:nvSpPr>
        <p:spPr>
          <a:xfrm>
            <a:off x="711200" y="1178734"/>
            <a:ext cx="10261600" cy="12771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="" xmlns:a16="http://schemas.microsoft.com/office/drawing/2014/main" id="{0B7EE265-01A4-DD30-F38B-07BE5DF69270}"/>
              </a:ext>
            </a:extLst>
          </p:cNvPr>
          <p:cNvSpPr txBox="1"/>
          <p:nvPr/>
        </p:nvSpPr>
        <p:spPr>
          <a:xfrm>
            <a:off x="914400" y="1308361"/>
            <a:ext cx="10414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8" name="Group 17">
            <a:extLst>
              <a:ext uri="{FF2B5EF4-FFF2-40B4-BE49-F238E27FC236}">
                <a16:creationId xmlns="" xmlns:a16="http://schemas.microsoft.com/office/drawing/2014/main" id="{8B04FAB7-81C8-04FC-9363-3245796DDAA2}"/>
              </a:ext>
            </a:extLst>
          </p:cNvPr>
          <p:cNvGrpSpPr/>
          <p:nvPr/>
        </p:nvGrpSpPr>
        <p:grpSpPr>
          <a:xfrm>
            <a:off x="711200" y="2661502"/>
            <a:ext cx="3614743" cy="452549"/>
            <a:chOff x="0" y="0"/>
            <a:chExt cx="7229486" cy="905099"/>
          </a:xfrm>
        </p:grpSpPr>
        <p:pic>
          <p:nvPicPr>
            <p:cNvPr id="9" name="Picture 18">
              <a:extLst>
                <a:ext uri="{FF2B5EF4-FFF2-40B4-BE49-F238E27FC236}">
                  <a16:creationId xmlns="" xmlns:a16="http://schemas.microsoft.com/office/drawing/2014/main" id="{C14E3390-FBDB-C7EF-579F-DDCCFB9CC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10" name="TextBox 19">
              <a:extLst>
                <a:ext uri="{FF2B5EF4-FFF2-40B4-BE49-F238E27FC236}">
                  <a16:creationId xmlns="" xmlns:a16="http://schemas.microsoft.com/office/drawing/2014/main" id="{30B188B5-F978-ECC2-CFFC-EF328C25910B}"/>
                </a:ext>
              </a:extLst>
            </p:cNvPr>
            <p:cNvSpPr txBox="1"/>
            <p:nvPr/>
          </p:nvSpPr>
          <p:spPr>
            <a:xfrm>
              <a:off x="990446" y="81072"/>
              <a:ext cx="6239040" cy="718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r>
                <a:rPr lang="en-US" sz="2667" b="1" dirty="0" err="1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2667" b="1" dirty="0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b="1" dirty="0" err="1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2667" b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255A713-8D8E-4943-73F6-6C7FCBC24FBE}"/>
              </a:ext>
            </a:extLst>
          </p:cNvPr>
          <p:cNvCxnSpPr/>
          <p:nvPr/>
        </p:nvCxnSpPr>
        <p:spPr>
          <a:xfrm>
            <a:off x="867667" y="1800803"/>
            <a:ext cx="2926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E8ACB153-50CA-042F-8DE9-138C24B6D17E}"/>
              </a:ext>
            </a:extLst>
          </p:cNvPr>
          <p:cNvCxnSpPr/>
          <p:nvPr/>
        </p:nvCxnSpPr>
        <p:spPr>
          <a:xfrm>
            <a:off x="3957130" y="1800803"/>
            <a:ext cx="68275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B66756D-E4C6-EFC5-633E-DBB4ACEC017F}"/>
              </a:ext>
            </a:extLst>
          </p:cNvPr>
          <p:cNvCxnSpPr/>
          <p:nvPr/>
        </p:nvCxnSpPr>
        <p:spPr>
          <a:xfrm>
            <a:off x="867667" y="2293245"/>
            <a:ext cx="51816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27E2601-97AD-C216-6DBF-FC03F1E93361}"/>
              </a:ext>
            </a:extLst>
          </p:cNvPr>
          <p:cNvSpPr txBox="1"/>
          <p:nvPr/>
        </p:nvSpPr>
        <p:spPr>
          <a:xfrm>
            <a:off x="867667" y="3276600"/>
            <a:ext cx="126593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7D1FE26-F0A1-0B2B-014E-438C6B3F9A38}"/>
              </a:ext>
            </a:extLst>
          </p:cNvPr>
          <p:cNvSpPr txBox="1"/>
          <p:nvPr/>
        </p:nvSpPr>
        <p:spPr>
          <a:xfrm>
            <a:off x="867667" y="3819840"/>
            <a:ext cx="126593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02A073D4-7737-0FEB-3D23-292B66DEBA76}"/>
              </a:ext>
            </a:extLst>
          </p:cNvPr>
          <p:cNvGrpSpPr/>
          <p:nvPr/>
        </p:nvGrpSpPr>
        <p:grpSpPr>
          <a:xfrm>
            <a:off x="1981200" y="3429000"/>
            <a:ext cx="609600" cy="304800"/>
            <a:chOff x="2971800" y="5143500"/>
            <a:chExt cx="914400" cy="4572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BBF7587C-7394-1DC4-E8E3-C316150BF66F}"/>
                </a:ext>
              </a:extLst>
            </p:cNvPr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E43D3662-CD34-1DB6-F72B-46C469AE516C}"/>
                </a:ext>
              </a:extLst>
            </p:cNvPr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7F2901DA-A1EE-76FE-F2AA-2F4A54805937}"/>
                </a:ext>
              </a:extLst>
            </p:cNvPr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86029CCC-0C65-FF77-D672-44C1BB1E82C8}"/>
              </a:ext>
            </a:extLst>
          </p:cNvPr>
          <p:cNvGrpSpPr/>
          <p:nvPr/>
        </p:nvGrpSpPr>
        <p:grpSpPr>
          <a:xfrm>
            <a:off x="1981201" y="3937000"/>
            <a:ext cx="2447255" cy="304800"/>
            <a:chOff x="2971800" y="5905500"/>
            <a:chExt cx="3670883" cy="457200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2ED832B2-E66E-6B6F-15DC-6FD6D1CF4F5D}"/>
                </a:ext>
              </a:extLst>
            </p:cNvPr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="" xmlns:a16="http://schemas.microsoft.com/office/drawing/2014/main" id="{1909C1F2-4165-5FB0-385A-F670FBE3A456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="" xmlns:a16="http://schemas.microsoft.com/office/drawing/2014/main" id="{6990FFCA-A43E-94C3-A58C-A7B51E26A0C3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="" xmlns:a16="http://schemas.microsoft.com/office/drawing/2014/main" id="{715ACC52-1764-1D4B-C2C1-DA0EB47D89FC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E6A24DE0-B67F-CAE4-B7D6-28E8CA1A9FA7}"/>
                </a:ext>
              </a:extLst>
            </p:cNvPr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="" xmlns:a16="http://schemas.microsoft.com/office/drawing/2014/main" id="{37754352-082B-B561-E057-0A9B1BE6E3CD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="" xmlns:a16="http://schemas.microsoft.com/office/drawing/2014/main" id="{2E635919-0E1C-8DD2-7AD8-B3C088ADCEBB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="" xmlns:a16="http://schemas.microsoft.com/office/drawing/2014/main" id="{794B5D67-265D-1FB5-C68D-F314CC8E5DCE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9046E081-6E0F-9CA6-A863-C08DF930005C}"/>
                </a:ext>
              </a:extLst>
            </p:cNvPr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="" xmlns:a16="http://schemas.microsoft.com/office/drawing/2014/main" id="{4389DF74-BEEE-26D4-7BD3-B3C81C9C147A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="" xmlns:a16="http://schemas.microsoft.com/office/drawing/2014/main" id="{50B1D66E-D483-D1C4-8335-02AC860C3728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="" xmlns:a16="http://schemas.microsoft.com/office/drawing/2014/main" id="{E1FE6C7A-61B8-7183-E51E-FC916EF12374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93F7B07B-C2BE-C45A-4FE9-24FB68C15BF7}"/>
                </a:ext>
              </a:extLst>
            </p:cNvPr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="" xmlns:a16="http://schemas.microsoft.com/office/drawing/2014/main" id="{C425A44D-04C0-6A1C-B79A-C12701DE6A4A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85C4B2C9-5774-CEDD-F7CB-AB43BA2B3C14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="" xmlns:a16="http://schemas.microsoft.com/office/drawing/2014/main" id="{B9F5A7B5-4651-F8BA-D7F6-A705EFC23715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10F27D90-7A70-771B-823A-4767048542F0}"/>
              </a:ext>
            </a:extLst>
          </p:cNvPr>
          <p:cNvSpPr txBox="1"/>
          <p:nvPr/>
        </p:nvSpPr>
        <p:spPr>
          <a:xfrm>
            <a:off x="1833123" y="3049879"/>
            <a:ext cx="126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0" name="Straight Connector 159">
            <a:extLst>
              <a:ext uri="{FF2B5EF4-FFF2-40B4-BE49-F238E27FC236}">
                <a16:creationId xmlns="" xmlns:a16="http://schemas.microsoft.com/office/drawing/2014/main" id="{B6BFD656-E5F0-763C-BC4D-D710A38513E2}"/>
              </a:ext>
            </a:extLst>
          </p:cNvPr>
          <p:cNvCxnSpPr/>
          <p:nvPr/>
        </p:nvCxnSpPr>
        <p:spPr>
          <a:xfrm>
            <a:off x="1981200" y="3733800"/>
            <a:ext cx="0" cy="2032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="" xmlns:a16="http://schemas.microsoft.com/office/drawing/2014/main" id="{E3FD4A84-372F-27FA-A21D-13647EFD57E9}"/>
              </a:ext>
            </a:extLst>
          </p:cNvPr>
          <p:cNvCxnSpPr/>
          <p:nvPr/>
        </p:nvCxnSpPr>
        <p:spPr>
          <a:xfrm flipH="1">
            <a:off x="2590800" y="3632200"/>
            <a:ext cx="0" cy="3048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Left Brace 161">
            <a:extLst>
              <a:ext uri="{FF2B5EF4-FFF2-40B4-BE49-F238E27FC236}">
                <a16:creationId xmlns="" xmlns:a16="http://schemas.microsoft.com/office/drawing/2014/main" id="{DF688D43-D7F2-32F6-8443-F0655C22ED1F}"/>
              </a:ext>
            </a:extLst>
          </p:cNvPr>
          <p:cNvSpPr/>
          <p:nvPr/>
        </p:nvSpPr>
        <p:spPr>
          <a:xfrm rot="5400000" flipH="1" flipV="1">
            <a:off x="3077949" y="3119594"/>
            <a:ext cx="238127" cy="2447255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="" xmlns:a16="http://schemas.microsoft.com/office/drawing/2014/main" id="{4C1F98DF-B64C-1F93-064E-042853BE34C7}"/>
              </a:ext>
            </a:extLst>
          </p:cNvPr>
          <p:cNvSpPr txBox="1"/>
          <p:nvPr/>
        </p:nvSpPr>
        <p:spPr>
          <a:xfrm>
            <a:off x="2825500" y="4457616"/>
            <a:ext cx="126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24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4" name="TextBox 19">
            <a:extLst>
              <a:ext uri="{FF2B5EF4-FFF2-40B4-BE49-F238E27FC236}">
                <a16:creationId xmlns="" xmlns:a16="http://schemas.microsoft.com/office/drawing/2014/main" id="{73D9CC1F-516B-24D9-5EA2-38494FEE9FCB}"/>
              </a:ext>
            </a:extLst>
          </p:cNvPr>
          <p:cNvSpPr txBox="1"/>
          <p:nvPr/>
        </p:nvSpPr>
        <p:spPr>
          <a:xfrm>
            <a:off x="6401791" y="2685948"/>
            <a:ext cx="311951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</a:pPr>
            <a:r>
              <a:rPr lang="en-US" sz="2667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667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667" b="1" dirty="0">
              <a:solidFill>
                <a:srgbClr val="1F497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5" name="TextBox 13">
            <a:extLst>
              <a:ext uri="{FF2B5EF4-FFF2-40B4-BE49-F238E27FC236}">
                <a16:creationId xmlns="" xmlns:a16="http://schemas.microsoft.com/office/drawing/2014/main" id="{43F46B0C-F960-8F60-39D2-7AB4FEE7D1C8}"/>
              </a:ext>
            </a:extLst>
          </p:cNvPr>
          <p:cNvSpPr txBox="1"/>
          <p:nvPr/>
        </p:nvSpPr>
        <p:spPr>
          <a:xfrm>
            <a:off x="4568718" y="3185314"/>
            <a:ext cx="4882793" cy="13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609630"/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 (</a:t>
            </a:r>
            <a:r>
              <a:rPr lang="en-US" sz="2933" dirty="0" err="1" smtClean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 smtClean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933" dirty="0">
              <a:solidFill>
                <a:srgbClr val="1F497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r>
              <a:rPr lang="en-US" sz="2933" i="1" dirty="0" smtClean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r>
              <a:rPr lang="en-US" sz="2933" i="1" dirty="0" err="1" smtClean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933" i="1" dirty="0" smtClean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i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933" i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endParaRPr lang="en-US" sz="2933" dirty="0">
              <a:solidFill>
                <a:srgbClr val="1F497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072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4" grpId="0"/>
      <p:bldP spid="15" grpId="0"/>
      <p:bldP spid="159" grpId="0"/>
      <p:bldP spid="162" grpId="0" animBg="1"/>
      <p:bldP spid="163" grpId="0"/>
      <p:bldP spid="164" grpId="0"/>
      <p:bldP spid="1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877ED5B-08F7-A4C0-5FB7-4E4AFD0FE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="" xmlns:a16="http://schemas.microsoft.com/office/drawing/2014/main" id="{E6F56AF7-646A-7E5C-3956-D9152AE1DD5A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3" name="Freeform 4">
              <a:extLst>
                <a:ext uri="{FF2B5EF4-FFF2-40B4-BE49-F238E27FC236}">
                  <a16:creationId xmlns="" xmlns:a16="http://schemas.microsoft.com/office/drawing/2014/main" id="{C40C005C-5320-91C2-CDF8-FE3102A275F9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4" name="TextBox 5">
              <a:extLst>
                <a:ext uri="{FF2B5EF4-FFF2-40B4-BE49-F238E27FC236}">
                  <a16:creationId xmlns="" xmlns:a16="http://schemas.microsoft.com/office/drawing/2014/main" id="{DB1FDE32-4C86-1F94-FB38-7133F52FF53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1A5D6864-C439-58EE-0C2D-321334928E75}"/>
              </a:ext>
            </a:extLst>
          </p:cNvPr>
          <p:cNvSpPr txBox="1"/>
          <p:nvPr/>
        </p:nvSpPr>
        <p:spPr>
          <a:xfrm>
            <a:off x="1246366" y="706300"/>
            <a:ext cx="6197600" cy="1446550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DBAD2043-B499-24CB-0900-C6187288C139}"/>
              </a:ext>
            </a:extLst>
          </p:cNvPr>
          <p:cNvSpPr txBox="1"/>
          <p:nvPr/>
        </p:nvSpPr>
        <p:spPr>
          <a:xfrm>
            <a:off x="4652010" y="3160385"/>
            <a:ext cx="6197600" cy="2123658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noFill/>
          <a:ln>
            <a:noFill/>
            <a:prstDash val="lg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4" name="Picture 103" descr="A cartoon of a child holding a wand&#10;&#10;AI-generated content may be incorrect.">
            <a:extLst>
              <a:ext uri="{FF2B5EF4-FFF2-40B4-BE49-F238E27FC236}">
                <a16:creationId xmlns="" xmlns:a16="http://schemas.microsoft.com/office/drawing/2014/main" id="{3CB5D006-63A0-4373-35AB-B299A309B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80" b="95996" l="9961" r="89974">
                        <a14:foregroundMark x1="42122" y1="5078" x2="50781" y2="6836"/>
                        <a14:foregroundMark x1="44466" y1="86816" x2="46029" y2="95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282020" y="2203505"/>
            <a:ext cx="6139770" cy="465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571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="" xmlns:a16="http://schemas.microsoft.com/office/drawing/2014/main" id="{0F3C4CAD-35F2-93AD-0900-0A7D2F24A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2548024"/>
            <a:ext cx="6565900" cy="228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C428725-3DD9-41DB-F610-2B6D598C0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="" xmlns:a16="http://schemas.microsoft.com/office/drawing/2014/main" id="{229B22C3-E64C-3224-6931-285DA179571B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3" name="Freeform 4">
              <a:extLst>
                <a:ext uri="{FF2B5EF4-FFF2-40B4-BE49-F238E27FC236}">
                  <a16:creationId xmlns="" xmlns:a16="http://schemas.microsoft.com/office/drawing/2014/main" id="{13A68308-13B7-F7B7-AF88-2C7146963242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4" name="TextBox 5">
              <a:extLst>
                <a:ext uri="{FF2B5EF4-FFF2-40B4-BE49-F238E27FC236}">
                  <a16:creationId xmlns="" xmlns:a16="http://schemas.microsoft.com/office/drawing/2014/main" id="{9274FE71-F8AC-8480-C9F6-687F591E119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E9CCE8F-B27F-660C-9B86-EB925FF98838}"/>
              </a:ext>
            </a:extLst>
          </p:cNvPr>
          <p:cNvSpPr/>
          <p:nvPr/>
        </p:nvSpPr>
        <p:spPr>
          <a:xfrm>
            <a:off x="451795" y="1034578"/>
            <a:ext cx="11226800" cy="5291333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="" xmlns:a16="http://schemas.microsoft.com/office/drawing/2014/main" id="{645DB1D0-C2B3-0CBB-36CD-E5EBDC4B147B}"/>
              </a:ext>
            </a:extLst>
          </p:cNvPr>
          <p:cNvSpPr txBox="1"/>
          <p:nvPr/>
        </p:nvSpPr>
        <p:spPr>
          <a:xfrm>
            <a:off x="0" y="117626"/>
            <a:ext cx="3556000" cy="72276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66"/>
              </a:lnSpc>
            </a:pPr>
            <a:r>
              <a:rPr lang="en-US" sz="4666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	SỐ?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7D3A8354-A2DD-88CA-DB55-2B36C864B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735804" y="475984"/>
            <a:ext cx="290171" cy="419632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="" xmlns:a16="http://schemas.microsoft.com/office/drawing/2014/main" id="{83450C58-1A54-138D-4BA6-0174AE893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8233899" y="4869714"/>
            <a:ext cx="290171" cy="419632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17C1F017-D9CD-8314-FA65-5B8C8F14E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5227948" y="895619"/>
            <a:ext cx="290171" cy="419632"/>
          </a:xfrm>
          <a:prstGeom prst="rect">
            <a:avLst/>
          </a:prstGeom>
        </p:spPr>
      </p:pic>
      <p:graphicFrame>
        <p:nvGraphicFramePr>
          <p:cNvPr id="10" name="Table 7">
            <a:extLst>
              <a:ext uri="{FF2B5EF4-FFF2-40B4-BE49-F238E27FC236}">
                <a16:creationId xmlns="" xmlns:a16="http://schemas.microsoft.com/office/drawing/2014/main" id="{AA309B0B-4FF1-9FC1-5E8A-6417B66F85F8}"/>
              </a:ext>
            </a:extLst>
          </p:cNvPr>
          <p:cNvGraphicFramePr>
            <a:graphicFrameLocks noGrp="1"/>
          </p:cNvGraphicFramePr>
          <p:nvPr/>
        </p:nvGraphicFramePr>
        <p:xfrm>
          <a:off x="875213" y="1525601"/>
          <a:ext cx="10159999" cy="2319082"/>
        </p:xfrm>
        <a:graphic>
          <a:graphicData uri="http://schemas.openxmlformats.org/drawingml/2006/table">
            <a:tbl>
              <a:tblPr/>
              <a:tblGrid>
                <a:gridCol w="28447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="" xmlns:a16="http://schemas.microsoft.com/office/drawing/2014/main" val="1060625188"/>
                    </a:ext>
                  </a:extLst>
                </a:gridCol>
                <a:gridCol w="1463040">
                  <a:extLst>
                    <a:ext uri="{9D8B030D-6E8A-4147-A177-3AD203B41FA5}">
                      <a16:colId xmlns="" xmlns:a16="http://schemas.microsoft.com/office/drawing/2014/main" val="222067650"/>
                    </a:ext>
                  </a:extLst>
                </a:gridCol>
                <a:gridCol w="1463040">
                  <a:extLst>
                    <a:ext uri="{9D8B030D-6E8A-4147-A177-3AD203B41FA5}">
                      <a16:colId xmlns="" xmlns:a16="http://schemas.microsoft.com/office/drawing/2014/main" val="2853036838"/>
                    </a:ext>
                  </a:extLst>
                </a:gridCol>
                <a:gridCol w="1463040">
                  <a:extLst>
                    <a:ext uri="{9D8B030D-6E8A-4147-A177-3AD203B41FA5}">
                      <a16:colId xmlns="" xmlns:a16="http://schemas.microsoft.com/office/drawing/2014/main" val="1165457404"/>
                    </a:ext>
                  </a:extLst>
                </a:gridCol>
                <a:gridCol w="14630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6330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9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9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2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Thêm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vào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8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330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Gấp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8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ro">
            <a:extLst>
              <a:ext uri="{FF2B5EF4-FFF2-40B4-BE49-F238E27FC236}">
                <a16:creationId xmlns="" xmlns:a16="http://schemas.microsoft.com/office/drawing/2014/main" id="{7F06EACD-B360-4BEE-DC46-92373E8E4F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549" b="99786" l="4276" r="42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235" r="56828"/>
          <a:stretch/>
        </p:blipFill>
        <p:spPr>
          <a:xfrm>
            <a:off x="8940746" y="4357140"/>
            <a:ext cx="3151293" cy="2683628"/>
          </a:xfrm>
          <a:prstGeom prst="rect">
            <a:avLst/>
          </a:prstGeom>
        </p:spPr>
      </p:pic>
      <p:pic>
        <p:nvPicPr>
          <p:cNvPr id="12" name="15'">
            <a:extLst>
              <a:ext uri="{FF2B5EF4-FFF2-40B4-BE49-F238E27FC236}">
                <a16:creationId xmlns="" xmlns:a16="http://schemas.microsoft.com/office/drawing/2014/main" id="{F11265C4-0F1F-3044-0882-CAA8A31C59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" b="5793"/>
          <a:stretch/>
        </p:blipFill>
        <p:spPr>
          <a:xfrm>
            <a:off x="5373033" y="2173588"/>
            <a:ext cx="997463" cy="1023107"/>
          </a:xfrm>
          <a:prstGeom prst="rect">
            <a:avLst/>
          </a:prstGeom>
        </p:spPr>
      </p:pic>
      <p:pic>
        <p:nvPicPr>
          <p:cNvPr id="13" name="88'">
            <a:extLst>
              <a:ext uri="{FF2B5EF4-FFF2-40B4-BE49-F238E27FC236}">
                <a16:creationId xmlns="" xmlns:a16="http://schemas.microsoft.com/office/drawing/2014/main" id="{6A6046E6-3129-7E64-1366-B498DAF4C7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 b="2592"/>
          <a:stretch/>
        </p:blipFill>
        <p:spPr>
          <a:xfrm>
            <a:off x="6959142" y="3046842"/>
            <a:ext cx="896627" cy="986289"/>
          </a:xfrm>
          <a:prstGeom prst="rect">
            <a:avLst/>
          </a:prstGeom>
        </p:spPr>
      </p:pic>
      <p:pic>
        <p:nvPicPr>
          <p:cNvPr id="14" name="19'">
            <a:extLst>
              <a:ext uri="{FF2B5EF4-FFF2-40B4-BE49-F238E27FC236}">
                <a16:creationId xmlns="" xmlns:a16="http://schemas.microsoft.com/office/drawing/2014/main" id="{9CFBA9A2-E9FE-F06B-CDEE-C4820D72CF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" b="5793"/>
          <a:stretch/>
        </p:blipFill>
        <p:spPr>
          <a:xfrm>
            <a:off x="6851049" y="2178424"/>
            <a:ext cx="997463" cy="1023107"/>
          </a:xfrm>
          <a:prstGeom prst="rect">
            <a:avLst/>
          </a:prstGeom>
        </p:spPr>
      </p:pic>
      <p:pic>
        <p:nvPicPr>
          <p:cNvPr id="15" name="56'">
            <a:extLst>
              <a:ext uri="{FF2B5EF4-FFF2-40B4-BE49-F238E27FC236}">
                <a16:creationId xmlns="" xmlns:a16="http://schemas.microsoft.com/office/drawing/2014/main" id="{FE76CD3B-D28E-AFFD-AC98-4681FB6892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 b="2592"/>
          <a:stretch/>
        </p:blipFill>
        <p:spPr>
          <a:xfrm>
            <a:off x="5388524" y="3006692"/>
            <a:ext cx="896627" cy="986289"/>
          </a:xfrm>
          <a:prstGeom prst="rect">
            <a:avLst/>
          </a:prstGeom>
        </p:spPr>
      </p:pic>
      <p:pic>
        <p:nvPicPr>
          <p:cNvPr id="16" name="72'">
            <a:extLst>
              <a:ext uri="{FF2B5EF4-FFF2-40B4-BE49-F238E27FC236}">
                <a16:creationId xmlns="" xmlns:a16="http://schemas.microsoft.com/office/drawing/2014/main" id="{570F79EC-229A-FE77-FEF0-5AC5C69387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76181" y="2965310"/>
            <a:ext cx="761437" cy="883367"/>
          </a:xfrm>
          <a:prstGeom prst="rect">
            <a:avLst/>
          </a:prstGeom>
        </p:spPr>
      </p:pic>
      <p:pic>
        <p:nvPicPr>
          <p:cNvPr id="17" name="17'">
            <a:extLst>
              <a:ext uri="{FF2B5EF4-FFF2-40B4-BE49-F238E27FC236}">
                <a16:creationId xmlns="" xmlns:a16="http://schemas.microsoft.com/office/drawing/2014/main" id="{77D1DDAD-E624-E1A1-C8F3-CE6EC43835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20011" y="2189375"/>
            <a:ext cx="761437" cy="883367"/>
          </a:xfrm>
          <a:prstGeom prst="rect">
            <a:avLst/>
          </a:prstGeom>
        </p:spPr>
      </p:pic>
      <p:sp>
        <p:nvSpPr>
          <p:cNvPr id="18" name="15">
            <a:extLst>
              <a:ext uri="{FF2B5EF4-FFF2-40B4-BE49-F238E27FC236}">
                <a16:creationId xmlns="" xmlns:a16="http://schemas.microsoft.com/office/drawing/2014/main" id="{D295E7BB-1CF5-C2DE-AD78-397D61DEBAC3}"/>
              </a:ext>
            </a:extLst>
          </p:cNvPr>
          <p:cNvSpPr txBox="1"/>
          <p:nvPr/>
        </p:nvSpPr>
        <p:spPr>
          <a:xfrm>
            <a:off x="5592773" y="-1276859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19" name="19">
            <a:extLst>
              <a:ext uri="{FF2B5EF4-FFF2-40B4-BE49-F238E27FC236}">
                <a16:creationId xmlns="" xmlns:a16="http://schemas.microsoft.com/office/drawing/2014/main" id="{99243C2B-7173-B727-4E79-AA57FB069CA8}"/>
              </a:ext>
            </a:extLst>
          </p:cNvPr>
          <p:cNvSpPr txBox="1"/>
          <p:nvPr/>
        </p:nvSpPr>
        <p:spPr>
          <a:xfrm>
            <a:off x="7003591" y="-1282117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</a:p>
        </p:txBody>
      </p:sp>
      <p:sp>
        <p:nvSpPr>
          <p:cNvPr id="20" name="16">
            <a:extLst>
              <a:ext uri="{FF2B5EF4-FFF2-40B4-BE49-F238E27FC236}">
                <a16:creationId xmlns="" xmlns:a16="http://schemas.microsoft.com/office/drawing/2014/main" id="{5554B737-14B4-46D9-8422-71E6990C2C71}"/>
              </a:ext>
            </a:extLst>
          </p:cNvPr>
          <p:cNvSpPr txBox="1"/>
          <p:nvPr/>
        </p:nvSpPr>
        <p:spPr>
          <a:xfrm>
            <a:off x="8413196" y="-1271602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21" name="17">
            <a:extLst>
              <a:ext uri="{FF2B5EF4-FFF2-40B4-BE49-F238E27FC236}">
                <a16:creationId xmlns="" xmlns:a16="http://schemas.microsoft.com/office/drawing/2014/main" id="{9F950FDF-A010-E959-0F2F-01E90FC1120D}"/>
              </a:ext>
            </a:extLst>
          </p:cNvPr>
          <p:cNvSpPr txBox="1"/>
          <p:nvPr/>
        </p:nvSpPr>
        <p:spPr>
          <a:xfrm>
            <a:off x="9824014" y="-1346200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  <p:sp>
        <p:nvSpPr>
          <p:cNvPr id="22" name="56">
            <a:extLst>
              <a:ext uri="{FF2B5EF4-FFF2-40B4-BE49-F238E27FC236}">
                <a16:creationId xmlns="" xmlns:a16="http://schemas.microsoft.com/office/drawing/2014/main" id="{79B78BE0-E296-80D8-663A-B6541FB5DC2E}"/>
              </a:ext>
            </a:extLst>
          </p:cNvPr>
          <p:cNvSpPr txBox="1"/>
          <p:nvPr/>
        </p:nvSpPr>
        <p:spPr>
          <a:xfrm>
            <a:off x="5605288" y="-674694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</a:p>
        </p:txBody>
      </p:sp>
      <p:sp>
        <p:nvSpPr>
          <p:cNvPr id="23" name="88">
            <a:extLst>
              <a:ext uri="{FF2B5EF4-FFF2-40B4-BE49-F238E27FC236}">
                <a16:creationId xmlns="" xmlns:a16="http://schemas.microsoft.com/office/drawing/2014/main" id="{4CE2568B-0A46-3E52-14A6-5C62527BBAE5}"/>
              </a:ext>
            </a:extLst>
          </p:cNvPr>
          <p:cNvSpPr txBox="1"/>
          <p:nvPr/>
        </p:nvSpPr>
        <p:spPr>
          <a:xfrm>
            <a:off x="7016106" y="-679951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</a:t>
            </a:r>
          </a:p>
        </p:txBody>
      </p:sp>
      <p:sp>
        <p:nvSpPr>
          <p:cNvPr id="24" name="64">
            <a:extLst>
              <a:ext uri="{FF2B5EF4-FFF2-40B4-BE49-F238E27FC236}">
                <a16:creationId xmlns="" xmlns:a16="http://schemas.microsoft.com/office/drawing/2014/main" id="{5F2AF814-11A2-F339-9D82-42FCF25D9DD3}"/>
              </a:ext>
            </a:extLst>
          </p:cNvPr>
          <p:cNvSpPr txBox="1"/>
          <p:nvPr/>
        </p:nvSpPr>
        <p:spPr>
          <a:xfrm>
            <a:off x="8425712" y="-669437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</a:t>
            </a:r>
          </a:p>
        </p:txBody>
      </p:sp>
      <p:sp>
        <p:nvSpPr>
          <p:cNvPr id="25" name="72">
            <a:extLst>
              <a:ext uri="{FF2B5EF4-FFF2-40B4-BE49-F238E27FC236}">
                <a16:creationId xmlns="" xmlns:a16="http://schemas.microsoft.com/office/drawing/2014/main" id="{5DA9CED2-A9D1-1A71-52BB-B1A8E9492D23}"/>
              </a:ext>
            </a:extLst>
          </p:cNvPr>
          <p:cNvSpPr txBox="1"/>
          <p:nvPr/>
        </p:nvSpPr>
        <p:spPr>
          <a:xfrm>
            <a:off x="9836530" y="-674694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</a:p>
        </p:txBody>
      </p:sp>
      <p:pic>
        <p:nvPicPr>
          <p:cNvPr id="26" name="16'">
            <a:extLst>
              <a:ext uri="{FF2B5EF4-FFF2-40B4-BE49-F238E27FC236}">
                <a16:creationId xmlns="" xmlns:a16="http://schemas.microsoft.com/office/drawing/2014/main" id="{8D790969-B471-6751-0A78-902FF956F7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0908" y="2210299"/>
            <a:ext cx="761437" cy="883367"/>
          </a:xfrm>
          <a:prstGeom prst="rect">
            <a:avLst/>
          </a:prstGeom>
        </p:spPr>
      </p:pic>
      <p:pic>
        <p:nvPicPr>
          <p:cNvPr id="27" name="64'">
            <a:extLst>
              <a:ext uri="{FF2B5EF4-FFF2-40B4-BE49-F238E27FC236}">
                <a16:creationId xmlns="" xmlns:a16="http://schemas.microsoft.com/office/drawing/2014/main" id="{BDBC618A-6B48-2A25-BC6B-8D9EF41916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7078" y="2986235"/>
            <a:ext cx="761437" cy="88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531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4.69136E-6 L 0.00217 0.5728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5 0.00447 L 0.16215 0.00447 C 0.2296 0.00447 0.31293 0.05185 0.31293 0.09058 L 0.31293 0.17685 " pathEditMode="relative" rAng="0" ptsTypes="AAAA"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8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87654E-7 L 0.00018 0.5345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267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0263 L 0.21953 0.07361 L 0.28845 0.30617 L 0.39184 0.26944 L 0.40095 0.34629 " pathEditMode="relative" rAng="0" ptsTypes="AAA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7" y="174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6.17284E-7 L 0.00131 0.5427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15711 0.0145 L 0.26805 0.05895 L 0.22951 0.26419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32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97531E-6 L 0.00365 0.5660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83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21805 0.03935 L 0.25512 0.12731 " pathEditMode="relative" rAng="0" ptsTypes="AAA">
                                      <p:cBhvr>
                                        <p:cTn id="10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52" y="6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7284E-6 L 0.00122 0.5339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66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0.1158 0.14089 L 0.27222 0.12639 L 0.21276 0.38241 " pathEditMode="relative" rAng="0" ptsTypes="AAAA">
                                      <p:cBhvr>
                                        <p:cTn id="10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08642E-6 L 0.00521 0.5646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82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8 -0.03257 L 0.10217 0.2706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4" y="151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19753E-6 L 0.01016 0.5450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272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2.46914E-6 L 0.10252 0.01713 L 0.11024 0.13642 L 0.10894 0.21142 L 0.06146 0.28858 " pathEditMode="relative" rAng="0" ptsTypes="AAAAA">
                                      <p:cBhvr>
                                        <p:cTn id="1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2" y="144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69136E-6 L 0.00651 0.56543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" y="282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1065 L 0.15903 0.11111 L 0.09731 0.22392 " pathEditMode="relative" rAng="0" ptsTypes="AAA">
                                      <p:cBhvr>
                                        <p:cTn id="1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4" y="106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=""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" name="图片 15">
            <a:extLst>
              <a:ext uri="{FF2B5EF4-FFF2-40B4-BE49-F238E27FC236}">
                <a16:creationId xmlns="" xmlns:a16="http://schemas.microsoft.com/office/drawing/2014/main" id="{BF18289F-C721-7B67-AC13-A640ABB9D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5" name="图片 24">
            <a:extLst>
              <a:ext uri="{FF2B5EF4-FFF2-40B4-BE49-F238E27FC236}">
                <a16:creationId xmlns="" xmlns:a16="http://schemas.microsoft.com/office/drawing/2014/main" id="{0DAC283A-E799-85DD-38B2-9F1531FFEC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63772" y="4006028"/>
            <a:ext cx="2700122" cy="3097621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="" xmlns:a16="http://schemas.microsoft.com/office/drawing/2014/main" id="{8F3A46C5-2A61-9B01-0B25-D4BC65A90F33}"/>
              </a:ext>
            </a:extLst>
          </p:cNvPr>
          <p:cNvSpPr txBox="1"/>
          <p:nvPr/>
        </p:nvSpPr>
        <p:spPr>
          <a:xfrm>
            <a:off x="3200401" y="337807"/>
            <a:ext cx="7989569" cy="1733728"/>
          </a:xfrm>
          <a:prstGeom prst="rect">
            <a:avLst/>
          </a:prstGeom>
        </p:spPr>
        <p:txBody>
          <a:bodyPr lIns="169333" tIns="169333" rIns="169333" bIns="169333" rtlCol="0" anchor="ctr"/>
          <a:lstStyle/>
          <a:p>
            <a:pPr algn="just" defTabSz="609630"/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con 9 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con.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="" xmlns:a16="http://schemas.microsoft.com/office/drawing/2014/main" id="{B151D0CF-0603-355C-367C-23D97991D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260729" y="6071340"/>
            <a:ext cx="279998" cy="404920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="" xmlns:a16="http://schemas.microsoft.com/office/drawing/2014/main" id="{1839DB56-8971-FAB0-3959-DB5BF8BD3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47178" y="6071340"/>
            <a:ext cx="279998" cy="404920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="" xmlns:a16="http://schemas.microsoft.com/office/drawing/2014/main" id="{68CA1312-260E-2F77-575C-E7B36505F185}"/>
              </a:ext>
            </a:extLst>
          </p:cNvPr>
          <p:cNvSpPr txBox="1"/>
          <p:nvPr/>
        </p:nvSpPr>
        <p:spPr>
          <a:xfrm>
            <a:off x="1547179" y="805212"/>
            <a:ext cx="5721731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334"/>
              </a:lnSpc>
            </a:pPr>
            <a:r>
              <a:rPr lang="en-US" sz="4400" dirty="0">
                <a:solidFill>
                  <a:srgbClr val="EE0038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3:</a:t>
            </a:r>
          </a:p>
        </p:txBody>
      </p:sp>
      <p:grpSp>
        <p:nvGrpSpPr>
          <p:cNvPr id="10" name="Group 17">
            <a:extLst>
              <a:ext uri="{FF2B5EF4-FFF2-40B4-BE49-F238E27FC236}">
                <a16:creationId xmlns="" xmlns:a16="http://schemas.microsoft.com/office/drawing/2014/main" id="{E69FAE26-4F78-66D4-C55F-4635F9AFDCE6}"/>
              </a:ext>
            </a:extLst>
          </p:cNvPr>
          <p:cNvGrpSpPr/>
          <p:nvPr/>
        </p:nvGrpSpPr>
        <p:grpSpPr>
          <a:xfrm>
            <a:off x="2086632" y="2435783"/>
            <a:ext cx="3614743" cy="452549"/>
            <a:chOff x="0" y="0"/>
            <a:chExt cx="7229486" cy="905099"/>
          </a:xfrm>
        </p:grpSpPr>
        <p:pic>
          <p:nvPicPr>
            <p:cNvPr id="11" name="Picture 18">
              <a:extLst>
                <a:ext uri="{FF2B5EF4-FFF2-40B4-BE49-F238E27FC236}">
                  <a16:creationId xmlns="" xmlns:a16="http://schemas.microsoft.com/office/drawing/2014/main" id="{40DF2548-A58D-976C-5370-68D1AB8A2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12" name="TextBox 19">
              <a:extLst>
                <a:ext uri="{FF2B5EF4-FFF2-40B4-BE49-F238E27FC236}">
                  <a16:creationId xmlns="" xmlns:a16="http://schemas.microsoft.com/office/drawing/2014/main" id="{FAEBBA51-2916-5C04-DF4A-BA3965FA28E2}"/>
                </a:ext>
              </a:extLst>
            </p:cNvPr>
            <p:cNvSpPr txBox="1"/>
            <p:nvPr/>
          </p:nvSpPr>
          <p:spPr>
            <a:xfrm>
              <a:off x="990446" y="81072"/>
              <a:ext cx="6239040" cy="725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r>
                <a:rPr lang="en-US" sz="3200" b="1" dirty="0" err="1">
                  <a:solidFill>
                    <a:srgbClr val="2D38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3200" b="1" dirty="0">
                  <a:solidFill>
                    <a:srgbClr val="2D38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2D38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32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BA22488-48E7-47C4-171A-2FF943F2B02D}"/>
              </a:ext>
            </a:extLst>
          </p:cNvPr>
          <p:cNvSpPr txBox="1"/>
          <p:nvPr/>
        </p:nvSpPr>
        <p:spPr>
          <a:xfrm>
            <a:off x="1895725" y="3273110"/>
            <a:ext cx="1549852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C8E5F13-2DAC-6BAA-4A54-DA469D7D99F7}"/>
              </a:ext>
            </a:extLst>
          </p:cNvPr>
          <p:cNvSpPr txBox="1"/>
          <p:nvPr/>
        </p:nvSpPr>
        <p:spPr>
          <a:xfrm>
            <a:off x="1895725" y="3816350"/>
            <a:ext cx="1549852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en-US" sz="2933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4F8284BD-9666-663F-AEE8-B2AEA071FC1A}"/>
              </a:ext>
            </a:extLst>
          </p:cNvPr>
          <p:cNvGrpSpPr/>
          <p:nvPr/>
        </p:nvGrpSpPr>
        <p:grpSpPr>
          <a:xfrm>
            <a:off x="2775384" y="3958843"/>
            <a:ext cx="2447255" cy="304800"/>
            <a:chOff x="2971800" y="5905500"/>
            <a:chExt cx="3670883" cy="457200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06B898A3-99C4-B9F0-D53D-EE90ABFD2EC0}"/>
                </a:ext>
              </a:extLst>
            </p:cNvPr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D509D4EB-BB95-54CB-887F-6ECB10DB54FF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0994E93F-EC29-8F67-91EE-7BE85763ACD2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F36E02BB-BC98-AEDF-B037-D81895BE919A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8AA2189F-3E28-3AC2-1005-2EE280679938}"/>
                </a:ext>
              </a:extLst>
            </p:cNvPr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="" xmlns:a16="http://schemas.microsoft.com/office/drawing/2014/main" id="{00D12299-CE42-4E1A-6E3B-DDA1C282E64B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="" xmlns:a16="http://schemas.microsoft.com/office/drawing/2014/main" id="{DF5D8D80-AF2E-7260-8F05-FF28E3674F4F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6D312DA4-A55B-B04B-8384-DC18CB8A448B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4F22CD91-DE04-36D3-E0A2-9688203723A0}"/>
                </a:ext>
              </a:extLst>
            </p:cNvPr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="" xmlns:a16="http://schemas.microsoft.com/office/drawing/2014/main" id="{0214024E-CA09-7D79-5D55-92A028ABE084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="" xmlns:a16="http://schemas.microsoft.com/office/drawing/2014/main" id="{436F12DA-2488-797E-4BED-86E9D387C6A0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2E622A12-C5D2-A72A-FFB0-D3280E59C774}"/>
                </a:ext>
              </a:extLst>
            </p:cNvPr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="" xmlns:a16="http://schemas.microsoft.com/office/drawing/2014/main" id="{8CC8720B-18B0-0EF9-32BF-1C08408BDFBA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="" xmlns:a16="http://schemas.microsoft.com/office/drawing/2014/main" id="{8223CA1D-A397-7AFC-B6A3-D80F2D51EE01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="" xmlns:a16="http://schemas.microsoft.com/office/drawing/2014/main" id="{0AE0587B-AD1C-4939-C26C-45624F9061D9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28756E21-980E-E425-03B2-42D2B85F306F}"/>
              </a:ext>
            </a:extLst>
          </p:cNvPr>
          <p:cNvSpPr txBox="1"/>
          <p:nvPr/>
        </p:nvSpPr>
        <p:spPr>
          <a:xfrm>
            <a:off x="2628070" y="3043149"/>
            <a:ext cx="126593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133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133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Left Brace 67">
            <a:extLst>
              <a:ext uri="{FF2B5EF4-FFF2-40B4-BE49-F238E27FC236}">
                <a16:creationId xmlns="" xmlns:a16="http://schemas.microsoft.com/office/drawing/2014/main" id="{96360B89-E8D8-C22C-9E3D-16A66F8694C9}"/>
              </a:ext>
            </a:extLst>
          </p:cNvPr>
          <p:cNvSpPr/>
          <p:nvPr/>
        </p:nvSpPr>
        <p:spPr>
          <a:xfrm rot="5400000" flipH="1" flipV="1">
            <a:off x="3872133" y="3141437"/>
            <a:ext cx="238127" cy="2447255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000000"/>
              </a:solidFill>
              <a:latin typeface="思源黑体 CN Medium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5595FB30-ABA3-C21C-AF1B-BB29946565F4}"/>
              </a:ext>
            </a:extLst>
          </p:cNvPr>
          <p:cNvSpPr txBox="1"/>
          <p:nvPr/>
        </p:nvSpPr>
        <p:spPr>
          <a:xfrm>
            <a:off x="3619684" y="4479458"/>
            <a:ext cx="126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4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78D963C-B9D0-6C33-93FF-FC2FD79FBD7F}"/>
              </a:ext>
            </a:extLst>
          </p:cNvPr>
          <p:cNvGrpSpPr/>
          <p:nvPr/>
        </p:nvGrpSpPr>
        <p:grpSpPr>
          <a:xfrm>
            <a:off x="2776049" y="3447105"/>
            <a:ext cx="609600" cy="304800"/>
            <a:chOff x="2971800" y="5143500"/>
            <a:chExt cx="914400" cy="45720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="" xmlns:a16="http://schemas.microsoft.com/office/drawing/2014/main" id="{AADFDFF1-9F1B-0FB7-ADCE-ED61CCA05CD6}"/>
                </a:ext>
              </a:extLst>
            </p:cNvPr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93D6B14F-5A9F-1A32-0A21-A4BEBD876629}"/>
                </a:ext>
              </a:extLst>
            </p:cNvPr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F1F6D8D0-13F8-7985-C3D2-E247C8D5EFA1}"/>
                </a:ext>
              </a:extLst>
            </p:cNvPr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19">
            <a:extLst>
              <a:ext uri="{FF2B5EF4-FFF2-40B4-BE49-F238E27FC236}">
                <a16:creationId xmlns="" xmlns:a16="http://schemas.microsoft.com/office/drawing/2014/main" id="{4E479DD7-F937-57E6-A9F5-3F6C1CC60EB2}"/>
              </a:ext>
            </a:extLst>
          </p:cNvPr>
          <p:cNvSpPr txBox="1"/>
          <p:nvPr/>
        </p:nvSpPr>
        <p:spPr>
          <a:xfrm>
            <a:off x="6889930" y="2418618"/>
            <a:ext cx="3119519" cy="36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D5F89F10-99F4-95FB-70BA-A1EFFB9E93DA}"/>
              </a:ext>
            </a:extLst>
          </p:cNvPr>
          <p:cNvSpPr txBox="1"/>
          <p:nvPr/>
        </p:nvSpPr>
        <p:spPr>
          <a:xfrm>
            <a:off x="5467529" y="2983189"/>
            <a:ext cx="498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CE62264E-3783-58E4-AC44-83482BA877C8}"/>
              </a:ext>
            </a:extLst>
          </p:cNvPr>
          <p:cNvSpPr txBox="1"/>
          <p:nvPr/>
        </p:nvSpPr>
        <p:spPr>
          <a:xfrm>
            <a:off x="5435063" y="3653991"/>
            <a:ext cx="498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x 4 = 36 (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DB1BE8AD-51AD-D26C-95B0-AB53647FA58B}"/>
              </a:ext>
            </a:extLst>
          </p:cNvPr>
          <p:cNvSpPr txBox="1"/>
          <p:nvPr/>
        </p:nvSpPr>
        <p:spPr>
          <a:xfrm>
            <a:off x="5761593" y="4195025"/>
            <a:ext cx="498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36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36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67" grpId="0"/>
      <p:bldP spid="68" grpId="0" animBg="1"/>
      <p:bldP spid="69" grpId="0"/>
      <p:bldP spid="74" grpId="0"/>
      <p:bldP spid="75" grpId="0"/>
      <p:bldP spid="76" grpId="0"/>
      <p:bldP spid="7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pic>
        <p:nvPicPr>
          <p:cNvPr id="6" name="Picture 5" descr="A yellow letters on a black background&#10;&#10;Description automatically generated">
            <a:extLst>
              <a:ext uri="{FF2B5EF4-FFF2-40B4-BE49-F238E27FC236}">
                <a16:creationId xmlns="" xmlns:a16="http://schemas.microsoft.com/office/drawing/2014/main" id="{DCF1C724-A88F-784E-59F5-CB3F4A120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53" y="2371060"/>
            <a:ext cx="5981585" cy="198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="" xmlns:a16="http://schemas.microsoft.com/office/drawing/2014/main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=""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=""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=""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=""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=""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="" xmlns:a16="http://schemas.microsoft.com/office/drawing/2014/main" id="{5814FC06-0DB9-4AF6-4C0D-7D2F280ED33F}"/>
              </a:ext>
            </a:extLst>
          </p:cNvPr>
          <p:cNvGrpSpPr/>
          <p:nvPr/>
        </p:nvGrpSpPr>
        <p:grpSpPr>
          <a:xfrm rot="844691">
            <a:off x="2501312" y="2952915"/>
            <a:ext cx="8209085" cy="3481109"/>
            <a:chOff x="671651" y="1660731"/>
            <a:chExt cx="8209084" cy="3481109"/>
          </a:xfrm>
        </p:grpSpPr>
        <p:sp>
          <p:nvSpPr>
            <p:cNvPr id="106" name="TextBox 105">
              <a:extLst>
                <a:ext uri="{FF2B5EF4-FFF2-40B4-BE49-F238E27FC236}">
                  <a16:creationId xmlns="" xmlns:a16="http://schemas.microsoft.com/office/drawing/2014/main" id="{D3C2BAC7-2DF4-DAD8-41A0-F40AE5F90C2B}"/>
                </a:ext>
              </a:extLst>
            </p:cNvPr>
            <p:cNvSpPr txBox="1"/>
            <p:nvPr/>
          </p:nvSpPr>
          <p:spPr>
            <a:xfrm rot="21334142">
              <a:off x="1279320" y="1663965"/>
              <a:ext cx="7601415" cy="347787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914446">
                <a:buClr>
                  <a:srgbClr val="000000"/>
                </a:buClr>
                <a:defRPr/>
              </a:pPr>
              <a:r>
                <a:rPr lang="en-US" sz="15267" kern="0" dirty="0" err="1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Những</a:t>
              </a:r>
              <a:r>
                <a:rPr lang="en-US" sz="15267" kern="0" dirty="0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</a:t>
              </a:r>
              <a:r>
                <a:rPr lang="en-US" sz="15267" kern="0" dirty="0" err="1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dòng</a:t>
              </a:r>
              <a:r>
                <a:rPr lang="en-US" sz="15267" kern="0" dirty="0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tin</a:t>
              </a:r>
            </a:p>
            <a:p>
              <a:pPr algn="ctr" defTabSz="914446">
                <a:buClr>
                  <a:srgbClr val="000000"/>
                </a:buClr>
                <a:defRPr/>
              </a:pPr>
              <a:r>
                <a:rPr lang="en-US" sz="15267" kern="0" dirty="0" err="1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yêu</a:t>
              </a:r>
              <a:r>
                <a:rPr lang="en-US" sz="15267" kern="0" dirty="0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</a:t>
              </a:r>
              <a:r>
                <a:rPr lang="en-US" sz="15267" kern="0" dirty="0" err="1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thương</a:t>
              </a:r>
              <a:endParaRPr lang="id-ID" sz="15267" kern="0" dirty="0">
                <a:solidFill>
                  <a:srgbClr val="EE99AD">
                    <a:lumMod val="7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6 SVNAdeline" panose="02000500000000000000" pitchFamily="2" charset="0"/>
                <a:cs typeface="#9Slide05 Bodega Script" pitchFamily="2" charset="0"/>
                <a:sym typeface="Arial"/>
              </a:endParaRPr>
            </a:p>
          </p:txBody>
        </p:sp>
        <p:sp>
          <p:nvSpPr>
            <p:cNvPr id="107" name="Heart 106">
              <a:extLst>
                <a:ext uri="{FF2B5EF4-FFF2-40B4-BE49-F238E27FC236}">
                  <a16:creationId xmlns="" xmlns:a16="http://schemas.microsoft.com/office/drawing/2014/main" id="{216F2577-C37D-57F4-F05F-584B2C3757D6}"/>
                </a:ext>
              </a:extLst>
            </p:cNvPr>
            <p:cNvSpPr/>
            <p:nvPr/>
          </p:nvSpPr>
          <p:spPr>
            <a:xfrm rot="17414933">
              <a:off x="604355" y="2739718"/>
              <a:ext cx="874090" cy="739497"/>
            </a:xfrm>
            <a:custGeom>
              <a:avLst/>
              <a:gdLst>
                <a:gd name="connsiteX0" fmla="*/ 437045 w 874090"/>
                <a:gd name="connsiteY0" fmla="*/ 184874 h 739497"/>
                <a:gd name="connsiteX1" fmla="*/ 437045 w 874090"/>
                <a:gd name="connsiteY1" fmla="*/ 739497 h 739497"/>
                <a:gd name="connsiteX2" fmla="*/ 437045 w 874090"/>
                <a:gd name="connsiteY2" fmla="*/ 184874 h 739497"/>
                <a:gd name="connsiteX0" fmla="*/ 437045 w 874090"/>
                <a:gd name="connsiteY0" fmla="*/ 184874 h 739497"/>
                <a:gd name="connsiteX1" fmla="*/ 437045 w 874090"/>
                <a:gd name="connsiteY1" fmla="*/ 739497 h 739497"/>
                <a:gd name="connsiteX2" fmla="*/ 437045 w 874090"/>
                <a:gd name="connsiteY2" fmla="*/ 184874 h 73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4090" h="739497" fill="none" extrusionOk="0">
                  <a:moveTo>
                    <a:pt x="437045" y="184874"/>
                  </a:moveTo>
                  <a:cubicBezTo>
                    <a:pt x="630615" y="-464956"/>
                    <a:pt x="1152906" y="226236"/>
                    <a:pt x="437045" y="739497"/>
                  </a:cubicBezTo>
                  <a:cubicBezTo>
                    <a:pt x="-594505" y="249131"/>
                    <a:pt x="303661" y="-386958"/>
                    <a:pt x="437045" y="184874"/>
                  </a:cubicBezTo>
                  <a:close/>
                </a:path>
                <a:path w="874090" h="739497" stroke="0" extrusionOk="0">
                  <a:moveTo>
                    <a:pt x="437045" y="184874"/>
                  </a:moveTo>
                  <a:cubicBezTo>
                    <a:pt x="594298" y="-203396"/>
                    <a:pt x="1399684" y="12338"/>
                    <a:pt x="437045" y="739497"/>
                  </a:cubicBezTo>
                  <a:cubicBezTo>
                    <a:pt x="-450056" y="180399"/>
                    <a:pt x="274548" y="-212328"/>
                    <a:pt x="437045" y="184874"/>
                  </a:cubicBezTo>
                  <a:close/>
                </a:path>
                <a:path w="874090" h="739497" fill="none" stroke="0" extrusionOk="0">
                  <a:moveTo>
                    <a:pt x="437045" y="184874"/>
                  </a:moveTo>
                  <a:cubicBezTo>
                    <a:pt x="572245" y="-287171"/>
                    <a:pt x="1239960" y="127704"/>
                    <a:pt x="437045" y="739497"/>
                  </a:cubicBezTo>
                  <a:cubicBezTo>
                    <a:pt x="-567245" y="267751"/>
                    <a:pt x="301994" y="-216812"/>
                    <a:pt x="437045" y="184874"/>
                  </a:cubicBezTo>
                  <a:close/>
                </a:path>
              </a:pathLst>
            </a:custGeom>
            <a:solidFill>
              <a:srgbClr val="EB859B">
                <a:lumMod val="75000"/>
              </a:srgbClr>
            </a:solidFill>
            <a:ln w="28575" cap="flat" cmpd="sng" algn="ctr">
              <a:solidFill>
                <a:srgbClr val="EB859B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180236742">
                    <a:custGeom>
                      <a:avLst/>
                      <a:gdLst>
                        <a:gd name="connsiteX0" fmla="*/ 437045 w 874090"/>
                        <a:gd name="connsiteY0" fmla="*/ 184874 h 739497"/>
                        <a:gd name="connsiteX1" fmla="*/ 437045 w 874090"/>
                        <a:gd name="connsiteY1" fmla="*/ 739497 h 739497"/>
                        <a:gd name="connsiteX2" fmla="*/ 437045 w 874090"/>
                        <a:gd name="connsiteY2" fmla="*/ 184874 h 7394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74090" h="739497" fill="none" extrusionOk="0">
                          <a:moveTo>
                            <a:pt x="437045" y="184874"/>
                          </a:moveTo>
                          <a:cubicBezTo>
                            <a:pt x="623278" y="-325198"/>
                            <a:pt x="1186430" y="218377"/>
                            <a:pt x="437045" y="739497"/>
                          </a:cubicBezTo>
                          <a:cubicBezTo>
                            <a:pt x="-515914" y="212865"/>
                            <a:pt x="270671" y="-291844"/>
                            <a:pt x="437045" y="184874"/>
                          </a:cubicBezTo>
                          <a:close/>
                        </a:path>
                        <a:path w="874090" h="739497" stroke="0" extrusionOk="0">
                          <a:moveTo>
                            <a:pt x="437045" y="184874"/>
                          </a:moveTo>
                          <a:cubicBezTo>
                            <a:pt x="504217" y="-160859"/>
                            <a:pt x="1388532" y="84618"/>
                            <a:pt x="437045" y="739497"/>
                          </a:cubicBezTo>
                          <a:cubicBezTo>
                            <a:pt x="-473657" y="204550"/>
                            <a:pt x="266856" y="-217962"/>
                            <a:pt x="437045" y="18487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sz="6800" kern="0" dirty="0">
                <a:solidFill>
                  <a:prstClr val="white"/>
                </a:solidFill>
                <a:latin typeface="#9Slide06 SVNAdeline" panose="02000500000000000000" pitchFamily="2" charset="0"/>
                <a:cs typeface="Calibri Light"/>
              </a:endParaRPr>
            </a:p>
          </p:txBody>
        </p:sp>
        <p:sp>
          <p:nvSpPr>
            <p:cNvPr id="108" name="Heart 107">
              <a:extLst>
                <a:ext uri="{FF2B5EF4-FFF2-40B4-BE49-F238E27FC236}">
                  <a16:creationId xmlns="" xmlns:a16="http://schemas.microsoft.com/office/drawing/2014/main" id="{1355D836-1D95-C9A1-FED3-315D236AF1EE}"/>
                </a:ext>
              </a:extLst>
            </p:cNvPr>
            <p:cNvSpPr/>
            <p:nvPr/>
          </p:nvSpPr>
          <p:spPr>
            <a:xfrm rot="880583">
              <a:off x="3317713" y="1660731"/>
              <a:ext cx="267567" cy="291408"/>
            </a:xfrm>
            <a:custGeom>
              <a:avLst/>
              <a:gdLst>
                <a:gd name="connsiteX0" fmla="*/ 133784 w 267567"/>
                <a:gd name="connsiteY0" fmla="*/ 72852 h 291408"/>
                <a:gd name="connsiteX1" fmla="*/ 133784 w 267567"/>
                <a:gd name="connsiteY1" fmla="*/ 291408 h 291408"/>
                <a:gd name="connsiteX2" fmla="*/ 133784 w 267567"/>
                <a:gd name="connsiteY2" fmla="*/ 72852 h 291408"/>
                <a:gd name="connsiteX0" fmla="*/ 133784 w 267567"/>
                <a:gd name="connsiteY0" fmla="*/ 72852 h 291408"/>
                <a:gd name="connsiteX1" fmla="*/ 133784 w 267567"/>
                <a:gd name="connsiteY1" fmla="*/ 291408 h 291408"/>
                <a:gd name="connsiteX2" fmla="*/ 133784 w 267567"/>
                <a:gd name="connsiteY2" fmla="*/ 72852 h 29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567" h="291408" fill="none" extrusionOk="0">
                  <a:moveTo>
                    <a:pt x="133784" y="72852"/>
                  </a:moveTo>
                  <a:cubicBezTo>
                    <a:pt x="193433" y="-171549"/>
                    <a:pt x="335692" y="89551"/>
                    <a:pt x="133784" y="291408"/>
                  </a:cubicBezTo>
                  <a:cubicBezTo>
                    <a:pt x="-200511" y="101070"/>
                    <a:pt x="93187" y="-140804"/>
                    <a:pt x="133784" y="72852"/>
                  </a:cubicBezTo>
                  <a:close/>
                </a:path>
                <a:path w="267567" h="291408" stroke="0" extrusionOk="0">
                  <a:moveTo>
                    <a:pt x="133784" y="72852"/>
                  </a:moveTo>
                  <a:cubicBezTo>
                    <a:pt x="184951" y="-90368"/>
                    <a:pt x="423657" y="15787"/>
                    <a:pt x="133784" y="291408"/>
                  </a:cubicBezTo>
                  <a:cubicBezTo>
                    <a:pt x="-153750" y="88531"/>
                    <a:pt x="114567" y="-48307"/>
                    <a:pt x="133784" y="72852"/>
                  </a:cubicBezTo>
                  <a:close/>
                </a:path>
                <a:path w="267567" h="291408" fill="none" stroke="0" extrusionOk="0">
                  <a:moveTo>
                    <a:pt x="133784" y="72852"/>
                  </a:moveTo>
                  <a:cubicBezTo>
                    <a:pt x="178613" y="-138239"/>
                    <a:pt x="390659" y="57403"/>
                    <a:pt x="133784" y="291408"/>
                  </a:cubicBezTo>
                  <a:cubicBezTo>
                    <a:pt x="-180049" y="101832"/>
                    <a:pt x="98271" y="-109429"/>
                    <a:pt x="133784" y="72852"/>
                  </a:cubicBezTo>
                  <a:close/>
                </a:path>
              </a:pathLst>
            </a:custGeom>
            <a:solidFill>
              <a:srgbClr val="EB859B">
                <a:lumMod val="75000"/>
              </a:srgbClr>
            </a:solidFill>
            <a:ln w="28575" cap="flat" cmpd="sng" algn="ctr">
              <a:solidFill>
                <a:srgbClr val="EB859B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180236742">
                    <a:custGeom>
                      <a:avLst/>
                      <a:gdLst>
                        <a:gd name="connsiteX0" fmla="*/ 133784 w 267567"/>
                        <a:gd name="connsiteY0" fmla="*/ 72852 h 291408"/>
                        <a:gd name="connsiteX1" fmla="*/ 133784 w 267567"/>
                        <a:gd name="connsiteY1" fmla="*/ 291408 h 291408"/>
                        <a:gd name="connsiteX2" fmla="*/ 133784 w 267567"/>
                        <a:gd name="connsiteY2" fmla="*/ 72852 h 291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7567" h="291408" fill="none" extrusionOk="0">
                          <a:moveTo>
                            <a:pt x="133784" y="72852"/>
                          </a:moveTo>
                          <a:cubicBezTo>
                            <a:pt x="192217" y="-148376"/>
                            <a:pt x="377461" y="79759"/>
                            <a:pt x="133784" y="291408"/>
                          </a:cubicBezTo>
                          <a:cubicBezTo>
                            <a:pt x="-163262" y="83882"/>
                            <a:pt x="89550" y="-130320"/>
                            <a:pt x="133784" y="72852"/>
                          </a:cubicBezTo>
                          <a:close/>
                        </a:path>
                        <a:path w="267567" h="291408" stroke="0" extrusionOk="0">
                          <a:moveTo>
                            <a:pt x="133784" y="72852"/>
                          </a:moveTo>
                          <a:cubicBezTo>
                            <a:pt x="172644" y="-84556"/>
                            <a:pt x="417658" y="54672"/>
                            <a:pt x="133784" y="291408"/>
                          </a:cubicBezTo>
                          <a:cubicBezTo>
                            <a:pt x="-160064" y="94992"/>
                            <a:pt x="91314" y="-65340"/>
                            <a:pt x="133784" y="7285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sz="6800" kern="0" dirty="0">
                <a:solidFill>
                  <a:prstClr val="white"/>
                </a:solidFill>
                <a:latin typeface="#9Slide06 SVNAdeline" panose="02000500000000000000" pitchFamily="2" charset="0"/>
                <a:cs typeface="Calibri Light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="" xmlns:a16="http://schemas.microsoft.com/office/drawing/2014/main" id="{2AABA2E1-9F91-5B1E-03FF-5B9C1473B9E8}"/>
              </a:ext>
            </a:extLst>
          </p:cNvPr>
          <p:cNvGrpSpPr/>
          <p:nvPr/>
        </p:nvGrpSpPr>
        <p:grpSpPr>
          <a:xfrm>
            <a:off x="5135963" y="3832392"/>
            <a:ext cx="3300327" cy="1411750"/>
            <a:chOff x="6175997" y="1633843"/>
            <a:chExt cx="2024283" cy="1411750"/>
          </a:xfrm>
        </p:grpSpPr>
        <p:grpSp>
          <p:nvGrpSpPr>
            <p:cNvPr id="110" name="Group 109">
              <a:extLst>
                <a:ext uri="{FF2B5EF4-FFF2-40B4-BE49-F238E27FC236}">
                  <a16:creationId xmlns="" xmlns:a16="http://schemas.microsoft.com/office/drawing/2014/main" id="{BFF5F28D-1530-239F-EA3C-AC6E6C7E3BFA}"/>
                </a:ext>
              </a:extLst>
            </p:cNvPr>
            <p:cNvGrpSpPr/>
            <p:nvPr/>
          </p:nvGrpSpPr>
          <p:grpSpPr>
            <a:xfrm>
              <a:off x="6310790" y="1633843"/>
              <a:ext cx="1889490" cy="1107996"/>
              <a:chOff x="5495963" y="0"/>
              <a:chExt cx="3704325" cy="1107996"/>
            </a:xfrm>
          </p:grpSpPr>
          <p:sp>
            <p:nvSpPr>
              <p:cNvPr id="113" name="Flowchart: Terminator 112">
                <a:extLst>
                  <a:ext uri="{FF2B5EF4-FFF2-40B4-BE49-F238E27FC236}">
                    <a16:creationId xmlns="" xmlns:a16="http://schemas.microsoft.com/office/drawing/2014/main" id="{08EA59BB-79D2-539C-144E-19420B747FB0}"/>
                  </a:ext>
                </a:extLst>
              </p:cNvPr>
              <p:cNvSpPr/>
              <p:nvPr/>
            </p:nvSpPr>
            <p:spPr>
              <a:xfrm>
                <a:off x="5495963" y="0"/>
                <a:ext cx="3691580" cy="1107996"/>
              </a:xfrm>
              <a:prstGeom prst="flowChartTerminator">
                <a:avLst/>
              </a:prstGeom>
              <a:solidFill>
                <a:sysClr val="window" lastClr="FFFFFF"/>
              </a:solidFill>
              <a:ln w="76200" cap="flat" cmpd="sng" algn="ctr">
                <a:solidFill>
                  <a:srgbClr val="62AE98">
                    <a:lumMod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46">
                  <a:defRPr/>
                </a:pPr>
                <a:endParaRPr lang="en-US" sz="2400" kern="0">
                  <a:solidFill>
                    <a:prstClr val="black"/>
                  </a:solidFill>
                  <a:latin typeface="字魂59号-创粗黑" panose="020F0502020204030204"/>
                  <a:cs typeface="Calibri Light"/>
                </a:endParaRPr>
              </a:p>
            </p:txBody>
          </p:sp>
          <p:sp>
            <p:nvSpPr>
              <p:cNvPr id="114" name="TextBox 60">
                <a:extLst>
                  <a:ext uri="{FF2B5EF4-FFF2-40B4-BE49-F238E27FC236}">
                    <a16:creationId xmlns="" xmlns:a16="http://schemas.microsoft.com/office/drawing/2014/main" id="{A83D0597-B12A-D38D-CC93-1CF16F3A9E5F}"/>
                  </a:ext>
                </a:extLst>
              </p:cNvPr>
              <p:cNvSpPr txBox="1"/>
              <p:nvPr/>
            </p:nvSpPr>
            <p:spPr>
              <a:xfrm>
                <a:off x="5508709" y="197954"/>
                <a:ext cx="3691579" cy="707886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 defTabSz="914263">
                  <a:defRPr/>
                </a:pPr>
                <a:r>
                  <a:rPr lang="en-US" sz="4000" b="1" kern="0" spc="150" dirty="0">
                    <a:solidFill>
                      <a:srgbClr val="EB859B">
                        <a:lumMod val="75000"/>
                      </a:srgbClr>
                    </a:solidFill>
                    <a:latin typeface="#9Slide07 SVNNexa Rust Slab Bla" panose="020B0606040200020203" pitchFamily="34" charset="0"/>
                    <a:cs typeface="Calibri Light"/>
                    <a:sym typeface="+mn-lt"/>
                  </a:rPr>
                  <a:t>PLAY</a:t>
                </a:r>
              </a:p>
            </p:txBody>
          </p:sp>
        </p:grpSp>
        <p:sp>
          <p:nvSpPr>
            <p:cNvPr id="111" name="Heart 110">
              <a:extLst>
                <a:ext uri="{FF2B5EF4-FFF2-40B4-BE49-F238E27FC236}">
                  <a16:creationId xmlns="" xmlns:a16="http://schemas.microsoft.com/office/drawing/2014/main" id="{DF5FD996-FEBA-9F99-ADF7-46697213D387}"/>
                </a:ext>
              </a:extLst>
            </p:cNvPr>
            <p:cNvSpPr/>
            <p:nvPr/>
          </p:nvSpPr>
          <p:spPr>
            <a:xfrm rot="20943956">
              <a:off x="6175997" y="2289942"/>
              <a:ext cx="430685" cy="515031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sz="14001" kern="0">
                <a:solidFill>
                  <a:prstClr val="white"/>
                </a:solidFill>
                <a:latin typeface="字魂59号-创粗黑" panose="020F0502020204030204"/>
                <a:cs typeface="Calibri Light"/>
              </a:endParaRPr>
            </a:p>
          </p:txBody>
        </p:sp>
        <p:sp>
          <p:nvSpPr>
            <p:cNvPr id="112" name="Heart 111">
              <a:extLst>
                <a:ext uri="{FF2B5EF4-FFF2-40B4-BE49-F238E27FC236}">
                  <a16:creationId xmlns="" xmlns:a16="http://schemas.microsoft.com/office/drawing/2014/main" id="{57317E71-7E4C-F4C9-3BA7-CB572DB5F98E}"/>
                </a:ext>
              </a:extLst>
            </p:cNvPr>
            <p:cNvSpPr/>
            <p:nvPr/>
          </p:nvSpPr>
          <p:spPr>
            <a:xfrm rot="1955642">
              <a:off x="6421273" y="2543625"/>
              <a:ext cx="367069" cy="501968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sz="14001" kern="0">
                <a:solidFill>
                  <a:prstClr val="white"/>
                </a:solidFill>
                <a:latin typeface="字魂59号-创粗黑" panose="020F0502020204030204"/>
                <a:cs typeface="Calibri Light"/>
              </a:endParaRPr>
            </a:p>
          </p:txBody>
        </p:sp>
      </p:grpSp>
      <p:sp>
        <p:nvSpPr>
          <p:cNvPr id="117" name="Freeform: Shape 116">
            <a:extLst>
              <a:ext uri="{FF2B5EF4-FFF2-40B4-BE49-F238E27FC236}">
                <a16:creationId xmlns="" xmlns:a16="http://schemas.microsoft.com/office/drawing/2014/main" id="{E585071C-CFDC-9F9E-4462-8E1812E6420A}"/>
              </a:ext>
            </a:extLst>
          </p:cNvPr>
          <p:cNvSpPr/>
          <p:nvPr/>
        </p:nvSpPr>
        <p:spPr>
          <a:xfrm>
            <a:off x="4748936" y="3737620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="" xmlns:a16="http://schemas.microsoft.com/office/drawing/2014/main" id="{A2884937-DF7C-A3A3-0890-FB8A60CA4D39}"/>
              </a:ext>
            </a:extLst>
          </p:cNvPr>
          <p:cNvSpPr/>
          <p:nvPr/>
        </p:nvSpPr>
        <p:spPr>
          <a:xfrm>
            <a:off x="9225098" y="417845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="" xmlns:a16="http://schemas.microsoft.com/office/drawing/2014/main" id="{A0117876-D731-88B9-ED32-066CCDDE73AC}"/>
              </a:ext>
            </a:extLst>
          </p:cNvPr>
          <p:cNvSpPr/>
          <p:nvPr/>
        </p:nvSpPr>
        <p:spPr>
          <a:xfrm>
            <a:off x="10220550" y="546836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="" xmlns:a16="http://schemas.microsoft.com/office/drawing/2014/main" id="{06CF929E-46B1-D189-CAFB-071265F7D8E8}"/>
              </a:ext>
            </a:extLst>
          </p:cNvPr>
          <p:cNvSpPr/>
          <p:nvPr/>
        </p:nvSpPr>
        <p:spPr>
          <a:xfrm>
            <a:off x="10752434" y="6217740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="" xmlns:a16="http://schemas.microsoft.com/office/drawing/2014/main" id="{654CDD61-1065-4CFD-75F9-BE6DF2679D5F}"/>
              </a:ext>
            </a:extLst>
          </p:cNvPr>
          <p:cNvSpPr/>
          <p:nvPr/>
        </p:nvSpPr>
        <p:spPr>
          <a:xfrm>
            <a:off x="2040538" y="1188079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="" xmlns:a16="http://schemas.microsoft.com/office/drawing/2014/main" id="{425300FC-40A0-F836-A0F0-266B09A95782}"/>
              </a:ext>
            </a:extLst>
          </p:cNvPr>
          <p:cNvSpPr/>
          <p:nvPr/>
        </p:nvSpPr>
        <p:spPr>
          <a:xfrm>
            <a:off x="11630085" y="2446368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="" xmlns:a16="http://schemas.microsoft.com/office/drawing/2014/main" id="{AE05CB05-33A6-E0CE-A988-7548CE06D1AD}"/>
              </a:ext>
            </a:extLst>
          </p:cNvPr>
          <p:cNvSpPr/>
          <p:nvPr/>
        </p:nvSpPr>
        <p:spPr>
          <a:xfrm>
            <a:off x="2680542" y="4256278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4" name="Freeform: Shape 123">
            <a:extLst>
              <a:ext uri="{FF2B5EF4-FFF2-40B4-BE49-F238E27FC236}">
                <a16:creationId xmlns="" xmlns:a16="http://schemas.microsoft.com/office/drawing/2014/main" id="{6DB8B86D-BB1F-1A2C-1E74-BE7B1AC39508}"/>
              </a:ext>
            </a:extLst>
          </p:cNvPr>
          <p:cNvSpPr/>
          <p:nvPr/>
        </p:nvSpPr>
        <p:spPr>
          <a:xfrm>
            <a:off x="1160682" y="5801174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="" xmlns:a16="http://schemas.microsoft.com/office/drawing/2014/main" id="{FE7C6FAC-01FF-D1EF-8807-6C45F1D6C310}"/>
              </a:ext>
            </a:extLst>
          </p:cNvPr>
          <p:cNvSpPr/>
          <p:nvPr/>
        </p:nvSpPr>
        <p:spPr>
          <a:xfrm>
            <a:off x="232670" y="5058855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6" name="Freeform: Shape 125">
            <a:extLst>
              <a:ext uri="{FF2B5EF4-FFF2-40B4-BE49-F238E27FC236}">
                <a16:creationId xmlns="" xmlns:a16="http://schemas.microsoft.com/office/drawing/2014/main" id="{AA452CF0-1107-5724-F4B1-36A3CF5DCEA1}"/>
              </a:ext>
            </a:extLst>
          </p:cNvPr>
          <p:cNvSpPr/>
          <p:nvPr/>
        </p:nvSpPr>
        <p:spPr>
          <a:xfrm>
            <a:off x="4090077" y="6155810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7" name="Freeform: Shape 126">
            <a:extLst>
              <a:ext uri="{FF2B5EF4-FFF2-40B4-BE49-F238E27FC236}">
                <a16:creationId xmlns="" xmlns:a16="http://schemas.microsoft.com/office/drawing/2014/main" id="{A6FBA260-8BC9-A752-BF2E-2B96BFECCEFF}"/>
              </a:ext>
            </a:extLst>
          </p:cNvPr>
          <p:cNvSpPr/>
          <p:nvPr/>
        </p:nvSpPr>
        <p:spPr>
          <a:xfrm>
            <a:off x="1724358" y="534700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="" xmlns:a16="http://schemas.microsoft.com/office/drawing/2014/main" id="{125E188F-5BEB-A884-0DF1-DE8C97DEC5D7}"/>
              </a:ext>
            </a:extLst>
          </p:cNvPr>
          <p:cNvSpPr/>
          <p:nvPr/>
        </p:nvSpPr>
        <p:spPr>
          <a:xfrm>
            <a:off x="5184074" y="2073614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="" xmlns:a16="http://schemas.microsoft.com/office/drawing/2014/main" id="{18CF4A0F-3DAD-770E-9BA1-DB755FE77599}"/>
              </a:ext>
            </a:extLst>
          </p:cNvPr>
          <p:cNvSpPr/>
          <p:nvPr/>
        </p:nvSpPr>
        <p:spPr>
          <a:xfrm>
            <a:off x="2571994" y="157972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="" xmlns:a16="http://schemas.microsoft.com/office/drawing/2014/main" id="{57BBB5FD-3CB1-734D-7431-F712C3EB5754}"/>
              </a:ext>
            </a:extLst>
          </p:cNvPr>
          <p:cNvSpPr/>
          <p:nvPr/>
        </p:nvSpPr>
        <p:spPr>
          <a:xfrm>
            <a:off x="5789578" y="3174798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="" xmlns:a16="http://schemas.microsoft.com/office/drawing/2014/main" id="{8EA7C7FE-2E4B-66A3-1971-799589A4B57E}"/>
              </a:ext>
            </a:extLst>
          </p:cNvPr>
          <p:cNvSpPr/>
          <p:nvPr/>
        </p:nvSpPr>
        <p:spPr>
          <a:xfrm>
            <a:off x="10080360" y="3544200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2" name="Freeform: Shape 131">
            <a:extLst>
              <a:ext uri="{FF2B5EF4-FFF2-40B4-BE49-F238E27FC236}">
                <a16:creationId xmlns="" xmlns:a16="http://schemas.microsoft.com/office/drawing/2014/main" id="{3E9B4606-3799-B804-E96F-E69DF08986CE}"/>
              </a:ext>
            </a:extLst>
          </p:cNvPr>
          <p:cNvSpPr/>
          <p:nvPr/>
        </p:nvSpPr>
        <p:spPr>
          <a:xfrm>
            <a:off x="8560500" y="5089096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="" xmlns:a16="http://schemas.microsoft.com/office/drawing/2014/main" id="{886693FB-091B-9340-CA54-FBF6D494D052}"/>
              </a:ext>
            </a:extLst>
          </p:cNvPr>
          <p:cNvSpPr/>
          <p:nvPr/>
        </p:nvSpPr>
        <p:spPr>
          <a:xfrm>
            <a:off x="8680049" y="4280129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4" name="Freeform: Shape 133">
            <a:extLst>
              <a:ext uri="{FF2B5EF4-FFF2-40B4-BE49-F238E27FC236}">
                <a16:creationId xmlns="" xmlns:a16="http://schemas.microsoft.com/office/drawing/2014/main" id="{086B5472-27F3-9237-395C-86F1451E1427}"/>
              </a:ext>
            </a:extLst>
          </p:cNvPr>
          <p:cNvSpPr/>
          <p:nvPr/>
        </p:nvSpPr>
        <p:spPr>
          <a:xfrm>
            <a:off x="11489895" y="5443732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5" b="57883" l="54729" r="72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3" t="5243" r="27730" b="44539"/>
          <a:stretch/>
        </p:blipFill>
        <p:spPr>
          <a:xfrm>
            <a:off x="-71902" y="1643124"/>
            <a:ext cx="4546227" cy="4912859"/>
          </a:xfrm>
          <a:prstGeom prst="rect">
            <a:avLst/>
          </a:prstGeom>
        </p:spPr>
      </p:pic>
      <p:sp>
        <p:nvSpPr>
          <p:cNvPr id="115" name="Heart 114">
            <a:extLst>
              <a:ext uri="{FF2B5EF4-FFF2-40B4-BE49-F238E27FC236}">
                <a16:creationId xmlns="" xmlns:a16="http://schemas.microsoft.com/office/drawing/2014/main" id="{BBD15633-803F-6099-02B0-24F80328D2D3}"/>
              </a:ext>
            </a:extLst>
          </p:cNvPr>
          <p:cNvSpPr/>
          <p:nvPr/>
        </p:nvSpPr>
        <p:spPr>
          <a:xfrm rot="1031135">
            <a:off x="719228" y="1736386"/>
            <a:ext cx="2287461" cy="1786496"/>
          </a:xfrm>
          <a:custGeom>
            <a:avLst/>
            <a:gdLst>
              <a:gd name="connsiteX0" fmla="*/ 1143731 w 2287461"/>
              <a:gd name="connsiteY0" fmla="*/ 446624 h 1786496"/>
              <a:gd name="connsiteX1" fmla="*/ 1143731 w 2287461"/>
              <a:gd name="connsiteY1" fmla="*/ 1786496 h 1786496"/>
              <a:gd name="connsiteX2" fmla="*/ 1143731 w 2287461"/>
              <a:gd name="connsiteY2" fmla="*/ 446624 h 1786496"/>
              <a:gd name="connsiteX0" fmla="*/ 1143731 w 2287461"/>
              <a:gd name="connsiteY0" fmla="*/ 446624 h 1786496"/>
              <a:gd name="connsiteX1" fmla="*/ 1143731 w 2287461"/>
              <a:gd name="connsiteY1" fmla="*/ 1786496 h 1786496"/>
              <a:gd name="connsiteX2" fmla="*/ 1143731 w 2287461"/>
              <a:gd name="connsiteY2" fmla="*/ 446624 h 178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7461" h="1786496" fill="none" extrusionOk="0">
                <a:moveTo>
                  <a:pt x="1143731" y="446624"/>
                </a:moveTo>
                <a:cubicBezTo>
                  <a:pt x="947926" y="-1023330"/>
                  <a:pt x="2961020" y="1098867"/>
                  <a:pt x="1143731" y="1786496"/>
                </a:cubicBezTo>
                <a:cubicBezTo>
                  <a:pt x="-1200114" y="783603"/>
                  <a:pt x="893685" y="-471444"/>
                  <a:pt x="1143731" y="446624"/>
                </a:cubicBezTo>
                <a:close/>
              </a:path>
              <a:path w="2287461" h="1786496" stroke="0" extrusionOk="0">
                <a:moveTo>
                  <a:pt x="1143731" y="446624"/>
                </a:moveTo>
                <a:cubicBezTo>
                  <a:pt x="1410711" y="1012"/>
                  <a:pt x="3350838" y="777191"/>
                  <a:pt x="1143731" y="1786496"/>
                </a:cubicBezTo>
                <a:cubicBezTo>
                  <a:pt x="-1168643" y="557663"/>
                  <a:pt x="906945" y="-746196"/>
                  <a:pt x="1143731" y="446624"/>
                </a:cubicBezTo>
                <a:close/>
              </a:path>
              <a:path w="2287461" h="1786496" fill="none" stroke="0" extrusionOk="0">
                <a:moveTo>
                  <a:pt x="1143731" y="446624"/>
                </a:moveTo>
                <a:cubicBezTo>
                  <a:pt x="878963" y="-639181"/>
                  <a:pt x="2980049" y="814747"/>
                  <a:pt x="1143731" y="1786496"/>
                </a:cubicBezTo>
                <a:cubicBezTo>
                  <a:pt x="-1043147" y="815077"/>
                  <a:pt x="840778" y="-618408"/>
                  <a:pt x="1143731" y="446624"/>
                </a:cubicBezTo>
                <a:close/>
              </a:path>
            </a:pathLst>
          </a:custGeom>
          <a:solidFill>
            <a:srgbClr val="EB859B">
              <a:lumMod val="75000"/>
            </a:srgbClr>
          </a:solidFill>
          <a:ln w="44450" cap="flat" cmpd="sng" algn="ctr">
            <a:solidFill>
              <a:srgbClr val="EB859B">
                <a:lumMod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899829388">
                  <a:custGeom>
                    <a:avLst/>
                    <a:gdLst>
                      <a:gd name="connsiteX0" fmla="*/ 1143731 w 2287461"/>
                      <a:gd name="connsiteY0" fmla="*/ 446624 h 1786496"/>
                      <a:gd name="connsiteX1" fmla="*/ 1143731 w 2287461"/>
                      <a:gd name="connsiteY1" fmla="*/ 1786496 h 1786496"/>
                      <a:gd name="connsiteX2" fmla="*/ 1143731 w 2287461"/>
                      <a:gd name="connsiteY2" fmla="*/ 446624 h 1786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287461" h="1786496" fill="none" extrusionOk="0">
                        <a:moveTo>
                          <a:pt x="1143731" y="446624"/>
                        </a:moveTo>
                        <a:cubicBezTo>
                          <a:pt x="1444241" y="-707518"/>
                          <a:pt x="3118884" y="900025"/>
                          <a:pt x="1143731" y="1786496"/>
                        </a:cubicBezTo>
                        <a:cubicBezTo>
                          <a:pt x="-1197594" y="686296"/>
                          <a:pt x="697964" y="-578637"/>
                          <a:pt x="1143731" y="446624"/>
                        </a:cubicBezTo>
                        <a:close/>
                      </a:path>
                      <a:path w="2287461" h="1786496" stroke="0" extrusionOk="0">
                        <a:moveTo>
                          <a:pt x="1143731" y="446624"/>
                        </a:moveTo>
                        <a:cubicBezTo>
                          <a:pt x="1343949" y="-562093"/>
                          <a:pt x="3257364" y="310581"/>
                          <a:pt x="1143731" y="1786496"/>
                        </a:cubicBezTo>
                        <a:cubicBezTo>
                          <a:pt x="-998935" y="607093"/>
                          <a:pt x="974930" y="-681203"/>
                          <a:pt x="1143731" y="44662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446">
              <a:defRPr/>
            </a:pPr>
            <a:endParaRPr lang="en-US" sz="14001" kern="0">
              <a:solidFill>
                <a:prstClr val="white"/>
              </a:solidFill>
              <a:latin typeface="字魂59号-创粗黑" panose="020F0502020204030204"/>
              <a:cs typeface="Calibri Light"/>
            </a:endParaRPr>
          </a:p>
        </p:txBody>
      </p:sp>
      <p:pic>
        <p:nvPicPr>
          <p:cNvPr id="62" name="图片 24"/>
          <p:cNvPicPr>
            <a:picLocks noChangeAspect="1"/>
          </p:cNvPicPr>
          <p:nvPr/>
        </p:nvPicPr>
        <p:blipFill rotWithShape="1">
          <a:blip r:embed="rId5"/>
          <a:srcRect l="8274"/>
          <a:stretch/>
        </p:blipFill>
        <p:spPr>
          <a:xfrm>
            <a:off x="10279191" y="3150478"/>
            <a:ext cx="2184475" cy="3707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106" y="5179635"/>
            <a:ext cx="12327106" cy="172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=""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=""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Lan hái được 7 bông h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oa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Huệ hái được số hoa gấp 5 lần số hoa của Lan. Hỏi Huệ hái được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=""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=""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=""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="" xmlns:a16="http://schemas.microsoft.com/office/drawing/2014/main" id="{E37E8E5C-A2E4-1CE3-2476-EE3BDCBB4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50" y="189954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aphic 559">
            <a:extLst>
              <a:ext uri="{FF2B5EF4-FFF2-40B4-BE49-F238E27FC236}">
                <a16:creationId xmlns="" xmlns:a16="http://schemas.microsoft.com/office/drawing/2014/main" id="{874D4B95-15CF-41F6-B0E2-F92CE56FC21F}"/>
              </a:ext>
            </a:extLst>
          </p:cNvPr>
          <p:cNvGrpSpPr/>
          <p:nvPr/>
        </p:nvGrpSpPr>
        <p:grpSpPr>
          <a:xfrm rot="11000573">
            <a:off x="8859533" y="-303094"/>
            <a:ext cx="4196052" cy="2048959"/>
            <a:chOff x="5295567" y="3083292"/>
            <a:chExt cx="4196052" cy="2048959"/>
          </a:xfrm>
          <a:solidFill>
            <a:srgbClr val="BDD7EE"/>
          </a:solidFill>
        </p:grpSpPr>
        <p:sp>
          <p:nvSpPr>
            <p:cNvPr id="324" name="Freeform: Shape 323">
              <a:extLst>
                <a:ext uri="{FF2B5EF4-FFF2-40B4-BE49-F238E27FC236}">
                  <a16:creationId xmlns="" xmlns:a16="http://schemas.microsoft.com/office/drawing/2014/main" id="{DC6D4CFF-60FE-4E0D-BFCE-45E193FCB906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="" xmlns:a16="http://schemas.microsoft.com/office/drawing/2014/main" id="{362340F6-6369-44FD-87E4-7D858D1012BC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320" name="Graphic 559">
            <a:extLst>
              <a:ext uri="{FF2B5EF4-FFF2-40B4-BE49-F238E27FC236}">
                <a16:creationId xmlns="" xmlns:a16="http://schemas.microsoft.com/office/drawing/2014/main" id="{093805C3-5861-4FE4-AF40-C5B8F641FF0C}"/>
              </a:ext>
            </a:extLst>
          </p:cNvPr>
          <p:cNvGrpSpPr/>
          <p:nvPr/>
        </p:nvGrpSpPr>
        <p:grpSpPr>
          <a:xfrm rot="16491193">
            <a:off x="9785338" y="4831134"/>
            <a:ext cx="4196052" cy="2048959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321" name="Freeform: Shape 320">
              <a:extLst>
                <a:ext uri="{FF2B5EF4-FFF2-40B4-BE49-F238E27FC236}">
                  <a16:creationId xmlns="" xmlns:a16="http://schemas.microsoft.com/office/drawing/2014/main" id="{D0473F1E-352D-4779-BCFE-AFDB48530AC8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="" xmlns:a16="http://schemas.microsoft.com/office/drawing/2014/main" id="{979EF015-EB0B-4B5C-BAE5-8DE8AEDA023B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311" name="TextBox 310">
            <a:extLst>
              <a:ext uri="{FF2B5EF4-FFF2-40B4-BE49-F238E27FC236}">
                <a16:creationId xmlns="" xmlns:a16="http://schemas.microsoft.com/office/drawing/2014/main" id="{7A2113D9-4E18-444F-8D91-D6880BC8C443}"/>
              </a:ext>
            </a:extLst>
          </p:cNvPr>
          <p:cNvSpPr txBox="1"/>
          <p:nvPr/>
        </p:nvSpPr>
        <p:spPr>
          <a:xfrm>
            <a:off x="4358689" y="335754"/>
            <a:ext cx="7709385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Hãy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chọn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bất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kì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lá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thư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để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trả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lời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câu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hỏi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các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em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nhé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!</a:t>
            </a:r>
            <a:endParaRPr lang="th-TH" sz="3600" dirty="0">
              <a:solidFill>
                <a:srgbClr val="E53E3E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DB YangDung X" panose="02000506090000020004" pitchFamily="2" charset="-34"/>
            </a:endParaRPr>
          </a:p>
        </p:txBody>
      </p:sp>
      <p:sp>
        <p:nvSpPr>
          <p:cNvPr id="1027" name="Rectangle 1026">
            <a:extLst>
              <a:ext uri="{FF2B5EF4-FFF2-40B4-BE49-F238E27FC236}">
                <a16:creationId xmlns="" xmlns:a16="http://schemas.microsoft.com/office/drawing/2014/main" id="{1C9D9DB1-217C-0A83-0497-0D4AD962A0BB}"/>
              </a:ext>
            </a:extLst>
          </p:cNvPr>
          <p:cNvSpPr/>
          <p:nvPr/>
        </p:nvSpPr>
        <p:spPr>
          <a:xfrm rot="20349058">
            <a:off x="-6092942" y="-399189"/>
            <a:ext cx="5535234" cy="4461157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sp>
        <p:nvSpPr>
          <p:cNvPr id="373" name="Rectangle 372">
            <a:extLst>
              <a:ext uri="{FF2B5EF4-FFF2-40B4-BE49-F238E27FC236}">
                <a16:creationId xmlns="" xmlns:a16="http://schemas.microsoft.com/office/drawing/2014/main" id="{449A5EE4-CED5-5C86-8457-3A9E17A70852}"/>
              </a:ext>
            </a:extLst>
          </p:cNvPr>
          <p:cNvSpPr/>
          <p:nvPr/>
        </p:nvSpPr>
        <p:spPr>
          <a:xfrm rot="1059816">
            <a:off x="4720756" y="-5882330"/>
            <a:ext cx="5317861" cy="470405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sp>
        <p:nvSpPr>
          <p:cNvPr id="375" name="Rectangle 374">
            <a:extLst>
              <a:ext uri="{FF2B5EF4-FFF2-40B4-BE49-F238E27FC236}">
                <a16:creationId xmlns="" xmlns:a16="http://schemas.microsoft.com/office/drawing/2014/main" id="{5AA2D040-6661-71DC-EF9A-3CEC93665F1F}"/>
              </a:ext>
            </a:extLst>
          </p:cNvPr>
          <p:cNvSpPr/>
          <p:nvPr/>
        </p:nvSpPr>
        <p:spPr>
          <a:xfrm rot="241338">
            <a:off x="2143301" y="6734819"/>
            <a:ext cx="4584317" cy="4885481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pic>
        <p:nvPicPr>
          <p:cNvPr id="391" name="Breakheart_MăngNon">
            <a:hlinkClick r:id="" action="ppaction://media"/>
            <a:extLst>
              <a:ext uri="{FF2B5EF4-FFF2-40B4-BE49-F238E27FC236}">
                <a16:creationId xmlns="" xmlns:a16="http://schemas.microsoft.com/office/drawing/2014/main" id="{50AF8C01-9126-B502-BDC5-F56D52638F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82" end="3941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9514" y="5709939"/>
            <a:ext cx="1437401" cy="1437401"/>
          </a:xfrm>
          <a:prstGeom prst="rect">
            <a:avLst/>
          </a:prstGeom>
        </p:spPr>
      </p:pic>
      <p:pic>
        <p:nvPicPr>
          <p:cNvPr id="1032" name="Picture 1031">
            <a:hlinkClick r:id="rId12" action="ppaction://hlinksldjump"/>
            <a:extLst>
              <a:ext uri="{FF2B5EF4-FFF2-40B4-BE49-F238E27FC236}">
                <a16:creationId xmlns="" xmlns:a16="http://schemas.microsoft.com/office/drawing/2014/main" id="{6374EF71-B390-BBD8-FBD1-79B33340E7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2670">
            <a:off x="37279" y="242840"/>
            <a:ext cx="4483636" cy="4316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1032">
            <a:hlinkClick r:id="rId14" action="ppaction://hlinksldjump"/>
            <a:extLst>
              <a:ext uri="{FF2B5EF4-FFF2-40B4-BE49-F238E27FC236}">
                <a16:creationId xmlns="" xmlns:a16="http://schemas.microsoft.com/office/drawing/2014/main" id="{4EB56AA6-8F54-282A-23FF-36BCA9D165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194">
            <a:off x="4383649" y="988506"/>
            <a:ext cx="3786540" cy="3648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034">
            <a:hlinkClick r:id="rId16" action="ppaction://hlinksldjump"/>
            <a:extLst>
              <a:ext uri="{FF2B5EF4-FFF2-40B4-BE49-F238E27FC236}">
                <a16:creationId xmlns="" xmlns:a16="http://schemas.microsoft.com/office/drawing/2014/main" id="{B3D3DCAC-1C78-89F3-E40B-7C50ED3553D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74" y="3181416"/>
            <a:ext cx="3657613" cy="3521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27A74C1A-8DF0-A858-5601-55EC15ABDA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83538" y="1193959"/>
            <a:ext cx="1148025" cy="1148025"/>
          </a:xfrm>
          <a:prstGeom prst="rect">
            <a:avLst/>
          </a:prstGeom>
        </p:spPr>
      </p:pic>
      <p:pic>
        <p:nvPicPr>
          <p:cNvPr id="396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2C8D6EC-CEEF-D91A-329F-B6F0B72C2B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81671" y="2435409"/>
            <a:ext cx="1148025" cy="1148025"/>
          </a:xfrm>
          <a:prstGeom prst="rect">
            <a:avLst/>
          </a:prstGeom>
        </p:spPr>
      </p:pic>
      <p:pic>
        <p:nvPicPr>
          <p:cNvPr id="397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E0CDBB47-9941-8AE2-C51C-35724252CD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13732" y="-230819"/>
            <a:ext cx="1148025" cy="1148025"/>
          </a:xfrm>
          <a:prstGeom prst="rect">
            <a:avLst/>
          </a:prstGeom>
        </p:spPr>
      </p:pic>
      <p:grpSp>
        <p:nvGrpSpPr>
          <p:cNvPr id="419" name="Graphic 57">
            <a:extLst>
              <a:ext uri="{FF2B5EF4-FFF2-40B4-BE49-F238E27FC236}">
                <a16:creationId xmlns="" xmlns:a16="http://schemas.microsoft.com/office/drawing/2014/main" id="{BB7F632C-13B2-B9DC-D824-0622406CB3E2}"/>
              </a:ext>
            </a:extLst>
          </p:cNvPr>
          <p:cNvGrpSpPr/>
          <p:nvPr/>
        </p:nvGrpSpPr>
        <p:grpSpPr>
          <a:xfrm>
            <a:off x="-8346" y="5240086"/>
            <a:ext cx="2744127" cy="1592274"/>
            <a:chOff x="4157662" y="2400300"/>
            <a:chExt cx="3880989" cy="2057538"/>
          </a:xfrm>
        </p:grpSpPr>
        <p:grpSp>
          <p:nvGrpSpPr>
            <p:cNvPr id="420" name="Graphic 57">
              <a:extLst>
                <a:ext uri="{FF2B5EF4-FFF2-40B4-BE49-F238E27FC236}">
                  <a16:creationId xmlns="" xmlns:a16="http://schemas.microsoft.com/office/drawing/2014/main" id="{6DAE0570-A668-59B0-9E6B-DE55D7D3BA6F}"/>
                </a:ext>
              </a:extLst>
            </p:cNvPr>
            <p:cNvGrpSpPr/>
            <p:nvPr/>
          </p:nvGrpSpPr>
          <p:grpSpPr>
            <a:xfrm>
              <a:off x="4157662" y="2400300"/>
              <a:ext cx="3880989" cy="2057538"/>
              <a:chOff x="4157662" y="2400300"/>
              <a:chExt cx="3880989" cy="2057538"/>
            </a:xfrm>
          </p:grpSpPr>
          <p:sp>
            <p:nvSpPr>
              <p:cNvPr id="438" name="Freeform: Shape 437">
                <a:extLst>
                  <a:ext uri="{FF2B5EF4-FFF2-40B4-BE49-F238E27FC236}">
                    <a16:creationId xmlns="" xmlns:a16="http://schemas.microsoft.com/office/drawing/2014/main" id="{E09F6AF2-6031-EC2F-A440-67DCFFD2B31C}"/>
                  </a:ext>
                </a:extLst>
              </p:cNvPr>
              <p:cNvSpPr/>
              <p:nvPr/>
            </p:nvSpPr>
            <p:spPr>
              <a:xfrm>
                <a:off x="4157662" y="2400300"/>
                <a:ext cx="3880989" cy="2057538"/>
              </a:xfrm>
              <a:custGeom>
                <a:avLst/>
                <a:gdLst>
                  <a:gd name="connsiteX0" fmla="*/ 0 w 3880989"/>
                  <a:gd name="connsiteY0" fmla="*/ 0 h 2057538"/>
                  <a:gd name="connsiteX1" fmla="*/ 0 w 3880989"/>
                  <a:gd name="connsiteY1" fmla="*/ 1207865 h 2057538"/>
                  <a:gd name="connsiteX2" fmla="*/ 1201388 w 3880989"/>
                  <a:gd name="connsiteY2" fmla="*/ 1383887 h 2057538"/>
                  <a:gd name="connsiteX3" fmla="*/ 1675448 w 3880989"/>
                  <a:gd name="connsiteY3" fmla="*/ 1751933 h 2057538"/>
                  <a:gd name="connsiteX4" fmla="*/ 2078736 w 3880989"/>
                  <a:gd name="connsiteY4" fmla="*/ 2055209 h 2057538"/>
                  <a:gd name="connsiteX5" fmla="*/ 2385060 w 3880989"/>
                  <a:gd name="connsiteY5" fmla="*/ 1948910 h 2057538"/>
                  <a:gd name="connsiteX6" fmla="*/ 3294793 w 3880989"/>
                  <a:gd name="connsiteY6" fmla="*/ 1739456 h 2057538"/>
                  <a:gd name="connsiteX7" fmla="*/ 3741801 w 3880989"/>
                  <a:gd name="connsiteY7" fmla="*/ 1601914 h 2057538"/>
                  <a:gd name="connsiteX8" fmla="*/ 3870008 w 3880989"/>
                  <a:gd name="connsiteY8" fmla="*/ 1442466 h 2057538"/>
                  <a:gd name="connsiteX9" fmla="*/ 3726180 w 3880989"/>
                  <a:gd name="connsiteY9" fmla="*/ 1348645 h 2057538"/>
                  <a:gd name="connsiteX10" fmla="*/ 3532346 w 3880989"/>
                  <a:gd name="connsiteY10" fmla="*/ 1123569 h 2057538"/>
                  <a:gd name="connsiteX11" fmla="*/ 3316605 w 3880989"/>
                  <a:gd name="connsiteY11" fmla="*/ 1114235 h 2057538"/>
                  <a:gd name="connsiteX12" fmla="*/ 3241548 w 3880989"/>
                  <a:gd name="connsiteY12" fmla="*/ 1223677 h 2057538"/>
                  <a:gd name="connsiteX13" fmla="*/ 2360009 w 3880989"/>
                  <a:gd name="connsiteY13" fmla="*/ 1308068 h 2057538"/>
                  <a:gd name="connsiteX14" fmla="*/ 2126933 w 3880989"/>
                  <a:gd name="connsiteY14" fmla="*/ 1207865 h 2057538"/>
                  <a:gd name="connsiteX15" fmla="*/ 1746504 w 3880989"/>
                  <a:gd name="connsiteY15" fmla="*/ 711518 h 2057538"/>
                  <a:gd name="connsiteX16" fmla="*/ 2019205 w 3880989"/>
                  <a:gd name="connsiteY16" fmla="*/ 648462 h 2057538"/>
                  <a:gd name="connsiteX17" fmla="*/ 2031683 w 3880989"/>
                  <a:gd name="connsiteY17" fmla="*/ 529876 h 2057538"/>
                  <a:gd name="connsiteX18" fmla="*/ 1253300 w 3880989"/>
                  <a:gd name="connsiteY18" fmla="*/ 342138 h 2057538"/>
                  <a:gd name="connsiteX19" fmla="*/ 0 w 3880989"/>
                  <a:gd name="connsiteY19" fmla="*/ 0 h 205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80989" h="2057538">
                    <a:moveTo>
                      <a:pt x="0" y="0"/>
                    </a:moveTo>
                    <a:lnTo>
                      <a:pt x="0" y="1207865"/>
                    </a:lnTo>
                    <a:lnTo>
                      <a:pt x="1201388" y="1383887"/>
                    </a:lnTo>
                    <a:cubicBezTo>
                      <a:pt x="1201388" y="1383887"/>
                      <a:pt x="1631633" y="1720691"/>
                      <a:pt x="1675448" y="1751933"/>
                    </a:cubicBezTo>
                    <a:cubicBezTo>
                      <a:pt x="1719167" y="1783175"/>
                      <a:pt x="1947386" y="2036445"/>
                      <a:pt x="2078736" y="2055209"/>
                    </a:cubicBezTo>
                    <a:cubicBezTo>
                      <a:pt x="2209991" y="2073974"/>
                      <a:pt x="2347627" y="1973961"/>
                      <a:pt x="2385060" y="1948910"/>
                    </a:cubicBezTo>
                    <a:cubicBezTo>
                      <a:pt x="2422493" y="1923860"/>
                      <a:pt x="3213449" y="1758220"/>
                      <a:pt x="3294793" y="1739456"/>
                    </a:cubicBezTo>
                    <a:cubicBezTo>
                      <a:pt x="3376041" y="1720691"/>
                      <a:pt x="3698081" y="1614392"/>
                      <a:pt x="3741801" y="1601914"/>
                    </a:cubicBezTo>
                    <a:cubicBezTo>
                      <a:pt x="3785521" y="1589437"/>
                      <a:pt x="3920014" y="1523714"/>
                      <a:pt x="3870008" y="1442466"/>
                    </a:cubicBezTo>
                    <a:cubicBezTo>
                      <a:pt x="3820001" y="1361218"/>
                      <a:pt x="3726180" y="1348645"/>
                      <a:pt x="3726180" y="1348645"/>
                    </a:cubicBezTo>
                    <a:cubicBezTo>
                      <a:pt x="3726180" y="1348645"/>
                      <a:pt x="3713703" y="1157954"/>
                      <a:pt x="3532346" y="1123569"/>
                    </a:cubicBezTo>
                    <a:cubicBezTo>
                      <a:pt x="3350990" y="1089184"/>
                      <a:pt x="3316605" y="1114235"/>
                      <a:pt x="3316605" y="1114235"/>
                    </a:cubicBezTo>
                    <a:lnTo>
                      <a:pt x="3241548" y="1223677"/>
                    </a:lnTo>
                    <a:cubicBezTo>
                      <a:pt x="3241548" y="1223677"/>
                      <a:pt x="2866454" y="1179957"/>
                      <a:pt x="2360009" y="1308068"/>
                    </a:cubicBezTo>
                    <a:cubicBezTo>
                      <a:pt x="2360009" y="1308068"/>
                      <a:pt x="2219039" y="1204532"/>
                      <a:pt x="2126933" y="1207865"/>
                    </a:cubicBezTo>
                    <a:cubicBezTo>
                      <a:pt x="2126933" y="1207865"/>
                      <a:pt x="2064544" y="880872"/>
                      <a:pt x="1746504" y="711518"/>
                    </a:cubicBezTo>
                    <a:cubicBezTo>
                      <a:pt x="1746504" y="711518"/>
                      <a:pt x="1803559" y="579692"/>
                      <a:pt x="2019205" y="648462"/>
                    </a:cubicBezTo>
                    <a:cubicBezTo>
                      <a:pt x="2019205" y="648462"/>
                      <a:pt x="2012918" y="592550"/>
                      <a:pt x="2031683" y="529876"/>
                    </a:cubicBezTo>
                    <a:cubicBezTo>
                      <a:pt x="2031683" y="529876"/>
                      <a:pt x="1906619" y="323374"/>
                      <a:pt x="1253300" y="3421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AA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 dirty="0">
                  <a:solidFill>
                    <a:prstClr val="black"/>
                  </a:solidFill>
                  <a:latin typeface="Calibri Light"/>
                </a:endParaRPr>
              </a:p>
            </p:txBody>
          </p:sp>
          <p:grpSp>
            <p:nvGrpSpPr>
              <p:cNvPr id="439" name="Graphic 57">
                <a:extLst>
                  <a:ext uri="{FF2B5EF4-FFF2-40B4-BE49-F238E27FC236}">
                    <a16:creationId xmlns="" xmlns:a16="http://schemas.microsoft.com/office/drawing/2014/main" id="{8F225A0E-E811-7CB2-A84F-F565810468DB}"/>
                  </a:ext>
                </a:extLst>
              </p:cNvPr>
              <p:cNvGrpSpPr/>
              <p:nvPr/>
            </p:nvGrpSpPr>
            <p:grpSpPr>
              <a:xfrm>
                <a:off x="7193119" y="3805413"/>
                <a:ext cx="728923" cy="262769"/>
                <a:chOff x="7193119" y="3805413"/>
                <a:chExt cx="728923" cy="262769"/>
              </a:xfrm>
              <a:solidFill>
                <a:srgbClr val="F1C2A4"/>
              </a:solidFill>
            </p:grpSpPr>
            <p:sp>
              <p:nvSpPr>
                <p:cNvPr id="440" name="Freeform: Shape 439">
                  <a:extLst>
                    <a:ext uri="{FF2B5EF4-FFF2-40B4-BE49-F238E27FC236}">
                      <a16:creationId xmlns="" xmlns:a16="http://schemas.microsoft.com/office/drawing/2014/main" id="{97BA186F-FC50-C008-9182-31B6F80693DC}"/>
                    </a:ext>
                  </a:extLst>
                </p:cNvPr>
                <p:cNvSpPr/>
                <p:nvPr/>
              </p:nvSpPr>
              <p:spPr>
                <a:xfrm>
                  <a:off x="7193119" y="3805413"/>
                  <a:ext cx="310139" cy="176820"/>
                </a:xfrm>
                <a:custGeom>
                  <a:avLst/>
                  <a:gdLst>
                    <a:gd name="connsiteX0" fmla="*/ 195137 w 310139"/>
                    <a:gd name="connsiteY0" fmla="*/ 15 h 176820"/>
                    <a:gd name="connsiteX1" fmla="*/ 77122 w 310139"/>
                    <a:gd name="connsiteY1" fmla="*/ 42496 h 176820"/>
                    <a:gd name="connsiteX2" fmla="*/ 255 w 310139"/>
                    <a:gd name="connsiteY2" fmla="*/ 162416 h 176820"/>
                    <a:gd name="connsiteX3" fmla="*/ 7970 w 310139"/>
                    <a:gd name="connsiteY3" fmla="*/ 175275 h 176820"/>
                    <a:gd name="connsiteX4" fmla="*/ 16257 w 310139"/>
                    <a:gd name="connsiteY4" fmla="*/ 176418 h 176820"/>
                    <a:gd name="connsiteX5" fmla="*/ 185897 w 310139"/>
                    <a:gd name="connsiteY5" fmla="*/ 125936 h 176820"/>
                    <a:gd name="connsiteX6" fmla="*/ 267050 w 310139"/>
                    <a:gd name="connsiteY6" fmla="*/ 96122 h 176820"/>
                    <a:gd name="connsiteX7" fmla="*/ 306579 w 310139"/>
                    <a:gd name="connsiteY7" fmla="*/ 53736 h 176820"/>
                    <a:gd name="connsiteX8" fmla="*/ 195137 w 310139"/>
                    <a:gd name="connsiteY8" fmla="*/ 15 h 17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0139" h="176820">
                      <a:moveTo>
                        <a:pt x="195137" y="15"/>
                      </a:moveTo>
                      <a:cubicBezTo>
                        <a:pt x="152464" y="586"/>
                        <a:pt x="110840" y="16588"/>
                        <a:pt x="77122" y="42496"/>
                      </a:cubicBezTo>
                      <a:cubicBezTo>
                        <a:pt x="38545" y="72119"/>
                        <a:pt x="10066" y="114505"/>
                        <a:pt x="255" y="162416"/>
                      </a:cubicBezTo>
                      <a:cubicBezTo>
                        <a:pt x="-1079" y="168988"/>
                        <a:pt x="3017" y="173656"/>
                        <a:pt x="7970" y="175275"/>
                      </a:cubicBezTo>
                      <a:cubicBezTo>
                        <a:pt x="10161" y="176704"/>
                        <a:pt x="12923" y="177275"/>
                        <a:pt x="16257" y="176418"/>
                      </a:cubicBezTo>
                      <a:cubicBezTo>
                        <a:pt x="73502" y="161940"/>
                        <a:pt x="130081" y="145081"/>
                        <a:pt x="185897" y="125936"/>
                      </a:cubicBezTo>
                      <a:cubicBezTo>
                        <a:pt x="213139" y="116506"/>
                        <a:pt x="240190" y="106600"/>
                        <a:pt x="267050" y="96122"/>
                      </a:cubicBezTo>
                      <a:cubicBezTo>
                        <a:pt x="285719" y="88788"/>
                        <a:pt x="321533" y="80978"/>
                        <a:pt x="306579" y="53736"/>
                      </a:cubicBezTo>
                      <a:cubicBezTo>
                        <a:pt x="285433" y="15160"/>
                        <a:pt x="236570" y="-556"/>
                        <a:pt x="195137" y="15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41" name="Freeform: Shape 440">
                  <a:extLst>
                    <a:ext uri="{FF2B5EF4-FFF2-40B4-BE49-F238E27FC236}">
                      <a16:creationId xmlns="" xmlns:a16="http://schemas.microsoft.com/office/drawing/2014/main" id="{15CC12AB-1D88-3DCF-8BEB-A90D4599B568}"/>
                    </a:ext>
                  </a:extLst>
                </p:cNvPr>
                <p:cNvSpPr/>
                <p:nvPr/>
              </p:nvSpPr>
              <p:spPr>
                <a:xfrm>
                  <a:off x="7606349" y="3821571"/>
                  <a:ext cx="315693" cy="246610"/>
                </a:xfrm>
                <a:custGeom>
                  <a:avLst/>
                  <a:gdLst>
                    <a:gd name="connsiteX0" fmla="*/ 299781 w 315693"/>
                    <a:gd name="connsiteY0" fmla="*/ 5383 h 246610"/>
                    <a:gd name="connsiteX1" fmla="*/ 285779 w 315693"/>
                    <a:gd name="connsiteY1" fmla="*/ 1477 h 246610"/>
                    <a:gd name="connsiteX2" fmla="*/ 22508 w 315693"/>
                    <a:gd name="connsiteY2" fmla="*/ 151592 h 246610"/>
                    <a:gd name="connsiteX3" fmla="*/ 29 w 315693"/>
                    <a:gd name="connsiteY3" fmla="*/ 223791 h 246610"/>
                    <a:gd name="connsiteX4" fmla="*/ 12221 w 315693"/>
                    <a:gd name="connsiteY4" fmla="*/ 245794 h 246610"/>
                    <a:gd name="connsiteX5" fmla="*/ 49750 w 315693"/>
                    <a:gd name="connsiteY5" fmla="*/ 232364 h 246610"/>
                    <a:gd name="connsiteX6" fmla="*/ 221390 w 315693"/>
                    <a:gd name="connsiteY6" fmla="*/ 139590 h 246610"/>
                    <a:gd name="connsiteX7" fmla="*/ 267967 w 315693"/>
                    <a:gd name="connsiteY7" fmla="*/ 112444 h 246610"/>
                    <a:gd name="connsiteX8" fmla="*/ 303972 w 315693"/>
                    <a:gd name="connsiteY8" fmla="*/ 86822 h 246610"/>
                    <a:gd name="connsiteX9" fmla="*/ 299781 w 315693"/>
                    <a:gd name="connsiteY9" fmla="*/ 5383 h 246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693" h="246610">
                      <a:moveTo>
                        <a:pt x="299781" y="5383"/>
                      </a:moveTo>
                      <a:cubicBezTo>
                        <a:pt x="296542" y="-618"/>
                        <a:pt x="290446" y="-1094"/>
                        <a:pt x="285779" y="1477"/>
                      </a:cubicBezTo>
                      <a:cubicBezTo>
                        <a:pt x="176432" y="-7952"/>
                        <a:pt x="69752" y="52341"/>
                        <a:pt x="22508" y="151592"/>
                      </a:cubicBezTo>
                      <a:cubicBezTo>
                        <a:pt x="12126" y="173309"/>
                        <a:pt x="1172" y="199407"/>
                        <a:pt x="29" y="223791"/>
                      </a:cubicBezTo>
                      <a:cubicBezTo>
                        <a:pt x="-352" y="232744"/>
                        <a:pt x="2982" y="242746"/>
                        <a:pt x="12221" y="245794"/>
                      </a:cubicBezTo>
                      <a:cubicBezTo>
                        <a:pt x="24127" y="249889"/>
                        <a:pt x="39653" y="237507"/>
                        <a:pt x="49750" y="232364"/>
                      </a:cubicBezTo>
                      <a:cubicBezTo>
                        <a:pt x="107757" y="202836"/>
                        <a:pt x="164907" y="171975"/>
                        <a:pt x="221390" y="139590"/>
                      </a:cubicBezTo>
                      <a:cubicBezTo>
                        <a:pt x="237011" y="130636"/>
                        <a:pt x="252537" y="121588"/>
                        <a:pt x="267967" y="112444"/>
                      </a:cubicBezTo>
                      <a:cubicBezTo>
                        <a:pt x="280540" y="105014"/>
                        <a:pt x="294351" y="97966"/>
                        <a:pt x="303972" y="86822"/>
                      </a:cubicBezTo>
                      <a:cubicBezTo>
                        <a:pt x="325498" y="62056"/>
                        <a:pt x="313306" y="30624"/>
                        <a:pt x="299781" y="5383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</p:grpSp>
        <p:grpSp>
          <p:nvGrpSpPr>
            <p:cNvPr id="421" name="Graphic 57">
              <a:extLst>
                <a:ext uri="{FF2B5EF4-FFF2-40B4-BE49-F238E27FC236}">
                  <a16:creationId xmlns="" xmlns:a16="http://schemas.microsoft.com/office/drawing/2014/main" id="{7EA2DAD7-2A53-38D1-E9C6-41C99E58FB04}"/>
                </a:ext>
              </a:extLst>
            </p:cNvPr>
            <p:cNvGrpSpPr/>
            <p:nvPr/>
          </p:nvGrpSpPr>
          <p:grpSpPr>
            <a:xfrm>
              <a:off x="5910443" y="2678604"/>
              <a:ext cx="1664495" cy="1027450"/>
              <a:chOff x="5910443" y="2678604"/>
              <a:chExt cx="1664495" cy="1027450"/>
            </a:xfrm>
          </p:grpSpPr>
          <p:grpSp>
            <p:nvGrpSpPr>
              <p:cNvPr id="426" name="Graphic 57">
                <a:extLst>
                  <a:ext uri="{FF2B5EF4-FFF2-40B4-BE49-F238E27FC236}">
                    <a16:creationId xmlns="" xmlns:a16="http://schemas.microsoft.com/office/drawing/2014/main" id="{74EA8B3F-534E-14C1-0CCD-505A5E7FD144}"/>
                  </a:ext>
                </a:extLst>
              </p:cNvPr>
              <p:cNvGrpSpPr/>
              <p:nvPr/>
            </p:nvGrpSpPr>
            <p:grpSpPr>
              <a:xfrm>
                <a:off x="5910443" y="2678604"/>
                <a:ext cx="1597457" cy="704389"/>
                <a:chOff x="5910443" y="2678604"/>
                <a:chExt cx="1597457" cy="704389"/>
              </a:xfrm>
              <a:solidFill>
                <a:srgbClr val="DA5151"/>
              </a:solidFill>
            </p:grpSpPr>
            <p:sp>
              <p:nvSpPr>
                <p:cNvPr id="435" name="Freeform: Shape 434">
                  <a:extLst>
                    <a:ext uri="{FF2B5EF4-FFF2-40B4-BE49-F238E27FC236}">
                      <a16:creationId xmlns="" xmlns:a16="http://schemas.microsoft.com/office/drawing/2014/main" id="{371635FF-4CD9-AE9F-E6A6-54A153798D53}"/>
                    </a:ext>
                  </a:extLst>
                </p:cNvPr>
                <p:cNvSpPr/>
                <p:nvPr/>
              </p:nvSpPr>
              <p:spPr>
                <a:xfrm>
                  <a:off x="5910443" y="2827733"/>
                  <a:ext cx="549479" cy="555259"/>
                </a:xfrm>
                <a:custGeom>
                  <a:avLst/>
                  <a:gdLst>
                    <a:gd name="connsiteX0" fmla="*/ 508453 w 549479"/>
                    <a:gd name="connsiteY0" fmla="*/ 62533 h 555259"/>
                    <a:gd name="connsiteX1" fmla="*/ 401202 w 549479"/>
                    <a:gd name="connsiteY1" fmla="*/ 334 h 555259"/>
                    <a:gd name="connsiteX2" fmla="*/ 279853 w 549479"/>
                    <a:gd name="connsiteY2" fmla="*/ 84250 h 555259"/>
                    <a:gd name="connsiteX3" fmla="*/ 252231 w 549479"/>
                    <a:gd name="connsiteY3" fmla="*/ 204550 h 555259"/>
                    <a:gd name="connsiteX4" fmla="*/ 101450 w 549479"/>
                    <a:gd name="connsiteY4" fmla="*/ 190549 h 555259"/>
                    <a:gd name="connsiteX5" fmla="*/ 866 w 549479"/>
                    <a:gd name="connsiteY5" fmla="*/ 271702 h 555259"/>
                    <a:gd name="connsiteX6" fmla="*/ 12486 w 549479"/>
                    <a:gd name="connsiteY6" fmla="*/ 284465 h 555259"/>
                    <a:gd name="connsiteX7" fmla="*/ 14677 w 549479"/>
                    <a:gd name="connsiteY7" fmla="*/ 288370 h 555259"/>
                    <a:gd name="connsiteX8" fmla="*/ 132692 w 549479"/>
                    <a:gd name="connsiteY8" fmla="*/ 383430 h 555259"/>
                    <a:gd name="connsiteX9" fmla="*/ 241277 w 549479"/>
                    <a:gd name="connsiteY9" fmla="*/ 493729 h 555259"/>
                    <a:gd name="connsiteX10" fmla="*/ 288426 w 549479"/>
                    <a:gd name="connsiteY10" fmla="*/ 545450 h 555259"/>
                    <a:gd name="connsiteX11" fmla="*/ 359958 w 549479"/>
                    <a:gd name="connsiteY11" fmla="*/ 554213 h 555259"/>
                    <a:gd name="connsiteX12" fmla="*/ 449970 w 549479"/>
                    <a:gd name="connsiteY12" fmla="*/ 551260 h 555259"/>
                    <a:gd name="connsiteX13" fmla="*/ 490737 w 549479"/>
                    <a:gd name="connsiteY13" fmla="*/ 549927 h 555259"/>
                    <a:gd name="connsiteX14" fmla="*/ 524550 w 549479"/>
                    <a:gd name="connsiteY14" fmla="*/ 544021 h 555259"/>
                    <a:gd name="connsiteX15" fmla="*/ 535314 w 549479"/>
                    <a:gd name="connsiteY15" fmla="*/ 514875 h 555259"/>
                    <a:gd name="connsiteX16" fmla="*/ 540933 w 549479"/>
                    <a:gd name="connsiteY16" fmla="*/ 472298 h 555259"/>
                    <a:gd name="connsiteX17" fmla="*/ 547982 w 549479"/>
                    <a:gd name="connsiteY17" fmla="*/ 386287 h 555259"/>
                    <a:gd name="connsiteX18" fmla="*/ 544743 w 549479"/>
                    <a:gd name="connsiteY18" fmla="*/ 213790 h 555259"/>
                    <a:gd name="connsiteX19" fmla="*/ 508453 w 549479"/>
                    <a:gd name="connsiteY19" fmla="*/ 62533 h 55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49479" h="555259">
                      <a:moveTo>
                        <a:pt x="508453" y="62533"/>
                      </a:moveTo>
                      <a:cubicBezTo>
                        <a:pt x="485974" y="25766"/>
                        <a:pt x="446064" y="-3476"/>
                        <a:pt x="401202" y="334"/>
                      </a:cubicBezTo>
                      <a:cubicBezTo>
                        <a:pt x="350148" y="4621"/>
                        <a:pt x="305475" y="41673"/>
                        <a:pt x="279853" y="84250"/>
                      </a:cubicBezTo>
                      <a:cubicBezTo>
                        <a:pt x="258041" y="120445"/>
                        <a:pt x="248325" y="162736"/>
                        <a:pt x="252231" y="204550"/>
                      </a:cubicBezTo>
                      <a:cubicBezTo>
                        <a:pt x="203653" y="189215"/>
                        <a:pt x="151742" y="178357"/>
                        <a:pt x="101450" y="190549"/>
                      </a:cubicBezTo>
                      <a:cubicBezTo>
                        <a:pt x="57444" y="201312"/>
                        <a:pt x="18487" y="229315"/>
                        <a:pt x="866" y="271702"/>
                      </a:cubicBezTo>
                      <a:cubicBezTo>
                        <a:pt x="-2658" y="280179"/>
                        <a:pt x="5247" y="285418"/>
                        <a:pt x="12486" y="284465"/>
                      </a:cubicBezTo>
                      <a:cubicBezTo>
                        <a:pt x="12963" y="285799"/>
                        <a:pt x="13629" y="287132"/>
                        <a:pt x="14677" y="288370"/>
                      </a:cubicBezTo>
                      <a:cubicBezTo>
                        <a:pt x="47634" y="327233"/>
                        <a:pt x="93449" y="351807"/>
                        <a:pt x="132692" y="383430"/>
                      </a:cubicBezTo>
                      <a:cubicBezTo>
                        <a:pt x="172887" y="415815"/>
                        <a:pt x="209559" y="452867"/>
                        <a:pt x="241277" y="493729"/>
                      </a:cubicBezTo>
                      <a:cubicBezTo>
                        <a:pt x="255469" y="512017"/>
                        <a:pt x="268137" y="533163"/>
                        <a:pt x="288426" y="545450"/>
                      </a:cubicBezTo>
                      <a:cubicBezTo>
                        <a:pt x="309952" y="558500"/>
                        <a:pt x="335955" y="555071"/>
                        <a:pt x="359958" y="554213"/>
                      </a:cubicBezTo>
                      <a:cubicBezTo>
                        <a:pt x="389962" y="553261"/>
                        <a:pt x="419966" y="552213"/>
                        <a:pt x="449970" y="551260"/>
                      </a:cubicBezTo>
                      <a:cubicBezTo>
                        <a:pt x="463590" y="550784"/>
                        <a:pt x="477116" y="550403"/>
                        <a:pt x="490737" y="549927"/>
                      </a:cubicBezTo>
                      <a:cubicBezTo>
                        <a:pt x="501595" y="549546"/>
                        <a:pt x="515406" y="551165"/>
                        <a:pt x="524550" y="544021"/>
                      </a:cubicBezTo>
                      <a:cubicBezTo>
                        <a:pt x="533409" y="537068"/>
                        <a:pt x="533790" y="525162"/>
                        <a:pt x="535314" y="514875"/>
                      </a:cubicBezTo>
                      <a:cubicBezTo>
                        <a:pt x="537409" y="500683"/>
                        <a:pt x="539314" y="486586"/>
                        <a:pt x="540933" y="472298"/>
                      </a:cubicBezTo>
                      <a:cubicBezTo>
                        <a:pt x="544267" y="443723"/>
                        <a:pt x="546648" y="415053"/>
                        <a:pt x="547982" y="386287"/>
                      </a:cubicBezTo>
                      <a:cubicBezTo>
                        <a:pt x="550744" y="328852"/>
                        <a:pt x="549696" y="271130"/>
                        <a:pt x="544743" y="213790"/>
                      </a:cubicBezTo>
                      <a:cubicBezTo>
                        <a:pt x="540076" y="162831"/>
                        <a:pt x="535790" y="107205"/>
                        <a:pt x="508453" y="62533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6" name="Freeform: Shape 435">
                  <a:extLst>
                    <a:ext uri="{FF2B5EF4-FFF2-40B4-BE49-F238E27FC236}">
                      <a16:creationId xmlns="" xmlns:a16="http://schemas.microsoft.com/office/drawing/2014/main" id="{FE718E27-9266-89C7-1D66-6060AFFFCD55}"/>
                    </a:ext>
                  </a:extLst>
                </p:cNvPr>
                <p:cNvSpPr/>
                <p:nvPr/>
              </p:nvSpPr>
              <p:spPr>
                <a:xfrm>
                  <a:off x="6971343" y="2825449"/>
                  <a:ext cx="536558" cy="498341"/>
                </a:xfrm>
                <a:custGeom>
                  <a:avLst/>
                  <a:gdLst>
                    <a:gd name="connsiteX0" fmla="*/ 480064 w 536558"/>
                    <a:gd name="connsiteY0" fmla="*/ 81962 h 498341"/>
                    <a:gd name="connsiteX1" fmla="*/ 268037 w 536558"/>
                    <a:gd name="connsiteY1" fmla="*/ 111965 h 498341"/>
                    <a:gd name="connsiteX2" fmla="*/ 200505 w 536558"/>
                    <a:gd name="connsiteY2" fmla="*/ 23859 h 498341"/>
                    <a:gd name="connsiteX3" fmla="*/ 82014 w 536558"/>
                    <a:gd name="connsiteY3" fmla="*/ 8524 h 498341"/>
                    <a:gd name="connsiteX4" fmla="*/ 575 w 536558"/>
                    <a:gd name="connsiteY4" fmla="*/ 213883 h 498341"/>
                    <a:gd name="connsiteX5" fmla="*/ 32103 w 536558"/>
                    <a:gd name="connsiteY5" fmla="*/ 381904 h 498341"/>
                    <a:gd name="connsiteX6" fmla="*/ 41723 w 536558"/>
                    <a:gd name="connsiteY6" fmla="*/ 389333 h 498341"/>
                    <a:gd name="connsiteX7" fmla="*/ 174026 w 536558"/>
                    <a:gd name="connsiteY7" fmla="*/ 478106 h 498341"/>
                    <a:gd name="connsiteX8" fmla="*/ 294136 w 536558"/>
                    <a:gd name="connsiteY8" fmla="*/ 493918 h 498341"/>
                    <a:gd name="connsiteX9" fmla="*/ 351381 w 536558"/>
                    <a:gd name="connsiteY9" fmla="*/ 496299 h 498341"/>
                    <a:gd name="connsiteX10" fmla="*/ 391291 w 536558"/>
                    <a:gd name="connsiteY10" fmla="*/ 465248 h 498341"/>
                    <a:gd name="connsiteX11" fmla="*/ 522450 w 536558"/>
                    <a:gd name="connsiteY11" fmla="*/ 275605 h 498341"/>
                    <a:gd name="connsiteX12" fmla="*/ 480064 w 536558"/>
                    <a:gd name="connsiteY12" fmla="*/ 81962 h 49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6558" h="498341">
                      <a:moveTo>
                        <a:pt x="480064" y="81962"/>
                      </a:moveTo>
                      <a:cubicBezTo>
                        <a:pt x="411960" y="35956"/>
                        <a:pt x="328616" y="68627"/>
                        <a:pt x="268037" y="111965"/>
                      </a:cubicBezTo>
                      <a:cubicBezTo>
                        <a:pt x="253369" y="77294"/>
                        <a:pt x="231842" y="45481"/>
                        <a:pt x="200505" y="23859"/>
                      </a:cubicBezTo>
                      <a:cubicBezTo>
                        <a:pt x="166596" y="523"/>
                        <a:pt x="120590" y="-7859"/>
                        <a:pt x="82014" y="8524"/>
                      </a:cubicBezTo>
                      <a:cubicBezTo>
                        <a:pt x="4862" y="41099"/>
                        <a:pt x="-2568" y="142064"/>
                        <a:pt x="575" y="213883"/>
                      </a:cubicBezTo>
                      <a:cubicBezTo>
                        <a:pt x="3052" y="271033"/>
                        <a:pt x="13720" y="327707"/>
                        <a:pt x="32103" y="381904"/>
                      </a:cubicBezTo>
                      <a:cubicBezTo>
                        <a:pt x="33722" y="386762"/>
                        <a:pt x="37628" y="389048"/>
                        <a:pt x="41723" y="389333"/>
                      </a:cubicBezTo>
                      <a:cubicBezTo>
                        <a:pt x="63440" y="439625"/>
                        <a:pt x="120876" y="467819"/>
                        <a:pt x="174026" y="478106"/>
                      </a:cubicBezTo>
                      <a:cubicBezTo>
                        <a:pt x="213554" y="485822"/>
                        <a:pt x="254131" y="489155"/>
                        <a:pt x="294136" y="493918"/>
                      </a:cubicBezTo>
                      <a:cubicBezTo>
                        <a:pt x="312519" y="496109"/>
                        <a:pt x="332998" y="501157"/>
                        <a:pt x="351381" y="496299"/>
                      </a:cubicBezTo>
                      <a:cubicBezTo>
                        <a:pt x="368431" y="491822"/>
                        <a:pt x="379861" y="477725"/>
                        <a:pt x="391291" y="465248"/>
                      </a:cubicBezTo>
                      <a:cubicBezTo>
                        <a:pt x="443107" y="408669"/>
                        <a:pt x="495209" y="348471"/>
                        <a:pt x="522450" y="275605"/>
                      </a:cubicBezTo>
                      <a:cubicBezTo>
                        <a:pt x="547024" y="209787"/>
                        <a:pt x="543405" y="124729"/>
                        <a:pt x="480064" y="81962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7" name="Freeform: Shape 436">
                  <a:extLst>
                    <a:ext uri="{FF2B5EF4-FFF2-40B4-BE49-F238E27FC236}">
                      <a16:creationId xmlns="" xmlns:a16="http://schemas.microsoft.com/office/drawing/2014/main" id="{28E057EC-5CE6-7510-A4EB-C21E4FB6D828}"/>
                    </a:ext>
                  </a:extLst>
                </p:cNvPr>
                <p:cNvSpPr/>
                <p:nvPr/>
              </p:nvSpPr>
              <p:spPr>
                <a:xfrm>
                  <a:off x="6448249" y="2678604"/>
                  <a:ext cx="563983" cy="426758"/>
                </a:xfrm>
                <a:custGeom>
                  <a:avLst/>
                  <a:gdLst>
                    <a:gd name="connsiteX0" fmla="*/ 487664 w 563983"/>
                    <a:gd name="connsiteY0" fmla="*/ 7636 h 426758"/>
                    <a:gd name="connsiteX1" fmla="*/ 294021 w 563983"/>
                    <a:gd name="connsiteY1" fmla="*/ 102886 h 426758"/>
                    <a:gd name="connsiteX2" fmla="*/ 111903 w 563983"/>
                    <a:gd name="connsiteY2" fmla="*/ 6684 h 426758"/>
                    <a:gd name="connsiteX3" fmla="*/ 460 w 563983"/>
                    <a:gd name="connsiteY3" fmla="*/ 193279 h 426758"/>
                    <a:gd name="connsiteX4" fmla="*/ 36560 w 563983"/>
                    <a:gd name="connsiteY4" fmla="*/ 317961 h 426758"/>
                    <a:gd name="connsiteX5" fmla="*/ 37322 w 563983"/>
                    <a:gd name="connsiteY5" fmla="*/ 319771 h 426758"/>
                    <a:gd name="connsiteX6" fmla="*/ 39227 w 563983"/>
                    <a:gd name="connsiteY6" fmla="*/ 323295 h 426758"/>
                    <a:gd name="connsiteX7" fmla="*/ 49990 w 563983"/>
                    <a:gd name="connsiteY7" fmla="*/ 343107 h 426758"/>
                    <a:gd name="connsiteX8" fmla="*/ 56753 w 563983"/>
                    <a:gd name="connsiteY8" fmla="*/ 348536 h 426758"/>
                    <a:gd name="connsiteX9" fmla="*/ 215249 w 563983"/>
                    <a:gd name="connsiteY9" fmla="*/ 422260 h 426758"/>
                    <a:gd name="connsiteX10" fmla="*/ 336788 w 563983"/>
                    <a:gd name="connsiteY10" fmla="*/ 424260 h 426758"/>
                    <a:gd name="connsiteX11" fmla="*/ 394605 w 563983"/>
                    <a:gd name="connsiteY11" fmla="*/ 417402 h 426758"/>
                    <a:gd name="connsiteX12" fmla="*/ 447945 w 563983"/>
                    <a:gd name="connsiteY12" fmla="*/ 402162 h 426758"/>
                    <a:gd name="connsiteX13" fmla="*/ 514906 w 563983"/>
                    <a:gd name="connsiteY13" fmla="*/ 309198 h 426758"/>
                    <a:gd name="connsiteX14" fmla="*/ 558816 w 563983"/>
                    <a:gd name="connsiteY14" fmla="*/ 191755 h 426758"/>
                    <a:gd name="connsiteX15" fmla="*/ 487664 w 563983"/>
                    <a:gd name="connsiteY15" fmla="*/ 7636 h 426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3983" h="426758">
                      <a:moveTo>
                        <a:pt x="487664" y="7636"/>
                      </a:moveTo>
                      <a:cubicBezTo>
                        <a:pt x="409274" y="-22558"/>
                        <a:pt x="340884" y="42498"/>
                        <a:pt x="294021" y="102886"/>
                      </a:cubicBezTo>
                      <a:cubicBezTo>
                        <a:pt x="248110" y="46498"/>
                        <a:pt x="187055" y="-14462"/>
                        <a:pt x="111903" y="6684"/>
                      </a:cubicBezTo>
                      <a:cubicBezTo>
                        <a:pt x="36370" y="27925"/>
                        <a:pt x="-4874" y="114412"/>
                        <a:pt x="460" y="193279"/>
                      </a:cubicBezTo>
                      <a:cubicBezTo>
                        <a:pt x="3413" y="237284"/>
                        <a:pt x="17224" y="279194"/>
                        <a:pt x="36560" y="317961"/>
                      </a:cubicBezTo>
                      <a:cubicBezTo>
                        <a:pt x="36751" y="318532"/>
                        <a:pt x="37036" y="319199"/>
                        <a:pt x="37322" y="319771"/>
                      </a:cubicBezTo>
                      <a:cubicBezTo>
                        <a:pt x="37989" y="321009"/>
                        <a:pt x="38656" y="322152"/>
                        <a:pt x="39227" y="323295"/>
                      </a:cubicBezTo>
                      <a:cubicBezTo>
                        <a:pt x="42656" y="329962"/>
                        <a:pt x="46276" y="336630"/>
                        <a:pt x="49990" y="343107"/>
                      </a:cubicBezTo>
                      <a:cubicBezTo>
                        <a:pt x="51800" y="346155"/>
                        <a:pt x="54181" y="347869"/>
                        <a:pt x="56753" y="348536"/>
                      </a:cubicBezTo>
                      <a:cubicBezTo>
                        <a:pt x="96092" y="394542"/>
                        <a:pt x="159052" y="414259"/>
                        <a:pt x="215249" y="422260"/>
                      </a:cubicBezTo>
                      <a:cubicBezTo>
                        <a:pt x="255540" y="427975"/>
                        <a:pt x="296307" y="427784"/>
                        <a:pt x="336788" y="424260"/>
                      </a:cubicBezTo>
                      <a:cubicBezTo>
                        <a:pt x="356124" y="422641"/>
                        <a:pt x="375365" y="420164"/>
                        <a:pt x="394605" y="417402"/>
                      </a:cubicBezTo>
                      <a:cubicBezTo>
                        <a:pt x="412893" y="414735"/>
                        <a:pt x="431562" y="411973"/>
                        <a:pt x="447945" y="402162"/>
                      </a:cubicBezTo>
                      <a:cubicBezTo>
                        <a:pt x="479282" y="383302"/>
                        <a:pt x="498618" y="341773"/>
                        <a:pt x="514906" y="309198"/>
                      </a:cubicBezTo>
                      <a:cubicBezTo>
                        <a:pt x="533384" y="272241"/>
                        <a:pt x="550053" y="232712"/>
                        <a:pt x="558816" y="191755"/>
                      </a:cubicBezTo>
                      <a:cubicBezTo>
                        <a:pt x="573866" y="122127"/>
                        <a:pt x="557768" y="34592"/>
                        <a:pt x="487664" y="7636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grpSp>
            <p:nvGrpSpPr>
              <p:cNvPr id="427" name="Graphic 57">
                <a:extLst>
                  <a:ext uri="{FF2B5EF4-FFF2-40B4-BE49-F238E27FC236}">
                    <a16:creationId xmlns="" xmlns:a16="http://schemas.microsoft.com/office/drawing/2014/main" id="{C9B8A201-5F7F-E610-5B8A-3ECDB936D852}"/>
                  </a:ext>
                </a:extLst>
              </p:cNvPr>
              <p:cNvGrpSpPr/>
              <p:nvPr/>
            </p:nvGrpSpPr>
            <p:grpSpPr>
              <a:xfrm>
                <a:off x="6212504" y="2898831"/>
                <a:ext cx="1166629" cy="807223"/>
                <a:chOff x="6212504" y="2898831"/>
                <a:chExt cx="1166629" cy="807223"/>
              </a:xfrm>
              <a:solidFill>
                <a:srgbClr val="EE6A6A"/>
              </a:solidFill>
            </p:grpSpPr>
            <p:sp>
              <p:nvSpPr>
                <p:cNvPr id="433" name="Freeform: Shape 432">
                  <a:extLst>
                    <a:ext uri="{FF2B5EF4-FFF2-40B4-BE49-F238E27FC236}">
                      <a16:creationId xmlns="" xmlns:a16="http://schemas.microsoft.com/office/drawing/2014/main" id="{354B5E1C-5FFF-B3DB-EF2C-5E952AF11956}"/>
                    </a:ext>
                  </a:extLst>
                </p:cNvPr>
                <p:cNvSpPr/>
                <p:nvPr/>
              </p:nvSpPr>
              <p:spPr>
                <a:xfrm>
                  <a:off x="6212504" y="2898831"/>
                  <a:ext cx="628457" cy="807223"/>
                </a:xfrm>
                <a:custGeom>
                  <a:avLst/>
                  <a:gdLst>
                    <a:gd name="connsiteX0" fmla="*/ 505192 w 628457"/>
                    <a:gd name="connsiteY0" fmla="*/ 7 h 807223"/>
                    <a:gd name="connsiteX1" fmla="*/ 378224 w 628457"/>
                    <a:gd name="connsiteY1" fmla="*/ 99067 h 807223"/>
                    <a:gd name="connsiteX2" fmla="*/ 250493 w 628457"/>
                    <a:gd name="connsiteY2" fmla="*/ 58776 h 807223"/>
                    <a:gd name="connsiteX3" fmla="*/ 159339 w 628457"/>
                    <a:gd name="connsiteY3" fmla="*/ 127071 h 807223"/>
                    <a:gd name="connsiteX4" fmla="*/ 228967 w 628457"/>
                    <a:gd name="connsiteY4" fmla="*/ 363100 h 807223"/>
                    <a:gd name="connsiteX5" fmla="*/ 254303 w 628457"/>
                    <a:gd name="connsiteY5" fmla="*/ 385103 h 807223"/>
                    <a:gd name="connsiteX6" fmla="*/ 222109 w 628457"/>
                    <a:gd name="connsiteY6" fmla="*/ 472638 h 807223"/>
                    <a:gd name="connsiteX7" fmla="*/ 88568 w 628457"/>
                    <a:gd name="connsiteY7" fmla="*/ 424155 h 807223"/>
                    <a:gd name="connsiteX8" fmla="*/ 7415 w 628457"/>
                    <a:gd name="connsiteY8" fmla="*/ 460160 h 807223"/>
                    <a:gd name="connsiteX9" fmla="*/ 5891 w 628457"/>
                    <a:gd name="connsiteY9" fmla="*/ 513024 h 807223"/>
                    <a:gd name="connsiteX10" fmla="*/ 27227 w 628457"/>
                    <a:gd name="connsiteY10" fmla="*/ 572841 h 807223"/>
                    <a:gd name="connsiteX11" fmla="*/ 84854 w 628457"/>
                    <a:gd name="connsiteY11" fmla="*/ 707143 h 807223"/>
                    <a:gd name="connsiteX12" fmla="*/ 102665 w 628457"/>
                    <a:gd name="connsiteY12" fmla="*/ 707334 h 807223"/>
                    <a:gd name="connsiteX13" fmla="*/ 214679 w 628457"/>
                    <a:gd name="connsiteY13" fmla="*/ 747243 h 807223"/>
                    <a:gd name="connsiteX14" fmla="*/ 270210 w 628457"/>
                    <a:gd name="connsiteY14" fmla="*/ 776866 h 807223"/>
                    <a:gd name="connsiteX15" fmla="*/ 322121 w 628457"/>
                    <a:gd name="connsiteY15" fmla="*/ 805536 h 807223"/>
                    <a:gd name="connsiteX16" fmla="*/ 385843 w 628457"/>
                    <a:gd name="connsiteY16" fmla="*/ 798583 h 807223"/>
                    <a:gd name="connsiteX17" fmla="*/ 452233 w 628457"/>
                    <a:gd name="connsiteY17" fmla="*/ 779724 h 807223"/>
                    <a:gd name="connsiteX18" fmla="*/ 499763 w 628457"/>
                    <a:gd name="connsiteY18" fmla="*/ 750863 h 807223"/>
                    <a:gd name="connsiteX19" fmla="*/ 514050 w 628457"/>
                    <a:gd name="connsiteY19" fmla="*/ 690379 h 807223"/>
                    <a:gd name="connsiteX20" fmla="*/ 499953 w 628457"/>
                    <a:gd name="connsiteY20" fmla="*/ 448635 h 807223"/>
                    <a:gd name="connsiteX21" fmla="*/ 536434 w 628457"/>
                    <a:gd name="connsiteY21" fmla="*/ 433109 h 807223"/>
                    <a:gd name="connsiteX22" fmla="*/ 590250 w 628457"/>
                    <a:gd name="connsiteY22" fmla="*/ 369672 h 807223"/>
                    <a:gd name="connsiteX23" fmla="*/ 617492 w 628457"/>
                    <a:gd name="connsiteY23" fmla="*/ 280423 h 807223"/>
                    <a:gd name="connsiteX24" fmla="*/ 617396 w 628457"/>
                    <a:gd name="connsiteY24" fmla="*/ 96400 h 807223"/>
                    <a:gd name="connsiteX25" fmla="*/ 505192 w 628457"/>
                    <a:gd name="connsiteY25" fmla="*/ 7 h 80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28457" h="807223">
                      <a:moveTo>
                        <a:pt x="505192" y="7"/>
                      </a:moveTo>
                      <a:cubicBezTo>
                        <a:pt x="444327" y="769"/>
                        <a:pt x="401846" y="47346"/>
                        <a:pt x="378224" y="99067"/>
                      </a:cubicBezTo>
                      <a:cubicBezTo>
                        <a:pt x="340219" y="74778"/>
                        <a:pt x="296499" y="52966"/>
                        <a:pt x="250493" y="58776"/>
                      </a:cubicBezTo>
                      <a:cubicBezTo>
                        <a:pt x="210107" y="63825"/>
                        <a:pt x="177151" y="91161"/>
                        <a:pt x="159339" y="127071"/>
                      </a:cubicBezTo>
                      <a:cubicBezTo>
                        <a:pt x="116858" y="212319"/>
                        <a:pt x="165816" y="303664"/>
                        <a:pt x="228967" y="363100"/>
                      </a:cubicBezTo>
                      <a:cubicBezTo>
                        <a:pt x="237158" y="370815"/>
                        <a:pt x="245636" y="378150"/>
                        <a:pt x="254303" y="385103"/>
                      </a:cubicBezTo>
                      <a:cubicBezTo>
                        <a:pt x="231062" y="409392"/>
                        <a:pt x="224109" y="440634"/>
                        <a:pt x="222109" y="472638"/>
                      </a:cubicBezTo>
                      <a:cubicBezTo>
                        <a:pt x="188009" y="437681"/>
                        <a:pt x="137432" y="419393"/>
                        <a:pt x="88568" y="424155"/>
                      </a:cubicBezTo>
                      <a:cubicBezTo>
                        <a:pt x="60946" y="426918"/>
                        <a:pt x="24751" y="436633"/>
                        <a:pt x="7415" y="460160"/>
                      </a:cubicBezTo>
                      <a:cubicBezTo>
                        <a:pt x="-4396" y="476257"/>
                        <a:pt x="81" y="495593"/>
                        <a:pt x="5891" y="513024"/>
                      </a:cubicBezTo>
                      <a:cubicBezTo>
                        <a:pt x="12559" y="533121"/>
                        <a:pt x="19703" y="553029"/>
                        <a:pt x="27227" y="572841"/>
                      </a:cubicBezTo>
                      <a:cubicBezTo>
                        <a:pt x="44467" y="618370"/>
                        <a:pt x="63708" y="663233"/>
                        <a:pt x="84854" y="707143"/>
                      </a:cubicBezTo>
                      <a:cubicBezTo>
                        <a:pt x="88854" y="715525"/>
                        <a:pt x="98474" y="713430"/>
                        <a:pt x="102665" y="707334"/>
                      </a:cubicBezTo>
                      <a:cubicBezTo>
                        <a:pt x="140575" y="719049"/>
                        <a:pt x="178484" y="731051"/>
                        <a:pt x="214679" y="747243"/>
                      </a:cubicBezTo>
                      <a:cubicBezTo>
                        <a:pt x="233825" y="755816"/>
                        <a:pt x="252494" y="765531"/>
                        <a:pt x="270210" y="776866"/>
                      </a:cubicBezTo>
                      <a:cubicBezTo>
                        <a:pt x="286688" y="787439"/>
                        <a:pt x="302595" y="801060"/>
                        <a:pt x="322121" y="805536"/>
                      </a:cubicBezTo>
                      <a:cubicBezTo>
                        <a:pt x="343362" y="810394"/>
                        <a:pt x="365270" y="803727"/>
                        <a:pt x="385843" y="798583"/>
                      </a:cubicBezTo>
                      <a:cubicBezTo>
                        <a:pt x="408132" y="793059"/>
                        <a:pt x="430325" y="786772"/>
                        <a:pt x="452233" y="779724"/>
                      </a:cubicBezTo>
                      <a:cubicBezTo>
                        <a:pt x="470235" y="773913"/>
                        <a:pt x="490523" y="769151"/>
                        <a:pt x="499763" y="750863"/>
                      </a:cubicBezTo>
                      <a:cubicBezTo>
                        <a:pt x="508907" y="732861"/>
                        <a:pt x="510431" y="710001"/>
                        <a:pt x="514050" y="690379"/>
                      </a:cubicBezTo>
                      <a:cubicBezTo>
                        <a:pt x="528623" y="609893"/>
                        <a:pt x="536529" y="524454"/>
                        <a:pt x="499953" y="448635"/>
                      </a:cubicBezTo>
                      <a:cubicBezTo>
                        <a:pt x="512621" y="444539"/>
                        <a:pt x="524813" y="439395"/>
                        <a:pt x="536434" y="433109"/>
                      </a:cubicBezTo>
                      <a:cubicBezTo>
                        <a:pt x="562532" y="419107"/>
                        <a:pt x="578820" y="396342"/>
                        <a:pt x="590250" y="369672"/>
                      </a:cubicBezTo>
                      <a:cubicBezTo>
                        <a:pt x="602442" y="341097"/>
                        <a:pt x="611396" y="310903"/>
                        <a:pt x="617492" y="280423"/>
                      </a:cubicBezTo>
                      <a:cubicBezTo>
                        <a:pt x="629398" y="221654"/>
                        <a:pt x="634636" y="154693"/>
                        <a:pt x="617396" y="96400"/>
                      </a:cubicBezTo>
                      <a:cubicBezTo>
                        <a:pt x="602347" y="45822"/>
                        <a:pt x="561484" y="-660"/>
                        <a:pt x="505192" y="7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="" xmlns:a16="http://schemas.microsoft.com/office/drawing/2014/main" id="{A8C86437-275C-47CD-0643-A49ACAF0B924}"/>
                    </a:ext>
                  </a:extLst>
                </p:cNvPr>
                <p:cNvSpPr/>
                <p:nvPr/>
              </p:nvSpPr>
              <p:spPr>
                <a:xfrm>
                  <a:off x="6872172" y="2981922"/>
                  <a:ext cx="506960" cy="462784"/>
                </a:xfrm>
                <a:custGeom>
                  <a:avLst/>
                  <a:gdLst>
                    <a:gd name="connsiteX0" fmla="*/ 435407 w 506960"/>
                    <a:gd name="connsiteY0" fmla="*/ 89033 h 462784"/>
                    <a:gd name="connsiteX1" fmla="*/ 271958 w 506960"/>
                    <a:gd name="connsiteY1" fmla="*/ 134848 h 462784"/>
                    <a:gd name="connsiteX2" fmla="*/ 213855 w 506960"/>
                    <a:gd name="connsiteY2" fmla="*/ 36455 h 462784"/>
                    <a:gd name="connsiteX3" fmla="*/ 99269 w 506960"/>
                    <a:gd name="connsiteY3" fmla="*/ 4546 h 462784"/>
                    <a:gd name="connsiteX4" fmla="*/ 15640 w 506960"/>
                    <a:gd name="connsiteY4" fmla="*/ 84270 h 462784"/>
                    <a:gd name="connsiteX5" fmla="*/ 4210 w 506960"/>
                    <a:gd name="connsiteY5" fmla="*/ 226193 h 462784"/>
                    <a:gd name="connsiteX6" fmla="*/ 41071 w 506960"/>
                    <a:gd name="connsiteY6" fmla="*/ 363543 h 462784"/>
                    <a:gd name="connsiteX7" fmla="*/ 40595 w 506960"/>
                    <a:gd name="connsiteY7" fmla="*/ 374211 h 462784"/>
                    <a:gd name="connsiteX8" fmla="*/ 113271 w 506960"/>
                    <a:gd name="connsiteY8" fmla="*/ 426408 h 462784"/>
                    <a:gd name="connsiteX9" fmla="*/ 224333 w 506960"/>
                    <a:gd name="connsiteY9" fmla="*/ 458317 h 462784"/>
                    <a:gd name="connsiteX10" fmla="*/ 332155 w 506960"/>
                    <a:gd name="connsiteY10" fmla="*/ 455936 h 462784"/>
                    <a:gd name="connsiteX11" fmla="*/ 417309 w 506960"/>
                    <a:gd name="connsiteY11" fmla="*/ 408882 h 462784"/>
                    <a:gd name="connsiteX12" fmla="*/ 504939 w 506960"/>
                    <a:gd name="connsiteY12" fmla="*/ 244671 h 462784"/>
                    <a:gd name="connsiteX13" fmla="*/ 435407 w 506960"/>
                    <a:gd name="connsiteY13" fmla="*/ 89033 h 462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06960" h="462784">
                      <a:moveTo>
                        <a:pt x="435407" y="89033"/>
                      </a:moveTo>
                      <a:cubicBezTo>
                        <a:pt x="376256" y="61505"/>
                        <a:pt x="308153" y="83603"/>
                        <a:pt x="271958" y="134848"/>
                      </a:cubicBezTo>
                      <a:cubicBezTo>
                        <a:pt x="258527" y="98748"/>
                        <a:pt x="242144" y="63125"/>
                        <a:pt x="213855" y="36455"/>
                      </a:cubicBezTo>
                      <a:cubicBezTo>
                        <a:pt x="183280" y="7594"/>
                        <a:pt x="140703" y="-8408"/>
                        <a:pt x="99269" y="4546"/>
                      </a:cubicBezTo>
                      <a:cubicBezTo>
                        <a:pt x="61074" y="16547"/>
                        <a:pt x="30975" y="47885"/>
                        <a:pt x="15640" y="84270"/>
                      </a:cubicBezTo>
                      <a:cubicBezTo>
                        <a:pt x="-3220" y="129038"/>
                        <a:pt x="-2267" y="178853"/>
                        <a:pt x="4210" y="226193"/>
                      </a:cubicBezTo>
                      <a:cubicBezTo>
                        <a:pt x="10687" y="273437"/>
                        <a:pt x="23165" y="319442"/>
                        <a:pt x="41071" y="363543"/>
                      </a:cubicBezTo>
                      <a:cubicBezTo>
                        <a:pt x="39262" y="366496"/>
                        <a:pt x="38690" y="370211"/>
                        <a:pt x="40595" y="374211"/>
                      </a:cubicBezTo>
                      <a:cubicBezTo>
                        <a:pt x="54407" y="402977"/>
                        <a:pt x="84982" y="415931"/>
                        <a:pt x="113271" y="426408"/>
                      </a:cubicBezTo>
                      <a:cubicBezTo>
                        <a:pt x="149371" y="439838"/>
                        <a:pt x="186233" y="452030"/>
                        <a:pt x="224333" y="458317"/>
                      </a:cubicBezTo>
                      <a:cubicBezTo>
                        <a:pt x="260051" y="464222"/>
                        <a:pt x="296913" y="465080"/>
                        <a:pt x="332155" y="455936"/>
                      </a:cubicBezTo>
                      <a:cubicBezTo>
                        <a:pt x="364064" y="447649"/>
                        <a:pt x="393020" y="430980"/>
                        <a:pt x="417309" y="408882"/>
                      </a:cubicBezTo>
                      <a:cubicBezTo>
                        <a:pt x="463219" y="367163"/>
                        <a:pt x="496081" y="306107"/>
                        <a:pt x="504939" y="244671"/>
                      </a:cubicBezTo>
                      <a:cubicBezTo>
                        <a:pt x="513607" y="183711"/>
                        <a:pt x="495128" y="116750"/>
                        <a:pt x="435407" y="89033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sp>
            <p:nvSpPr>
              <p:cNvPr id="428" name="Freeform: Shape 427">
                <a:extLst>
                  <a:ext uri="{FF2B5EF4-FFF2-40B4-BE49-F238E27FC236}">
                    <a16:creationId xmlns="" xmlns:a16="http://schemas.microsoft.com/office/drawing/2014/main" id="{606F450F-E076-7E02-EF0E-CB16BB4AAC4B}"/>
                  </a:ext>
                </a:extLst>
              </p:cNvPr>
              <p:cNvSpPr/>
              <p:nvPr/>
            </p:nvSpPr>
            <p:spPr>
              <a:xfrm>
                <a:off x="6229686" y="3166418"/>
                <a:ext cx="437179" cy="432969"/>
              </a:xfrm>
              <a:custGeom>
                <a:avLst/>
                <a:gdLst>
                  <a:gd name="connsiteX0" fmla="*/ 424478 w 437179"/>
                  <a:gd name="connsiteY0" fmla="*/ 68271 h 432969"/>
                  <a:gd name="connsiteX1" fmla="*/ 311512 w 437179"/>
                  <a:gd name="connsiteY1" fmla="*/ 1120 h 432969"/>
                  <a:gd name="connsiteX2" fmla="*/ 187306 w 437179"/>
                  <a:gd name="connsiteY2" fmla="*/ 102085 h 432969"/>
                  <a:gd name="connsiteX3" fmla="*/ 73673 w 437179"/>
                  <a:gd name="connsiteY3" fmla="*/ 64652 h 432969"/>
                  <a:gd name="connsiteX4" fmla="*/ 1378 w 437179"/>
                  <a:gd name="connsiteY4" fmla="*/ 142185 h 432969"/>
                  <a:gd name="connsiteX5" fmla="*/ 118535 w 437179"/>
                  <a:gd name="connsiteY5" fmla="*/ 349640 h 432969"/>
                  <a:gd name="connsiteX6" fmla="*/ 238074 w 437179"/>
                  <a:gd name="connsiteY6" fmla="*/ 409933 h 432969"/>
                  <a:gd name="connsiteX7" fmla="*/ 308750 w 437179"/>
                  <a:gd name="connsiteY7" fmla="*/ 432126 h 432969"/>
                  <a:gd name="connsiteX8" fmla="*/ 364947 w 437179"/>
                  <a:gd name="connsiteY8" fmla="*/ 384978 h 432969"/>
                  <a:gd name="connsiteX9" fmla="*/ 428288 w 437179"/>
                  <a:gd name="connsiteY9" fmla="*/ 227625 h 432969"/>
                  <a:gd name="connsiteX10" fmla="*/ 424478 w 437179"/>
                  <a:gd name="connsiteY10" fmla="*/ 68271 h 43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7179" h="432969">
                    <a:moveTo>
                      <a:pt x="424478" y="68271"/>
                    </a:moveTo>
                    <a:cubicBezTo>
                      <a:pt x="406095" y="20742"/>
                      <a:pt x="362375" y="-5928"/>
                      <a:pt x="311512" y="1120"/>
                    </a:cubicBezTo>
                    <a:cubicBezTo>
                      <a:pt x="253981" y="9026"/>
                      <a:pt x="214357" y="53889"/>
                      <a:pt x="187306" y="102085"/>
                    </a:cubicBezTo>
                    <a:cubicBezTo>
                      <a:pt x="153302" y="79416"/>
                      <a:pt x="115964" y="58651"/>
                      <a:pt x="73673" y="64652"/>
                    </a:cubicBezTo>
                    <a:cubicBezTo>
                      <a:pt x="32810" y="70462"/>
                      <a:pt x="6807" y="102466"/>
                      <a:pt x="1378" y="142185"/>
                    </a:cubicBezTo>
                    <a:cubicBezTo>
                      <a:pt x="-10147" y="227339"/>
                      <a:pt x="52527" y="304682"/>
                      <a:pt x="118535" y="349640"/>
                    </a:cubicBezTo>
                    <a:cubicBezTo>
                      <a:pt x="155588" y="374786"/>
                      <a:pt x="196640" y="393169"/>
                      <a:pt x="238074" y="409933"/>
                    </a:cubicBezTo>
                    <a:cubicBezTo>
                      <a:pt x="259029" y="423649"/>
                      <a:pt x="283127" y="436413"/>
                      <a:pt x="308750" y="432126"/>
                    </a:cubicBezTo>
                    <a:cubicBezTo>
                      <a:pt x="335039" y="427745"/>
                      <a:pt x="351422" y="405933"/>
                      <a:pt x="364947" y="384978"/>
                    </a:cubicBezTo>
                    <a:cubicBezTo>
                      <a:pt x="395903" y="337353"/>
                      <a:pt x="417525" y="283346"/>
                      <a:pt x="428288" y="227625"/>
                    </a:cubicBezTo>
                    <a:cubicBezTo>
                      <a:pt x="438004" y="176856"/>
                      <a:pt x="443528" y="117706"/>
                      <a:pt x="424478" y="68271"/>
                    </a:cubicBezTo>
                    <a:close/>
                  </a:path>
                </a:pathLst>
              </a:custGeom>
              <a:solidFill>
                <a:srgbClr val="FF9C9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  <p:grpSp>
            <p:nvGrpSpPr>
              <p:cNvPr id="429" name="Graphic 57">
                <a:extLst>
                  <a:ext uri="{FF2B5EF4-FFF2-40B4-BE49-F238E27FC236}">
                    <a16:creationId xmlns="" xmlns:a16="http://schemas.microsoft.com/office/drawing/2014/main" id="{9E3EDDCA-C4FF-C0FD-BBF2-553DCEB30285}"/>
                  </a:ext>
                </a:extLst>
              </p:cNvPr>
              <p:cNvGrpSpPr/>
              <p:nvPr/>
            </p:nvGrpSpPr>
            <p:grpSpPr>
              <a:xfrm>
                <a:off x="6698045" y="3004683"/>
                <a:ext cx="876893" cy="612048"/>
                <a:chOff x="6698045" y="3004683"/>
                <a:chExt cx="876893" cy="612048"/>
              </a:xfrm>
              <a:solidFill>
                <a:srgbClr val="FF9C9C"/>
              </a:solidFill>
            </p:grpSpPr>
            <p:sp>
              <p:nvSpPr>
                <p:cNvPr id="431" name="Freeform: Shape 430">
                  <a:extLst>
                    <a:ext uri="{FF2B5EF4-FFF2-40B4-BE49-F238E27FC236}">
                      <a16:creationId xmlns="" xmlns:a16="http://schemas.microsoft.com/office/drawing/2014/main" id="{18425008-AB9E-29C3-6435-D43C9E340F95}"/>
                    </a:ext>
                  </a:extLst>
                </p:cNvPr>
                <p:cNvSpPr/>
                <p:nvPr/>
              </p:nvSpPr>
              <p:spPr>
                <a:xfrm>
                  <a:off x="7069740" y="3213982"/>
                  <a:ext cx="505199" cy="402749"/>
                </a:xfrm>
                <a:custGeom>
                  <a:avLst/>
                  <a:gdLst>
                    <a:gd name="connsiteX0" fmla="*/ 442151 w 505199"/>
                    <a:gd name="connsiteY0" fmla="*/ 60522 h 402749"/>
                    <a:gd name="connsiteX1" fmla="*/ 328803 w 505199"/>
                    <a:gd name="connsiteY1" fmla="*/ 100146 h 402749"/>
                    <a:gd name="connsiteX2" fmla="*/ 206121 w 505199"/>
                    <a:gd name="connsiteY2" fmla="*/ 4039 h 402749"/>
                    <a:gd name="connsiteX3" fmla="*/ 46577 w 505199"/>
                    <a:gd name="connsiteY3" fmla="*/ 56617 h 402749"/>
                    <a:gd name="connsiteX4" fmla="*/ 95 w 505199"/>
                    <a:gd name="connsiteY4" fmla="*/ 232163 h 402749"/>
                    <a:gd name="connsiteX5" fmla="*/ 15145 w 505199"/>
                    <a:gd name="connsiteY5" fmla="*/ 342748 h 402749"/>
                    <a:gd name="connsiteX6" fmla="*/ 32766 w 505199"/>
                    <a:gd name="connsiteY6" fmla="*/ 384372 h 402749"/>
                    <a:gd name="connsiteX7" fmla="*/ 74581 w 505199"/>
                    <a:gd name="connsiteY7" fmla="*/ 396945 h 402749"/>
                    <a:gd name="connsiteX8" fmla="*/ 318040 w 505199"/>
                    <a:gd name="connsiteY8" fmla="*/ 395898 h 402749"/>
                    <a:gd name="connsiteX9" fmla="*/ 330327 w 505199"/>
                    <a:gd name="connsiteY9" fmla="*/ 401898 h 402749"/>
                    <a:gd name="connsiteX10" fmla="*/ 486537 w 505199"/>
                    <a:gd name="connsiteY10" fmla="*/ 246641 h 402749"/>
                    <a:gd name="connsiteX11" fmla="*/ 442151 w 505199"/>
                    <a:gd name="connsiteY11" fmla="*/ 60522 h 402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05199" h="402749">
                      <a:moveTo>
                        <a:pt x="442151" y="60522"/>
                      </a:moveTo>
                      <a:cubicBezTo>
                        <a:pt x="399002" y="50331"/>
                        <a:pt x="360141" y="72524"/>
                        <a:pt x="328803" y="100146"/>
                      </a:cubicBezTo>
                      <a:cubicBezTo>
                        <a:pt x="302991" y="53474"/>
                        <a:pt x="258794" y="15755"/>
                        <a:pt x="206121" y="4039"/>
                      </a:cubicBezTo>
                      <a:cubicBezTo>
                        <a:pt x="148209" y="-8915"/>
                        <a:pt x="84106" y="9468"/>
                        <a:pt x="46577" y="56617"/>
                      </a:cubicBezTo>
                      <a:cubicBezTo>
                        <a:pt x="7716" y="105385"/>
                        <a:pt x="-1048" y="171584"/>
                        <a:pt x="95" y="232163"/>
                      </a:cubicBezTo>
                      <a:cubicBezTo>
                        <a:pt x="762" y="269406"/>
                        <a:pt x="5906" y="306744"/>
                        <a:pt x="15145" y="342748"/>
                      </a:cubicBezTo>
                      <a:cubicBezTo>
                        <a:pt x="18765" y="356940"/>
                        <a:pt x="22289" y="373323"/>
                        <a:pt x="32766" y="384372"/>
                      </a:cubicBezTo>
                      <a:cubicBezTo>
                        <a:pt x="43815" y="395993"/>
                        <a:pt x="59532" y="396945"/>
                        <a:pt x="74581" y="396945"/>
                      </a:cubicBezTo>
                      <a:cubicBezTo>
                        <a:pt x="155734" y="396755"/>
                        <a:pt x="236887" y="396279"/>
                        <a:pt x="318040" y="395898"/>
                      </a:cubicBezTo>
                      <a:cubicBezTo>
                        <a:pt x="319564" y="400851"/>
                        <a:pt x="324136" y="404470"/>
                        <a:pt x="330327" y="401898"/>
                      </a:cubicBezTo>
                      <a:cubicBezTo>
                        <a:pt x="400908" y="373323"/>
                        <a:pt x="457295" y="316935"/>
                        <a:pt x="486537" y="246641"/>
                      </a:cubicBezTo>
                      <a:cubicBezTo>
                        <a:pt x="510731" y="188253"/>
                        <a:pt x="524637" y="79953"/>
                        <a:pt x="442151" y="6052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="" xmlns:a16="http://schemas.microsoft.com/office/drawing/2014/main" id="{E7F9C965-7BB9-4129-0947-5811268B9230}"/>
                    </a:ext>
                  </a:extLst>
                </p:cNvPr>
                <p:cNvSpPr/>
                <p:nvPr/>
              </p:nvSpPr>
              <p:spPr>
                <a:xfrm>
                  <a:off x="6698045" y="3004683"/>
                  <a:ext cx="419390" cy="417079"/>
                </a:xfrm>
                <a:custGeom>
                  <a:avLst/>
                  <a:gdLst>
                    <a:gd name="connsiteX0" fmla="*/ 399603 w 419390"/>
                    <a:gd name="connsiteY0" fmla="*/ 58652 h 417079"/>
                    <a:gd name="connsiteX1" fmla="*/ 302067 w 419390"/>
                    <a:gd name="connsiteY1" fmla="*/ 73 h 417079"/>
                    <a:gd name="connsiteX2" fmla="*/ 187100 w 419390"/>
                    <a:gd name="connsiteY2" fmla="*/ 71130 h 417079"/>
                    <a:gd name="connsiteX3" fmla="*/ 86039 w 419390"/>
                    <a:gd name="connsiteY3" fmla="*/ 24076 h 417079"/>
                    <a:gd name="connsiteX4" fmla="*/ 4696 w 419390"/>
                    <a:gd name="connsiteY4" fmla="*/ 80464 h 417079"/>
                    <a:gd name="connsiteX5" fmla="*/ 19460 w 419390"/>
                    <a:gd name="connsiteY5" fmla="*/ 206194 h 417079"/>
                    <a:gd name="connsiteX6" fmla="*/ 94993 w 419390"/>
                    <a:gd name="connsiteY6" fmla="*/ 312208 h 417079"/>
                    <a:gd name="connsiteX7" fmla="*/ 217865 w 419390"/>
                    <a:gd name="connsiteY7" fmla="*/ 406600 h 417079"/>
                    <a:gd name="connsiteX8" fmla="*/ 219389 w 419390"/>
                    <a:gd name="connsiteY8" fmla="*/ 407458 h 417079"/>
                    <a:gd name="connsiteX9" fmla="*/ 229772 w 419390"/>
                    <a:gd name="connsiteY9" fmla="*/ 417078 h 417079"/>
                    <a:gd name="connsiteX10" fmla="*/ 287779 w 419390"/>
                    <a:gd name="connsiteY10" fmla="*/ 378216 h 417079"/>
                    <a:gd name="connsiteX11" fmla="*/ 337214 w 419390"/>
                    <a:gd name="connsiteY11" fmla="*/ 318208 h 417079"/>
                    <a:gd name="connsiteX12" fmla="*/ 412080 w 419390"/>
                    <a:gd name="connsiteY12" fmla="*/ 184954 h 417079"/>
                    <a:gd name="connsiteX13" fmla="*/ 399603 w 419390"/>
                    <a:gd name="connsiteY13" fmla="*/ 58652 h 417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9390" h="417079">
                      <a:moveTo>
                        <a:pt x="399603" y="58652"/>
                      </a:moveTo>
                      <a:cubicBezTo>
                        <a:pt x="379314" y="23791"/>
                        <a:pt x="343500" y="-1546"/>
                        <a:pt x="302067" y="73"/>
                      </a:cubicBezTo>
                      <a:cubicBezTo>
                        <a:pt x="254442" y="1883"/>
                        <a:pt x="215008" y="34554"/>
                        <a:pt x="187100" y="71130"/>
                      </a:cubicBezTo>
                      <a:cubicBezTo>
                        <a:pt x="157572" y="47603"/>
                        <a:pt x="124997" y="24838"/>
                        <a:pt x="86039" y="24076"/>
                      </a:cubicBezTo>
                      <a:cubicBezTo>
                        <a:pt x="48892" y="23410"/>
                        <a:pt x="14507" y="43412"/>
                        <a:pt x="4696" y="80464"/>
                      </a:cubicBezTo>
                      <a:cubicBezTo>
                        <a:pt x="-6162" y="121612"/>
                        <a:pt x="3077" y="167809"/>
                        <a:pt x="19460" y="206194"/>
                      </a:cubicBezTo>
                      <a:cubicBezTo>
                        <a:pt x="36700" y="246580"/>
                        <a:pt x="63561" y="281823"/>
                        <a:pt x="94993" y="312208"/>
                      </a:cubicBezTo>
                      <a:cubicBezTo>
                        <a:pt x="132236" y="348212"/>
                        <a:pt x="175289" y="377549"/>
                        <a:pt x="217865" y="406600"/>
                      </a:cubicBezTo>
                      <a:cubicBezTo>
                        <a:pt x="218342" y="406981"/>
                        <a:pt x="218913" y="407267"/>
                        <a:pt x="219389" y="407458"/>
                      </a:cubicBezTo>
                      <a:cubicBezTo>
                        <a:pt x="219866" y="412411"/>
                        <a:pt x="223390" y="416983"/>
                        <a:pt x="229772" y="417078"/>
                      </a:cubicBezTo>
                      <a:cubicBezTo>
                        <a:pt x="255299" y="417268"/>
                        <a:pt x="272253" y="395647"/>
                        <a:pt x="287779" y="378216"/>
                      </a:cubicBezTo>
                      <a:cubicBezTo>
                        <a:pt x="305019" y="358880"/>
                        <a:pt x="321497" y="338782"/>
                        <a:pt x="337214" y="318208"/>
                      </a:cubicBezTo>
                      <a:cubicBezTo>
                        <a:pt x="367980" y="277822"/>
                        <a:pt x="397983" y="234293"/>
                        <a:pt x="412080" y="184954"/>
                      </a:cubicBezTo>
                      <a:cubicBezTo>
                        <a:pt x="424177" y="142567"/>
                        <a:pt x="422081" y="97228"/>
                        <a:pt x="399603" y="5865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sp>
            <p:nvSpPr>
              <p:cNvPr id="430" name="Freeform: Shape 429">
                <a:extLst>
                  <a:ext uri="{FF2B5EF4-FFF2-40B4-BE49-F238E27FC236}">
                    <a16:creationId xmlns="" xmlns:a16="http://schemas.microsoft.com/office/drawing/2014/main" id="{53F4027B-7A7A-F364-F2E9-D99098CF8C0E}"/>
                  </a:ext>
                </a:extLst>
              </p:cNvPr>
              <p:cNvSpPr/>
              <p:nvPr/>
            </p:nvSpPr>
            <p:spPr>
              <a:xfrm>
                <a:off x="6616262" y="3283834"/>
                <a:ext cx="589039" cy="374718"/>
              </a:xfrm>
              <a:custGeom>
                <a:avLst/>
                <a:gdLst>
                  <a:gd name="connsiteX0" fmla="*/ 81717 w 589039"/>
                  <a:gd name="connsiteY0" fmla="*/ 374718 h 374718"/>
                  <a:gd name="connsiteX1" fmla="*/ 528058 w 589039"/>
                  <a:gd name="connsiteY1" fmla="*/ 327093 h 374718"/>
                  <a:gd name="connsiteX2" fmla="*/ 540631 w 589039"/>
                  <a:gd name="connsiteY2" fmla="*/ 63822 h 374718"/>
                  <a:gd name="connsiteX3" fmla="*/ 278503 w 589039"/>
                  <a:gd name="connsiteY3" fmla="*/ 85158 h 374718"/>
                  <a:gd name="connsiteX4" fmla="*/ 81717 w 589039"/>
                  <a:gd name="connsiteY4" fmla="*/ 14197 h 374718"/>
                  <a:gd name="connsiteX5" fmla="*/ 81717 w 589039"/>
                  <a:gd name="connsiteY5" fmla="*/ 374718 h 37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9039" h="374718">
                    <a:moveTo>
                      <a:pt x="81717" y="374718"/>
                    </a:moveTo>
                    <a:lnTo>
                      <a:pt x="528058" y="327093"/>
                    </a:lnTo>
                    <a:cubicBezTo>
                      <a:pt x="528058" y="327093"/>
                      <a:pt x="656455" y="185647"/>
                      <a:pt x="540631" y="63822"/>
                    </a:cubicBezTo>
                    <a:cubicBezTo>
                      <a:pt x="443476" y="-38286"/>
                      <a:pt x="278503" y="85158"/>
                      <a:pt x="278503" y="85158"/>
                    </a:cubicBezTo>
                    <a:cubicBezTo>
                      <a:pt x="278503" y="85158"/>
                      <a:pt x="220210" y="-41619"/>
                      <a:pt x="81717" y="14197"/>
                    </a:cubicBezTo>
                    <a:cubicBezTo>
                      <a:pt x="-56777" y="69918"/>
                      <a:pt x="6850" y="255846"/>
                      <a:pt x="81717" y="374718"/>
                    </a:cubicBezTo>
                    <a:close/>
                  </a:path>
                </a:pathLst>
              </a:custGeom>
              <a:solidFill>
                <a:srgbClr val="FFC5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</p:grpSp>
        <p:grpSp>
          <p:nvGrpSpPr>
            <p:cNvPr id="422" name="Graphic 57">
              <a:extLst>
                <a:ext uri="{FF2B5EF4-FFF2-40B4-BE49-F238E27FC236}">
                  <a16:creationId xmlns="" xmlns:a16="http://schemas.microsoft.com/office/drawing/2014/main" id="{04DCC872-7DD2-2931-91E7-2193EF21984F}"/>
                </a:ext>
              </a:extLst>
            </p:cNvPr>
            <p:cNvGrpSpPr/>
            <p:nvPr/>
          </p:nvGrpSpPr>
          <p:grpSpPr>
            <a:xfrm>
              <a:off x="5196378" y="2893009"/>
              <a:ext cx="2719561" cy="1342648"/>
              <a:chOff x="5196378" y="2893009"/>
              <a:chExt cx="2719561" cy="1342648"/>
            </a:xfrm>
            <a:solidFill>
              <a:srgbClr val="303030"/>
            </a:solidFill>
          </p:grpSpPr>
          <p:sp>
            <p:nvSpPr>
              <p:cNvPr id="423" name="Freeform: Shape 422">
                <a:extLst>
                  <a:ext uri="{FF2B5EF4-FFF2-40B4-BE49-F238E27FC236}">
                    <a16:creationId xmlns="" xmlns:a16="http://schemas.microsoft.com/office/drawing/2014/main" id="{DDE7FE3A-2B12-92C5-435B-AE38D4CBE30B}"/>
                  </a:ext>
                </a:extLst>
              </p:cNvPr>
              <p:cNvSpPr/>
              <p:nvPr/>
            </p:nvSpPr>
            <p:spPr>
              <a:xfrm>
                <a:off x="5349213" y="2980313"/>
                <a:ext cx="2566726" cy="1255344"/>
              </a:xfrm>
              <a:custGeom>
                <a:avLst/>
                <a:gdLst>
                  <a:gd name="connsiteX0" fmla="*/ 2564823 w 2566726"/>
                  <a:gd name="connsiteY0" fmla="*/ 835783 h 1255344"/>
                  <a:gd name="connsiteX1" fmla="*/ 2403374 w 2566726"/>
                  <a:gd name="connsiteY1" fmla="*/ 734532 h 1255344"/>
                  <a:gd name="connsiteX2" fmla="*/ 2176774 w 2566726"/>
                  <a:gd name="connsiteY2" fmla="*/ 762916 h 1255344"/>
                  <a:gd name="connsiteX3" fmla="*/ 2123910 w 2566726"/>
                  <a:gd name="connsiteY3" fmla="*/ 680620 h 1255344"/>
                  <a:gd name="connsiteX4" fmla="*/ 2045806 w 2566726"/>
                  <a:gd name="connsiteY4" fmla="*/ 631948 h 1255344"/>
                  <a:gd name="connsiteX5" fmla="*/ 1926076 w 2566726"/>
                  <a:gd name="connsiteY5" fmla="*/ 619851 h 1255344"/>
                  <a:gd name="connsiteX6" fmla="*/ 1412298 w 2566726"/>
                  <a:gd name="connsiteY6" fmla="*/ 667666 h 1255344"/>
                  <a:gd name="connsiteX7" fmla="*/ 1169696 w 2566726"/>
                  <a:gd name="connsiteY7" fmla="*/ 712910 h 1255344"/>
                  <a:gd name="connsiteX8" fmla="*/ 958717 w 2566726"/>
                  <a:gd name="connsiteY8" fmla="*/ 612040 h 1255344"/>
                  <a:gd name="connsiteX9" fmla="*/ 953383 w 2566726"/>
                  <a:gd name="connsiteY9" fmla="*/ 611945 h 1255344"/>
                  <a:gd name="connsiteX10" fmla="*/ 736880 w 2566726"/>
                  <a:gd name="connsiteY10" fmla="*/ 243994 h 1255344"/>
                  <a:gd name="connsiteX11" fmla="*/ 297397 w 2566726"/>
                  <a:gd name="connsiteY11" fmla="*/ 14156 h 1255344"/>
                  <a:gd name="connsiteX12" fmla="*/ 7836 w 2566726"/>
                  <a:gd name="connsiteY12" fmla="*/ 10822 h 1255344"/>
                  <a:gd name="connsiteX13" fmla="*/ 13551 w 2566726"/>
                  <a:gd name="connsiteY13" fmla="*/ 31682 h 1255344"/>
                  <a:gd name="connsiteX14" fmla="*/ 504279 w 2566726"/>
                  <a:gd name="connsiteY14" fmla="*/ 104358 h 1255344"/>
                  <a:gd name="connsiteX15" fmla="*/ 847656 w 2566726"/>
                  <a:gd name="connsiteY15" fmla="*/ 421159 h 1255344"/>
                  <a:gd name="connsiteX16" fmla="*/ 944430 w 2566726"/>
                  <a:gd name="connsiteY16" fmla="*/ 664237 h 1255344"/>
                  <a:gd name="connsiteX17" fmla="*/ 965290 w 2566726"/>
                  <a:gd name="connsiteY17" fmla="*/ 658522 h 1255344"/>
                  <a:gd name="connsiteX18" fmla="*/ 959574 w 2566726"/>
                  <a:gd name="connsiteY18" fmla="*/ 634615 h 1255344"/>
                  <a:gd name="connsiteX19" fmla="*/ 1141597 w 2566726"/>
                  <a:gd name="connsiteY19" fmla="*/ 719101 h 1255344"/>
                  <a:gd name="connsiteX20" fmla="*/ 1127119 w 2566726"/>
                  <a:gd name="connsiteY20" fmla="*/ 722340 h 1255344"/>
                  <a:gd name="connsiteX21" fmla="*/ 1132834 w 2566726"/>
                  <a:gd name="connsiteY21" fmla="*/ 743200 h 1255344"/>
                  <a:gd name="connsiteX22" fmla="*/ 1165124 w 2566726"/>
                  <a:gd name="connsiteY22" fmla="*/ 735961 h 1255344"/>
                  <a:gd name="connsiteX23" fmla="*/ 1175792 w 2566726"/>
                  <a:gd name="connsiteY23" fmla="*/ 733675 h 1255344"/>
                  <a:gd name="connsiteX24" fmla="*/ 1621848 w 2566726"/>
                  <a:gd name="connsiteY24" fmla="*/ 661951 h 1255344"/>
                  <a:gd name="connsiteX25" fmla="*/ 1867498 w 2566726"/>
                  <a:gd name="connsiteY25" fmla="*/ 643568 h 1255344"/>
                  <a:gd name="connsiteX26" fmla="*/ 2083715 w 2566726"/>
                  <a:gd name="connsiteY26" fmla="*/ 675001 h 1255344"/>
                  <a:gd name="connsiteX27" fmla="*/ 2167059 w 2566726"/>
                  <a:gd name="connsiteY27" fmla="*/ 850546 h 1255344"/>
                  <a:gd name="connsiteX28" fmla="*/ 2171059 w 2566726"/>
                  <a:gd name="connsiteY28" fmla="*/ 859309 h 1255344"/>
                  <a:gd name="connsiteX29" fmla="*/ 2104765 w 2566726"/>
                  <a:gd name="connsiteY29" fmla="*/ 924460 h 1255344"/>
                  <a:gd name="connsiteX30" fmla="*/ 1971320 w 2566726"/>
                  <a:gd name="connsiteY30" fmla="*/ 963513 h 1255344"/>
                  <a:gd name="connsiteX31" fmla="*/ 1618038 w 2566726"/>
                  <a:gd name="connsiteY31" fmla="*/ 1044761 h 1255344"/>
                  <a:gd name="connsiteX32" fmla="*/ 915664 w 2566726"/>
                  <a:gd name="connsiteY32" fmla="*/ 1206210 h 1255344"/>
                  <a:gd name="connsiteX33" fmla="*/ 587337 w 2566726"/>
                  <a:gd name="connsiteY33" fmla="*/ 1198971 h 1255344"/>
                  <a:gd name="connsiteX34" fmla="*/ 576384 w 2566726"/>
                  <a:gd name="connsiteY34" fmla="*/ 1217640 h 1255344"/>
                  <a:gd name="connsiteX35" fmla="*/ 874993 w 2566726"/>
                  <a:gd name="connsiteY35" fmla="*/ 1237357 h 1255344"/>
                  <a:gd name="connsiteX36" fmla="*/ 1228370 w 2566726"/>
                  <a:gd name="connsiteY36" fmla="*/ 1156489 h 1255344"/>
                  <a:gd name="connsiteX37" fmla="*/ 1955890 w 2566726"/>
                  <a:gd name="connsiteY37" fmla="*/ 989230 h 1255344"/>
                  <a:gd name="connsiteX38" fmla="*/ 2112957 w 2566726"/>
                  <a:gd name="connsiteY38" fmla="*/ 944463 h 1255344"/>
                  <a:gd name="connsiteX39" fmla="*/ 2195729 w 2566726"/>
                  <a:gd name="connsiteY39" fmla="*/ 848260 h 1255344"/>
                  <a:gd name="connsiteX40" fmla="*/ 2189252 w 2566726"/>
                  <a:gd name="connsiteY40" fmla="*/ 836164 h 1255344"/>
                  <a:gd name="connsiteX41" fmla="*/ 2182966 w 2566726"/>
                  <a:gd name="connsiteY41" fmla="*/ 783395 h 1255344"/>
                  <a:gd name="connsiteX42" fmla="*/ 2394135 w 2566726"/>
                  <a:gd name="connsiteY42" fmla="*/ 754630 h 1255344"/>
                  <a:gd name="connsiteX43" fmla="*/ 2545963 w 2566726"/>
                  <a:gd name="connsiteY43" fmla="*/ 846451 h 1255344"/>
                  <a:gd name="connsiteX44" fmla="*/ 2564823 w 2566726"/>
                  <a:gd name="connsiteY44" fmla="*/ 835783 h 12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566726" h="1255344">
                    <a:moveTo>
                      <a:pt x="2564823" y="835783"/>
                    </a:moveTo>
                    <a:cubicBezTo>
                      <a:pt x="2527866" y="781109"/>
                      <a:pt x="2467573" y="746629"/>
                      <a:pt x="2403374" y="734532"/>
                    </a:cubicBezTo>
                    <a:cubicBezTo>
                      <a:pt x="2326984" y="720149"/>
                      <a:pt x="2248688" y="736151"/>
                      <a:pt x="2176774" y="762916"/>
                    </a:cubicBezTo>
                    <a:cubicBezTo>
                      <a:pt x="2165535" y="732055"/>
                      <a:pt x="2147342" y="703671"/>
                      <a:pt x="2123910" y="680620"/>
                    </a:cubicBezTo>
                    <a:cubicBezTo>
                      <a:pt x="2101813" y="658903"/>
                      <a:pt x="2075142" y="641949"/>
                      <a:pt x="2045806" y="631948"/>
                    </a:cubicBezTo>
                    <a:cubicBezTo>
                      <a:pt x="2007515" y="618898"/>
                      <a:pt x="1966081" y="618708"/>
                      <a:pt x="1926076" y="619851"/>
                    </a:cubicBezTo>
                    <a:cubicBezTo>
                      <a:pt x="1754055" y="624804"/>
                      <a:pt x="1582319" y="641187"/>
                      <a:pt x="1412298" y="667666"/>
                    </a:cubicBezTo>
                    <a:cubicBezTo>
                      <a:pt x="1331049" y="680335"/>
                      <a:pt x="1250087" y="695479"/>
                      <a:pt x="1169696" y="712910"/>
                    </a:cubicBezTo>
                    <a:cubicBezTo>
                      <a:pt x="1106545" y="666047"/>
                      <a:pt x="1034822" y="631757"/>
                      <a:pt x="958717" y="612040"/>
                    </a:cubicBezTo>
                    <a:cubicBezTo>
                      <a:pt x="956812" y="611564"/>
                      <a:pt x="955002" y="611564"/>
                      <a:pt x="953383" y="611945"/>
                    </a:cubicBezTo>
                    <a:cubicBezTo>
                      <a:pt x="914045" y="473547"/>
                      <a:pt x="838607" y="345817"/>
                      <a:pt x="736880" y="243994"/>
                    </a:cubicBezTo>
                    <a:cubicBezTo>
                      <a:pt x="617818" y="124741"/>
                      <a:pt x="462941" y="44731"/>
                      <a:pt x="297397" y="14156"/>
                    </a:cubicBezTo>
                    <a:cubicBezTo>
                      <a:pt x="201765" y="-3465"/>
                      <a:pt x="103848" y="-4703"/>
                      <a:pt x="7836" y="10822"/>
                    </a:cubicBezTo>
                    <a:cubicBezTo>
                      <a:pt x="-5880" y="13013"/>
                      <a:pt x="-69" y="33873"/>
                      <a:pt x="13551" y="31682"/>
                    </a:cubicBezTo>
                    <a:cubicBezTo>
                      <a:pt x="179286" y="4822"/>
                      <a:pt x="353308" y="31015"/>
                      <a:pt x="504279" y="104358"/>
                    </a:cubicBezTo>
                    <a:cubicBezTo>
                      <a:pt x="646964" y="173700"/>
                      <a:pt x="766407" y="285047"/>
                      <a:pt x="847656" y="421159"/>
                    </a:cubicBezTo>
                    <a:cubicBezTo>
                      <a:pt x="892614" y="496502"/>
                      <a:pt x="925380" y="578608"/>
                      <a:pt x="944430" y="664237"/>
                    </a:cubicBezTo>
                    <a:cubicBezTo>
                      <a:pt x="947478" y="677858"/>
                      <a:pt x="968242" y="672048"/>
                      <a:pt x="965290" y="658522"/>
                    </a:cubicBezTo>
                    <a:cubicBezTo>
                      <a:pt x="963480" y="650521"/>
                      <a:pt x="961575" y="642616"/>
                      <a:pt x="959574" y="634615"/>
                    </a:cubicBezTo>
                    <a:cubicBezTo>
                      <a:pt x="1024725" y="652331"/>
                      <a:pt x="1086066" y="680906"/>
                      <a:pt x="1141597" y="719101"/>
                    </a:cubicBezTo>
                    <a:cubicBezTo>
                      <a:pt x="1136740" y="720149"/>
                      <a:pt x="1131977" y="721197"/>
                      <a:pt x="1127119" y="722340"/>
                    </a:cubicBezTo>
                    <a:cubicBezTo>
                      <a:pt x="1113594" y="725388"/>
                      <a:pt x="1119309" y="746248"/>
                      <a:pt x="1132834" y="743200"/>
                    </a:cubicBezTo>
                    <a:cubicBezTo>
                      <a:pt x="1143598" y="740723"/>
                      <a:pt x="1154361" y="738342"/>
                      <a:pt x="1165124" y="735961"/>
                    </a:cubicBezTo>
                    <a:cubicBezTo>
                      <a:pt x="1169315" y="738151"/>
                      <a:pt x="1173220" y="736627"/>
                      <a:pt x="1175792" y="733675"/>
                    </a:cubicBezTo>
                    <a:cubicBezTo>
                      <a:pt x="1323049" y="701671"/>
                      <a:pt x="1472020" y="677668"/>
                      <a:pt x="1621848" y="661951"/>
                    </a:cubicBezTo>
                    <a:cubicBezTo>
                      <a:pt x="1703477" y="653379"/>
                      <a:pt x="1785487" y="647283"/>
                      <a:pt x="1867498" y="643568"/>
                    </a:cubicBezTo>
                    <a:cubicBezTo>
                      <a:pt x="1940364" y="640330"/>
                      <a:pt x="2020469" y="631281"/>
                      <a:pt x="2083715" y="675001"/>
                    </a:cubicBezTo>
                    <a:cubicBezTo>
                      <a:pt x="2139817" y="713767"/>
                      <a:pt x="2173250" y="782538"/>
                      <a:pt x="2167059" y="850546"/>
                    </a:cubicBezTo>
                    <a:cubicBezTo>
                      <a:pt x="2166678" y="854737"/>
                      <a:pt x="2168392" y="857690"/>
                      <a:pt x="2171059" y="859309"/>
                    </a:cubicBezTo>
                    <a:cubicBezTo>
                      <a:pt x="2160487" y="889694"/>
                      <a:pt x="2134102" y="910173"/>
                      <a:pt x="2104765" y="924460"/>
                    </a:cubicBezTo>
                    <a:cubicBezTo>
                      <a:pt x="2062950" y="944844"/>
                      <a:pt x="2016278" y="953131"/>
                      <a:pt x="1971320" y="963513"/>
                    </a:cubicBezTo>
                    <a:cubicBezTo>
                      <a:pt x="1853591" y="990564"/>
                      <a:pt x="1735767" y="1017615"/>
                      <a:pt x="1618038" y="1044761"/>
                    </a:cubicBezTo>
                    <a:cubicBezTo>
                      <a:pt x="1383913" y="1098577"/>
                      <a:pt x="1149789" y="1152394"/>
                      <a:pt x="915664" y="1206210"/>
                    </a:cubicBezTo>
                    <a:cubicBezTo>
                      <a:pt x="809746" y="1230499"/>
                      <a:pt x="687064" y="1257645"/>
                      <a:pt x="587337" y="1198971"/>
                    </a:cubicBezTo>
                    <a:cubicBezTo>
                      <a:pt x="575336" y="1191922"/>
                      <a:pt x="564477" y="1210591"/>
                      <a:pt x="576384" y="1217640"/>
                    </a:cubicBezTo>
                    <a:cubicBezTo>
                      <a:pt x="667157" y="1271075"/>
                      <a:pt x="776599" y="1258026"/>
                      <a:pt x="874993" y="1237357"/>
                    </a:cubicBezTo>
                    <a:cubicBezTo>
                      <a:pt x="993198" y="1212592"/>
                      <a:pt x="1110641" y="1183540"/>
                      <a:pt x="1228370" y="1156489"/>
                    </a:cubicBezTo>
                    <a:cubicBezTo>
                      <a:pt x="1470876" y="1100768"/>
                      <a:pt x="1713383" y="1044952"/>
                      <a:pt x="1955890" y="989230"/>
                    </a:cubicBezTo>
                    <a:cubicBezTo>
                      <a:pt x="2008753" y="977038"/>
                      <a:pt x="2063522" y="967799"/>
                      <a:pt x="2112957" y="944463"/>
                    </a:cubicBezTo>
                    <a:cubicBezTo>
                      <a:pt x="2152771" y="925603"/>
                      <a:pt x="2189538" y="894266"/>
                      <a:pt x="2195729" y="848260"/>
                    </a:cubicBezTo>
                    <a:cubicBezTo>
                      <a:pt x="2196491" y="842641"/>
                      <a:pt x="2193348" y="838259"/>
                      <a:pt x="2189252" y="836164"/>
                    </a:cubicBezTo>
                    <a:cubicBezTo>
                      <a:pt x="2189538" y="818352"/>
                      <a:pt x="2187347" y="800635"/>
                      <a:pt x="2182966" y="783395"/>
                    </a:cubicBezTo>
                    <a:cubicBezTo>
                      <a:pt x="2249736" y="758535"/>
                      <a:pt x="2322888" y="742057"/>
                      <a:pt x="2394135" y="754630"/>
                    </a:cubicBezTo>
                    <a:cubicBezTo>
                      <a:pt x="2453857" y="765107"/>
                      <a:pt x="2511388" y="795492"/>
                      <a:pt x="2545963" y="846451"/>
                    </a:cubicBezTo>
                    <a:cubicBezTo>
                      <a:pt x="2553964" y="858166"/>
                      <a:pt x="2572729" y="847308"/>
                      <a:pt x="2564823" y="83578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="" xmlns:a16="http://schemas.microsoft.com/office/drawing/2014/main" id="{0C4E02DB-F96E-1FE1-BF94-603B0549649D}"/>
                  </a:ext>
                </a:extLst>
              </p:cNvPr>
              <p:cNvSpPr/>
              <p:nvPr/>
            </p:nvSpPr>
            <p:spPr>
              <a:xfrm>
                <a:off x="5207943" y="3400758"/>
                <a:ext cx="169650" cy="386538"/>
              </a:xfrm>
              <a:custGeom>
                <a:avLst/>
                <a:gdLst>
                  <a:gd name="connsiteX0" fmla="*/ 166347 w 169650"/>
                  <a:gd name="connsiteY0" fmla="*/ 368189 h 386538"/>
                  <a:gd name="connsiteX1" fmla="*/ 21948 w 169650"/>
                  <a:gd name="connsiteY1" fmla="*/ 10430 h 386538"/>
                  <a:gd name="connsiteX2" fmla="*/ 326 w 169650"/>
                  <a:gd name="connsiteY2" fmla="*/ 10430 h 386538"/>
                  <a:gd name="connsiteX3" fmla="*/ 151012 w 169650"/>
                  <a:gd name="connsiteY3" fmla="*/ 383524 h 386538"/>
                  <a:gd name="connsiteX4" fmla="*/ 166347 w 169650"/>
                  <a:gd name="connsiteY4" fmla="*/ 368189 h 38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650" h="386538">
                    <a:moveTo>
                      <a:pt x="166347" y="368189"/>
                    </a:moveTo>
                    <a:cubicBezTo>
                      <a:pt x="70335" y="275701"/>
                      <a:pt x="17090" y="143589"/>
                      <a:pt x="21948" y="10430"/>
                    </a:cubicBezTo>
                    <a:cubicBezTo>
                      <a:pt x="22424" y="-3477"/>
                      <a:pt x="802" y="-3477"/>
                      <a:pt x="326" y="10430"/>
                    </a:cubicBezTo>
                    <a:cubicBezTo>
                      <a:pt x="-4817" y="149019"/>
                      <a:pt x="51094" y="287322"/>
                      <a:pt x="151012" y="383524"/>
                    </a:cubicBezTo>
                    <a:cubicBezTo>
                      <a:pt x="161108" y="393049"/>
                      <a:pt x="176443" y="377809"/>
                      <a:pt x="166347" y="368189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="" xmlns:a16="http://schemas.microsoft.com/office/drawing/2014/main" id="{1F8D53C6-C7CB-1558-FBBE-7B65545BA065}"/>
                  </a:ext>
                </a:extLst>
              </p:cNvPr>
              <p:cNvSpPr/>
              <p:nvPr/>
            </p:nvSpPr>
            <p:spPr>
              <a:xfrm>
                <a:off x="5196378" y="2893009"/>
                <a:ext cx="158818" cy="74242"/>
              </a:xfrm>
              <a:custGeom>
                <a:avLst/>
                <a:gdLst>
                  <a:gd name="connsiteX0" fmla="*/ 145336 w 158818"/>
                  <a:gd name="connsiteY0" fmla="*/ 304 h 74242"/>
                  <a:gd name="connsiteX1" fmla="*/ 5318 w 158818"/>
                  <a:gd name="connsiteY1" fmla="*/ 54121 h 74242"/>
                  <a:gd name="connsiteX2" fmla="*/ 16272 w 158818"/>
                  <a:gd name="connsiteY2" fmla="*/ 72790 h 74242"/>
                  <a:gd name="connsiteX3" fmla="*/ 151051 w 158818"/>
                  <a:gd name="connsiteY3" fmla="*/ 21164 h 74242"/>
                  <a:gd name="connsiteX4" fmla="*/ 145336 w 158818"/>
                  <a:gd name="connsiteY4" fmla="*/ 304 h 7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818" h="74242">
                    <a:moveTo>
                      <a:pt x="145336" y="304"/>
                    </a:moveTo>
                    <a:cubicBezTo>
                      <a:pt x="96377" y="11544"/>
                      <a:pt x="49229" y="29737"/>
                      <a:pt x="5318" y="54121"/>
                    </a:cubicBezTo>
                    <a:cubicBezTo>
                      <a:pt x="-6874" y="60884"/>
                      <a:pt x="4080" y="79553"/>
                      <a:pt x="16272" y="72790"/>
                    </a:cubicBezTo>
                    <a:cubicBezTo>
                      <a:pt x="58658" y="49263"/>
                      <a:pt x="103807" y="31928"/>
                      <a:pt x="151051" y="21164"/>
                    </a:cubicBezTo>
                    <a:cubicBezTo>
                      <a:pt x="164672" y="18021"/>
                      <a:pt x="158861" y="-2744"/>
                      <a:pt x="145336" y="30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</p:grpSp>
      </p:grpSp>
      <p:sp>
        <p:nvSpPr>
          <p:cNvPr id="442" name="Freeform: Shape 441">
            <a:extLst>
              <a:ext uri="{FF2B5EF4-FFF2-40B4-BE49-F238E27FC236}">
                <a16:creationId xmlns="" xmlns:a16="http://schemas.microsoft.com/office/drawing/2014/main" id="{63B5157D-36AD-BF87-2B87-A074ED50C9AC}"/>
              </a:ext>
            </a:extLst>
          </p:cNvPr>
          <p:cNvSpPr/>
          <p:nvPr/>
        </p:nvSpPr>
        <p:spPr>
          <a:xfrm>
            <a:off x="5657396" y="412428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3" name="Freeform: Shape 442">
            <a:extLst>
              <a:ext uri="{FF2B5EF4-FFF2-40B4-BE49-F238E27FC236}">
                <a16:creationId xmlns="" xmlns:a16="http://schemas.microsoft.com/office/drawing/2014/main" id="{23F1E21C-0FA0-5B4F-18CA-CFC1383731DD}"/>
              </a:ext>
            </a:extLst>
          </p:cNvPr>
          <p:cNvSpPr/>
          <p:nvPr/>
        </p:nvSpPr>
        <p:spPr>
          <a:xfrm>
            <a:off x="4012894" y="5081222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4" name="Freeform: Shape 443">
            <a:extLst>
              <a:ext uri="{FF2B5EF4-FFF2-40B4-BE49-F238E27FC236}">
                <a16:creationId xmlns="" xmlns:a16="http://schemas.microsoft.com/office/drawing/2014/main" id="{77B6138A-3088-4874-1AD0-316FD8EAD77B}"/>
              </a:ext>
            </a:extLst>
          </p:cNvPr>
          <p:cNvSpPr/>
          <p:nvPr/>
        </p:nvSpPr>
        <p:spPr>
          <a:xfrm>
            <a:off x="854230" y="4149466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5" name="Freeform: Shape 444">
            <a:extLst>
              <a:ext uri="{FF2B5EF4-FFF2-40B4-BE49-F238E27FC236}">
                <a16:creationId xmlns="" xmlns:a16="http://schemas.microsoft.com/office/drawing/2014/main" id="{168203BF-FE97-D5E7-1707-F12BCB284B79}"/>
              </a:ext>
            </a:extLst>
          </p:cNvPr>
          <p:cNvSpPr/>
          <p:nvPr/>
        </p:nvSpPr>
        <p:spPr>
          <a:xfrm>
            <a:off x="6637444" y="5493462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6" name="Freeform: Shape 445">
            <a:extLst>
              <a:ext uri="{FF2B5EF4-FFF2-40B4-BE49-F238E27FC236}">
                <a16:creationId xmlns="" xmlns:a16="http://schemas.microsoft.com/office/drawing/2014/main" id="{70448DED-05E8-D617-68B1-1885487DA095}"/>
              </a:ext>
            </a:extLst>
          </p:cNvPr>
          <p:cNvSpPr/>
          <p:nvPr/>
        </p:nvSpPr>
        <p:spPr>
          <a:xfrm>
            <a:off x="385862" y="2757224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7" name="Freeform: Shape 446">
            <a:extLst>
              <a:ext uri="{FF2B5EF4-FFF2-40B4-BE49-F238E27FC236}">
                <a16:creationId xmlns="" xmlns:a16="http://schemas.microsoft.com/office/drawing/2014/main" id="{CDA9389C-77A8-3769-E882-C33398FDA7FC}"/>
              </a:ext>
            </a:extLst>
          </p:cNvPr>
          <p:cNvSpPr/>
          <p:nvPr/>
        </p:nvSpPr>
        <p:spPr>
          <a:xfrm>
            <a:off x="1793343" y="668394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8" name="Freeform: Shape 447">
            <a:extLst>
              <a:ext uri="{FF2B5EF4-FFF2-40B4-BE49-F238E27FC236}">
                <a16:creationId xmlns="" xmlns:a16="http://schemas.microsoft.com/office/drawing/2014/main" id="{A3C3A676-C23A-9E22-068E-C5C48AF1D4FD}"/>
              </a:ext>
            </a:extLst>
          </p:cNvPr>
          <p:cNvSpPr/>
          <p:nvPr/>
        </p:nvSpPr>
        <p:spPr>
          <a:xfrm>
            <a:off x="1139294" y="689058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9" name="Freeform: Shape 448">
            <a:extLst>
              <a:ext uri="{FF2B5EF4-FFF2-40B4-BE49-F238E27FC236}">
                <a16:creationId xmlns="" xmlns:a16="http://schemas.microsoft.com/office/drawing/2014/main" id="{0E148CDE-D579-8D61-72F8-6B695E29765E}"/>
              </a:ext>
            </a:extLst>
          </p:cNvPr>
          <p:cNvSpPr/>
          <p:nvPr/>
        </p:nvSpPr>
        <p:spPr>
          <a:xfrm>
            <a:off x="4894352" y="6230592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0" name="Freeform: Shape 449">
            <a:extLst>
              <a:ext uri="{FF2B5EF4-FFF2-40B4-BE49-F238E27FC236}">
                <a16:creationId xmlns="" xmlns:a16="http://schemas.microsoft.com/office/drawing/2014/main" id="{F4966025-C2E6-FBA3-496A-ABD3481CEFF2}"/>
              </a:ext>
            </a:extLst>
          </p:cNvPr>
          <p:cNvSpPr/>
          <p:nvPr/>
        </p:nvSpPr>
        <p:spPr>
          <a:xfrm>
            <a:off x="7047222" y="3843838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1" name="Freeform: Shape 450">
            <a:extLst>
              <a:ext uri="{FF2B5EF4-FFF2-40B4-BE49-F238E27FC236}">
                <a16:creationId xmlns="" xmlns:a16="http://schemas.microsoft.com/office/drawing/2014/main" id="{8781BA81-7626-BE72-7D1B-2E86086C9FB5}"/>
              </a:ext>
            </a:extLst>
          </p:cNvPr>
          <p:cNvSpPr/>
          <p:nvPr/>
        </p:nvSpPr>
        <p:spPr>
          <a:xfrm>
            <a:off x="3598734" y="3383800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2" name="Freeform: Shape 451">
            <a:extLst>
              <a:ext uri="{FF2B5EF4-FFF2-40B4-BE49-F238E27FC236}">
                <a16:creationId xmlns="" xmlns:a16="http://schemas.microsoft.com/office/drawing/2014/main" id="{267A8CED-68F9-625F-DD6C-973692191460}"/>
              </a:ext>
            </a:extLst>
          </p:cNvPr>
          <p:cNvSpPr/>
          <p:nvPr/>
        </p:nvSpPr>
        <p:spPr>
          <a:xfrm>
            <a:off x="10938042" y="3519844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3" name="Freeform: Shape 452">
            <a:extLst>
              <a:ext uri="{FF2B5EF4-FFF2-40B4-BE49-F238E27FC236}">
                <a16:creationId xmlns="" xmlns:a16="http://schemas.microsoft.com/office/drawing/2014/main" id="{E2E2B1B5-31CC-4D1B-8F11-99C1DF1AE78F}"/>
              </a:ext>
            </a:extLst>
          </p:cNvPr>
          <p:cNvSpPr/>
          <p:nvPr/>
        </p:nvSpPr>
        <p:spPr>
          <a:xfrm>
            <a:off x="5848324" y="3686106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2" name="Picture 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0" y="-575124"/>
            <a:ext cx="1626881" cy="2337067"/>
          </a:xfrm>
          <a:prstGeom prst="rect">
            <a:avLst/>
          </a:prstGeom>
        </p:spPr>
      </p:pic>
      <p:pic>
        <p:nvPicPr>
          <p:cNvPr id="3" name="tải xuống (3)">
            <a:hlinkClick r:id="" action="ppaction://media"/>
            <a:extLst>
              <a:ext uri="{FF2B5EF4-FFF2-40B4-BE49-F238E27FC236}">
                <a16:creationId xmlns="" xmlns:a16="http://schemas.microsoft.com/office/drawing/2014/main" id="{80926B0B-CDF8-EF16-C103-189142CD44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38628" y="280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2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4.93827E-6 L -1.11111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0.34583 -0.0185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92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22" fill="hold"/>
                                        <p:tgtEl>
                                          <p:spTgt spid="1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14063 0.5564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278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22" fill="hold"/>
                                        <p:tgtEl>
                                          <p:spTgt spid="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0482 -0.5490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745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22" fill="hold"/>
                                        <p:tgtEl>
                                          <p:spTgt spid="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1" grpId="0" animBg="1"/>
      <p:bldP spid="1027" grpId="0" animBg="1"/>
      <p:bldP spid="1027" grpId="1" animBg="1"/>
      <p:bldP spid="373" grpId="0" animBg="1"/>
      <p:bldP spid="373" grpId="1" animBg="1"/>
      <p:bldP spid="375" grpId="0" animBg="1"/>
      <p:bldP spid="37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=""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014823" y="-413168"/>
            <a:ext cx="3489064" cy="2037289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=""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9205326" y="5101614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=""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242224" y="-404174"/>
            <a:ext cx="12047539" cy="2899425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=""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=""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=""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=""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=""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=""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=""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=""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=""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=""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=""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=""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=""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=""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=""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=""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=""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=""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=""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1</a:t>
                </a:r>
                <a:endParaRPr lang="th-TH" sz="3500" b="1" dirty="0">
                  <a:solidFill>
                    <a:srgbClr val="BDD7EE">
                      <a:lumMod val="1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=""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387721" y="548289"/>
              <a:ext cx="6797646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en-US" sz="7667" b="1" dirty="0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15 x 6 = ?</a:t>
              </a: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=""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469368" y="2212134"/>
            <a:ext cx="6672474" cy="1895769"/>
            <a:chOff x="-5320" y="2211857"/>
            <a:chExt cx="6672474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=""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=""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=""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=""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=""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=""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=""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=""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=""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=""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=""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=""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=""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=""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=""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=""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=""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=""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A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=""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648505" y="2960398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70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=""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242224" y="4927989"/>
            <a:ext cx="7063685" cy="1895769"/>
            <a:chOff x="-5320" y="2211857"/>
            <a:chExt cx="7063685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=""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=""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=""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=""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=""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=""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=""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=""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=""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=""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=""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=""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=""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=""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=""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=""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=""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=""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C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=""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552441" y="2944501"/>
              <a:ext cx="45059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srgbClr val="E53E3E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90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=""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5360400" y="3639869"/>
            <a:ext cx="6672474" cy="1895769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=""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=""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=""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=""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=""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=""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=""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=""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=""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=""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=""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=""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=""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=""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=""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=""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=""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=""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B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=""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733257" y="2912568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80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=""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84" y="2552932"/>
            <a:ext cx="1462280" cy="1426722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=""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04" y="5250798"/>
            <a:ext cx="1273218" cy="1323382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=""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495" y="3598824"/>
            <a:ext cx="1462280" cy="1426722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=""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9333" y="-781586"/>
            <a:ext cx="1038840" cy="103884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=""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9515" y="6001022"/>
            <a:ext cx="1146318" cy="1146318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=""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96571" y="7189855"/>
            <a:ext cx="1146318" cy="1146318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=""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13660213" y="1136404"/>
            <a:ext cx="2152617" cy="3604415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=""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2999776" y="2960674"/>
            <a:ext cx="2091393" cy="3585588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=""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57" y="177420"/>
            <a:ext cx="5768302" cy="6228503"/>
          </a:xfrm>
          <a:prstGeom prst="rect">
            <a:avLst/>
          </a:prstGeom>
        </p:spPr>
      </p:pic>
      <p:pic>
        <p:nvPicPr>
          <p:cNvPr id="331" name="Picture 330">
            <a:hlinkClick r:id="rId12" action="ppaction://hlinksldjump"/>
            <a:extLst>
              <a:ext uri="{FF2B5EF4-FFF2-40B4-BE49-F238E27FC236}">
                <a16:creationId xmlns="" xmlns:a16="http://schemas.microsoft.com/office/drawing/2014/main" id="{30069D60-CD91-2527-64D2-B2E1A9FA0D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5614" y="5902975"/>
            <a:ext cx="1853345" cy="883997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 rot="21190394">
            <a:off x="7347785" y="2219243"/>
            <a:ext cx="3552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800" dirty="0" err="1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Đúng</a:t>
            </a:r>
            <a:r>
              <a:rPr lang="en-US" sz="4800" dirty="0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 </a:t>
            </a:r>
            <a:r>
              <a:rPr lang="en-US" sz="4800" dirty="0" err="1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rồi</a:t>
            </a:r>
            <a:r>
              <a:rPr lang="en-US" sz="4800" dirty="0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4590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99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99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869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69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869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369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869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  <p:bldLst>
      <p:bldP spid="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=""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014823" y="-413168"/>
            <a:ext cx="3489064" cy="2037289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=""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9205326" y="5101614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=""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242224" y="-404174"/>
            <a:ext cx="12047539" cy="2899425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=""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=""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=""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=""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=""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=""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=""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=""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=""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=""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=""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=""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=""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=""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=""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=""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=""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=""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=""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2</a:t>
                </a:r>
                <a:endParaRPr lang="th-TH" sz="3500" b="1" dirty="0">
                  <a:solidFill>
                    <a:srgbClr val="BDD7EE">
                      <a:lumMod val="1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=""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381525" y="406485"/>
              <a:ext cx="6797646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en-US" sz="9200" b="1" dirty="0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19 x 5 = ?</a:t>
              </a: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=""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469368" y="2212134"/>
            <a:ext cx="6883435" cy="1895769"/>
            <a:chOff x="-5320" y="2211857"/>
            <a:chExt cx="6883435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=""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=""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=""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=""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=""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=""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=""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=""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=""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=""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=""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=""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=""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=""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=""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=""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=""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=""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A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=""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342339" y="2806138"/>
              <a:ext cx="45357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95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=""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242224" y="4927989"/>
            <a:ext cx="6672474" cy="1895769"/>
            <a:chOff x="-5320" y="2211857"/>
            <a:chExt cx="6672474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=""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=""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=""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=""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=""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=""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=""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=""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=""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=""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=""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=""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=""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=""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=""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=""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=""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=""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C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=""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324613" y="2868516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srgbClr val="E53E3E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75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=""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5360400" y="3639870"/>
            <a:ext cx="6672474" cy="1895769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=""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=""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=""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=""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=""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=""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=""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=""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=""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=""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=""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=""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=""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=""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=""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=""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=""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=""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B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=""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861422" y="2948649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85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=""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24" y="5526956"/>
            <a:ext cx="1462280" cy="1426722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=""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74" y="2609440"/>
            <a:ext cx="1273218" cy="1323382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=""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495" y="3598824"/>
            <a:ext cx="1462280" cy="1426722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=""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9333" y="-781586"/>
            <a:ext cx="1038840" cy="103884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=""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9515" y="6001022"/>
            <a:ext cx="1146318" cy="1146318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=""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96571" y="7189855"/>
            <a:ext cx="1146318" cy="1146318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=""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13660213" y="1136404"/>
            <a:ext cx="2152617" cy="3604415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=""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2999776" y="2960674"/>
            <a:ext cx="2091393" cy="3585588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=""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87" y="557723"/>
            <a:ext cx="5217679" cy="5923397"/>
          </a:xfrm>
          <a:prstGeom prst="rect">
            <a:avLst/>
          </a:prstGeom>
        </p:spPr>
      </p:pic>
      <p:pic>
        <p:nvPicPr>
          <p:cNvPr id="99" name="Picture 9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A19EC6CF-097E-4842-BD96-C9236FC508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5614" y="5902975"/>
            <a:ext cx="1853345" cy="883997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7630499" y="1265477"/>
            <a:ext cx="3697713" cy="2141224"/>
            <a:chOff x="11445748" y="1898215"/>
            <a:chExt cx="5546570" cy="3211835"/>
          </a:xfrm>
        </p:grpSpPr>
        <p:sp>
          <p:nvSpPr>
            <p:cNvPr id="101" name="TextBox 100"/>
            <p:cNvSpPr txBox="1"/>
            <p:nvPr/>
          </p:nvSpPr>
          <p:spPr>
            <a:xfrm>
              <a:off x="11445748" y="1898215"/>
              <a:ext cx="5546570" cy="41549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1621925" y="3124892"/>
              <a:ext cx="5328410" cy="1985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Các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em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giỏi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quá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38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869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69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869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369"/>
                            </p:stCondLst>
                            <p:childTnLst>
                              <p:par>
                                <p:cTn id="53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869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99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399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=""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014823" y="-413168"/>
            <a:ext cx="3489064" cy="2037289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=""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9205326" y="5101614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=""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242224" y="-404174"/>
            <a:ext cx="12047539" cy="2899425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=""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=""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=""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=""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=""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=""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=""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=""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=""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=""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=""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=""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=""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=""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=""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=""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=""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=""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=""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3</a:t>
                </a:r>
                <a:endParaRPr lang="th-TH" sz="3500" b="1" dirty="0">
                  <a:solidFill>
                    <a:srgbClr val="BDD7EE">
                      <a:lumMod val="1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=""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040585" y="568290"/>
              <a:ext cx="67976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en-US" sz="6400" b="1" dirty="0">
                  <a:solidFill>
                    <a:srgbClr val="EE99A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21 x 2 = ?</a:t>
              </a: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=""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469368" y="2212134"/>
            <a:ext cx="6672474" cy="1895769"/>
            <a:chOff x="-5320" y="2211857"/>
            <a:chExt cx="6672474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=""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=""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=""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=""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=""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=""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=""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=""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=""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=""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=""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=""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=""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=""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=""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=""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=""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=""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A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=""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106001" y="2868256"/>
              <a:ext cx="4404818" cy="91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334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40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=""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242224" y="4927989"/>
            <a:ext cx="7103911" cy="1895769"/>
            <a:chOff x="-5320" y="2211857"/>
            <a:chExt cx="7103911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=""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=""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=""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=""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=""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=""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=""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=""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=""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=""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=""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=""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=""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=""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=""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=""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=""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=""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C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=""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350145" y="2914848"/>
              <a:ext cx="4748446" cy="91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334" b="1" dirty="0">
                  <a:solidFill>
                    <a:srgbClr val="E53E3E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48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=""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5360400" y="3639869"/>
            <a:ext cx="6672474" cy="1895769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=""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=""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=""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=""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=""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=""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=""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=""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=""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=""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=""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=""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=""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=""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=""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=""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=""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=""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B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=""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146122" y="2838362"/>
              <a:ext cx="3641389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867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42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=""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84" y="2552932"/>
            <a:ext cx="1462280" cy="1426722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=""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470" y="3922348"/>
            <a:ext cx="1273218" cy="1323382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=""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40" y="5383306"/>
            <a:ext cx="1462280" cy="1426722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=""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9333" y="-781586"/>
            <a:ext cx="1038840" cy="103884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=""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9515" y="6001022"/>
            <a:ext cx="1146318" cy="1146318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=""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96571" y="7189855"/>
            <a:ext cx="1146318" cy="1146318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=""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13660213" y="1136404"/>
            <a:ext cx="2152617" cy="3604415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=""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2999776" y="2960674"/>
            <a:ext cx="2091393" cy="3585588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=""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34" y="-90348"/>
            <a:ext cx="5913454" cy="6713280"/>
          </a:xfrm>
          <a:prstGeom prst="rect">
            <a:avLst/>
          </a:prstGeom>
        </p:spPr>
      </p:pic>
      <p:pic>
        <p:nvPicPr>
          <p:cNvPr id="99" name="Picture 9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A769708E-E29E-F918-B9E1-E230D36145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5614" y="5902975"/>
            <a:ext cx="1853345" cy="88399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207684" y="1092348"/>
            <a:ext cx="3697713" cy="1176672"/>
            <a:chOff x="10811525" y="1638521"/>
            <a:chExt cx="5546570" cy="1765008"/>
          </a:xfrm>
        </p:grpSpPr>
        <p:sp>
          <p:nvSpPr>
            <p:cNvPr id="18" name="TextBox 17"/>
            <p:cNvSpPr txBox="1"/>
            <p:nvPr/>
          </p:nvSpPr>
          <p:spPr>
            <a:xfrm>
              <a:off x="10811525" y="1638521"/>
              <a:ext cx="5546570" cy="4154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906376" y="2341700"/>
              <a:ext cx="532841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Giỏi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quá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007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99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869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869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869"/>
                            </p:stCondLst>
                            <p:childTnLst>
                              <p:par>
                                <p:cTn id="5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369"/>
                            </p:stCondLst>
                            <p:childTnLst>
                              <p:par>
                                <p:cTn id="63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869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399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="" xmlns:a16="http://schemas.microsoft.com/office/drawing/2014/main" id="{3DEDFAC7-63E1-F517-0838-7784AE432D8F}"/>
              </a:ext>
            </a:extLst>
          </p:cNvPr>
          <p:cNvSpPr txBox="1"/>
          <p:nvPr/>
        </p:nvSpPr>
        <p:spPr>
          <a:xfrm>
            <a:off x="2436010" y="226508"/>
            <a:ext cx="8613676" cy="117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7667" dirty="0" err="1">
                <a:solidFill>
                  <a:srgbClr val="EEECE1">
                    <a:lumMod val="25000"/>
                  </a:srgbClr>
                </a:solidFill>
                <a:latin typeface="#9Slide05 IcielRukola" panose="02000506050000020003" pitchFamily="2" charset="0"/>
              </a:rPr>
              <a:t>Bài</a:t>
            </a:r>
            <a:r>
              <a:rPr lang="en-US" sz="7667" dirty="0">
                <a:solidFill>
                  <a:srgbClr val="EEECE1">
                    <a:lumMod val="25000"/>
                  </a:srgbClr>
                </a:solidFill>
                <a:latin typeface="#9Slide05 IcielRukola" panose="02000506050000020003" pitchFamily="2" charset="0"/>
              </a:rPr>
              <a:t> 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C6EE28B-1647-F322-94D5-CE9C6CE5F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104" y="1008646"/>
            <a:ext cx="8506689" cy="52674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2128F87-116E-8307-7505-610CF623FA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13" y="229288"/>
            <a:ext cx="2188654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  <p:pic>
        <p:nvPicPr>
          <p:cNvPr id="3" name="Picture 2" descr="A neon colored word on a black background&#10;&#10;Description automatically generated">
            <a:extLst>
              <a:ext uri="{FF2B5EF4-FFF2-40B4-BE49-F238E27FC236}">
                <a16:creationId xmlns="" xmlns:a16="http://schemas.microsoft.com/office/drawing/2014/main" id="{7F8730F5-95AD-A9BA-8471-68DF8A8D5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94" y="2118713"/>
            <a:ext cx="6656623" cy="22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E23719-F167-725A-C486-39827D2D9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ớp 3">
            <a:hlinkClick r:id="" action="ppaction://media"/>
            <a:extLst>
              <a:ext uri="{FF2B5EF4-FFF2-40B4-BE49-F238E27FC236}">
                <a16:creationId xmlns="" xmlns:a16="http://schemas.microsoft.com/office/drawing/2014/main" id="{5E3A933E-4D6D-0283-81DC-F1EAB1452E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746853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owerPointHub-Charit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F9D50"/>
      </a:accent1>
      <a:accent2>
        <a:srgbClr val="FF767D"/>
      </a:accent2>
      <a:accent3>
        <a:srgbClr val="F4DA7D"/>
      </a:accent3>
      <a:accent4>
        <a:srgbClr val="E53E3E"/>
      </a:accent4>
      <a:accent5>
        <a:srgbClr val="EE99AD"/>
      </a:accent5>
      <a:accent6>
        <a:srgbClr val="BDD7EE"/>
      </a:accent6>
      <a:hlink>
        <a:srgbClr val="0563C1"/>
      </a:hlink>
      <a:folHlink>
        <a:srgbClr val="954F72"/>
      </a:folHlink>
    </a:clrScheme>
    <a:fontScheme name="Arial Rounded &amp; Calibri Light">
      <a:majorFont>
        <a:latin typeface="Arial Rounded MT Bold"/>
        <a:ea typeface=""/>
        <a:cs typeface="Arial Rounded MT Bold"/>
      </a:majorFont>
      <a:minorFont>
        <a:latin typeface="Calibri Light"/>
        <a:ea typeface=""/>
        <a:cs typeface="Calibri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388</Words>
  <Application>Microsoft Office PowerPoint</Application>
  <PresentationFormat>Custom</PresentationFormat>
  <Paragraphs>108</Paragraphs>
  <Slides>21</Slides>
  <Notes>13</Notes>
  <HiddenSlides>0</HiddenSlides>
  <MMClips>17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千图网海量PPT模板www.58pic.com​​​​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ismail - [2010]</cp:lastModifiedBy>
  <cp:revision>64</cp:revision>
  <dcterms:created xsi:type="dcterms:W3CDTF">2022-07-11T22:35:54Z</dcterms:created>
  <dcterms:modified xsi:type="dcterms:W3CDTF">2025-11-11T08:03:39Z</dcterms:modified>
</cp:coreProperties>
</file>