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94" r:id="rId4"/>
    <p:sldId id="297" r:id="rId5"/>
    <p:sldId id="298" r:id="rId6"/>
    <p:sldId id="299" r:id="rId7"/>
    <p:sldId id="293" r:id="rId8"/>
    <p:sldId id="273" r:id="rId9"/>
    <p:sldId id="276" r:id="rId10"/>
    <p:sldId id="301" r:id="rId11"/>
    <p:sldId id="302" r:id="rId12"/>
    <p:sldId id="295" r:id="rId13"/>
    <p:sldId id="300" r:id="rId14"/>
    <p:sldId id="310" r:id="rId15"/>
    <p:sldId id="306" r:id="rId16"/>
    <p:sldId id="307" r:id="rId17"/>
    <p:sldId id="308" r:id="rId18"/>
    <p:sldId id="279" r:id="rId19"/>
    <p:sldId id="303" r:id="rId20"/>
    <p:sldId id="304" r:id="rId21"/>
    <p:sldId id="305" r:id="rId22"/>
    <p:sldId id="30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0F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2E765-72C6-4641-A139-69959DAF31C1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7F0CC-EB21-4C47-A9A4-D2E144BF4D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772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3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464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26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94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7D58-80F5-487C-B3B5-6794A30EF20E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11DF-7648-4CD7-A825-BB2BA84BB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308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7D58-80F5-487C-B3B5-6794A30EF20E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11DF-7648-4CD7-A825-BB2BA84BB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471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7D58-80F5-487C-B3B5-6794A30EF20E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11DF-7648-4CD7-A825-BB2BA84BB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2452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3773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76054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303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289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089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8480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93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321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7D58-80F5-487C-B3B5-6794A30EF20E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11DF-7648-4CD7-A825-BB2BA84BB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8617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275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929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84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116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6750025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7D58-80F5-487C-B3B5-6794A30EF20E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11DF-7648-4CD7-A825-BB2BA84BB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819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7D58-80F5-487C-B3B5-6794A30EF20E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11DF-7648-4CD7-A825-BB2BA84BB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468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7D58-80F5-487C-B3B5-6794A30EF20E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11DF-7648-4CD7-A825-BB2BA84BB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719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7D58-80F5-487C-B3B5-6794A30EF20E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11DF-7648-4CD7-A825-BB2BA84BB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738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7D58-80F5-487C-B3B5-6794A30EF20E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11DF-7648-4CD7-A825-BB2BA84BB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116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7D58-80F5-487C-B3B5-6794A30EF20E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11DF-7648-4CD7-A825-BB2BA84BB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865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7D58-80F5-487C-B3B5-6794A30EF20E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11DF-7648-4CD7-A825-BB2BA84BB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503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B7D58-80F5-487C-B3B5-6794A30EF20E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11DF-7648-4CD7-A825-BB2BA84BB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672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5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44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3:Weather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1" y="0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             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DTP Education Solutions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7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8688" y="4726306"/>
            <a:ext cx="5831501" cy="73027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00B050"/>
                </a:solidFill>
              </a:rPr>
              <a:t>Teacher: </a:t>
            </a:r>
            <a:r>
              <a:rPr lang="en-US" sz="5400" dirty="0" smtClean="0">
                <a:solidFill>
                  <a:srgbClr val="00B050"/>
                </a:solidFill>
              </a:rPr>
              <a:t>Vu Thu </a:t>
            </a:r>
            <a:r>
              <a:rPr lang="en-US" sz="5400" dirty="0" err="1" smtClean="0">
                <a:solidFill>
                  <a:srgbClr val="00B050"/>
                </a:solidFill>
              </a:rPr>
              <a:t>Thuy</a:t>
            </a:r>
            <a:r>
              <a:rPr lang="en-US" sz="5400" dirty="0" smtClean="0">
                <a:solidFill>
                  <a:srgbClr val="00B050"/>
                </a:solidFill>
              </a:rPr>
              <a:t>.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517" y="1748847"/>
            <a:ext cx="11073864" cy="23083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6-Our school </a:t>
            </a:r>
            <a:r>
              <a:rPr lang="vi-VN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facilities.</a:t>
            </a:r>
          </a:p>
          <a:p>
            <a:pPr algn="ctr"/>
            <a:r>
              <a:rPr lang="vi-VN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Lesson 1.part 1,2,3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2260843" y="508439"/>
            <a:ext cx="7503224" cy="71293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Dong </a:t>
            </a:r>
            <a:r>
              <a:rPr lang="en-US" sz="5400" dirty="0" err="1" smtClean="0">
                <a:solidFill>
                  <a:srgbClr val="FF0000"/>
                </a:solidFill>
              </a:rPr>
              <a:t>Kinh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smtClean="0">
                <a:solidFill>
                  <a:srgbClr val="FF0000"/>
                </a:solidFill>
              </a:rPr>
              <a:t>Primary School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71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applause.wav"/>
          </p:stSnd>
        </p:sndAc>
      </p:transition>
    </mc:Choice>
    <mc:Fallback>
      <p:transition spd="slow"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:a16="http://schemas.microsoft.com/office/drawing/2014/main" xmlns="" id="{3CE5286D-144D-E0CC-EA3B-BCFF1F899DCB}"/>
              </a:ext>
            </a:extLst>
          </p:cNvPr>
          <p:cNvSpPr txBox="1"/>
          <p:nvPr/>
        </p:nvSpPr>
        <p:spPr>
          <a:xfrm>
            <a:off x="2838953" y="46973"/>
            <a:ext cx="6736862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Where’s your school?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xmlns="" id="{ED05AD8D-D881-34B9-BBF5-6CA3DB5DE55A}"/>
              </a:ext>
            </a:extLst>
          </p:cNvPr>
          <p:cNvSpPr/>
          <p:nvPr/>
        </p:nvSpPr>
        <p:spPr>
          <a:xfrm>
            <a:off x="6227808" y="4564185"/>
            <a:ext cx="4504681" cy="175838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</a:t>
            </a:r>
            <a:r>
              <a:rPr lang="vi-VN" sz="4000" b="1" noProof="0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in the village.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4 Rectángulo">
            <a:extLst>
              <a:ext uri="{FF2B5EF4-FFF2-40B4-BE49-F238E27FC236}">
                <a16:creationId xmlns:a16="http://schemas.microsoft.com/office/drawing/2014/main" xmlns="" id="{AD9B660E-3AF8-A8E9-E0D0-B80664720E3C}"/>
              </a:ext>
            </a:extLst>
          </p:cNvPr>
          <p:cNvSpPr/>
          <p:nvPr/>
        </p:nvSpPr>
        <p:spPr>
          <a:xfrm>
            <a:off x="6227808" y="2908323"/>
            <a:ext cx="4587630" cy="111412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B.</a:t>
            </a:r>
            <a:r>
              <a:rPr lang="vi-VN" sz="4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in the town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xmlns="" id="{4757459C-C82D-7012-D37A-C67E19BED3CC}"/>
              </a:ext>
            </a:extLst>
          </p:cNvPr>
          <p:cNvSpPr/>
          <p:nvPr/>
        </p:nvSpPr>
        <p:spPr>
          <a:xfrm>
            <a:off x="6217595" y="1392526"/>
            <a:ext cx="4525105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r>
              <a:rPr lang="vi-VN" sz="4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in the mountains.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xmlns="" id="{08F20213-BC29-8FAC-CB83-FE5D48D4E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9807" y="117620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xmlns="" id="{3006A283-2C09-2D30-9A43-4D696AD38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3592" y="316680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2 Imagen">
            <a:extLst>
              <a:ext uri="{FF2B5EF4-FFF2-40B4-BE49-F238E27FC236}">
                <a16:creationId xmlns:a16="http://schemas.microsoft.com/office/drawing/2014/main" xmlns="" id="{A5C9999B-DD01-9B19-273F-9F323C3A2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9807" y="524404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059" y="1101449"/>
            <a:ext cx="5792788" cy="554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488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35" y="1232785"/>
            <a:ext cx="6609165" cy="900815"/>
          </a:xfrm>
        </p:spPr>
        <p:txBody>
          <a:bodyPr>
            <a:normAutofit fontScale="90000"/>
          </a:bodyPr>
          <a:lstStyle/>
          <a:p>
            <a:r>
              <a:rPr lang="vi-VN" sz="6000" dirty="0"/>
              <a:t>Where</a:t>
            </a:r>
            <a:r>
              <a:rPr lang="en-US" sz="6000" dirty="0" smtClean="0"/>
              <a:t>  </a:t>
            </a:r>
            <a:r>
              <a:rPr lang="vi-VN" sz="6000" dirty="0" smtClean="0"/>
              <a:t>is your school?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8035" y="159696"/>
            <a:ext cx="6984303" cy="924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b="1" i="1" dirty="0" smtClean="0">
                <a:solidFill>
                  <a:srgbClr val="FF0000"/>
                </a:solidFill>
              </a:rPr>
              <a:t>Trường của bạn ở đâu?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51" y="159696"/>
            <a:ext cx="4699219" cy="356946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98035" y="2055446"/>
            <a:ext cx="6765473" cy="900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dirty="0" smtClean="0"/>
              <a:t>It’s in the_____(địa điểm)</a:t>
            </a:r>
            <a:endParaRPr lang="en-US" sz="48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8034" y="3026950"/>
            <a:ext cx="6765474" cy="900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dirty="0" smtClean="0"/>
              <a:t>It is in the_____(địa điểm)</a:t>
            </a:r>
            <a:endParaRPr lang="en-US" sz="4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11" y="4076608"/>
            <a:ext cx="2967281" cy="2658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2676" y="4076608"/>
            <a:ext cx="2898265" cy="26581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725" y="4076608"/>
            <a:ext cx="2876230" cy="2658146"/>
          </a:xfrm>
          <a:prstGeom prst="rect">
            <a:avLst/>
          </a:prstGeom>
        </p:spPr>
      </p:pic>
      <p:pic>
        <p:nvPicPr>
          <p:cNvPr id="18" name="Picture 2" descr="Duong Lam Ancient Village Tour - Explore the real rural of Han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2738" y="4076607"/>
            <a:ext cx="2769633" cy="265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11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4" y="166343"/>
            <a:ext cx="5290269" cy="437956"/>
          </a:xfrm>
        </p:spPr>
        <p:txBody>
          <a:bodyPr>
            <a:normAutofit fontScale="90000"/>
          </a:bodyPr>
          <a:lstStyle/>
          <a:p>
            <a:r>
              <a:rPr lang="vi-VN" dirty="0"/>
              <a:t>2</a:t>
            </a:r>
            <a:r>
              <a:rPr lang="en-US" dirty="0" smtClean="0"/>
              <a:t>.</a:t>
            </a:r>
            <a:r>
              <a:rPr lang="vi-VN" dirty="0" smtClean="0"/>
              <a:t>Listen, point and say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track-5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35" y="726831"/>
            <a:ext cx="11737688" cy="5955323"/>
          </a:xfrm>
          <a:prstGeom prst="rect">
            <a:avLst/>
          </a:prstGeom>
        </p:spPr>
      </p:pic>
      <p:pic>
        <p:nvPicPr>
          <p:cNvPr id="6" name="track-5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86294" y="1129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497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843" y="176484"/>
            <a:ext cx="12103846" cy="1325563"/>
          </a:xfrm>
        </p:spPr>
        <p:txBody>
          <a:bodyPr>
            <a:normAutofit/>
          </a:bodyPr>
          <a:lstStyle/>
          <a:p>
            <a:r>
              <a:rPr lang="vi-VN" sz="6000" dirty="0"/>
              <a:t>Where</a:t>
            </a:r>
            <a:r>
              <a:rPr lang="en-US" sz="6000" dirty="0" smtClean="0"/>
              <a:t>  </a:t>
            </a:r>
            <a:r>
              <a:rPr lang="vi-VN" sz="6000" dirty="0" smtClean="0"/>
              <a:t>is your ________?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86399" y="151881"/>
            <a:ext cx="2671639" cy="9242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b="1" i="1" dirty="0" smtClean="0">
                <a:solidFill>
                  <a:srgbClr val="FF0000"/>
                </a:solidFill>
              </a:rPr>
              <a:t>school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32" y="1327869"/>
            <a:ext cx="11115234" cy="54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33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834" y="130447"/>
            <a:ext cx="8268667" cy="1325563"/>
          </a:xfrm>
        </p:spPr>
        <p:txBody>
          <a:bodyPr>
            <a:normAutofit/>
          </a:bodyPr>
          <a:lstStyle/>
          <a:p>
            <a:r>
              <a:rPr lang="vi-VN" sz="6000"/>
              <a:t>It</a:t>
            </a:r>
            <a:r>
              <a:rPr lang="vi-VN" sz="6000" smtClean="0"/>
              <a:t> </a:t>
            </a:r>
            <a:r>
              <a:rPr lang="vi-VN" sz="6000" dirty="0" smtClean="0"/>
              <a:t>is in the  ___________.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652052" y="117771"/>
            <a:ext cx="3396534" cy="9242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b="1" i="1" dirty="0" smtClean="0">
                <a:solidFill>
                  <a:srgbClr val="FF0000"/>
                </a:solidFill>
              </a:rPr>
              <a:t>mountains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91" y="1327867"/>
            <a:ext cx="8156712" cy="533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790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834" y="263309"/>
            <a:ext cx="7005089" cy="911570"/>
          </a:xfrm>
        </p:spPr>
        <p:txBody>
          <a:bodyPr>
            <a:normAutofit fontScale="90000"/>
          </a:bodyPr>
          <a:lstStyle/>
          <a:p>
            <a:r>
              <a:rPr lang="vi-VN" sz="6000" dirty="0"/>
              <a:t>It</a:t>
            </a:r>
            <a:r>
              <a:rPr lang="vi-VN" sz="6000" dirty="0" smtClean="0"/>
              <a:t> is in the  _______.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00360" y="203199"/>
            <a:ext cx="2343086" cy="76847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b="1" i="1" dirty="0">
                <a:solidFill>
                  <a:srgbClr val="FF0000"/>
                </a:solidFill>
              </a:rPr>
              <a:t>city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766" y="1344246"/>
            <a:ext cx="8572500" cy="54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084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835" y="130448"/>
            <a:ext cx="7427120" cy="1151276"/>
          </a:xfrm>
        </p:spPr>
        <p:txBody>
          <a:bodyPr>
            <a:normAutofit/>
          </a:bodyPr>
          <a:lstStyle/>
          <a:p>
            <a:r>
              <a:rPr lang="vi-VN" sz="6000" dirty="0"/>
              <a:t>It</a:t>
            </a:r>
            <a:r>
              <a:rPr lang="vi-VN" sz="6000" dirty="0" smtClean="0"/>
              <a:t> is in the  _________.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652053" y="117771"/>
            <a:ext cx="2929240" cy="83570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b="1" i="1" dirty="0">
                <a:solidFill>
                  <a:srgbClr val="FF0000"/>
                </a:solidFill>
              </a:rPr>
              <a:t>village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139" y="1281723"/>
            <a:ext cx="8503138" cy="53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862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5591" y="1424964"/>
            <a:ext cx="5934155" cy="926856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vi-VN" sz="4800" b="1" dirty="0" smtClean="0"/>
              <a:t>Where’s your school?</a:t>
            </a:r>
            <a:endParaRPr lang="en-US" sz="48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60774" y="2572990"/>
            <a:ext cx="5303790" cy="88924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 smtClean="0">
                <a:solidFill>
                  <a:srgbClr val="FF0000"/>
                </a:solidFill>
                <a:latin typeface="Calibri Light" panose="020F0302020204030204"/>
              </a:rPr>
              <a:t>It’s in the village.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66977"/>
            <a:ext cx="5732889" cy="636899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119815" y="166977"/>
            <a:ext cx="3204308" cy="437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dirty="0" smtClean="0"/>
              <a:t>3.Let’s talk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191749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5591" y="1424964"/>
            <a:ext cx="5934155" cy="926856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vi-VN" sz="4800" b="1" dirty="0" smtClean="0"/>
              <a:t>Where’s your school?</a:t>
            </a:r>
            <a:endParaRPr lang="en-US" sz="48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60774" y="2572990"/>
            <a:ext cx="4453000" cy="88924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 smtClean="0">
                <a:solidFill>
                  <a:srgbClr val="FF0000"/>
                </a:solidFill>
                <a:latin typeface="Calibri Light" panose="020F0302020204030204"/>
              </a:rPr>
              <a:t>It’s in </a:t>
            </a:r>
            <a:r>
              <a:rPr lang="vi-VN" sz="6000" smtClean="0">
                <a:solidFill>
                  <a:srgbClr val="FF0000"/>
                </a:solidFill>
                <a:latin typeface="Calibri Light" panose="020F0302020204030204"/>
              </a:rPr>
              <a:t>the city.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93" y="166080"/>
            <a:ext cx="5744961" cy="64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623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5591" y="1424964"/>
            <a:ext cx="5934155" cy="926856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vi-VN" sz="4800" b="1" dirty="0" smtClean="0"/>
              <a:t>Where’s your school?</a:t>
            </a:r>
            <a:endParaRPr lang="en-US" sz="48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45591" y="2572989"/>
            <a:ext cx="6013547" cy="90485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 smtClean="0">
                <a:solidFill>
                  <a:srgbClr val="FF0000"/>
                </a:solidFill>
                <a:latin typeface="Calibri Light" panose="020F0302020204030204"/>
              </a:rPr>
              <a:t>It’s in the mountains.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5" y="118866"/>
            <a:ext cx="5791702" cy="65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63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392" y="0"/>
            <a:ext cx="7434470" cy="4079019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75234D2-68C6-FD41-B7BF-D7EE29D5678C}"/>
              </a:ext>
            </a:extLst>
          </p:cNvPr>
          <p:cNvGrpSpPr/>
          <p:nvPr/>
        </p:nvGrpSpPr>
        <p:grpSpPr>
          <a:xfrm>
            <a:off x="188729" y="2887896"/>
            <a:ext cx="3757679" cy="2603729"/>
            <a:chOff x="656492" y="1169416"/>
            <a:chExt cx="3026083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0BA7BC5-A6B2-CB4F-8EFE-E07DB6A02AC6}"/>
                </a:ext>
              </a:extLst>
            </p:cNvPr>
            <p:cNvSpPr txBox="1"/>
            <p:nvPr/>
          </p:nvSpPr>
          <p:spPr>
            <a:xfrm>
              <a:off x="661893" y="2273521"/>
              <a:ext cx="3020682" cy="105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noProof="0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rPr>
                <a:t>Mountain</a:t>
              </a:r>
              <a:endParaRPr kumimoji="0" lang="ru-RU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CE306F7E-89AC-514F-8FA8-2C6F68EAD711}"/>
              </a:ext>
            </a:extLst>
          </p:cNvPr>
          <p:cNvGrpSpPr/>
          <p:nvPr/>
        </p:nvGrpSpPr>
        <p:grpSpPr>
          <a:xfrm>
            <a:off x="7923596" y="2504680"/>
            <a:ext cx="4086222" cy="2587370"/>
            <a:chOff x="784291" y="737554"/>
            <a:chExt cx="2584337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4291" y="737554"/>
              <a:ext cx="2304347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EFEDA44-7C20-554D-95EC-98324CAF22C5}"/>
                </a:ext>
              </a:extLst>
            </p:cNvPr>
            <p:cNvSpPr txBox="1"/>
            <p:nvPr/>
          </p:nvSpPr>
          <p:spPr>
            <a:xfrm>
              <a:off x="925171" y="2332877"/>
              <a:ext cx="2443457" cy="1062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rPr>
                <a:t>City</a:t>
              </a:r>
              <a:endParaRPr kumimoji="0" lang="ru-RU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8195F38-CE24-E24E-BAEF-DEF74434E717}"/>
              </a:ext>
            </a:extLst>
          </p:cNvPr>
          <p:cNvGrpSpPr/>
          <p:nvPr/>
        </p:nvGrpSpPr>
        <p:grpSpPr>
          <a:xfrm>
            <a:off x="4675531" y="3706660"/>
            <a:ext cx="3471321" cy="2770781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2239F81-4CB6-5A47-A0BE-AA92F4310D88}"/>
                </a:ext>
              </a:extLst>
            </p:cNvPr>
            <p:cNvSpPr txBox="1"/>
            <p:nvPr/>
          </p:nvSpPr>
          <p:spPr>
            <a:xfrm>
              <a:off x="837857" y="2507675"/>
              <a:ext cx="2454031" cy="992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rPr>
                <a:t>Village</a:t>
              </a:r>
              <a:endParaRPr kumimoji="0" lang="ru-RU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1570551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5591" y="1424964"/>
            <a:ext cx="5934155" cy="926856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vi-VN" sz="4800" b="1" dirty="0" smtClean="0"/>
              <a:t>Where’s your school?</a:t>
            </a:r>
            <a:endParaRPr lang="en-US" sz="48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45591" y="2536434"/>
            <a:ext cx="5026241" cy="88924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 smtClean="0">
                <a:solidFill>
                  <a:srgbClr val="FF0000"/>
                </a:solidFill>
                <a:latin typeface="Calibri Light" panose="020F0302020204030204"/>
              </a:rPr>
              <a:t>It’s in </a:t>
            </a:r>
            <a:r>
              <a:rPr lang="vi-VN" sz="6000" smtClean="0">
                <a:solidFill>
                  <a:srgbClr val="FF0000"/>
                </a:solidFill>
                <a:latin typeface="Calibri Light" panose="020F0302020204030204"/>
              </a:rPr>
              <a:t>the town.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6" y="161388"/>
            <a:ext cx="5731574" cy="652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125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754" y="59815"/>
            <a:ext cx="3895970" cy="633116"/>
          </a:xfrm>
          <a:ln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r>
              <a:rPr lang="vi-VN" sz="4000" dirty="0"/>
              <a:t>Look</a:t>
            </a:r>
            <a:r>
              <a:rPr lang="vi-VN" sz="4000" dirty="0" smtClean="0"/>
              <a:t> and complete</a:t>
            </a:r>
            <a:r>
              <a:rPr lang="vi-VN" dirty="0" smtClean="0"/>
              <a:t>.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823199"/>
            <a:ext cx="6850481" cy="635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 smtClean="0"/>
              <a:t>1.Where</a:t>
            </a:r>
            <a:r>
              <a:rPr lang="en-US" dirty="0" smtClean="0"/>
              <a:t>  </a:t>
            </a:r>
            <a:r>
              <a:rPr lang="vi-VN" dirty="0" smtClean="0"/>
              <a:t>is your ________?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1324" y="-2"/>
            <a:ext cx="4431323" cy="22817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97922" y="799379"/>
            <a:ext cx="2227386" cy="55669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b="1" i="1" dirty="0" smtClean="0">
                <a:solidFill>
                  <a:srgbClr val="FF0000"/>
                </a:solidFill>
              </a:rPr>
              <a:t>school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104" y="2615791"/>
            <a:ext cx="5973204" cy="635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2</a:t>
            </a:r>
            <a:r>
              <a:rPr lang="vi-VN" dirty="0" smtClean="0"/>
              <a:t>.It</a:t>
            </a:r>
            <a:r>
              <a:rPr lang="en-US" dirty="0" smtClean="0"/>
              <a:t>  </a:t>
            </a:r>
            <a:r>
              <a:rPr lang="vi-VN" dirty="0" smtClean="0"/>
              <a:t>is in the ________.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9624" y="2557843"/>
            <a:ext cx="1771991" cy="55669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b="1" i="1" dirty="0">
                <a:solidFill>
                  <a:srgbClr val="FF0000"/>
                </a:solidFill>
              </a:rPr>
              <a:t>city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3970" y="2361526"/>
            <a:ext cx="4382039" cy="2122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8677" y="4569877"/>
            <a:ext cx="4431323" cy="212221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0042" y="4995629"/>
            <a:ext cx="5713343" cy="635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 smtClean="0"/>
              <a:t>3.It</a:t>
            </a:r>
            <a:r>
              <a:rPr lang="en-US" dirty="0" smtClean="0"/>
              <a:t>  </a:t>
            </a:r>
            <a:r>
              <a:rPr lang="vi-VN" dirty="0" smtClean="0"/>
              <a:t>is in the ________.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138706" y="4893152"/>
            <a:ext cx="2141418" cy="55669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b="1" i="1" dirty="0">
                <a:solidFill>
                  <a:srgbClr val="FF0000"/>
                </a:solidFill>
              </a:rPr>
              <a:t>village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3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uong Lam Ancient Village Tour - Explore the real rural of Han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2428" y="0"/>
            <a:ext cx="752475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75234D2-68C6-FD41-B7BF-D7EE29D5678C}"/>
              </a:ext>
            </a:extLst>
          </p:cNvPr>
          <p:cNvGrpSpPr/>
          <p:nvPr/>
        </p:nvGrpSpPr>
        <p:grpSpPr>
          <a:xfrm>
            <a:off x="3639283" y="3989925"/>
            <a:ext cx="3813339" cy="2603729"/>
            <a:chOff x="656492" y="1169416"/>
            <a:chExt cx="3070906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0BA7BC5-A6B2-CB4F-8EFE-E07DB6A02AC6}"/>
                </a:ext>
              </a:extLst>
            </p:cNvPr>
            <p:cNvSpPr txBox="1"/>
            <p:nvPr/>
          </p:nvSpPr>
          <p:spPr>
            <a:xfrm>
              <a:off x="706716" y="2810982"/>
              <a:ext cx="3020682" cy="105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rPr>
                <a:t>Village</a:t>
              </a:r>
              <a:endParaRPr kumimoji="0" lang="ru-RU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CE306F7E-89AC-514F-8FA8-2C6F68EAD711}"/>
              </a:ext>
            </a:extLst>
          </p:cNvPr>
          <p:cNvGrpSpPr/>
          <p:nvPr/>
        </p:nvGrpSpPr>
        <p:grpSpPr>
          <a:xfrm>
            <a:off x="7452622" y="2233358"/>
            <a:ext cx="4044965" cy="2636374"/>
            <a:chOff x="625942" y="737554"/>
            <a:chExt cx="2558244" cy="275892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4291" y="737554"/>
              <a:ext cx="2304347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EFEDA44-7C20-554D-95EC-98324CAF22C5}"/>
                </a:ext>
              </a:extLst>
            </p:cNvPr>
            <p:cNvSpPr txBox="1"/>
            <p:nvPr/>
          </p:nvSpPr>
          <p:spPr>
            <a:xfrm>
              <a:off x="625942" y="2433601"/>
              <a:ext cx="2558244" cy="1062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rPr>
                <a:t>City</a:t>
              </a:r>
              <a:endParaRPr kumimoji="0" lang="ru-RU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8195F38-CE24-E24E-BAEF-DEF74434E717}"/>
              </a:ext>
            </a:extLst>
          </p:cNvPr>
          <p:cNvGrpSpPr/>
          <p:nvPr/>
        </p:nvGrpSpPr>
        <p:grpSpPr>
          <a:xfrm>
            <a:off x="77634" y="2141652"/>
            <a:ext cx="3471321" cy="2770781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2239F81-4CB6-5A47-A0BE-AA92F4310D88}"/>
                </a:ext>
              </a:extLst>
            </p:cNvPr>
            <p:cNvSpPr txBox="1"/>
            <p:nvPr/>
          </p:nvSpPr>
          <p:spPr>
            <a:xfrm>
              <a:off x="876816" y="2842810"/>
              <a:ext cx="2454031" cy="992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noProof="0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rPr>
                <a:t>Town</a:t>
              </a:r>
              <a:endParaRPr kumimoji="0" lang="ru-RU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1226343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ANCIENT CITY OF HOI AN – Railway Caf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802" y="0"/>
            <a:ext cx="7737231" cy="462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75234D2-68C6-FD41-B7BF-D7EE29D5678C}"/>
              </a:ext>
            </a:extLst>
          </p:cNvPr>
          <p:cNvGrpSpPr/>
          <p:nvPr/>
        </p:nvGrpSpPr>
        <p:grpSpPr>
          <a:xfrm>
            <a:off x="139723" y="3411527"/>
            <a:ext cx="3757679" cy="2603729"/>
            <a:chOff x="656492" y="1169416"/>
            <a:chExt cx="3026083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0BA7BC5-A6B2-CB4F-8EFE-E07DB6A02AC6}"/>
                </a:ext>
              </a:extLst>
            </p:cNvPr>
            <p:cNvSpPr txBox="1"/>
            <p:nvPr/>
          </p:nvSpPr>
          <p:spPr>
            <a:xfrm>
              <a:off x="661893" y="2273521"/>
              <a:ext cx="3020682" cy="105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rPr>
                <a:t>Town</a:t>
              </a:r>
              <a:endParaRPr kumimoji="0" lang="ru-RU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CE306F7E-89AC-514F-8FA8-2C6F68EAD711}"/>
              </a:ext>
            </a:extLst>
          </p:cNvPr>
          <p:cNvGrpSpPr/>
          <p:nvPr/>
        </p:nvGrpSpPr>
        <p:grpSpPr>
          <a:xfrm>
            <a:off x="8001750" y="2731327"/>
            <a:ext cx="4086222" cy="2587370"/>
            <a:chOff x="784291" y="737554"/>
            <a:chExt cx="2584337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4291" y="737554"/>
              <a:ext cx="2304347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EFEDA44-7C20-554D-95EC-98324CAF22C5}"/>
                </a:ext>
              </a:extLst>
            </p:cNvPr>
            <p:cNvSpPr txBox="1"/>
            <p:nvPr/>
          </p:nvSpPr>
          <p:spPr>
            <a:xfrm>
              <a:off x="925171" y="2332877"/>
              <a:ext cx="2443457" cy="1062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rPr>
                <a:t>City</a:t>
              </a:r>
              <a:endParaRPr kumimoji="0" lang="ru-RU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8195F38-CE24-E24E-BAEF-DEF74434E717}"/>
              </a:ext>
            </a:extLst>
          </p:cNvPr>
          <p:cNvGrpSpPr/>
          <p:nvPr/>
        </p:nvGrpSpPr>
        <p:grpSpPr>
          <a:xfrm>
            <a:off x="4675531" y="3706660"/>
            <a:ext cx="3905761" cy="2770781"/>
            <a:chOff x="656492" y="1169416"/>
            <a:chExt cx="3256954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2239F81-4CB6-5A47-A0BE-AA92F4310D88}"/>
                </a:ext>
              </a:extLst>
            </p:cNvPr>
            <p:cNvSpPr txBox="1"/>
            <p:nvPr/>
          </p:nvSpPr>
          <p:spPr>
            <a:xfrm>
              <a:off x="837857" y="2507675"/>
              <a:ext cx="3075589" cy="992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noProof="0" dirty="0" smtClean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rPr>
                <a:t>Mountain</a:t>
              </a:r>
              <a:endParaRPr kumimoji="0" lang="ru-RU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662695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 CHI MINH CITY TOUR FULL DAY - PRIVATE TOUR - VM Tra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2528" y="44069"/>
            <a:ext cx="809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75234D2-68C6-FD41-B7BF-D7EE29D5678C}"/>
              </a:ext>
            </a:extLst>
          </p:cNvPr>
          <p:cNvGrpSpPr/>
          <p:nvPr/>
        </p:nvGrpSpPr>
        <p:grpSpPr>
          <a:xfrm>
            <a:off x="3639283" y="3989925"/>
            <a:ext cx="3813339" cy="2603729"/>
            <a:chOff x="656492" y="1169416"/>
            <a:chExt cx="3070906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0BA7BC5-A6B2-CB4F-8EFE-E07DB6A02AC6}"/>
                </a:ext>
              </a:extLst>
            </p:cNvPr>
            <p:cNvSpPr txBox="1"/>
            <p:nvPr/>
          </p:nvSpPr>
          <p:spPr>
            <a:xfrm>
              <a:off x="706716" y="2810982"/>
              <a:ext cx="3020682" cy="105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noProof="0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rPr>
                <a:t>City</a:t>
              </a:r>
              <a:endParaRPr kumimoji="0" lang="ru-RU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CE306F7E-89AC-514F-8FA8-2C6F68EAD711}"/>
              </a:ext>
            </a:extLst>
          </p:cNvPr>
          <p:cNvGrpSpPr/>
          <p:nvPr/>
        </p:nvGrpSpPr>
        <p:grpSpPr>
          <a:xfrm>
            <a:off x="7452622" y="2233358"/>
            <a:ext cx="4044965" cy="2636374"/>
            <a:chOff x="625942" y="737554"/>
            <a:chExt cx="2558244" cy="275892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4291" y="737554"/>
              <a:ext cx="2304347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EFEDA44-7C20-554D-95EC-98324CAF22C5}"/>
                </a:ext>
              </a:extLst>
            </p:cNvPr>
            <p:cNvSpPr txBox="1"/>
            <p:nvPr/>
          </p:nvSpPr>
          <p:spPr>
            <a:xfrm>
              <a:off x="625942" y="2433601"/>
              <a:ext cx="2558244" cy="1062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noProof="0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rPr>
                <a:t>Town</a:t>
              </a:r>
              <a:endParaRPr kumimoji="0" lang="ru-RU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8195F38-CE24-E24E-BAEF-DEF74434E717}"/>
              </a:ext>
            </a:extLst>
          </p:cNvPr>
          <p:cNvGrpSpPr/>
          <p:nvPr/>
        </p:nvGrpSpPr>
        <p:grpSpPr>
          <a:xfrm>
            <a:off x="77634" y="2141652"/>
            <a:ext cx="3471321" cy="2770781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2239F81-4CB6-5A47-A0BE-AA92F4310D88}"/>
                </a:ext>
              </a:extLst>
            </p:cNvPr>
            <p:cNvSpPr txBox="1"/>
            <p:nvPr/>
          </p:nvSpPr>
          <p:spPr>
            <a:xfrm>
              <a:off x="876816" y="2842810"/>
              <a:ext cx="2454031" cy="992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noProof="0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rPr>
                <a:t>Village</a:t>
              </a:r>
              <a:endParaRPr kumimoji="0" lang="ru-RU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9053858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4" y="166343"/>
            <a:ext cx="5290269" cy="4379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1.Look,listen and repeat.</a:t>
            </a:r>
            <a:endParaRPr lang="en-US" dirty="0"/>
          </a:p>
        </p:txBody>
      </p:sp>
      <p:pic>
        <p:nvPicPr>
          <p:cNvPr id="1026" name="Picture 2" descr="Tiếng Anh lớp 4 Unit 6 lesson 1 trang 44, 45 Global Success | Tiếng Anh 4 -  Global Su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034" y="659958"/>
            <a:ext cx="11818289" cy="60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rack-5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215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:a16="http://schemas.microsoft.com/office/drawing/2014/main" xmlns="" id="{3CE5286D-144D-E0CC-EA3B-BCFF1F899DCB}"/>
              </a:ext>
            </a:extLst>
          </p:cNvPr>
          <p:cNvSpPr txBox="1"/>
          <p:nvPr/>
        </p:nvSpPr>
        <p:spPr>
          <a:xfrm>
            <a:off x="3214587" y="19320"/>
            <a:ext cx="6451952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Where’s your school?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xmlns="" id="{ED05AD8D-D881-34B9-BBF5-6CA3DB5DE55A}"/>
              </a:ext>
            </a:extLst>
          </p:cNvPr>
          <p:cNvSpPr/>
          <p:nvPr/>
        </p:nvSpPr>
        <p:spPr>
          <a:xfrm>
            <a:off x="5708650" y="1011823"/>
            <a:ext cx="4344829" cy="1154008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A. </a:t>
            </a:r>
            <a:r>
              <a:rPr lang="vi-VN" sz="4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in the city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4 Rectángulo">
            <a:extLst>
              <a:ext uri="{FF2B5EF4-FFF2-40B4-BE49-F238E27FC236}">
                <a16:creationId xmlns:a16="http://schemas.microsoft.com/office/drawing/2014/main" xmlns="" id="{AD9B660E-3AF8-A8E9-E0D0-B80664720E3C}"/>
              </a:ext>
            </a:extLst>
          </p:cNvPr>
          <p:cNvSpPr/>
          <p:nvPr/>
        </p:nvSpPr>
        <p:spPr>
          <a:xfrm>
            <a:off x="5720862" y="2742835"/>
            <a:ext cx="4663658" cy="156344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B. </a:t>
            </a:r>
            <a:r>
              <a:rPr lang="vi-VN" sz="4000" b="1" noProof="0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in the mountains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xmlns="" id="{4757459C-C82D-7012-D37A-C67E19BED3CC}"/>
              </a:ext>
            </a:extLst>
          </p:cNvPr>
          <p:cNvSpPr/>
          <p:nvPr/>
        </p:nvSpPr>
        <p:spPr>
          <a:xfrm>
            <a:off x="6017846" y="4759841"/>
            <a:ext cx="4366674" cy="162560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C. </a:t>
            </a:r>
            <a:r>
              <a:rPr lang="vi-VN" sz="4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in the village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xmlns="" id="{08F20213-BC29-8FAC-CB83-FE5D48D4E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43195" y="495699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xmlns="" id="{3006A283-2C09-2D30-9A43-4D696AD38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40731" y="28900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2 Imagen">
            <a:extLst>
              <a:ext uri="{FF2B5EF4-FFF2-40B4-BE49-F238E27FC236}">
                <a16:creationId xmlns:a16="http://schemas.microsoft.com/office/drawing/2014/main" xmlns="" id="{A5C9999B-DD01-9B19-273F-9F323C3A2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3670" y="109193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Japanese Village Named One of World's Most Beautiful | Engoo Daily New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948694"/>
            <a:ext cx="5406612" cy="563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490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:a16="http://schemas.microsoft.com/office/drawing/2014/main" xmlns="" id="{3CE5286D-144D-E0CC-EA3B-BCFF1F899DCB}"/>
              </a:ext>
            </a:extLst>
          </p:cNvPr>
          <p:cNvSpPr txBox="1"/>
          <p:nvPr/>
        </p:nvSpPr>
        <p:spPr>
          <a:xfrm>
            <a:off x="2838953" y="46973"/>
            <a:ext cx="6736862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Where’s your school?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xmlns="" id="{ED05AD8D-D881-34B9-BBF5-6CA3DB5DE55A}"/>
              </a:ext>
            </a:extLst>
          </p:cNvPr>
          <p:cNvSpPr/>
          <p:nvPr/>
        </p:nvSpPr>
        <p:spPr>
          <a:xfrm>
            <a:off x="6227808" y="4806388"/>
            <a:ext cx="4504681" cy="1516185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</a:t>
            </a:r>
            <a:r>
              <a:rPr lang="vi-VN" sz="4000" b="1" noProof="0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in the village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4 Rectángulo">
            <a:extLst>
              <a:ext uri="{FF2B5EF4-FFF2-40B4-BE49-F238E27FC236}">
                <a16:creationId xmlns:a16="http://schemas.microsoft.com/office/drawing/2014/main" xmlns="" id="{AD9B660E-3AF8-A8E9-E0D0-B80664720E3C}"/>
              </a:ext>
            </a:extLst>
          </p:cNvPr>
          <p:cNvSpPr/>
          <p:nvPr/>
        </p:nvSpPr>
        <p:spPr>
          <a:xfrm>
            <a:off x="6227808" y="3046450"/>
            <a:ext cx="4587630" cy="111412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B.</a:t>
            </a:r>
            <a:r>
              <a:rPr lang="vi-VN" sz="4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in the town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xmlns="" id="{4757459C-C82D-7012-D37A-C67E19BED3CC}"/>
              </a:ext>
            </a:extLst>
          </p:cNvPr>
          <p:cNvSpPr/>
          <p:nvPr/>
        </p:nvSpPr>
        <p:spPr>
          <a:xfrm>
            <a:off x="6217595" y="1392526"/>
            <a:ext cx="4525105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r>
              <a:rPr lang="vi-VN" sz="4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in the city.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xmlns="" id="{08F20213-BC29-8FAC-CB83-FE5D48D4E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9807" y="117620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xmlns="" id="{3006A283-2C09-2D30-9A43-4D696AD38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3592" y="316680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2 Imagen">
            <a:extLst>
              <a:ext uri="{FF2B5EF4-FFF2-40B4-BE49-F238E27FC236}">
                <a16:creationId xmlns:a16="http://schemas.microsoft.com/office/drawing/2014/main" xmlns="" id="{A5C9999B-DD01-9B19-273F-9F323C3A2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9807" y="524404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842" y="1055077"/>
            <a:ext cx="6068542" cy="53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067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:a16="http://schemas.microsoft.com/office/drawing/2014/main" xmlns="" id="{3CE5286D-144D-E0CC-EA3B-BCFF1F899DCB}"/>
              </a:ext>
            </a:extLst>
          </p:cNvPr>
          <p:cNvSpPr txBox="1"/>
          <p:nvPr/>
        </p:nvSpPr>
        <p:spPr>
          <a:xfrm>
            <a:off x="3214587" y="19320"/>
            <a:ext cx="6451952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Where’s your school?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xmlns="" id="{ED05AD8D-D881-34B9-BBF5-6CA3DB5DE55A}"/>
              </a:ext>
            </a:extLst>
          </p:cNvPr>
          <p:cNvSpPr/>
          <p:nvPr/>
        </p:nvSpPr>
        <p:spPr>
          <a:xfrm>
            <a:off x="5708650" y="1011823"/>
            <a:ext cx="4344829" cy="1154008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A. </a:t>
            </a:r>
            <a:r>
              <a:rPr lang="vi-VN" sz="4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in the city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4 Rectángulo">
            <a:extLst>
              <a:ext uri="{FF2B5EF4-FFF2-40B4-BE49-F238E27FC236}">
                <a16:creationId xmlns:a16="http://schemas.microsoft.com/office/drawing/2014/main" xmlns="" id="{AD9B660E-3AF8-A8E9-E0D0-B80664720E3C}"/>
              </a:ext>
            </a:extLst>
          </p:cNvPr>
          <p:cNvSpPr/>
          <p:nvPr/>
        </p:nvSpPr>
        <p:spPr>
          <a:xfrm>
            <a:off x="5720862" y="2742835"/>
            <a:ext cx="4663658" cy="156344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B. </a:t>
            </a:r>
            <a:r>
              <a:rPr lang="vi-VN" sz="4000" b="1" noProof="0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in the mountains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xmlns="" id="{4757459C-C82D-7012-D37A-C67E19BED3CC}"/>
              </a:ext>
            </a:extLst>
          </p:cNvPr>
          <p:cNvSpPr/>
          <p:nvPr/>
        </p:nvSpPr>
        <p:spPr>
          <a:xfrm>
            <a:off x="5720862" y="4883279"/>
            <a:ext cx="4812808" cy="150216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C. </a:t>
            </a:r>
            <a:r>
              <a:rPr lang="vi-VN" sz="4000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in the town</a:t>
            </a: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xmlns="" id="{08F20213-BC29-8FAC-CB83-FE5D48D4E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43195" y="495699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xmlns="" id="{3006A283-2C09-2D30-9A43-4D696AD38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40731" y="28900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2 Imagen">
            <a:extLst>
              <a:ext uri="{FF2B5EF4-FFF2-40B4-BE49-F238E27FC236}">
                <a16:creationId xmlns:a16="http://schemas.microsoft.com/office/drawing/2014/main" xmlns="" id="{A5C9999B-DD01-9B19-273F-9F323C3A2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3670" y="109193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069" y="930585"/>
            <a:ext cx="5523455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776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242</Words>
  <Application>Microsoft Office PowerPoint</Application>
  <PresentationFormat>Custom</PresentationFormat>
  <Paragraphs>66</Paragraphs>
  <Slides>21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1_Office Theme</vt:lpstr>
      <vt:lpstr>Teacher: Vu Thu Thuy.</vt:lpstr>
      <vt:lpstr>Slide 2</vt:lpstr>
      <vt:lpstr>Slide 3</vt:lpstr>
      <vt:lpstr>Slide 4</vt:lpstr>
      <vt:lpstr>Slide 5</vt:lpstr>
      <vt:lpstr>1.Look,listen and repeat.</vt:lpstr>
      <vt:lpstr>Slide 7</vt:lpstr>
      <vt:lpstr>Slide 8</vt:lpstr>
      <vt:lpstr>Slide 9</vt:lpstr>
      <vt:lpstr>Slide 10</vt:lpstr>
      <vt:lpstr>Where  is your school?</vt:lpstr>
      <vt:lpstr>2.Listen, point and say.</vt:lpstr>
      <vt:lpstr>Where  is your ________?</vt:lpstr>
      <vt:lpstr>It is in the  ___________. </vt:lpstr>
      <vt:lpstr>It is in the  _______. </vt:lpstr>
      <vt:lpstr>It is in the  _________. </vt:lpstr>
      <vt:lpstr>Where’s your school?</vt:lpstr>
      <vt:lpstr>Where’s your school?</vt:lpstr>
      <vt:lpstr>Where’s your school?</vt:lpstr>
      <vt:lpstr>Where’s your school?</vt:lpstr>
      <vt:lpstr>Look and complete.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 Rong Primary School</dc:title>
  <dc:creator>Admin</dc:creator>
  <cp:lastModifiedBy>Windows User</cp:lastModifiedBy>
  <cp:revision>55</cp:revision>
  <dcterms:created xsi:type="dcterms:W3CDTF">2024-11-13T12:16:32Z</dcterms:created>
  <dcterms:modified xsi:type="dcterms:W3CDTF">2025-11-25T08:21:50Z</dcterms:modified>
</cp:coreProperties>
</file>