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65" r:id="rId3"/>
    <p:sldId id="292" r:id="rId4"/>
    <p:sldId id="282" r:id="rId5"/>
    <p:sldId id="266" r:id="rId6"/>
    <p:sldId id="268" r:id="rId7"/>
    <p:sldId id="269" r:id="rId8"/>
    <p:sldId id="283" r:id="rId9"/>
    <p:sldId id="294" r:id="rId10"/>
    <p:sldId id="259" r:id="rId11"/>
    <p:sldId id="267" r:id="rId12"/>
    <p:sldId id="271" r:id="rId13"/>
    <p:sldId id="272" r:id="rId14"/>
    <p:sldId id="284" r:id="rId15"/>
    <p:sldId id="273" r:id="rId16"/>
    <p:sldId id="285" r:id="rId17"/>
    <p:sldId id="295" r:id="rId18"/>
    <p:sldId id="287" r:id="rId19"/>
    <p:sldId id="288" r:id="rId20"/>
    <p:sldId id="286" r:id="rId21"/>
    <p:sldId id="290" r:id="rId22"/>
    <p:sldId id="291" r:id="rId2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3FC"/>
    <a:srgbClr val="FFF89A"/>
    <a:srgbClr val="EA85B9"/>
    <a:srgbClr val="D34CD6"/>
    <a:srgbClr val="9CDCF8"/>
    <a:srgbClr val="F2D6C6"/>
    <a:srgbClr val="FDE59B"/>
    <a:srgbClr val="E07235"/>
    <a:srgbClr val="EB54E9"/>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86" autoAdjust="0"/>
    <p:restoredTop sz="94660"/>
  </p:normalViewPr>
  <p:slideViewPr>
    <p:cSldViewPr snapToGrid="0">
      <p:cViewPr varScale="1">
        <p:scale>
          <a:sx n="73" d="100"/>
          <a:sy n="73" d="100"/>
        </p:scale>
        <p:origin x="252"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86" units="cm"/>
          <inkml:channel name="Y" type="integer" max="1080" units="cm"/>
          <inkml:channel name="T" type="integer" max="2.14748E9" units="dev"/>
        </inkml:traceFormat>
        <inkml:channelProperties>
          <inkml:channelProperty channel="X" name="resolution" value="106.34304" units="1/cm"/>
          <inkml:channelProperty channel="Y" name="resolution" value="62.06897" units="1/cm"/>
          <inkml:channelProperty channel="T" name="resolution" value="1" units="1/dev"/>
        </inkml:channelProperties>
      </inkml:inkSource>
      <inkml:timestamp xml:id="ts0" timeString="2025-09-22T03:35:55.894"/>
    </inkml:context>
    <inkml:brush xml:id="br0">
      <inkml:brushProperty name="width" value="0.05292" units="cm"/>
      <inkml:brushProperty name="height" value="0.05292" units="cm"/>
      <inkml:brushProperty name="color" value="#FF0000"/>
    </inkml:brush>
  </inkml:definitions>
  <inkml:trace contextRef="#ctx0" brushRef="#br0">8427 3529 0,'40'0'172,"0"0"-141,80 0 0,-40 0 0,-80 40 110,0 0-110,0 0 0,-40 40-15,0-40 0,0 41 15,0-41 110,160-40 234,-39 0-344,-41 0 0,-40 40 141,0 0-156,40-40 15,-40 40 0,0 0-31,0 0 31,0 0-31,0 0 141,-40-40-47,0 0-79,-1 0-15,1 0 63,0 0 62,0 0-47,0 0-62,0 0 15,0 0 0,0 0 16,-1 0-16</inkml:trace>
  <inkml:trace contextRef="#ctx0" brushRef="#br0" timeOffset="3982.5478">9309 3448 0,'-40'0'156,"0"41"-140,40-1 15,0 0 78,0 0-46,0 0-47,-40 0 15,40 0 0,0 0-31,0 41 31,0-41 1,0 0 14,0 0 1,0 0-15,0 0 46,40 0 31,0-40-15,0 0-63,0 0 47,1 0 16,-41-40-32,40 40-46,0-40-16,-40 0 31,40 0 1,-40 0-1,0-41 0,0 41 0,40 0 1,-40 0-1,0 0 16,0 0-32,0 0 48,0 0 93,0 0-109,-40 40 62,0 0 282,0 0-375,0 0 499,-1 0-374,41-41-110</inkml:trace>
  <inkml:trace contextRef="#ctx0" brushRef="#br0" timeOffset="20763.2371">25239 3529 0,'41'0'359,"-1"0"-343,0 0 30,0 0-14,0 40-1,0-40 0,-40 40-31,40-40 31,-40 40-31,0 0 47,41-40 0,-41 40-16,0 40 1,0-39-1,0-1 0,-41-40 204,-39 0-189,-40 0-14,80 0-1,-1 0-31,1 0 31,80 0 157,1 0-157,-1 0 0,0 0 0,0 0-15,0 0 15,0 0 16,0 0 78,-40 80-94,0-40-31,0 0 32,0 0-17,0 0 1,0 0 15,-40-40 235,0 0-219,0 0 0,0 0-16,0 40 31,0-40-46,-1 0 46,1 0 1,0 0 78</inkml:trace>
  <inkml:trace contextRef="#ctx0" brushRef="#br0" timeOffset="23899.3041">25882 3448 0,'0'41'172,"0"-1"-156,0 40 15,0-40 0,0 0-31,0 0 47,0 0 31,40-80 235,-40 0-298,40 40 16,0 0 79,0 0-32,0 0-31,0 0-16,-40 40-15,40-40 15,-40 40 16,41-40-32,-41 40 32,40 1 16,-40-1-32,40 0 32,-40 0-48,0 0 126,-40 0-79,0 0 32,-1-40-16,1 0-47,0 0 63,0 0-47,0 0 16,0 0-32,0 0 16</inkml:trace>
  <inkml:trace contextRef="#ctx0" brushRef="#br0" timeOffset="27859.8915">25962 3448 0,'40'0'391,"0"0"-235,0 0 141,0 0-234,0 0 15,-40-40-47,41 40 63,-1 0 46,0 0 1173,0 0-1188</inkml:trace>
  <inkml:trace contextRef="#ctx0" brushRef="#br0" timeOffset="34638.7231">6179 8462 0,'41'0'219,"-1"0"-204,0 0 17,0 0 14,0 0-30,0 0 15,0 40 16,-40 0-16,0 0-15,0 0 15,-40 40 1,0-80-17,0 121 1,0-121-16,-40 40 47,80 0-16,-41-40 47,82 0 125,-1-40-172,0 40-31,0 0 32,0 0-1,0 0 0,40 0 0,1 0 1,-41 0-1,-40 40 0,0 0 16,0 0 16,0 0-48,0 40 16,0-40 1,-40-40 15,0 41-32,40-1 16,-41-40 1,1 0 15,40 40-16,-40-40 0,0 0 0,0 0 94,0 0-93,0 0-1,0 0 0</inkml:trace>
  <inkml:trace contextRef="#ctx0" brushRef="#br0" timeOffset="37860.7342">6942 8462 0,'0'40'219,"0"0"-188,0 0-15,0 40 15,0-40 0,0 0 0,0 0 32,0 1-32,0-82 250,40 41-265,0 0 62,0 0 0,0 0-47,0 0 16,1 0 0,-1 0 0,0 0-16,0 0 79,-40 41-63,0-1-16,0 0 16,40-40-16,-40 40-15,0 0 15,0 0 31,0 0-30,0 0 30,0 0-15,-40 1-16,0-41 94,0 0-109,0 0 46,-1 0 1,1 0-32,0 0-15</inkml:trace>
  <inkml:trace contextRef="#ctx0" brushRef="#br0" timeOffset="39624.6472">6982 8381 0,'40'0'218,"0"0"-202,0 0 15,0 0 16,1 0-16,-1 0 1,0 0-1,0 0 0,0 0 0,0 0 1,0 0 61</inkml:trace>
  <inkml:trace contextRef="#ctx0" brushRef="#br0" timeOffset="46795.2311">8507 13715 0,'-40'0'297,"0"0"-281,-1 0 30,1 0 1,0 41-31,0-1 15,40 40 0,0-40-31,0 0 47,0 0-15,0 0-1,0 0 0,0 0 63,0 1-63,0-1 0,0 0 1,40 0-1,-40 0-16,40-40 1,0 40 15,-40 0 63,41-40-63,-1 0 1,-40 40-17,40-40 141,0 0-93,0-40 15,-40 0-47,0 0 16,0 0 0,0 0 31,0 0 0,0 0-46,-40 40 61,40-41-61,-40 41-1,0 0 156,40 41-109,0-1-62,-40-40 31,40 40-16</inkml:trace>
  <inkml:trace contextRef="#ctx0" brushRef="#br0" timeOffset="50307.0692">8948 13715 0,'0'41'156,"-40"79"-124,40-80-1,0 0 0,0 0 0,0 0 1,0 0-1,0 0 109,0 41-108,0-41-1,40 0 0,0 0 47,-40 0-46,40-40 30,1 0-15,-1 0 187,0-40-202,-40 0-1,40 0 16,0 40-16,-40-40-15,0 0 15,0-1 16,0 1 0,0 0-16,0 0 0,0 0 0,0 0 141,-40 0-109,0 0 46,40 0-62,-40 40-31,0-40 15,-1 40 16,41-41 15,-40 41-46,40-40 78,0 0 31</inkml:trace>
  <inkml:trace contextRef="#ctx0" brushRef="#br0" timeOffset="62012.947">26443 8502 0,'-40'0'360,"0"0"-298,40 40-30,-40 0-1,40 0 0,0 0 0,-40-40 1,40 80-1,0 1 0,0-1 0,0-40-31,0 40 32,0-40-1,0 0-31,0 0 31,0 1-15,0-1-1,0 0 17,80 0-1,-40 0 0,0 0 0,0-40 1,1 0 30,-1 0-31,0 0 16,-40-40-16,0 0 1,0 0-1,0 0 0,0-81 16,0 81-31,0 0 15,0 0-15,0 0 15,0 0 0,0 0 47,-40 40-15,0 0 15,-1 0-16,1 0-30,0 40 46,0-40-47,0 40 0,40 0 0,-40 0 1,40 0 46</inkml:trace>
  <inkml:trace contextRef="#ctx0" brushRef="#br0" timeOffset="65641.7394">26965 8582 0,'0'40'172,"0"0"-141,0 0 0,0 0 1,0 41-1,0-41 0,0 0 0,0 0 1,0 0 30,0 0-46,0 0 31,40-40 78,-40 40-94,40 0 16,0-40 15,0 0 16,1-40 344,-1 0-390,0 0-17,0-40 16,-40 40-31,0-40 32,40 39-32,0-79 31,-40 80 172,0 0-172,-40 0-15,0 0 78,40 0-32,-40 40-31,40-40 16,-40-1-15,0 41-1,-1 0 63,1 0-16,40 41 156,-40-1-187,40 0 15,0 0-30,0 0-1,0 0 0,0 0 47,-40-40 360</inkml:trace>
  <inkml:trace contextRef="#ctx0" brushRef="#br0" timeOffset="72370.6382">23434 13836 0,'0'-40'188,"40"40"-173,0 0 17,0 0 14,0 0-30,41 0 15,-41 80 1,0-80 14,-40 40-30,0 0 62,0 0-31,0 0 0,-40 0 15,0-40 17,40 40-48,-41-40 0,1 0 0,0 0 1,0 0 14,40 41 79,-40-41-93,80 0 218,0 0-203,0 0-16,0 0 63,1 0-1,-1 40-30,-40 0-48,0 0 17,40 0-1,0 0 0,-40 0 0,0 0 1,0 0-1,0 1 0,0-1 47,-40-40-31,0 0-16,0 40 1,-1-40-1,1 0 16,0 0-16,0 0 32,0 0 77</inkml:trace>
  <inkml:trace contextRef="#ctx0" brushRef="#br0" timeOffset="76639.0077">24196 13756 0,'-40'0'172,"40"40"-125,-40-40-16,0 40 1,40 0-1,0 0-31,0 0 31,0 0 16,0 0-16,0 0-15,0 0 15,0 1 0,0-1 1,0 0-1,0 0 0,0 0 0,0 0 16,0 0 31,40 0-46,0 0 61,0 1-30,0-41-16,0 0 328,-40-41-344,0-39 32,0 40-32,0 0 94,0 0-94,41 0-15,-41 0 31,0 0 31,0-1-47,0 1 0,0 0 16,0 0 0,0 0 0,0 0-32,0 0 17,0 0-1,0 0 94,-41 40 16,1 0 265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4.20712" units="1/cm"/>
          <inkml:channelProperty channel="Y" name="resolution" value="44.13793" units="1/cm"/>
          <inkml:channelProperty channel="T" name="resolution" value="1" units="1/dev"/>
        </inkml:channelProperties>
      </inkml:inkSource>
      <inkml:timestamp xml:id="ts0" timeString="2025-09-22T09:01:10.633"/>
    </inkml:context>
    <inkml:brush xml:id="br0">
      <inkml:brushProperty name="width" value="0.05292" units="cm"/>
      <inkml:brushProperty name="height" value="0.05292" units="cm"/>
      <inkml:brushProperty name="color" value="#FF0000"/>
    </inkml:brush>
  </inkml:definitions>
  <inkml:trace contextRef="#ctx0" brushRef="#br0">28153 3324 0,'0'-25'63,"0"0"-32,0 0-16,0 1 1,0-1 0,-24 0-1,24 0-15,-25 0 16,-25 1 0,25-1-16,0 0 15,-24 25 1,24-25-1,-25 0 1,-74 1 0,-74-26-1,0 50 1,49 0 0,0-25-1,50 25-15,74-25 16,0 25-16,-74-24 15,49 24-15,1 0 16,24 0-16,-74-25 16,24 25-1,26 0-15,-100 0 16,74 0 15,-24-25-15,-50 0-1,50 25 1,49 0-16,-24 0 16,49 0-16,-49 0 0,-1 0 15,-73 0 1,24 0 0,0 0-1,-25 0 1,50 0-1,-26 0 1,51 0 0,0 0-1,-26 0 17,76 0-32,-1 0 15,-25 0-15,25 0 0,1 0 16,-1 0-1,0 0-15,25 25 16,-25-25-16,25 25 16,-25-25-16,1 0 31,-1 25-15,0-1 15,0 1-16,25 0 1,-25-25-16,1 0 16,-26 25-16,25-25 15,-24 25 1,24-1 0,0-24 15,25 25-16,-25-25 1,0 0 0,1 0 15,-1 0-15,-75 75-1,76-75 1,-1 24-16,0 1 15,0 0 1,25 0 0,-25-25 15,25 25 0,-24-25-15,24 24-1,0 1-15,-25-25 16,25 25-16,0 0 16,-25-25-1,25 25 17,0-1-17,0 1 1,-25 0-1,25 0-15,-25 0 16,25-1 0,0 1-1,0 0 17,0 25-17,0-26 1,0 1-1,0 0 1,0 0 0,0 0-1,25 0 1,-25-1 0,25 1-1,-25 0 1,25 0-1,24 0 1,-24-1 0,25 26 15,-25-25-15,-1 24-1,125 1 1,-25 0-1,-74-50-15,74 24 16,-50 1-16,1-25 16,-1 0-16,-49 25 15,0 0-15,0-25 16,-1 0-16,26 0 16,-25 25-16,49 24 15,-24-24 1,24 0-1,1 0 1,-26-1 15,-24-24-31,50 0 16,-51 25-16,26-25 16,49 25-1,-49-25-15,-25 0 16,49 0-16,-24 25 0,-1-25 15,50 0 1,1 25 0,-1-25-1,0 0 1,-24 0 0,24 0-1,-25 0 1,-49 0-16,49 0 15,-49 0 1,25 0-16,-1 0 16,51 0-1,-1 0 1,-50 0 0,51 0-16,98 0 15,-173 0-15,24 0 16,1-25-1,0 25 1,-1 0 0,1 0-1,24-25 1,-49 0 0,25 0-1,-1 1 1,26 24-1,-1-50 1,1 25 0,-1 0 15,25 1-15,-24-26-1,-26 25 1,26-24-1,-51 24-15,26 0 16,-25 0 0,0 0-1,24 1 1,-49-1 0,25 25-1,25-25 1,-25 0-1,-1 0 17,-24 1-17,25-1 17,-25 0-17,25 0 16,-25-24-15,0 24 0,0 0-1,0 0-15,0 0 32,0 0-17,0 1 16,0-1-15,0 0 0,0-25-1,0 26 1,0-1-16,0 0 16,0 0-1,0 0 16,0 1-15,0-1 15,0 0-15,0 0 15,0 0-15,-25 25-1,0-49-15,25 24 16,-24 25 0,-1-25-1,0-24 1,0 49 0,25-25-1,-25 25 1,1 0-1,-1 0 17,0-25-32,0 25 15,0 0 1,0 0 0,1 0 15,-1 0 0</inkml:trace>
  <inkml:trace contextRef="#ctx0" brushRef="#br0" timeOffset="3443.8783">19745 4242 0,'24'0'250,"1"0"-234,0 0-16,-25-25 16,50 25-1,-26 0 1,1 0-1,0 0 1,0-25 0,0 25-1,-1 0 1,1 0 0,0 0-1,25 0 16,-26 0-15,51 0 0,-26 0-1,-24 0-15,25 0 16,-25 0 0,24 0-16,-24 0 15,0 0-15,0 0 0,-1 0 16,51 0-1,-1 0 1,-24 0 0,24 0-1,-49 0 1,0 0 0,25 0-1,-1 0 16,-24 0-31,25 0 16,-1 0-16,-24 0 16,25 0-1,24 0 1,-49 0 0,24 0-1,1 0 1,0 0-1,-26 0 1,1 0 0,0 0-1,0 0-15,24 0 16,-24 0 0,0 0-16,25 0 15,-1 0 16,-24 0-15,25 0 0,-25 0-16,-1 0 15,1 0-15,0 0 0,0 0 16,0 0 0,24 0-1,100 0 1,-75 0-1,-24 0 1,-25 0 0,0 0 46,24 0-46,1 0-1,-1 0-15,-24 0 16,99 0 0,-74 0-1,24 0 1,26 0 0,-76 0-1,1 0 126,0-25-126,25 25-15,-26 0 16,1 0 0,0 0-16,49 0 15,-49 0-15,0 0 16,0 0 78,0 0-94,-1 0 15,1 0 1,0 0 0,25 0-16,-26 0 15,26 0 1,0 0-16,-26 0 15,1 0 1,0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microsoft.com/office/2007/relationships/hdphoto" Target="../media/hdphoto10.wdp"/><Relationship Id="rId3" Type="http://schemas.microsoft.com/office/2007/relationships/hdphoto" Target="../media/hdphoto8.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 Id="rId6" Type="http://schemas.microsoft.com/office/2007/relationships/hdphoto" Target="../media/hdphoto9.wdp"/><Relationship Id="rId11" Type="http://schemas.openxmlformats.org/officeDocument/2006/relationships/image" Target="../media/image20.jpeg"/><Relationship Id="rId5" Type="http://schemas.openxmlformats.org/officeDocument/2006/relationships/image" Target="../media/image17.png"/><Relationship Id="rId10" Type="http://schemas.microsoft.com/office/2007/relationships/hdphoto" Target="../media/hdphoto11.wdp"/><Relationship Id="rId4" Type="http://schemas.openxmlformats.org/officeDocument/2006/relationships/image" Target="../media/image16.jpe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microsoft.com/office/2007/relationships/hdphoto" Target="../media/hdphoto15.wdp"/><Relationship Id="rId3" Type="http://schemas.microsoft.com/office/2007/relationships/hdphoto" Target="../media/hdphoto12.wdp"/><Relationship Id="rId7"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14.wdp"/><Relationship Id="rId4" Type="http://schemas.microsoft.com/office/2007/relationships/hdphoto" Target="../media/hdphoto1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6.png"/><Relationship Id="rId17" Type="http://schemas.openxmlformats.org/officeDocument/2006/relationships/image" Target="../media/image8.emf"/><Relationship Id="rId2" Type="http://schemas.openxmlformats.org/officeDocument/2006/relationships/image" Target="../media/image1.png"/><Relationship Id="rId16" Type="http://schemas.openxmlformats.org/officeDocument/2006/relationships/customXml" Target="../ink/ink1.xml"/><Relationship Id="rId1" Type="http://schemas.openxmlformats.org/officeDocument/2006/relationships/slideLayout" Target="../slideLayouts/slideLayout5.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ustomXml" Target="../ink/ink2.xml"/><Relationship Id="rId1" Type="http://schemas.openxmlformats.org/officeDocument/2006/relationships/slideLayout" Target="../slideLayouts/slideLayout5.xml"/><Relationship Id="rId5"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655" y="193963"/>
            <a:ext cx="11055927" cy="62899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smtClean="0">
                <a:solidFill>
                  <a:srgbClr val="FF0000"/>
                </a:solidFill>
                <a:latin typeface="Times New Roman" panose="02020603050405020304" pitchFamily="18" charset="0"/>
                <a:cs typeface="Times New Roman" panose="02020603050405020304" pitchFamily="18" charset="0"/>
              </a:rPr>
              <a:t>LUYỆN TẬP 1</a:t>
            </a:r>
            <a:endParaRPr lang="en-US" sz="9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116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655" y="193963"/>
            <a:ext cx="11055927" cy="62899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smtClean="0">
                <a:solidFill>
                  <a:srgbClr val="FF0000"/>
                </a:solidFill>
                <a:latin typeface="Times New Roman" panose="02020603050405020304" pitchFamily="18" charset="0"/>
                <a:cs typeface="Times New Roman" panose="02020603050405020304" pitchFamily="18" charset="0"/>
              </a:rPr>
              <a:t>LUYỆN TẬP 2</a:t>
            </a:r>
            <a:endParaRPr lang="en-US" sz="9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705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id="{666D02AC-79E3-8248-9840-6A37C58AFCA9}"/>
              </a:ext>
            </a:extLst>
          </p:cNvPr>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C6B3037E-AC3D-8441-A1CC-97DC8F82B4C6}"/>
              </a:ext>
            </a:extLst>
          </p:cNvPr>
          <p:cNvSpPr txBox="1"/>
          <p:nvPr/>
        </p:nvSpPr>
        <p:spPr>
          <a:xfrm>
            <a:off x="2069125" y="1128788"/>
            <a:ext cx="1290590" cy="523220"/>
          </a:xfrm>
          <a:prstGeom prst="rect">
            <a:avLst/>
          </a:prstGeom>
          <a:noFill/>
        </p:spPr>
        <p:txBody>
          <a:bodyPr wrap="square" rtlCol="0">
            <a:spAutoFit/>
          </a:bodyPr>
          <a:lstStyle/>
          <a:p>
            <a:pPr algn="ctr"/>
            <a:r>
              <a:rPr lang="en-VN" sz="2800" dirty="0"/>
              <a:t>Đ, S?</a:t>
            </a:r>
          </a:p>
        </p:txBody>
      </p:sp>
      <p:grpSp>
        <p:nvGrpSpPr>
          <p:cNvPr id="9" name="Group 8">
            <a:extLst>
              <a:ext uri="{FF2B5EF4-FFF2-40B4-BE49-F238E27FC236}">
                <a16:creationId xmlns:a16="http://schemas.microsoft.com/office/drawing/2014/main" id="{B35A33AA-B4FF-DB45-8B47-1748BA1643D5}"/>
              </a:ext>
            </a:extLst>
          </p:cNvPr>
          <p:cNvGrpSpPr/>
          <p:nvPr/>
        </p:nvGrpSpPr>
        <p:grpSpPr>
          <a:xfrm>
            <a:off x="2270364" y="2352136"/>
            <a:ext cx="8360490" cy="2386015"/>
            <a:chOff x="2270364" y="2352136"/>
            <a:chExt cx="8360490" cy="2386015"/>
          </a:xfrm>
        </p:grpSpPr>
        <p:grpSp>
          <p:nvGrpSpPr>
            <p:cNvPr id="4" name="Group 3">
              <a:extLst>
                <a:ext uri="{FF2B5EF4-FFF2-40B4-BE49-F238E27FC236}">
                  <a16:creationId xmlns:a16="http://schemas.microsoft.com/office/drawing/2014/main" id="{6ADD9B45-DEDD-4C49-B439-1A711C02D7FA}"/>
                </a:ext>
              </a:extLst>
            </p:cNvPr>
            <p:cNvGrpSpPr/>
            <p:nvPr/>
          </p:nvGrpSpPr>
          <p:grpSpPr>
            <a:xfrm>
              <a:off x="2270364" y="2352136"/>
              <a:ext cx="7319730" cy="2386015"/>
              <a:chOff x="2270364" y="2352136"/>
              <a:chExt cx="7319730" cy="2386015"/>
            </a:xfrm>
          </p:grpSpPr>
          <p:sp>
            <p:nvSpPr>
              <p:cNvPr id="46" name="Rectangle 45">
                <a:extLst>
                  <a:ext uri="{FF2B5EF4-FFF2-40B4-BE49-F238E27FC236}">
                    <a16:creationId xmlns:a16="http://schemas.microsoft.com/office/drawing/2014/main" id="{A493CE9F-241F-884B-92FF-A51D35C2B3F6}"/>
                  </a:ext>
                </a:extLst>
              </p:cNvPr>
              <p:cNvSpPr/>
              <p:nvPr/>
            </p:nvSpPr>
            <p:spPr>
              <a:xfrm>
                <a:off x="2586160" y="2352136"/>
                <a:ext cx="755335" cy="707886"/>
              </a:xfrm>
              <a:prstGeom prst="rect">
                <a:avLst/>
              </a:prstGeom>
            </p:spPr>
            <p:txBody>
              <a:bodyPr wrap="none">
                <a:spAutoFit/>
              </a:bodyPr>
              <a:lstStyle/>
              <a:p>
                <a:r>
                  <a:rPr lang="vi-VN" sz="4000" dirty="0"/>
                  <a:t>35</a:t>
                </a:r>
              </a:p>
            </p:txBody>
          </p:sp>
          <p:sp>
            <p:nvSpPr>
              <p:cNvPr id="47" name="Rectangle 46">
                <a:extLst>
                  <a:ext uri="{FF2B5EF4-FFF2-40B4-BE49-F238E27FC236}">
                    <a16:creationId xmlns:a16="http://schemas.microsoft.com/office/drawing/2014/main" id="{01E0F44A-0F60-3846-A88A-48829EB0E7B8}"/>
                  </a:ext>
                </a:extLst>
              </p:cNvPr>
              <p:cNvSpPr/>
              <p:nvPr/>
            </p:nvSpPr>
            <p:spPr>
              <a:xfrm>
                <a:off x="2270364" y="2801811"/>
                <a:ext cx="453970" cy="646331"/>
              </a:xfrm>
              <a:prstGeom prst="rect">
                <a:avLst/>
              </a:prstGeom>
            </p:spPr>
            <p:txBody>
              <a:bodyPr wrap="none">
                <a:spAutoFit/>
              </a:bodyPr>
              <a:lstStyle/>
              <a:p>
                <a:r>
                  <a:rPr lang="vi-VN" sz="3600" dirty="0"/>
                  <a:t>+</a:t>
                </a:r>
              </a:p>
            </p:txBody>
          </p:sp>
          <p:sp>
            <p:nvSpPr>
              <p:cNvPr id="48" name="Rectangle 47">
                <a:extLst>
                  <a:ext uri="{FF2B5EF4-FFF2-40B4-BE49-F238E27FC236}">
                    <a16:creationId xmlns:a16="http://schemas.microsoft.com/office/drawing/2014/main" id="{C4D336D7-8138-6C44-8236-4131DA8931F9}"/>
                  </a:ext>
                </a:extLst>
              </p:cNvPr>
              <p:cNvSpPr/>
              <p:nvPr/>
            </p:nvSpPr>
            <p:spPr>
              <a:xfrm>
                <a:off x="2598108" y="3181647"/>
                <a:ext cx="449442" cy="707886"/>
              </a:xfrm>
              <a:prstGeom prst="rect">
                <a:avLst/>
              </a:prstGeom>
            </p:spPr>
            <p:txBody>
              <a:bodyPr wrap="square">
                <a:spAutoFit/>
              </a:bodyPr>
              <a:lstStyle/>
              <a:p>
                <a:r>
                  <a:rPr lang="vi-VN" sz="4000" dirty="0"/>
                  <a:t>4</a:t>
                </a:r>
              </a:p>
            </p:txBody>
          </p:sp>
          <p:cxnSp>
            <p:nvCxnSpPr>
              <p:cNvPr id="49" name="Straight Connector 48">
                <a:extLst>
                  <a:ext uri="{FF2B5EF4-FFF2-40B4-BE49-F238E27FC236}">
                    <a16:creationId xmlns:a16="http://schemas.microsoft.com/office/drawing/2014/main" id="{D40CDBBF-3FC5-3846-A4DD-0812E7C2AC4F}"/>
                  </a:ext>
                </a:extLst>
              </p:cNvPr>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0626C49-AD48-5D45-80B3-04EDDAA1651C}"/>
                  </a:ext>
                </a:extLst>
              </p:cNvPr>
              <p:cNvSpPr/>
              <p:nvPr/>
            </p:nvSpPr>
            <p:spPr>
              <a:xfrm>
                <a:off x="2881125" y="4020860"/>
                <a:ext cx="470000" cy="707886"/>
              </a:xfrm>
              <a:prstGeom prst="rect">
                <a:avLst/>
              </a:prstGeom>
            </p:spPr>
            <p:txBody>
              <a:bodyPr wrap="none">
                <a:spAutoFit/>
              </a:bodyPr>
              <a:lstStyle/>
              <a:p>
                <a:r>
                  <a:rPr lang="vi-VN" sz="4000" dirty="0"/>
                  <a:t>5</a:t>
                </a:r>
              </a:p>
            </p:txBody>
          </p:sp>
          <p:sp>
            <p:nvSpPr>
              <p:cNvPr id="51" name="Rectangle 50">
                <a:extLst>
                  <a:ext uri="{FF2B5EF4-FFF2-40B4-BE49-F238E27FC236}">
                    <a16:creationId xmlns:a16="http://schemas.microsoft.com/office/drawing/2014/main" id="{AF38F6A9-9122-844E-9790-C093D79649E4}"/>
                  </a:ext>
                </a:extLst>
              </p:cNvPr>
              <p:cNvSpPr/>
              <p:nvPr/>
            </p:nvSpPr>
            <p:spPr>
              <a:xfrm>
                <a:off x="2600030" y="4020364"/>
                <a:ext cx="470000" cy="707886"/>
              </a:xfrm>
              <a:prstGeom prst="rect">
                <a:avLst/>
              </a:prstGeom>
            </p:spPr>
            <p:txBody>
              <a:bodyPr wrap="none">
                <a:spAutoFit/>
              </a:bodyPr>
              <a:lstStyle/>
              <a:p>
                <a:r>
                  <a:rPr lang="vi-VN" sz="4000" dirty="0"/>
                  <a:t>7</a:t>
                </a:r>
              </a:p>
            </p:txBody>
          </p:sp>
          <p:sp>
            <p:nvSpPr>
              <p:cNvPr id="52" name="Rectangle 51">
                <a:extLst>
                  <a:ext uri="{FF2B5EF4-FFF2-40B4-BE49-F238E27FC236}">
                    <a16:creationId xmlns:a16="http://schemas.microsoft.com/office/drawing/2014/main" id="{8D4A7FB0-62E6-9B4E-A119-ABAEC706FD2F}"/>
                  </a:ext>
                </a:extLst>
              </p:cNvPr>
              <p:cNvSpPr/>
              <p:nvPr/>
            </p:nvSpPr>
            <p:spPr>
              <a:xfrm>
                <a:off x="5692302" y="2361541"/>
                <a:ext cx="755335" cy="707886"/>
              </a:xfrm>
              <a:prstGeom prst="rect">
                <a:avLst/>
              </a:prstGeom>
            </p:spPr>
            <p:txBody>
              <a:bodyPr wrap="none">
                <a:spAutoFit/>
              </a:bodyPr>
              <a:lstStyle/>
              <a:p>
                <a:r>
                  <a:rPr lang="vi-VN" sz="4000" dirty="0"/>
                  <a:t>59</a:t>
                </a:r>
              </a:p>
            </p:txBody>
          </p:sp>
          <p:sp>
            <p:nvSpPr>
              <p:cNvPr id="53" name="Rectangle 52">
                <a:extLst>
                  <a:ext uri="{FF2B5EF4-FFF2-40B4-BE49-F238E27FC236}">
                    <a16:creationId xmlns:a16="http://schemas.microsoft.com/office/drawing/2014/main" id="{6C4A48F6-ED71-6043-BE22-BC68B604DAAA}"/>
                  </a:ext>
                </a:extLst>
              </p:cNvPr>
              <p:cNvSpPr/>
              <p:nvPr/>
            </p:nvSpPr>
            <p:spPr>
              <a:xfrm>
                <a:off x="5330012" y="2811216"/>
                <a:ext cx="338554" cy="646331"/>
              </a:xfrm>
              <a:prstGeom prst="rect">
                <a:avLst/>
              </a:prstGeom>
            </p:spPr>
            <p:txBody>
              <a:bodyPr wrap="none">
                <a:spAutoFit/>
              </a:bodyPr>
              <a:lstStyle/>
              <a:p>
                <a:r>
                  <a:rPr lang="vi-VN" sz="3600" dirty="0"/>
                  <a:t>-</a:t>
                </a:r>
              </a:p>
            </p:txBody>
          </p:sp>
          <p:sp>
            <p:nvSpPr>
              <p:cNvPr id="54" name="Rectangle 53">
                <a:extLst>
                  <a:ext uri="{FF2B5EF4-FFF2-40B4-BE49-F238E27FC236}">
                    <a16:creationId xmlns:a16="http://schemas.microsoft.com/office/drawing/2014/main" id="{CBC01C91-E34C-2448-89DF-4C57C1B94B3A}"/>
                  </a:ext>
                </a:extLst>
              </p:cNvPr>
              <p:cNvSpPr/>
              <p:nvPr/>
            </p:nvSpPr>
            <p:spPr>
              <a:xfrm>
                <a:off x="5921222" y="3191052"/>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a16="http://schemas.microsoft.com/office/drawing/2014/main" id="{5EC4CABC-2C3A-8D41-A524-82417D1E0D78}"/>
                  </a:ext>
                </a:extLst>
              </p:cNvPr>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0BA263E-8477-F341-BBCD-99043C53662A}"/>
                  </a:ext>
                </a:extLst>
              </p:cNvPr>
              <p:cNvSpPr/>
              <p:nvPr/>
            </p:nvSpPr>
            <p:spPr>
              <a:xfrm>
                <a:off x="5987267" y="4030265"/>
                <a:ext cx="470000" cy="707886"/>
              </a:xfrm>
              <a:prstGeom prst="rect">
                <a:avLst/>
              </a:prstGeom>
            </p:spPr>
            <p:txBody>
              <a:bodyPr wrap="none">
                <a:spAutoFit/>
              </a:bodyPr>
              <a:lstStyle/>
              <a:p>
                <a:r>
                  <a:rPr lang="vi-VN" sz="4000" dirty="0"/>
                  <a:t>3</a:t>
                </a:r>
              </a:p>
            </p:txBody>
          </p:sp>
          <p:sp>
            <p:nvSpPr>
              <p:cNvPr id="57" name="Rectangle 56">
                <a:extLst>
                  <a:ext uri="{FF2B5EF4-FFF2-40B4-BE49-F238E27FC236}">
                    <a16:creationId xmlns:a16="http://schemas.microsoft.com/office/drawing/2014/main" id="{561C6053-9ED1-C64C-91EB-C54358C43139}"/>
                  </a:ext>
                </a:extLst>
              </p:cNvPr>
              <p:cNvSpPr/>
              <p:nvPr/>
            </p:nvSpPr>
            <p:spPr>
              <a:xfrm>
                <a:off x="5706172" y="4029769"/>
                <a:ext cx="470000" cy="707886"/>
              </a:xfrm>
              <a:prstGeom prst="rect">
                <a:avLst/>
              </a:prstGeom>
            </p:spPr>
            <p:txBody>
              <a:bodyPr wrap="none">
                <a:spAutoFit/>
              </a:bodyPr>
              <a:lstStyle/>
              <a:p>
                <a:r>
                  <a:rPr lang="vi-VN" sz="4000" dirty="0"/>
                  <a:t>5</a:t>
                </a:r>
              </a:p>
            </p:txBody>
          </p:sp>
          <p:sp>
            <p:nvSpPr>
              <p:cNvPr id="58" name="Rectangle 57">
                <a:extLst>
                  <a:ext uri="{FF2B5EF4-FFF2-40B4-BE49-F238E27FC236}">
                    <a16:creationId xmlns:a16="http://schemas.microsoft.com/office/drawing/2014/main" id="{C8E877C7-2E94-944C-A3B9-54F168A84490}"/>
                  </a:ext>
                </a:extLst>
              </p:cNvPr>
              <p:cNvSpPr/>
              <p:nvPr/>
            </p:nvSpPr>
            <p:spPr>
              <a:xfrm>
                <a:off x="8650039" y="2361541"/>
                <a:ext cx="755335" cy="707886"/>
              </a:xfrm>
              <a:prstGeom prst="rect">
                <a:avLst/>
              </a:prstGeom>
            </p:spPr>
            <p:txBody>
              <a:bodyPr wrap="none">
                <a:spAutoFit/>
              </a:bodyPr>
              <a:lstStyle/>
              <a:p>
                <a:r>
                  <a:rPr lang="vi-VN" sz="4000" dirty="0"/>
                  <a:t>87</a:t>
                </a:r>
              </a:p>
            </p:txBody>
          </p:sp>
          <p:sp>
            <p:nvSpPr>
              <p:cNvPr id="59" name="Rectangle 58">
                <a:extLst>
                  <a:ext uri="{FF2B5EF4-FFF2-40B4-BE49-F238E27FC236}">
                    <a16:creationId xmlns:a16="http://schemas.microsoft.com/office/drawing/2014/main" id="{B4640495-9202-624D-A7F0-B36A226C3B60}"/>
                  </a:ext>
                </a:extLst>
              </p:cNvPr>
              <p:cNvSpPr/>
              <p:nvPr/>
            </p:nvSpPr>
            <p:spPr>
              <a:xfrm>
                <a:off x="8334243" y="2811216"/>
                <a:ext cx="338554" cy="646331"/>
              </a:xfrm>
              <a:prstGeom prst="rect">
                <a:avLst/>
              </a:prstGeom>
            </p:spPr>
            <p:txBody>
              <a:bodyPr wrap="none">
                <a:spAutoFit/>
              </a:bodyPr>
              <a:lstStyle/>
              <a:p>
                <a:r>
                  <a:rPr lang="vi-VN" sz="3600" dirty="0"/>
                  <a:t>-</a:t>
                </a:r>
              </a:p>
            </p:txBody>
          </p:sp>
          <p:sp>
            <p:nvSpPr>
              <p:cNvPr id="60" name="Rectangle 59">
                <a:extLst>
                  <a:ext uri="{FF2B5EF4-FFF2-40B4-BE49-F238E27FC236}">
                    <a16:creationId xmlns:a16="http://schemas.microsoft.com/office/drawing/2014/main" id="{72197415-8D66-9D41-B6BB-C52EBA407058}"/>
                  </a:ext>
                </a:extLst>
              </p:cNvPr>
              <p:cNvSpPr/>
              <p:nvPr/>
            </p:nvSpPr>
            <p:spPr>
              <a:xfrm>
                <a:off x="8672797" y="3191052"/>
                <a:ext cx="880634" cy="707886"/>
              </a:xfrm>
              <a:prstGeom prst="rect">
                <a:avLst/>
              </a:prstGeom>
            </p:spPr>
            <p:txBody>
              <a:bodyPr wrap="square">
                <a:spAutoFit/>
              </a:bodyPr>
              <a:lstStyle/>
              <a:p>
                <a:r>
                  <a:rPr lang="vi-VN" sz="4000" dirty="0"/>
                  <a:t>32</a:t>
                </a:r>
              </a:p>
            </p:txBody>
          </p:sp>
          <p:cxnSp>
            <p:nvCxnSpPr>
              <p:cNvPr id="61" name="Straight Connector 60">
                <a:extLst>
                  <a:ext uri="{FF2B5EF4-FFF2-40B4-BE49-F238E27FC236}">
                    <a16:creationId xmlns:a16="http://schemas.microsoft.com/office/drawing/2014/main" id="{BAD9F156-8E23-4149-9EA6-ED50FCDD4ECA}"/>
                  </a:ext>
                </a:extLst>
              </p:cNvPr>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03F70C8-2A9D-1843-AB9F-B1BA20C330B9}"/>
                  </a:ext>
                </a:extLst>
              </p:cNvPr>
              <p:cNvSpPr/>
              <p:nvPr/>
            </p:nvSpPr>
            <p:spPr>
              <a:xfrm>
                <a:off x="8945004" y="4030265"/>
                <a:ext cx="470000" cy="707886"/>
              </a:xfrm>
              <a:prstGeom prst="rect">
                <a:avLst/>
              </a:prstGeom>
            </p:spPr>
            <p:txBody>
              <a:bodyPr wrap="none">
                <a:spAutoFit/>
              </a:bodyPr>
              <a:lstStyle/>
              <a:p>
                <a:r>
                  <a:rPr lang="vi-VN" sz="4000" dirty="0"/>
                  <a:t>5</a:t>
                </a:r>
              </a:p>
            </p:txBody>
          </p:sp>
          <p:sp>
            <p:nvSpPr>
              <p:cNvPr id="63" name="Rectangle 62">
                <a:extLst>
                  <a:ext uri="{FF2B5EF4-FFF2-40B4-BE49-F238E27FC236}">
                    <a16:creationId xmlns:a16="http://schemas.microsoft.com/office/drawing/2014/main" id="{2AB503B3-C3F1-1B4C-9CE4-48D60FB0EB29}"/>
                  </a:ext>
                </a:extLst>
              </p:cNvPr>
              <p:cNvSpPr/>
              <p:nvPr/>
            </p:nvSpPr>
            <p:spPr>
              <a:xfrm>
                <a:off x="8663909" y="4029769"/>
                <a:ext cx="470000" cy="707886"/>
              </a:xfrm>
              <a:prstGeom prst="rect">
                <a:avLst/>
              </a:prstGeom>
            </p:spPr>
            <p:txBody>
              <a:bodyPr wrap="none">
                <a:spAutoFit/>
              </a:bodyPr>
              <a:lstStyle/>
              <a:p>
                <a:r>
                  <a:rPr lang="vi-VN" sz="4000" dirty="0"/>
                  <a:t>5</a:t>
                </a:r>
              </a:p>
            </p:txBody>
          </p:sp>
        </p:grpSp>
        <p:sp>
          <p:nvSpPr>
            <p:cNvPr id="64" name="Rounded Rectangle 63">
              <a:extLst>
                <a:ext uri="{FF2B5EF4-FFF2-40B4-BE49-F238E27FC236}">
                  <a16:creationId xmlns:a16="http://schemas.microsoft.com/office/drawing/2014/main" id="{83C81648-CE52-7F4F-A66D-09A8154D3B19}"/>
                </a:ext>
              </a:extLst>
            </p:cNvPr>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5" name="Rounded Rectangle 64">
              <a:extLst>
                <a:ext uri="{FF2B5EF4-FFF2-40B4-BE49-F238E27FC236}">
                  <a16:creationId xmlns:a16="http://schemas.microsoft.com/office/drawing/2014/main" id="{DFAD27C4-2317-3844-9FD2-05C2363EC933}"/>
                </a:ext>
              </a:extLst>
            </p:cNvPr>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6" name="Rounded Rectangle 65">
              <a:extLst>
                <a:ext uri="{FF2B5EF4-FFF2-40B4-BE49-F238E27FC236}">
                  <a16:creationId xmlns:a16="http://schemas.microsoft.com/office/drawing/2014/main" id="{87AFC15B-A847-B44F-8A24-9076727FC24D}"/>
                </a:ext>
              </a:extLst>
            </p:cNvPr>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67" name="Rounded Rectangle 66">
            <a:extLst>
              <a:ext uri="{FF2B5EF4-FFF2-40B4-BE49-F238E27FC236}">
                <a16:creationId xmlns:a16="http://schemas.microsoft.com/office/drawing/2014/main" id="{9A897ABF-A379-7E48-9B4A-BAFBCA16E448}"/>
              </a:ext>
            </a:extLst>
          </p:cNvPr>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S</a:t>
            </a:r>
          </a:p>
        </p:txBody>
      </p:sp>
      <p:sp>
        <p:nvSpPr>
          <p:cNvPr id="68" name="Rounded Rectangle 67">
            <a:extLst>
              <a:ext uri="{FF2B5EF4-FFF2-40B4-BE49-F238E27FC236}">
                <a16:creationId xmlns:a16="http://schemas.microsoft.com/office/drawing/2014/main" id="{F33CDDA7-9E9D-7040-9688-15CB99FC5DDD}"/>
              </a:ext>
            </a:extLst>
          </p:cNvPr>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
        <p:nvSpPr>
          <p:cNvPr id="69" name="Rounded Rectangle 68">
            <a:extLst>
              <a:ext uri="{FF2B5EF4-FFF2-40B4-BE49-F238E27FC236}">
                <a16:creationId xmlns:a16="http://schemas.microsoft.com/office/drawing/2014/main" id="{FE2857C2-C5F7-3149-B7B8-753B31C1AB24}"/>
              </a:ext>
            </a:extLst>
          </p:cNvPr>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
        <p:nvSpPr>
          <p:cNvPr id="34" name="Rectangle 33">
            <a:extLst>
              <a:ext uri="{FF2B5EF4-FFF2-40B4-BE49-F238E27FC236}">
                <a16:creationId xmlns:a16="http://schemas.microsoft.com/office/drawing/2014/main" id="{C4D336D7-8138-6C44-8236-4131DA8931F9}"/>
              </a:ext>
            </a:extLst>
          </p:cNvPr>
          <p:cNvSpPr/>
          <p:nvPr/>
        </p:nvSpPr>
        <p:spPr>
          <a:xfrm>
            <a:off x="2598108" y="3177473"/>
            <a:ext cx="449442" cy="707886"/>
          </a:xfrm>
          <a:prstGeom prst="rect">
            <a:avLst/>
          </a:prstGeom>
        </p:spPr>
        <p:txBody>
          <a:bodyPr wrap="square">
            <a:spAutoFit/>
          </a:bodyPr>
          <a:lstStyle/>
          <a:p>
            <a:r>
              <a:rPr lang="vi-VN" sz="4000" dirty="0">
                <a:solidFill>
                  <a:srgbClr val="0070C0"/>
                </a:solidFill>
              </a:rPr>
              <a:t>4</a:t>
            </a:r>
          </a:p>
        </p:txBody>
      </p:sp>
      <p:sp>
        <p:nvSpPr>
          <p:cNvPr id="35" name="Rectangle 34">
            <a:extLst>
              <a:ext uri="{FF2B5EF4-FFF2-40B4-BE49-F238E27FC236}">
                <a16:creationId xmlns:a16="http://schemas.microsoft.com/office/drawing/2014/main" id="{A493CE9F-241F-884B-92FF-A51D35C2B3F6}"/>
              </a:ext>
            </a:extLst>
          </p:cNvPr>
          <p:cNvSpPr/>
          <p:nvPr/>
        </p:nvSpPr>
        <p:spPr>
          <a:xfrm>
            <a:off x="2866377" y="2362033"/>
            <a:ext cx="470000" cy="707886"/>
          </a:xfrm>
          <a:prstGeom prst="rect">
            <a:avLst/>
          </a:prstGeom>
        </p:spPr>
        <p:txBody>
          <a:bodyPr wrap="none">
            <a:spAutoFit/>
          </a:bodyPr>
          <a:lstStyle/>
          <a:p>
            <a:r>
              <a:rPr lang="vi-VN" sz="4000" dirty="0" smtClean="0">
                <a:solidFill>
                  <a:srgbClr val="0070C0"/>
                </a:solidFill>
              </a:rPr>
              <a:t>5</a:t>
            </a:r>
            <a:endParaRPr lang="vi-VN" sz="4000" dirty="0">
              <a:solidFill>
                <a:srgbClr val="0070C0"/>
              </a:solidFill>
            </a:endParaRPr>
          </a:p>
        </p:txBody>
      </p:sp>
    </p:spTree>
    <p:extLst>
      <p:ext uri="{BB962C8B-B14F-4D97-AF65-F5344CB8AC3E}">
        <p14:creationId xmlns:p14="http://schemas.microsoft.com/office/powerpoint/2010/main" val="26439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down)">
                                      <p:cBhvr>
                                        <p:cTn id="44" dur="500"/>
                                        <p:tgtEl>
                                          <p:spTgt spid="3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down)">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4AA70F-7A0C-754E-9B95-F4497D10D194}"/>
              </a:ext>
            </a:extLst>
          </p:cNvPr>
          <p:cNvGrpSpPr/>
          <p:nvPr/>
        </p:nvGrpSpPr>
        <p:grpSpPr>
          <a:xfrm>
            <a:off x="757966" y="999434"/>
            <a:ext cx="605826" cy="830997"/>
            <a:chOff x="3174278" y="237323"/>
            <a:chExt cx="605826" cy="830997"/>
          </a:xfrm>
        </p:grpSpPr>
        <p:sp>
          <p:nvSpPr>
            <p:cNvPr id="3" name="Oval 2">
              <a:extLst>
                <a:ext uri="{FF2B5EF4-FFF2-40B4-BE49-F238E27FC236}">
                  <a16:creationId xmlns:a16="http://schemas.microsoft.com/office/drawing/2014/main" id="{5298F6CB-EAFD-4F44-8FC2-84FA62DD89A1}"/>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E202EC-4C87-6242-9EB9-1DBA9BF98D2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1E4425CD-1869-024A-8AFE-3AE25BF170F9}"/>
              </a:ext>
            </a:extLst>
          </p:cNvPr>
          <p:cNvSpPr txBox="1"/>
          <p:nvPr/>
        </p:nvSpPr>
        <p:spPr>
          <a:xfrm>
            <a:off x="1418161" y="1134138"/>
            <a:ext cx="8372450" cy="646331"/>
          </a:xfrm>
          <a:prstGeom prst="rect">
            <a:avLst/>
          </a:prstGeom>
          <a:noFill/>
        </p:spPr>
        <p:txBody>
          <a:bodyPr wrap="square" rtlCol="0">
            <a:spAutoFit/>
          </a:bodyPr>
          <a:lstStyle/>
          <a:p>
            <a:r>
              <a:rPr lang="en-VN" sz="3600" dirty="0"/>
              <a:t>Tính:</a:t>
            </a:r>
          </a:p>
        </p:txBody>
      </p:sp>
      <p:grpSp>
        <p:nvGrpSpPr>
          <p:cNvPr id="10" name="Group 9">
            <a:extLst>
              <a:ext uri="{FF2B5EF4-FFF2-40B4-BE49-F238E27FC236}">
                <a16:creationId xmlns:a16="http://schemas.microsoft.com/office/drawing/2014/main" id="{C99D83AE-DA25-C745-BA35-FE8EB49CB8FC}"/>
              </a:ext>
            </a:extLst>
          </p:cNvPr>
          <p:cNvGrpSpPr/>
          <p:nvPr/>
        </p:nvGrpSpPr>
        <p:grpSpPr>
          <a:xfrm>
            <a:off x="231658" y="2331720"/>
            <a:ext cx="10188128" cy="2598241"/>
            <a:chOff x="597418" y="1623060"/>
            <a:chExt cx="10188128" cy="2598241"/>
          </a:xfrm>
        </p:grpSpPr>
        <p:sp>
          <p:nvSpPr>
            <p:cNvPr id="6" name="TextBox 5">
              <a:extLst>
                <a:ext uri="{FF2B5EF4-FFF2-40B4-BE49-F238E27FC236}">
                  <a16:creationId xmlns:a16="http://schemas.microsoft.com/office/drawing/2014/main" id="{BB6873D8-FEF2-E047-8B66-E4C3AD0B1628}"/>
                </a:ext>
              </a:extLst>
            </p:cNvPr>
            <p:cNvSpPr txBox="1"/>
            <p:nvPr/>
          </p:nvSpPr>
          <p:spPr>
            <a:xfrm>
              <a:off x="597418" y="1623060"/>
              <a:ext cx="2499548" cy="769441"/>
            </a:xfrm>
            <a:prstGeom prst="rect">
              <a:avLst/>
            </a:prstGeom>
            <a:noFill/>
          </p:spPr>
          <p:txBody>
            <a:bodyPr wrap="square" rtlCol="0">
              <a:spAutoFit/>
            </a:bodyPr>
            <a:lstStyle/>
            <a:p>
              <a:pPr algn="ctr"/>
              <a:r>
                <a:rPr lang="en-VN" sz="4400" dirty="0"/>
                <a:t>20 + 6 </a:t>
              </a:r>
            </a:p>
          </p:txBody>
        </p:sp>
        <p:sp>
          <p:nvSpPr>
            <p:cNvPr id="19" name="TextBox 18">
              <a:extLst>
                <a:ext uri="{FF2B5EF4-FFF2-40B4-BE49-F238E27FC236}">
                  <a16:creationId xmlns:a16="http://schemas.microsoft.com/office/drawing/2014/main" id="{2787E983-ECCC-DB46-94B8-47FD8CB08B07}"/>
                </a:ext>
              </a:extLst>
            </p:cNvPr>
            <p:cNvSpPr txBox="1"/>
            <p:nvPr/>
          </p:nvSpPr>
          <p:spPr>
            <a:xfrm>
              <a:off x="734578" y="3451860"/>
              <a:ext cx="2499548" cy="769441"/>
            </a:xfrm>
            <a:prstGeom prst="rect">
              <a:avLst/>
            </a:prstGeom>
            <a:noFill/>
          </p:spPr>
          <p:txBody>
            <a:bodyPr wrap="square" rtlCol="0">
              <a:spAutoFit/>
            </a:bodyPr>
            <a:lstStyle/>
            <a:p>
              <a:pPr algn="ctr"/>
              <a:r>
                <a:rPr lang="en-VN" sz="4400" dirty="0"/>
                <a:t>43 + 20 </a:t>
              </a:r>
            </a:p>
          </p:txBody>
        </p:sp>
        <p:sp>
          <p:nvSpPr>
            <p:cNvPr id="20" name="TextBox 19">
              <a:extLst>
                <a:ext uri="{FF2B5EF4-FFF2-40B4-BE49-F238E27FC236}">
                  <a16:creationId xmlns:a16="http://schemas.microsoft.com/office/drawing/2014/main" id="{39188AC5-B1F6-F244-97F7-BC63E4902BF6}"/>
                </a:ext>
              </a:extLst>
            </p:cNvPr>
            <p:cNvSpPr txBox="1"/>
            <p:nvPr/>
          </p:nvSpPr>
          <p:spPr>
            <a:xfrm>
              <a:off x="4384558" y="1623060"/>
              <a:ext cx="2499548" cy="769441"/>
            </a:xfrm>
            <a:prstGeom prst="rect">
              <a:avLst/>
            </a:prstGeom>
            <a:noFill/>
          </p:spPr>
          <p:txBody>
            <a:bodyPr wrap="square" rtlCol="0">
              <a:spAutoFit/>
            </a:bodyPr>
            <a:lstStyle/>
            <a:p>
              <a:pPr algn="ctr"/>
              <a:r>
                <a:rPr lang="en-VN" sz="4400" dirty="0"/>
                <a:t>57 - 7</a:t>
              </a:r>
            </a:p>
          </p:txBody>
        </p:sp>
        <p:sp>
          <p:nvSpPr>
            <p:cNvPr id="21" name="TextBox 20">
              <a:extLst>
                <a:ext uri="{FF2B5EF4-FFF2-40B4-BE49-F238E27FC236}">
                  <a16:creationId xmlns:a16="http://schemas.microsoft.com/office/drawing/2014/main" id="{D6AAD500-E09D-8A42-8701-7EE8C22995EC}"/>
                </a:ext>
              </a:extLst>
            </p:cNvPr>
            <p:cNvSpPr txBox="1"/>
            <p:nvPr/>
          </p:nvSpPr>
          <p:spPr>
            <a:xfrm>
              <a:off x="4613158" y="3451860"/>
              <a:ext cx="2499548" cy="769441"/>
            </a:xfrm>
            <a:prstGeom prst="rect">
              <a:avLst/>
            </a:prstGeom>
            <a:noFill/>
          </p:spPr>
          <p:txBody>
            <a:bodyPr wrap="square" rtlCol="0">
              <a:spAutoFit/>
            </a:bodyPr>
            <a:lstStyle/>
            <a:p>
              <a:pPr algn="ctr"/>
              <a:r>
                <a:rPr lang="en-VN" sz="4400" dirty="0"/>
                <a:t>75 - 70</a:t>
              </a:r>
            </a:p>
          </p:txBody>
        </p:sp>
        <p:sp>
          <p:nvSpPr>
            <p:cNvPr id="22" name="TextBox 21">
              <a:extLst>
                <a:ext uri="{FF2B5EF4-FFF2-40B4-BE49-F238E27FC236}">
                  <a16:creationId xmlns:a16="http://schemas.microsoft.com/office/drawing/2014/main" id="{2867C2F2-0DDC-0E40-BFA8-79B15E86D34E}"/>
                </a:ext>
              </a:extLst>
            </p:cNvPr>
            <p:cNvSpPr txBox="1"/>
            <p:nvPr/>
          </p:nvSpPr>
          <p:spPr>
            <a:xfrm>
              <a:off x="8285998" y="1623060"/>
              <a:ext cx="2499548" cy="769441"/>
            </a:xfrm>
            <a:prstGeom prst="rect">
              <a:avLst/>
            </a:prstGeom>
            <a:noFill/>
          </p:spPr>
          <p:txBody>
            <a:bodyPr wrap="square" rtlCol="0">
              <a:spAutoFit/>
            </a:bodyPr>
            <a:lstStyle/>
            <a:p>
              <a:pPr algn="ctr"/>
              <a:r>
                <a:rPr lang="en-VN" sz="4400" dirty="0"/>
                <a:t>3 + 40</a:t>
              </a:r>
            </a:p>
          </p:txBody>
        </p:sp>
        <p:sp>
          <p:nvSpPr>
            <p:cNvPr id="23" name="TextBox 22">
              <a:extLst>
                <a:ext uri="{FF2B5EF4-FFF2-40B4-BE49-F238E27FC236}">
                  <a16:creationId xmlns:a16="http://schemas.microsoft.com/office/drawing/2014/main" id="{FCD954B9-50F6-634E-9022-F5F9573D2454}"/>
                </a:ext>
              </a:extLst>
            </p:cNvPr>
            <p:cNvSpPr txBox="1"/>
            <p:nvPr/>
          </p:nvSpPr>
          <p:spPr>
            <a:xfrm>
              <a:off x="8285998" y="3451860"/>
              <a:ext cx="2499548" cy="769441"/>
            </a:xfrm>
            <a:prstGeom prst="rect">
              <a:avLst/>
            </a:prstGeom>
            <a:noFill/>
          </p:spPr>
          <p:txBody>
            <a:bodyPr wrap="square" rtlCol="0">
              <a:spAutoFit/>
            </a:bodyPr>
            <a:lstStyle/>
            <a:p>
              <a:pPr algn="ctr"/>
              <a:r>
                <a:rPr lang="en-VN" sz="4400" dirty="0"/>
                <a:t>69 - 19</a:t>
              </a:r>
            </a:p>
          </p:txBody>
        </p:sp>
      </p:grpSp>
      <p:sp>
        <p:nvSpPr>
          <p:cNvPr id="24" name="TextBox 23">
            <a:extLst>
              <a:ext uri="{FF2B5EF4-FFF2-40B4-BE49-F238E27FC236}">
                <a16:creationId xmlns:a16="http://schemas.microsoft.com/office/drawing/2014/main" id="{6102664C-0F6D-2F44-B06D-71EF47EA5F3F}"/>
              </a:ext>
            </a:extLst>
          </p:cNvPr>
          <p:cNvSpPr txBox="1"/>
          <p:nvPr/>
        </p:nvSpPr>
        <p:spPr>
          <a:xfrm>
            <a:off x="2167138"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26</a:t>
            </a:r>
          </a:p>
        </p:txBody>
      </p:sp>
      <p:sp>
        <p:nvSpPr>
          <p:cNvPr id="25" name="TextBox 24">
            <a:extLst>
              <a:ext uri="{FF2B5EF4-FFF2-40B4-BE49-F238E27FC236}">
                <a16:creationId xmlns:a16="http://schemas.microsoft.com/office/drawing/2014/main" id="{E81E0FEB-D018-EF43-9137-B973DEC6BD1E}"/>
              </a:ext>
            </a:extLst>
          </p:cNvPr>
          <p:cNvSpPr txBox="1"/>
          <p:nvPr/>
        </p:nvSpPr>
        <p:spPr>
          <a:xfrm>
            <a:off x="2414036"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63</a:t>
            </a:r>
          </a:p>
        </p:txBody>
      </p:sp>
      <p:sp>
        <p:nvSpPr>
          <p:cNvPr id="26" name="TextBox 25">
            <a:extLst>
              <a:ext uri="{FF2B5EF4-FFF2-40B4-BE49-F238E27FC236}">
                <a16:creationId xmlns:a16="http://schemas.microsoft.com/office/drawing/2014/main" id="{7435994B-DE93-674E-9056-49A67E2A1746}"/>
              </a:ext>
            </a:extLst>
          </p:cNvPr>
          <p:cNvSpPr txBox="1"/>
          <p:nvPr/>
        </p:nvSpPr>
        <p:spPr>
          <a:xfrm>
            <a:off x="5878266"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sp>
        <p:nvSpPr>
          <p:cNvPr id="27" name="TextBox 26">
            <a:extLst>
              <a:ext uri="{FF2B5EF4-FFF2-40B4-BE49-F238E27FC236}">
                <a16:creationId xmlns:a16="http://schemas.microsoft.com/office/drawing/2014/main" id="{90CE0F71-42C8-8E44-9B86-D391C2CAD275}"/>
              </a:ext>
            </a:extLst>
          </p:cNvPr>
          <p:cNvSpPr txBox="1"/>
          <p:nvPr/>
        </p:nvSpPr>
        <p:spPr>
          <a:xfrm>
            <a:off x="6148024"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a:t>
            </a:r>
          </a:p>
        </p:txBody>
      </p:sp>
      <p:sp>
        <p:nvSpPr>
          <p:cNvPr id="28" name="TextBox 27">
            <a:extLst>
              <a:ext uri="{FF2B5EF4-FFF2-40B4-BE49-F238E27FC236}">
                <a16:creationId xmlns:a16="http://schemas.microsoft.com/office/drawing/2014/main" id="{3B0310B9-DF23-1447-9648-9AE093B24265}"/>
              </a:ext>
            </a:extLst>
          </p:cNvPr>
          <p:cNvSpPr txBox="1"/>
          <p:nvPr/>
        </p:nvSpPr>
        <p:spPr>
          <a:xfrm>
            <a:off x="9723120" y="23584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43</a:t>
            </a:r>
          </a:p>
        </p:txBody>
      </p:sp>
      <p:sp>
        <p:nvSpPr>
          <p:cNvPr id="29" name="TextBox 28">
            <a:extLst>
              <a:ext uri="{FF2B5EF4-FFF2-40B4-BE49-F238E27FC236}">
                <a16:creationId xmlns:a16="http://schemas.microsoft.com/office/drawing/2014/main" id="{A6888025-1E4A-9242-86ED-8A8470E3B8A1}"/>
              </a:ext>
            </a:extLst>
          </p:cNvPr>
          <p:cNvSpPr txBox="1"/>
          <p:nvPr/>
        </p:nvSpPr>
        <p:spPr>
          <a:xfrm>
            <a:off x="9809998" y="41872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pic>
        <p:nvPicPr>
          <p:cNvPr id="1028" name="Picture 4" descr="Download Ruler Png - Cartoon Picture Of Ruler PNG Image with No Background  - PNGkey.com">
            <a:extLst>
              <a:ext uri="{FF2B5EF4-FFF2-40B4-BE49-F238E27FC236}">
                <a16:creationId xmlns:a16="http://schemas.microsoft.com/office/drawing/2014/main" id="{0EBCCAE7-B41F-504F-9E5F-71FD92B3629F}"/>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a:extLst>
              <a:ext uri="{FF2B5EF4-FFF2-40B4-BE49-F238E27FC236}">
                <a16:creationId xmlns:a16="http://schemas.microsoft.com/office/drawing/2014/main" id="{708452C6-633C-DD44-82B9-AA21D552B84E}"/>
              </a:ext>
            </a:extLst>
          </p:cNvPr>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Illustration - Calculator png download - 2362*2362 - Free  Transparent Cartoon png Download. - Clip Art Library">
            <a:extLst>
              <a:ext uri="{FF2B5EF4-FFF2-40B4-BE49-F238E27FC236}">
                <a16:creationId xmlns:a16="http://schemas.microsoft.com/office/drawing/2014/main" id="{69A79C00-D445-F04D-8839-961E0457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bber Anime Animation Eraser Cartoon Hand Drawn, Eraser Clipart,  Stationery, Decorative Drawing PNG Transparent Image and Clipart for Free  Download">
            <a:extLst>
              <a:ext uri="{FF2B5EF4-FFF2-40B4-BE49-F238E27FC236}">
                <a16:creationId xmlns:a16="http://schemas.microsoft.com/office/drawing/2014/main" id="{DA06C28A-0643-4347-9DD1-0372522CEDB5}"/>
              </a:ext>
            </a:extLst>
          </p:cNvPr>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bé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2037109" y="2610678"/>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6537599" y="2485591"/>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2528816" y="4109806"/>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extBox 5"/>
          <p:cNvSpPr txBox="1"/>
          <p:nvPr/>
        </p:nvSpPr>
        <p:spPr>
          <a:xfrm>
            <a:off x="2710097" y="2760686"/>
            <a:ext cx="462670" cy="369332"/>
          </a:xfrm>
          <a:prstGeom prst="rect">
            <a:avLst/>
          </a:prstGeom>
          <a:noFill/>
        </p:spPr>
        <p:txBody>
          <a:bodyPr wrap="square" rtlCol="0">
            <a:spAutoFit/>
          </a:bodyPr>
          <a:lstStyle/>
          <a:p>
            <a:r>
              <a:rPr lang="en-US" b="1" dirty="0" smtClean="0">
                <a:solidFill>
                  <a:srgbClr val="FF0000"/>
                </a:solidFill>
              </a:rPr>
              <a:t>48</a:t>
            </a:r>
            <a:endParaRPr lang="en-US" b="1" dirty="0">
              <a:solidFill>
                <a:srgbClr val="FF0000"/>
              </a:solidFill>
            </a:endParaRPr>
          </a:p>
        </p:txBody>
      </p:sp>
      <p:sp>
        <p:nvSpPr>
          <p:cNvPr id="11" name="TextBox 10"/>
          <p:cNvSpPr txBox="1"/>
          <p:nvPr/>
        </p:nvSpPr>
        <p:spPr>
          <a:xfrm>
            <a:off x="4947457" y="2241346"/>
            <a:ext cx="462670" cy="369332"/>
          </a:xfrm>
          <a:prstGeom prst="rect">
            <a:avLst/>
          </a:prstGeom>
          <a:noFill/>
        </p:spPr>
        <p:txBody>
          <a:bodyPr wrap="square" rtlCol="0">
            <a:spAutoFit/>
          </a:bodyPr>
          <a:lstStyle/>
          <a:p>
            <a:r>
              <a:rPr lang="en-US" b="1" dirty="0" smtClean="0">
                <a:solidFill>
                  <a:srgbClr val="FF0000"/>
                </a:solidFill>
              </a:rPr>
              <a:t>52</a:t>
            </a:r>
            <a:endParaRPr lang="en-US" b="1" dirty="0">
              <a:solidFill>
                <a:srgbClr val="FF0000"/>
              </a:solidFill>
            </a:endParaRPr>
          </a:p>
        </p:txBody>
      </p:sp>
      <p:sp>
        <p:nvSpPr>
          <p:cNvPr id="12" name="TextBox 11"/>
          <p:cNvSpPr txBox="1"/>
          <p:nvPr/>
        </p:nvSpPr>
        <p:spPr>
          <a:xfrm>
            <a:off x="7210587" y="2635599"/>
            <a:ext cx="462670" cy="369332"/>
          </a:xfrm>
          <a:prstGeom prst="rect">
            <a:avLst/>
          </a:prstGeom>
          <a:noFill/>
        </p:spPr>
        <p:txBody>
          <a:bodyPr wrap="square" rtlCol="0">
            <a:spAutoFit/>
          </a:bodyPr>
          <a:lstStyle/>
          <a:p>
            <a:r>
              <a:rPr lang="en-US" b="1" dirty="0" smtClean="0">
                <a:solidFill>
                  <a:srgbClr val="FF0000"/>
                </a:solidFill>
              </a:rPr>
              <a:t>40</a:t>
            </a:r>
            <a:endParaRPr lang="en-US" b="1" dirty="0">
              <a:solidFill>
                <a:srgbClr val="FF0000"/>
              </a:solidFill>
            </a:endParaRPr>
          </a:p>
        </p:txBody>
      </p:sp>
      <p:sp>
        <p:nvSpPr>
          <p:cNvPr id="13" name="TextBox 12"/>
          <p:cNvSpPr txBox="1"/>
          <p:nvPr/>
        </p:nvSpPr>
        <p:spPr>
          <a:xfrm>
            <a:off x="3145134" y="4250950"/>
            <a:ext cx="462670" cy="369332"/>
          </a:xfrm>
          <a:prstGeom prst="rect">
            <a:avLst/>
          </a:prstGeom>
          <a:noFill/>
        </p:spPr>
        <p:txBody>
          <a:bodyPr wrap="square" rtlCol="0">
            <a:spAutoFit/>
          </a:bodyPr>
          <a:lstStyle/>
          <a:p>
            <a:r>
              <a:rPr lang="en-US" b="1" dirty="0" smtClean="0">
                <a:solidFill>
                  <a:srgbClr val="FFFF00"/>
                </a:solidFill>
              </a:rPr>
              <a:t>40</a:t>
            </a:r>
            <a:endParaRPr lang="en-US" b="1" dirty="0">
              <a:solidFill>
                <a:srgbClr val="FFFF00"/>
              </a:solidFill>
            </a:endParaRPr>
          </a:p>
        </p:txBody>
      </p:sp>
      <p:sp>
        <p:nvSpPr>
          <p:cNvPr id="14" name="TextBox 13"/>
          <p:cNvSpPr txBox="1"/>
          <p:nvPr/>
        </p:nvSpPr>
        <p:spPr>
          <a:xfrm>
            <a:off x="5428196" y="3925140"/>
            <a:ext cx="462670" cy="369332"/>
          </a:xfrm>
          <a:prstGeom prst="rect">
            <a:avLst/>
          </a:prstGeom>
          <a:noFill/>
        </p:spPr>
        <p:txBody>
          <a:bodyPr wrap="square" rtlCol="0">
            <a:spAutoFit/>
          </a:bodyPr>
          <a:lstStyle/>
          <a:p>
            <a:r>
              <a:rPr lang="en-US" b="1" dirty="0" smtClean="0">
                <a:solidFill>
                  <a:srgbClr val="FF0000"/>
                </a:solidFill>
              </a:rPr>
              <a:t>70</a:t>
            </a:r>
            <a:endParaRPr lang="en-US" b="1" dirty="0">
              <a:solidFill>
                <a:srgbClr val="FF0000"/>
              </a:solidFill>
            </a:endParaRPr>
          </a:p>
        </p:txBody>
      </p:sp>
      <p:sp>
        <p:nvSpPr>
          <p:cNvPr id="15" name="TextBox 14"/>
          <p:cNvSpPr txBox="1"/>
          <p:nvPr/>
        </p:nvSpPr>
        <p:spPr>
          <a:xfrm>
            <a:off x="7966475" y="4183546"/>
            <a:ext cx="462670" cy="369332"/>
          </a:xfrm>
          <a:prstGeom prst="rect">
            <a:avLst/>
          </a:prstGeom>
          <a:noFill/>
        </p:spPr>
        <p:txBody>
          <a:bodyPr wrap="square" rtlCol="0">
            <a:spAutoFit/>
          </a:bodyPr>
          <a:lstStyle/>
          <a:p>
            <a:r>
              <a:rPr lang="en-US" b="1" dirty="0" smtClean="0">
                <a:solidFill>
                  <a:srgbClr val="FF0000"/>
                </a:solidFill>
              </a:rPr>
              <a:t>80</a:t>
            </a:r>
            <a:endParaRPr lang="en-US" b="1" dirty="0">
              <a:solidFill>
                <a:srgbClr val="FF0000"/>
              </a:solidFill>
            </a:endParaRPr>
          </a:p>
        </p:txBody>
      </p:sp>
    </p:spTree>
    <p:extLst>
      <p:ext uri="{BB962C8B-B14F-4D97-AF65-F5344CB8AC3E}">
        <p14:creationId xmlns:p14="http://schemas.microsoft.com/office/powerpoint/2010/main" val="37467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P spid="6" grpId="0"/>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lớn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4287353" y="2155167"/>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7319477" y="4057742"/>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4819516" y="3805006"/>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1" name="TextBox 10"/>
          <p:cNvSpPr txBox="1"/>
          <p:nvPr/>
        </p:nvSpPr>
        <p:spPr>
          <a:xfrm>
            <a:off x="2710097" y="2760686"/>
            <a:ext cx="462670" cy="369332"/>
          </a:xfrm>
          <a:prstGeom prst="rect">
            <a:avLst/>
          </a:prstGeom>
          <a:noFill/>
        </p:spPr>
        <p:txBody>
          <a:bodyPr wrap="square" rtlCol="0">
            <a:spAutoFit/>
          </a:bodyPr>
          <a:lstStyle/>
          <a:p>
            <a:r>
              <a:rPr lang="en-US" b="1" dirty="0" smtClean="0">
                <a:solidFill>
                  <a:srgbClr val="FF0000"/>
                </a:solidFill>
              </a:rPr>
              <a:t>48</a:t>
            </a:r>
            <a:endParaRPr lang="en-US" b="1" dirty="0">
              <a:solidFill>
                <a:srgbClr val="FF0000"/>
              </a:solidFill>
            </a:endParaRPr>
          </a:p>
        </p:txBody>
      </p:sp>
      <p:sp>
        <p:nvSpPr>
          <p:cNvPr id="12" name="TextBox 11"/>
          <p:cNvSpPr txBox="1"/>
          <p:nvPr/>
        </p:nvSpPr>
        <p:spPr>
          <a:xfrm>
            <a:off x="4947457" y="2241346"/>
            <a:ext cx="462670" cy="369332"/>
          </a:xfrm>
          <a:prstGeom prst="rect">
            <a:avLst/>
          </a:prstGeom>
          <a:noFill/>
        </p:spPr>
        <p:txBody>
          <a:bodyPr wrap="square" rtlCol="0">
            <a:spAutoFit/>
          </a:bodyPr>
          <a:lstStyle/>
          <a:p>
            <a:r>
              <a:rPr lang="en-US" b="1" dirty="0" smtClean="0">
                <a:solidFill>
                  <a:srgbClr val="FF0000"/>
                </a:solidFill>
              </a:rPr>
              <a:t>52</a:t>
            </a:r>
            <a:endParaRPr lang="en-US" b="1" dirty="0">
              <a:solidFill>
                <a:srgbClr val="FF0000"/>
              </a:solidFill>
            </a:endParaRPr>
          </a:p>
        </p:txBody>
      </p:sp>
      <p:sp>
        <p:nvSpPr>
          <p:cNvPr id="13" name="TextBox 12"/>
          <p:cNvSpPr txBox="1"/>
          <p:nvPr/>
        </p:nvSpPr>
        <p:spPr>
          <a:xfrm>
            <a:off x="7210587" y="2635599"/>
            <a:ext cx="462670" cy="369332"/>
          </a:xfrm>
          <a:prstGeom prst="rect">
            <a:avLst/>
          </a:prstGeom>
          <a:noFill/>
        </p:spPr>
        <p:txBody>
          <a:bodyPr wrap="square" rtlCol="0">
            <a:spAutoFit/>
          </a:bodyPr>
          <a:lstStyle/>
          <a:p>
            <a:r>
              <a:rPr lang="en-US" b="1" dirty="0" smtClean="0">
                <a:solidFill>
                  <a:srgbClr val="FF0000"/>
                </a:solidFill>
              </a:rPr>
              <a:t>40</a:t>
            </a:r>
            <a:endParaRPr lang="en-US" b="1" dirty="0">
              <a:solidFill>
                <a:srgbClr val="FF0000"/>
              </a:solidFill>
            </a:endParaRPr>
          </a:p>
        </p:txBody>
      </p:sp>
      <p:sp>
        <p:nvSpPr>
          <p:cNvPr id="14" name="TextBox 13"/>
          <p:cNvSpPr txBox="1"/>
          <p:nvPr/>
        </p:nvSpPr>
        <p:spPr>
          <a:xfrm>
            <a:off x="3145134" y="4250950"/>
            <a:ext cx="462670" cy="369332"/>
          </a:xfrm>
          <a:prstGeom prst="rect">
            <a:avLst/>
          </a:prstGeom>
          <a:noFill/>
        </p:spPr>
        <p:txBody>
          <a:bodyPr wrap="square" rtlCol="0">
            <a:spAutoFit/>
          </a:bodyPr>
          <a:lstStyle/>
          <a:p>
            <a:r>
              <a:rPr lang="en-US" b="1" dirty="0" smtClean="0">
                <a:solidFill>
                  <a:srgbClr val="FFFF00"/>
                </a:solidFill>
              </a:rPr>
              <a:t>40</a:t>
            </a:r>
            <a:endParaRPr lang="en-US" b="1" dirty="0">
              <a:solidFill>
                <a:srgbClr val="FFFF00"/>
              </a:solidFill>
            </a:endParaRPr>
          </a:p>
        </p:txBody>
      </p:sp>
      <p:sp>
        <p:nvSpPr>
          <p:cNvPr id="15" name="TextBox 14"/>
          <p:cNvSpPr txBox="1"/>
          <p:nvPr/>
        </p:nvSpPr>
        <p:spPr>
          <a:xfrm>
            <a:off x="5428196" y="3925140"/>
            <a:ext cx="462670" cy="369332"/>
          </a:xfrm>
          <a:prstGeom prst="rect">
            <a:avLst/>
          </a:prstGeom>
          <a:noFill/>
        </p:spPr>
        <p:txBody>
          <a:bodyPr wrap="square" rtlCol="0">
            <a:spAutoFit/>
          </a:bodyPr>
          <a:lstStyle/>
          <a:p>
            <a:r>
              <a:rPr lang="en-US" b="1" dirty="0" smtClean="0">
                <a:solidFill>
                  <a:srgbClr val="FF0000"/>
                </a:solidFill>
              </a:rPr>
              <a:t>70</a:t>
            </a:r>
            <a:endParaRPr lang="en-US" b="1" dirty="0">
              <a:solidFill>
                <a:srgbClr val="FF0000"/>
              </a:solidFill>
            </a:endParaRPr>
          </a:p>
        </p:txBody>
      </p:sp>
      <p:sp>
        <p:nvSpPr>
          <p:cNvPr id="16" name="TextBox 15"/>
          <p:cNvSpPr txBox="1"/>
          <p:nvPr/>
        </p:nvSpPr>
        <p:spPr>
          <a:xfrm>
            <a:off x="7966475" y="4183546"/>
            <a:ext cx="462670" cy="369332"/>
          </a:xfrm>
          <a:prstGeom prst="rect">
            <a:avLst/>
          </a:prstGeom>
          <a:noFill/>
        </p:spPr>
        <p:txBody>
          <a:bodyPr wrap="square" rtlCol="0">
            <a:spAutoFit/>
          </a:bodyPr>
          <a:lstStyle/>
          <a:p>
            <a:r>
              <a:rPr lang="en-US" b="1" dirty="0" smtClean="0">
                <a:solidFill>
                  <a:srgbClr val="FF0000"/>
                </a:solidFill>
              </a:rPr>
              <a:t>80</a:t>
            </a:r>
            <a:endParaRPr lang="en-US" b="1" dirty="0">
              <a:solidFill>
                <a:srgbClr val="FF0000"/>
              </a:solidFill>
            </a:endParaRPr>
          </a:p>
        </p:txBody>
      </p:sp>
    </p:spTree>
    <p:extLst>
      <p:ext uri="{BB962C8B-B14F-4D97-AF65-F5344CB8AC3E}">
        <p14:creationId xmlns:p14="http://schemas.microsoft.com/office/powerpoint/2010/main" val="3988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54BE7D8-D3D3-0649-B9CA-B5D4E5A0E730}"/>
              </a:ext>
            </a:extLst>
          </p:cNvPr>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a:extLst>
              <a:ext uri="{FF2B5EF4-FFF2-40B4-BE49-F238E27FC236}">
                <a16:creationId xmlns:a16="http://schemas.microsoft.com/office/drawing/2014/main" id="{1DCC6B54-61BB-CB44-87F2-171A18137984}"/>
              </a:ext>
            </a:extLst>
          </p:cNvPr>
          <p:cNvGrpSpPr/>
          <p:nvPr/>
        </p:nvGrpSpPr>
        <p:grpSpPr>
          <a:xfrm>
            <a:off x="1021015" y="483029"/>
            <a:ext cx="605826" cy="830997"/>
            <a:chOff x="3174278" y="237323"/>
            <a:chExt cx="605826" cy="830997"/>
          </a:xfrm>
        </p:grpSpPr>
        <p:sp>
          <p:nvSpPr>
            <p:cNvPr id="3" name="Oval 2">
              <a:extLst>
                <a:ext uri="{FF2B5EF4-FFF2-40B4-BE49-F238E27FC236}">
                  <a16:creationId xmlns:a16="http://schemas.microsoft.com/office/drawing/2014/main" id="{F23FD66A-7C17-C34E-A58D-1A6C5BEC66F4}"/>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45931A-BB09-4046-8C3F-60BCCE71D961}"/>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54695851-EB13-584D-B10D-B6AF7CB2D364}"/>
              </a:ext>
            </a:extLst>
          </p:cNvPr>
          <p:cNvSpPr txBox="1"/>
          <p:nvPr/>
        </p:nvSpPr>
        <p:spPr>
          <a:xfrm>
            <a:off x="1476814" y="674715"/>
            <a:ext cx="9435512" cy="523220"/>
          </a:xfrm>
          <a:prstGeom prst="rect">
            <a:avLst/>
          </a:prstGeom>
          <a:noFill/>
        </p:spPr>
        <p:txBody>
          <a:bodyPr wrap="square" rtlCol="0">
            <a:spAutoFit/>
          </a:bodyPr>
          <a:lstStyle/>
          <a:p>
            <a:r>
              <a:rPr lang="en-VN" sz="2800" dirty="0"/>
              <a:t>  Tìm chữ số thích hợp.</a:t>
            </a:r>
          </a:p>
        </p:txBody>
      </p:sp>
      <p:sp>
        <p:nvSpPr>
          <p:cNvPr id="22" name="Rectangle 21">
            <a:extLst>
              <a:ext uri="{FF2B5EF4-FFF2-40B4-BE49-F238E27FC236}">
                <a16:creationId xmlns:a16="http://schemas.microsoft.com/office/drawing/2014/main" id="{BB8CFD10-741E-5F4A-9216-B24E5418AD08}"/>
              </a:ext>
            </a:extLst>
          </p:cNvPr>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50CA101-D641-AC4C-B00E-AF27B935AA1A}"/>
              </a:ext>
            </a:extLst>
          </p:cNvPr>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3071881F-6BD3-784D-852F-7DCC5157EFC2}"/>
              </a:ext>
            </a:extLst>
          </p:cNvPr>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a16="http://schemas.microsoft.com/office/drawing/2014/main" id="{FD5C734A-005B-1F40-A39F-4AF9DE526D54}"/>
              </a:ext>
            </a:extLst>
          </p:cNvPr>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5F47B04F-79E8-BB46-9854-BEC51A66D005}"/>
              </a:ext>
            </a:extLst>
          </p:cNvPr>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23C56E0-1463-5947-93A0-E6FDC827BDBC}"/>
              </a:ext>
            </a:extLst>
          </p:cNvPr>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0C8610FB-F5ED-444C-B3F5-BF426F279BBE}"/>
              </a:ext>
            </a:extLst>
          </p:cNvPr>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B36A3F69-34A2-EC49-8218-467AED660AB2}"/>
              </a:ext>
            </a:extLst>
          </p:cNvPr>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ADA32245-CDE5-8942-B2C4-FBBB9EFCCE17}"/>
              </a:ext>
            </a:extLst>
          </p:cNvPr>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ED0AD6A4-13AC-5A40-B628-B60E47364128}"/>
              </a:ext>
            </a:extLst>
          </p:cNvPr>
          <p:cNvSpPr txBox="1"/>
          <p:nvPr/>
        </p:nvSpPr>
        <p:spPr>
          <a:xfrm>
            <a:off x="2325281" y="383600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53" name="Rectangle 52">
            <a:extLst>
              <a:ext uri="{FF2B5EF4-FFF2-40B4-BE49-F238E27FC236}">
                <a16:creationId xmlns:a16="http://schemas.microsoft.com/office/drawing/2014/main" id="{6B2C436E-3870-714E-B486-C9B224C36C6D}"/>
              </a:ext>
            </a:extLst>
          </p:cNvPr>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0204AF4-A0A1-5440-84B9-21D1C8BAA38D}"/>
              </a:ext>
            </a:extLst>
          </p:cNvPr>
          <p:cNvSpPr txBox="1"/>
          <p:nvPr/>
        </p:nvSpPr>
        <p:spPr>
          <a:xfrm>
            <a:off x="1677675" y="272987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69" name="Rectangle 68">
            <a:extLst>
              <a:ext uri="{FF2B5EF4-FFF2-40B4-BE49-F238E27FC236}">
                <a16:creationId xmlns:a16="http://schemas.microsoft.com/office/drawing/2014/main" id="{196320EB-D79F-5848-BB4A-71F28507F471}"/>
              </a:ext>
            </a:extLst>
          </p:cNvPr>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DC7003F1-2CC7-D248-9655-5F4BEED5BBA6}"/>
              </a:ext>
            </a:extLst>
          </p:cNvPr>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71546A73-F6A4-8D45-960B-5FA15F9A96AE}"/>
              </a:ext>
            </a:extLst>
          </p:cNvPr>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14B4B6D9-E5D6-DA48-8E1B-FEB05E37FEEA}"/>
              </a:ext>
            </a:extLst>
          </p:cNvPr>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0056ADDB-B8EB-9A42-977B-E6D7F81FFE67}"/>
              </a:ext>
            </a:extLst>
          </p:cNvPr>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940E7AFE-C6BE-6E48-9B40-1CCDD08307C3}"/>
              </a:ext>
            </a:extLst>
          </p:cNvPr>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D7ADFCE3-E1E5-D446-8D6D-99DB34F870EE}"/>
              </a:ext>
            </a:extLst>
          </p:cNvPr>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52D7582-492E-A547-ABF2-1FE51EFF0854}"/>
              </a:ext>
            </a:extLst>
          </p:cNvPr>
          <p:cNvSpPr txBox="1"/>
          <p:nvPr/>
        </p:nvSpPr>
        <p:spPr>
          <a:xfrm>
            <a:off x="5395708" y="1747100"/>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77" name="Rectangle 76">
            <a:extLst>
              <a:ext uri="{FF2B5EF4-FFF2-40B4-BE49-F238E27FC236}">
                <a16:creationId xmlns:a16="http://schemas.microsoft.com/office/drawing/2014/main" id="{70064A0A-B367-2743-AD58-C28BCEEF120D}"/>
              </a:ext>
            </a:extLst>
          </p:cNvPr>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78" name="Rectangle 77">
            <a:extLst>
              <a:ext uri="{FF2B5EF4-FFF2-40B4-BE49-F238E27FC236}">
                <a16:creationId xmlns:a16="http://schemas.microsoft.com/office/drawing/2014/main" id="{6F70AF41-2CC2-AC4E-881A-BB6CB8F2E1DC}"/>
              </a:ext>
            </a:extLst>
          </p:cNvPr>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a:extLst>
              <a:ext uri="{FF2B5EF4-FFF2-40B4-BE49-F238E27FC236}">
                <a16:creationId xmlns:a16="http://schemas.microsoft.com/office/drawing/2014/main" id="{2F8FCB9A-4CEB-7A48-AF6C-4A71D100A5E3}"/>
              </a:ext>
            </a:extLst>
          </p:cNvPr>
          <p:cNvSpPr txBox="1"/>
          <p:nvPr/>
        </p:nvSpPr>
        <p:spPr>
          <a:xfrm>
            <a:off x="6117618" y="3754682"/>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80" name="Rectangle 79">
            <a:extLst>
              <a:ext uri="{FF2B5EF4-FFF2-40B4-BE49-F238E27FC236}">
                <a16:creationId xmlns:a16="http://schemas.microsoft.com/office/drawing/2014/main" id="{B7CED9BC-F3AB-A54D-9B05-A838E85FE324}"/>
              </a:ext>
            </a:extLst>
          </p:cNvPr>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40897C57-C02B-AD4D-9352-9A74AD4E70EE}"/>
              </a:ext>
            </a:extLst>
          </p:cNvPr>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293EF0C8-0485-6248-85AF-D38FE1215A55}"/>
              </a:ext>
            </a:extLst>
          </p:cNvPr>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15351493-0899-AB40-9B7B-CDFD6A050DBC}"/>
              </a:ext>
            </a:extLst>
          </p:cNvPr>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a16="http://schemas.microsoft.com/office/drawing/2014/main" id="{028CE567-76DA-0942-B294-9FE5FD6D06D9}"/>
              </a:ext>
            </a:extLst>
          </p:cNvPr>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091404BF-8258-8A4D-A145-252BC20D247D}"/>
              </a:ext>
            </a:extLst>
          </p:cNvPr>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C60758E1-3009-2A4C-AA49-FAE7373DBE8A}"/>
              </a:ext>
            </a:extLst>
          </p:cNvPr>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B66FFFC5-AB44-8E4F-B481-741A1C3E3998}"/>
              </a:ext>
            </a:extLst>
          </p:cNvPr>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F95D0B17-16AD-6D49-850D-BCECF0A33CD4}"/>
              </a:ext>
            </a:extLst>
          </p:cNvPr>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C326B956-2AB5-B547-BA24-16C8D175FE1B}"/>
              </a:ext>
            </a:extLst>
          </p:cNvPr>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2BBB1EC5-D325-524B-A553-3913C41470C5}"/>
              </a:ext>
            </a:extLst>
          </p:cNvPr>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9E5A21FF-9825-2A47-9041-E05050DF928D}"/>
              </a:ext>
            </a:extLst>
          </p:cNvPr>
          <p:cNvSpPr txBox="1"/>
          <p:nvPr/>
        </p:nvSpPr>
        <p:spPr>
          <a:xfrm>
            <a:off x="9883267" y="1760104"/>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92" name="TextBox 91">
            <a:extLst>
              <a:ext uri="{FF2B5EF4-FFF2-40B4-BE49-F238E27FC236}">
                <a16:creationId xmlns:a16="http://schemas.microsoft.com/office/drawing/2014/main" id="{2A7C0124-2C10-7B41-A2D9-766219B65698}"/>
              </a:ext>
            </a:extLst>
          </p:cNvPr>
          <p:cNvSpPr txBox="1"/>
          <p:nvPr/>
        </p:nvSpPr>
        <p:spPr>
          <a:xfrm>
            <a:off x="9312619" y="2759857"/>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id="{4721D48C-9726-D647-844F-64624B30093B}"/>
              </a:ext>
            </a:extLst>
          </p:cNvPr>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id="{CE141D54-20EC-4947-8431-E882234CE671}"/>
                </a:ext>
              </a:extLst>
            </p:cNvPr>
            <p:cNvPicPr>
              <a:picLocks noChangeAspect="1" noChangeArrowheads="1"/>
            </p:cNvPicPr>
            <p:nvPr/>
          </p:nvPicPr>
          <p:blipFill>
            <a:blip r:embed="rId2" cstate="hqprint">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Ốc Vít PNG, Vector, PSD, và biểu tượng để tải về miễn phí | pngtree">
              <a:extLst>
                <a:ext uri="{FF2B5EF4-FFF2-40B4-BE49-F238E27FC236}">
                  <a16:creationId xmlns:a16="http://schemas.microsoft.com/office/drawing/2014/main" id="{24BD03B0-60A5-D44B-81E7-ADCA05F49B63}"/>
                </a:ext>
              </a:extLst>
            </p:cNvPr>
            <p:cNvPicPr>
              <a:picLocks noChangeAspect="1" noChangeArrowheads="1"/>
            </p:cNvPicPr>
            <p:nvPr/>
          </p:nvPicPr>
          <p:blipFill>
            <a:blip r:embed="rId4" cstate="hq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ช่างหัว, โรงพยาบาล, จับ png - png ช่างหัว, โรงพยาบาล, จับ icon vector">
              <a:extLst>
                <a:ext uri="{FF2B5EF4-FFF2-40B4-BE49-F238E27FC236}">
                  <a16:creationId xmlns:a16="http://schemas.microsoft.com/office/drawing/2014/main" id="{8C17FB26-086C-314F-B0C1-8CA19E4D5E28}"/>
                </a:ext>
              </a:extLst>
            </p:cNvPr>
            <p:cNvPicPr>
              <a:picLocks noChangeAspect="1" noChangeArrowheads="1"/>
            </p:cNvPicPr>
            <p:nvPr/>
          </p:nvPicPr>
          <p:blipFill>
            <a:blip r:embed="rId5" cstate="hqprint">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ช่างหัว, โรงพยาบาล, จับ png - png ช่างหัว, โรงพยาบาล, จับ icon vector">
              <a:extLst>
                <a:ext uri="{FF2B5EF4-FFF2-40B4-BE49-F238E27FC236}">
                  <a16:creationId xmlns:a16="http://schemas.microsoft.com/office/drawing/2014/main" id="{7119848F-C300-3342-A5AD-44C659C877F5}"/>
                </a:ext>
              </a:extLst>
            </p:cNvPr>
            <p:cNvPicPr>
              <a:picLocks noChangeAspect="1" noChangeArrowheads="1"/>
            </p:cNvPicPr>
            <p:nvPr/>
          </p:nvPicPr>
          <p:blipFill rotWithShape="1">
            <a:blip r:embed="rId7" cstate="hqprint">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ช่างหัว, โรงพยาบาล, จับ png - png ช่างหัว, โรงพยาบาล, จับ icon vector">
              <a:extLst>
                <a:ext uri="{FF2B5EF4-FFF2-40B4-BE49-F238E27FC236}">
                  <a16:creationId xmlns:a16="http://schemas.microsoft.com/office/drawing/2014/main" id="{F0DD7A78-47B3-5D40-BF9B-251D263794C9}"/>
                </a:ext>
              </a:extLst>
            </p:cNvPr>
            <p:cNvPicPr>
              <a:picLocks noChangeAspect="1" noChangeArrowheads="1"/>
            </p:cNvPicPr>
            <p:nvPr/>
          </p:nvPicPr>
          <p:blipFill rotWithShape="1">
            <a:blip r:embed="rId9" cstate="hqprint">
              <a:clrChange>
                <a:clrFrom>
                  <a:srgbClr val="EEEEEE"/>
                </a:clrFrom>
                <a:clrTo>
                  <a:srgbClr val="EEEEEE">
                    <a:alpha val="0"/>
                  </a:srgbClr>
                </a:clrTo>
              </a:clrChange>
              <a:extLst>
                <a:ext uri="{BEBA8EAE-BF5A-486C-A8C5-ECC9F3942E4B}">
                  <a14:imgProps xmlns:a14="http://schemas.microsoft.com/office/drawing/2010/main">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ots Clipart Yellow - Transparent Background Robot Cartoon Png  Transparent PNG - 581x533 - Free Download on NicePNG">
              <a:extLst>
                <a:ext uri="{FF2B5EF4-FFF2-40B4-BE49-F238E27FC236}">
                  <a16:creationId xmlns:a16="http://schemas.microsoft.com/office/drawing/2014/main" id="{172CB95F-4CF0-BC4F-B3C1-D34893AD7852}"/>
                </a:ext>
              </a:extLst>
            </p:cNvPr>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89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1F6377-8476-4B48-BFB9-ECE32CA5C2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C2422329-1567-0749-AED6-89010153F221}"/>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402777-2D50-9341-B8F0-0F8198FE1DB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805D46D9-EE49-364C-B542-6F0D242BF65B}"/>
              </a:ext>
            </a:extLst>
          </p:cNvPr>
          <p:cNvSpPr txBox="1"/>
          <p:nvPr/>
        </p:nvSpPr>
        <p:spPr>
          <a:xfrm>
            <a:off x="1681210" y="382865"/>
            <a:ext cx="9435405" cy="1384995"/>
          </a:xfrm>
          <a:prstGeom prst="rect">
            <a:avLst/>
          </a:prstGeom>
          <a:noFill/>
        </p:spPr>
        <p:txBody>
          <a:bodyPr wrap="square" rtlCol="0">
            <a:spAutoFit/>
          </a:bodyPr>
          <a:lstStyle/>
          <a:p>
            <a:pPr>
              <a:lnSpc>
                <a:spcPct val="150000"/>
              </a:lnSpc>
            </a:pPr>
            <a:r>
              <a:rPr lang="vi-VN" sz="2800" dirty="0"/>
              <a:t>Đàn trâu và bò của nhà bác Bình có 28 con, trong đó có 12 con trâu. Hỏi bác Bình có bao nhiêu con </a:t>
            </a:r>
            <a:r>
              <a:rPr lang="vi-VN" sz="2800" dirty="0" smtClean="0"/>
              <a:t>bò</a:t>
            </a:r>
            <a:r>
              <a:rPr lang="en-US" sz="2800" dirty="0" smtClean="0"/>
              <a:t> </a:t>
            </a:r>
            <a:r>
              <a:rPr lang="vi-VN" sz="2800" dirty="0" smtClean="0"/>
              <a:t>? </a:t>
            </a:r>
            <a:endParaRPr lang="vi-VN" sz="2800" dirty="0"/>
          </a:p>
        </p:txBody>
      </p:sp>
      <p:pic>
        <p:nvPicPr>
          <p:cNvPr id="18" name="Picture 17">
            <a:extLst>
              <a:ext uri="{FF2B5EF4-FFF2-40B4-BE49-F238E27FC236}">
                <a16:creationId xmlns:a16="http://schemas.microsoft.com/office/drawing/2014/main" id="{8E494AF0-3B3D-AC4F-9FD3-09680E741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84" y="1770019"/>
            <a:ext cx="5967456" cy="4658391"/>
          </a:xfrm>
          <a:prstGeom prst="roundRect">
            <a:avLst/>
          </a:prstGeom>
        </p:spPr>
      </p:pic>
      <p:cxnSp>
        <p:nvCxnSpPr>
          <p:cNvPr id="19" name="Straight Connector 18"/>
          <p:cNvCxnSpPr/>
          <p:nvPr/>
        </p:nvCxnSpPr>
        <p:spPr>
          <a:xfrm>
            <a:off x="3736100" y="1661080"/>
            <a:ext cx="565862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36100" y="1150432"/>
            <a:ext cx="598363" cy="587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348447" y="1103393"/>
            <a:ext cx="1600934" cy="523220"/>
          </a:xfrm>
          <a:prstGeom prst="rect">
            <a:avLst/>
          </a:prstGeom>
          <a:solidFill>
            <a:srgbClr val="92D050"/>
          </a:solidFill>
        </p:spPr>
        <p:txBody>
          <a:bodyPr wrap="square" rtlCol="0">
            <a:spAutoFit/>
          </a:bodyPr>
          <a:lstStyle/>
          <a:p>
            <a:pPr algn="ctr"/>
            <a:r>
              <a:rPr lang="en-US" sz="2800" dirty="0" err="1" smtClean="0">
                <a:solidFill>
                  <a:srgbClr val="FF0000"/>
                </a:solidFill>
              </a:rPr>
              <a:t>số</a:t>
            </a:r>
            <a:endParaRPr lang="en-US" sz="2800" dirty="0">
              <a:solidFill>
                <a:srgbClr val="FF0000"/>
              </a:solidFill>
            </a:endParaRPr>
          </a:p>
        </p:txBody>
      </p:sp>
      <p:sp>
        <p:nvSpPr>
          <p:cNvPr id="22" name="TextBox 21"/>
          <p:cNvSpPr txBox="1"/>
          <p:nvPr/>
        </p:nvSpPr>
        <p:spPr>
          <a:xfrm>
            <a:off x="9108755" y="1074747"/>
            <a:ext cx="780826" cy="523220"/>
          </a:xfrm>
          <a:prstGeom prst="rect">
            <a:avLst/>
          </a:prstGeom>
          <a:solidFill>
            <a:srgbClr val="92D050"/>
          </a:solidFill>
        </p:spPr>
        <p:txBody>
          <a:bodyPr wrap="square" rtlCol="0">
            <a:spAutoFit/>
          </a:bodyPr>
          <a:lstStyle/>
          <a:p>
            <a:pPr algn="ctr"/>
            <a:r>
              <a:rPr lang="en-US" sz="2800" dirty="0" err="1">
                <a:solidFill>
                  <a:srgbClr val="FF0000"/>
                </a:solidFill>
              </a:rPr>
              <a:t>l</a:t>
            </a:r>
            <a:r>
              <a:rPr lang="en-US" sz="2800" dirty="0" err="1" smtClean="0">
                <a:solidFill>
                  <a:srgbClr val="FF0000"/>
                </a:solidFill>
              </a:rPr>
              <a:t>à</a:t>
            </a:r>
            <a:r>
              <a:rPr lang="en-US" sz="2800" dirty="0" smtClean="0">
                <a:solidFill>
                  <a:srgbClr val="FF0000"/>
                </a:solidFill>
              </a:rPr>
              <a:t>:</a:t>
            </a:r>
            <a:endParaRPr lang="en-US" sz="2800" dirty="0">
              <a:solidFill>
                <a:srgbClr val="FF0000"/>
              </a:solidFill>
            </a:endParaRPr>
          </a:p>
        </p:txBody>
      </p:sp>
      <p:pic>
        <p:nvPicPr>
          <p:cNvPr id="23" name="Picture 22"/>
          <p:cNvPicPr>
            <a:picLocks noChangeAspect="1"/>
          </p:cNvPicPr>
          <p:nvPr/>
        </p:nvPicPr>
        <p:blipFill>
          <a:blip r:embed="rId3"/>
          <a:stretch>
            <a:fillRect/>
          </a:stretch>
        </p:blipFill>
        <p:spPr>
          <a:xfrm>
            <a:off x="8380220" y="1992948"/>
            <a:ext cx="1457070" cy="640135"/>
          </a:xfrm>
          <a:prstGeom prst="rect">
            <a:avLst/>
          </a:prstGeom>
        </p:spPr>
      </p:pic>
      <p:sp>
        <p:nvSpPr>
          <p:cNvPr id="24" name="Rectangle 23">
            <a:extLst>
              <a:ext uri="{FF2B5EF4-FFF2-40B4-BE49-F238E27FC236}">
                <a16:creationId xmlns:a16="http://schemas.microsoft.com/office/drawing/2014/main" id="{B3707C25-019D-7B40-96B7-1BEDF1450040}"/>
              </a:ext>
            </a:extLst>
          </p:cNvPr>
          <p:cNvSpPr/>
          <p:nvPr/>
        </p:nvSpPr>
        <p:spPr>
          <a:xfrm>
            <a:off x="7148155" y="2313015"/>
            <a:ext cx="6702088" cy="1200329"/>
          </a:xfrm>
          <a:prstGeom prst="rect">
            <a:avLst/>
          </a:prstGeom>
        </p:spPr>
        <p:txBody>
          <a:bodyPr wrap="square">
            <a:spAutoFit/>
          </a:bodyPr>
          <a:lstStyle/>
          <a:p>
            <a:pPr>
              <a:lnSpc>
                <a:spcPct val="150000"/>
              </a:lnSpc>
            </a:pPr>
            <a:r>
              <a:rPr lang="en-US" sz="2400" dirty="0" err="1" smtClean="0">
                <a:latin typeface="Arial" panose="020B0604020202020204" pitchFamily="34" charset="0"/>
                <a:ea typeface="Calibri" panose="020F0502020204030204" pitchFamily="34" charset="0"/>
                <a:cs typeface="Times New Roman" panose="02020603050405020304" pitchFamily="18" charset="0"/>
              </a:rPr>
              <a:t>Bác</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Bình</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có</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số</a:t>
            </a:r>
            <a:r>
              <a:rPr lang="en-US" sz="2400" dirty="0" smtClean="0">
                <a:latin typeface="Arial" panose="020B0604020202020204" pitchFamily="34" charset="0"/>
                <a:ea typeface="Calibri" panose="020F0502020204030204" pitchFamily="34" charset="0"/>
                <a:cs typeface="Times New Roman" panose="02020603050405020304" pitchFamily="18" charset="0"/>
              </a:rPr>
              <a:t> con </a:t>
            </a:r>
            <a:r>
              <a:rPr lang="en-US" sz="2400" dirty="0" err="1" smtClean="0">
                <a:latin typeface="Arial" panose="020B0604020202020204" pitchFamily="34" charset="0"/>
                <a:ea typeface="Calibri" panose="020F0502020204030204" pitchFamily="34" charset="0"/>
                <a:cs typeface="Times New Roman" panose="02020603050405020304" pitchFamily="18" charset="0"/>
              </a:rPr>
              <a:t>bò</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smtClean="0">
                <a:latin typeface="Arial" panose="020B0604020202020204" pitchFamily="34" charset="0"/>
                <a:ea typeface="Calibri" panose="020F0502020204030204" pitchFamily="34" charset="0"/>
                <a:cs typeface="Times New Roman" panose="02020603050405020304" pitchFamily="18" charset="0"/>
              </a:rPr>
              <a:t>:</a:t>
            </a:r>
          </a:p>
          <a:p>
            <a:pPr>
              <a:lnSpc>
                <a:spcPct val="150000"/>
              </a:lnSpc>
            </a:pPr>
            <a:r>
              <a:rPr lang="en-US" sz="2400" dirty="0" smtClean="0">
                <a:latin typeface="Arial" panose="020B0604020202020204" pitchFamily="34" charset="0"/>
                <a:ea typeface="Calibri" panose="020F0502020204030204" pitchFamily="34" charset="0"/>
                <a:cs typeface="Times New Roman" panose="02020603050405020304" pitchFamily="18" charset="0"/>
              </a:rPr>
              <a:t>	</a:t>
            </a:r>
            <a:endParaRPr lang="en-VN"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Rounded Rectangle 24">
            <a:extLst>
              <a:ext uri="{FF2B5EF4-FFF2-40B4-BE49-F238E27FC236}">
                <a16:creationId xmlns:a16="http://schemas.microsoft.com/office/drawing/2014/main" id="{7497915F-0AC5-0A4A-9C38-060A6598919B}"/>
              </a:ext>
            </a:extLst>
          </p:cNvPr>
          <p:cNvSpPr/>
          <p:nvPr/>
        </p:nvSpPr>
        <p:spPr>
          <a:xfrm>
            <a:off x="6685417" y="303070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28</a:t>
            </a:r>
            <a:endParaRPr lang="en-VN" sz="3600" dirty="0">
              <a:solidFill>
                <a:srgbClr val="FF0000"/>
              </a:solidFill>
            </a:endParaRPr>
          </a:p>
        </p:txBody>
      </p:sp>
      <p:sp>
        <p:nvSpPr>
          <p:cNvPr id="26" name="Rounded Rectangle 25">
            <a:extLst>
              <a:ext uri="{FF2B5EF4-FFF2-40B4-BE49-F238E27FC236}">
                <a16:creationId xmlns:a16="http://schemas.microsoft.com/office/drawing/2014/main" id="{BA1F9B53-E188-9D45-81D8-975B6183D12E}"/>
              </a:ext>
            </a:extLst>
          </p:cNvPr>
          <p:cNvSpPr/>
          <p:nvPr/>
        </p:nvSpPr>
        <p:spPr>
          <a:xfrm>
            <a:off x="7939282" y="3029090"/>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12</a:t>
            </a:r>
            <a:endParaRPr lang="en-VN" sz="3600" dirty="0">
              <a:solidFill>
                <a:srgbClr val="FF0000"/>
              </a:solidFill>
            </a:endParaRPr>
          </a:p>
        </p:txBody>
      </p:sp>
      <p:sp>
        <p:nvSpPr>
          <p:cNvPr id="27" name="Rounded Rectangle 26">
            <a:extLst>
              <a:ext uri="{FF2B5EF4-FFF2-40B4-BE49-F238E27FC236}">
                <a16:creationId xmlns:a16="http://schemas.microsoft.com/office/drawing/2014/main" id="{05FF1F0A-345A-174F-9FBD-CEA2C2E48826}"/>
              </a:ext>
            </a:extLst>
          </p:cNvPr>
          <p:cNvSpPr/>
          <p:nvPr/>
        </p:nvSpPr>
        <p:spPr>
          <a:xfrm>
            <a:off x="9298773" y="300591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16</a:t>
            </a:r>
            <a:endParaRPr lang="en-VN" sz="3600" dirty="0">
              <a:solidFill>
                <a:srgbClr val="FF0000"/>
              </a:solidFill>
            </a:endParaRPr>
          </a:p>
        </p:txBody>
      </p:sp>
      <p:sp>
        <p:nvSpPr>
          <p:cNvPr id="28" name="Rectangle 27"/>
          <p:cNvSpPr/>
          <p:nvPr/>
        </p:nvSpPr>
        <p:spPr>
          <a:xfrm>
            <a:off x="10161138" y="3087894"/>
            <a:ext cx="1396536" cy="646331"/>
          </a:xfrm>
          <a:prstGeom prst="rect">
            <a:avLst/>
          </a:prstGeom>
        </p:spPr>
        <p:txBody>
          <a:bodyPr wrap="none">
            <a:spAutoFit/>
          </a:bodyPr>
          <a:lstStyle/>
          <a:p>
            <a:pPr lvl="0">
              <a:lnSpc>
                <a:spcPct val="150000"/>
              </a:lnSpc>
            </a:pPr>
            <a:r>
              <a:rPr lang="en-US" sz="2400" b="1" dirty="0" smtClean="0">
                <a:latin typeface="Arial" panose="020B0604020202020204" pitchFamily="34" charset="0"/>
                <a:ea typeface="Calibri" panose="020F0502020204030204" pitchFamily="34" charset="0"/>
                <a:cs typeface="Times New Roman" panose="02020603050405020304" pitchFamily="18" charset="0"/>
              </a:rPr>
              <a:t>(con </a:t>
            </a:r>
            <a:r>
              <a:rPr lang="en-US" sz="2400" b="1" dirty="0" err="1" smtClean="0">
                <a:latin typeface="Arial" panose="020B0604020202020204" pitchFamily="34" charset="0"/>
                <a:ea typeface="Calibri" panose="020F0502020204030204" pitchFamily="34" charset="0"/>
                <a:cs typeface="Times New Roman" panose="02020603050405020304" pitchFamily="18" charset="0"/>
              </a:rPr>
              <a:t>bò</a:t>
            </a:r>
            <a:r>
              <a:rPr lang="en-US" sz="2400" b="1" dirty="0" smtClean="0">
                <a:latin typeface="Arial" panose="020B0604020202020204" pitchFamily="34" charset="0"/>
                <a:ea typeface="Calibri" panose="020F0502020204030204" pitchFamily="34" charset="0"/>
                <a:cs typeface="Times New Roman" panose="02020603050405020304" pitchFamily="18" charset="0"/>
              </a:rPr>
              <a:t>)</a:t>
            </a:r>
            <a:endParaRPr lang="en-US" sz="24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29" name="Rectangle 28"/>
          <p:cNvSpPr/>
          <p:nvPr/>
        </p:nvSpPr>
        <p:spPr>
          <a:xfrm>
            <a:off x="10159561" y="3076770"/>
            <a:ext cx="1396536" cy="646331"/>
          </a:xfrm>
          <a:prstGeom prst="rect">
            <a:avLst/>
          </a:prstGeom>
        </p:spPr>
        <p:txBody>
          <a:bodyPr wrap="none">
            <a:spAutoFit/>
          </a:bodyPr>
          <a:lstStyle/>
          <a:p>
            <a:pPr lvl="0">
              <a:lnSpc>
                <a:spcPct val="150000"/>
              </a:lnSpc>
            </a:pPr>
            <a:r>
              <a:rPr lang="en-US" sz="2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sz="2400" b="1" dirty="0" smtClean="0">
                <a:latin typeface="Arial" panose="020B0604020202020204" pitchFamily="34" charset="0"/>
                <a:ea typeface="Calibri" panose="020F0502020204030204" pitchFamily="34" charset="0"/>
                <a:cs typeface="Times New Roman" panose="02020603050405020304" pitchFamily="18" charset="0"/>
              </a:rPr>
              <a:t>con </a:t>
            </a:r>
            <a:r>
              <a:rPr lang="en-US" sz="2400" b="1" dirty="0" err="1" smtClean="0">
                <a:latin typeface="Arial" panose="020B0604020202020204" pitchFamily="34" charset="0"/>
                <a:ea typeface="Calibri" panose="020F0502020204030204" pitchFamily="34" charset="0"/>
                <a:cs typeface="Times New Roman" panose="02020603050405020304" pitchFamily="18" charset="0"/>
              </a:rPr>
              <a:t>bò</a:t>
            </a:r>
            <a:r>
              <a:rPr lang="en-US" sz="2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a:t>
            </a:r>
            <a:endParaRPr lang="en-US" sz="24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30" name="Rounded Rectangle 29">
            <a:extLst>
              <a:ext uri="{FF2B5EF4-FFF2-40B4-BE49-F238E27FC236}">
                <a16:creationId xmlns:a16="http://schemas.microsoft.com/office/drawing/2014/main" id="{0087723C-7607-2E44-B0F8-D15E3BAFA656}"/>
              </a:ext>
            </a:extLst>
          </p:cNvPr>
          <p:cNvSpPr/>
          <p:nvPr/>
        </p:nvSpPr>
        <p:spPr>
          <a:xfrm>
            <a:off x="9001052" y="38913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16</a:t>
            </a:r>
            <a:endParaRPr lang="en-VN" sz="3600" dirty="0">
              <a:solidFill>
                <a:srgbClr val="FF0000"/>
              </a:solidFill>
            </a:endParaRPr>
          </a:p>
        </p:txBody>
      </p:sp>
      <p:sp>
        <p:nvSpPr>
          <p:cNvPr id="35" name="Rectangle 34">
            <a:extLst>
              <a:ext uri="{FF2B5EF4-FFF2-40B4-BE49-F238E27FC236}">
                <a16:creationId xmlns:a16="http://schemas.microsoft.com/office/drawing/2014/main" id="{B3707C25-019D-7B40-96B7-1BEDF1450040}"/>
              </a:ext>
            </a:extLst>
          </p:cNvPr>
          <p:cNvSpPr/>
          <p:nvPr/>
        </p:nvSpPr>
        <p:spPr>
          <a:xfrm>
            <a:off x="5992762" y="3730394"/>
            <a:ext cx="6702088" cy="769441"/>
          </a:xfrm>
          <a:prstGeom prst="rect">
            <a:avLst/>
          </a:prstGeom>
        </p:spPr>
        <p:txBody>
          <a:bodyPr wrap="square">
            <a:spAutoFit/>
          </a:bodyPr>
          <a:lstStyle/>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smtClean="0">
                <a:latin typeface="Arial" panose="020B0604020202020204" pitchFamily="34" charset="0"/>
                <a:ea typeface="Calibri" panose="020F0502020204030204" pitchFamily="34" charset="0"/>
                <a:cs typeface="Times New Roman" panose="02020603050405020304" pitchFamily="18" charset="0"/>
              </a:rPr>
              <a:t>Đáp</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số</a:t>
            </a:r>
            <a:r>
              <a:rPr lang="en-US" sz="2400" dirty="0" smtClean="0">
                <a:latin typeface="Arial" panose="020B0604020202020204" pitchFamily="34" charset="0"/>
                <a:ea typeface="Calibri" panose="020F0502020204030204" pitchFamily="34" charset="0"/>
                <a:cs typeface="Times New Roman" panose="02020603050405020304" pitchFamily="18" charset="0"/>
              </a:rPr>
              <a:t>:            con </a:t>
            </a:r>
            <a:r>
              <a:rPr lang="en-US" sz="2400" dirty="0" err="1" smtClean="0">
                <a:latin typeface="Arial" panose="020B0604020202020204" pitchFamily="34" charset="0"/>
                <a:ea typeface="Calibri" panose="020F0502020204030204" pitchFamily="34" charset="0"/>
                <a:cs typeface="Times New Roman" panose="02020603050405020304" pitchFamily="18" charset="0"/>
              </a:rPr>
              <a:t>bò</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p:cNvSpPr txBox="1"/>
          <p:nvPr/>
        </p:nvSpPr>
        <p:spPr>
          <a:xfrm>
            <a:off x="7512101" y="2903536"/>
            <a:ext cx="722810" cy="769441"/>
          </a:xfrm>
          <a:prstGeom prst="rect">
            <a:avLst/>
          </a:prstGeom>
          <a:noFill/>
        </p:spPr>
        <p:txBody>
          <a:bodyPr wrap="square" rtlCol="0">
            <a:spAutoFit/>
          </a:bodyPr>
          <a:lstStyle/>
          <a:p>
            <a:r>
              <a:rPr lang="en-US" sz="4400" dirty="0" smtClean="0"/>
              <a:t>-</a:t>
            </a:r>
            <a:endParaRPr lang="en-US" sz="4400" dirty="0"/>
          </a:p>
        </p:txBody>
      </p:sp>
      <p:sp>
        <p:nvSpPr>
          <p:cNvPr id="38" name="TextBox 37"/>
          <p:cNvSpPr txBox="1"/>
          <p:nvPr/>
        </p:nvSpPr>
        <p:spPr>
          <a:xfrm>
            <a:off x="8788692" y="2966624"/>
            <a:ext cx="722810" cy="769441"/>
          </a:xfrm>
          <a:prstGeom prst="rect">
            <a:avLst/>
          </a:prstGeom>
          <a:noFill/>
        </p:spPr>
        <p:txBody>
          <a:bodyPr wrap="square" rtlCol="0">
            <a:spAutoFit/>
          </a:bodyPr>
          <a:lstStyle/>
          <a:p>
            <a:r>
              <a:rPr lang="en-US" sz="4400" dirty="0" smtClean="0"/>
              <a:t>=</a:t>
            </a:r>
            <a:endParaRPr lang="en-US" sz="4400" dirty="0"/>
          </a:p>
        </p:txBody>
      </p:sp>
    </p:spTree>
    <p:extLst>
      <p:ext uri="{BB962C8B-B14F-4D97-AF65-F5344CB8AC3E}">
        <p14:creationId xmlns:p14="http://schemas.microsoft.com/office/powerpoint/2010/main" val="22265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700"/>
                                        <p:tgtEl>
                                          <p:spTgt spid="19"/>
                                        </p:tgtEl>
                                      </p:cBhvr>
                                    </p:animEffect>
                                    <p:anim calcmode="lin" valueType="num">
                                      <p:cBhvr>
                                        <p:cTn id="27" dur="700" fill="hold"/>
                                        <p:tgtEl>
                                          <p:spTgt spid="19"/>
                                        </p:tgtEl>
                                        <p:attrNameLst>
                                          <p:attrName>ppt_x</p:attrName>
                                        </p:attrNameLst>
                                      </p:cBhvr>
                                      <p:tavLst>
                                        <p:tav tm="0">
                                          <p:val>
                                            <p:strVal val="#ppt_x"/>
                                          </p:val>
                                        </p:tav>
                                        <p:tav tm="100000">
                                          <p:val>
                                            <p:strVal val="#ppt_x"/>
                                          </p:val>
                                        </p:tav>
                                      </p:tavLst>
                                    </p:anim>
                                    <p:anim calcmode="lin" valueType="num">
                                      <p:cBhvr>
                                        <p:cTn id="28" dur="7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fill="hold"/>
                                        <p:tgtEl>
                                          <p:spTgt spid="38"/>
                                        </p:tgtEl>
                                        <p:attrNameLst>
                                          <p:attrName>ppt_x</p:attrName>
                                        </p:attrNameLst>
                                      </p:cBhvr>
                                      <p:tavLst>
                                        <p:tav tm="0">
                                          <p:val>
                                            <p:strVal val="0-#ppt_w/2"/>
                                          </p:val>
                                        </p:tav>
                                        <p:tav tm="100000">
                                          <p:val>
                                            <p:strVal val="#ppt_x"/>
                                          </p:val>
                                        </p:tav>
                                      </p:tavLst>
                                    </p:anim>
                                    <p:anim calcmode="lin" valueType="num">
                                      <p:cBhvr additive="base">
                                        <p:cTn id="74"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barn(inVertical)">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arn(inVertical)">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arn(inVertical)">
                                      <p:cBhvr>
                                        <p:cTn id="93" dur="500"/>
                                        <p:tgtEl>
                                          <p:spTgt spid="35"/>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barn(inVertical)">
                                      <p:cBhvr>
                                        <p:cTn id="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P spid="22" grpId="0" animBg="1"/>
      <p:bldP spid="24" grpId="0"/>
      <p:bldP spid="25" grpId="0" animBg="1"/>
      <p:bldP spid="26" grpId="0" animBg="1"/>
      <p:bldP spid="27" grpId="0" animBg="1"/>
      <p:bldP spid="28" grpId="0"/>
      <p:bldP spid="29" grpId="0"/>
      <p:bldP spid="30" grpId="0" animBg="1"/>
      <p:bldP spid="35" grpId="0"/>
      <p:bldP spid="36"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gn="just">
              <a:lnSpc>
                <a:spcPct val="150000"/>
              </a:lnSpc>
            </a:pPr>
            <a:r>
              <a:rPr lang="en-US" sz="2400" dirty="0" err="1"/>
              <a:t>Trên</a:t>
            </a:r>
            <a:r>
              <a:rPr lang="en-US" sz="2400" dirty="0"/>
              <a:t> </a:t>
            </a:r>
            <a:r>
              <a:rPr lang="en-US" sz="2400" dirty="0" err="1"/>
              <a:t>thuyền</a:t>
            </a:r>
            <a:r>
              <a:rPr lang="en-US" sz="2400" dirty="0"/>
              <a:t> </a:t>
            </a:r>
            <a:r>
              <a:rPr lang="en-US" sz="2400" dirty="0" err="1"/>
              <a:t>có</a:t>
            </a:r>
            <a:r>
              <a:rPr lang="en-US" sz="2400" dirty="0"/>
              <a:t> 12 </a:t>
            </a:r>
            <a:r>
              <a:rPr lang="en-US" sz="2400" dirty="0" err="1"/>
              <a:t>hành</a:t>
            </a:r>
            <a:r>
              <a:rPr lang="en-US" sz="2400" dirty="0"/>
              <a:t> </a:t>
            </a:r>
            <a:r>
              <a:rPr lang="en-US" sz="2400" dirty="0" err="1"/>
              <a:t>khách</a:t>
            </a:r>
            <a:r>
              <a:rPr lang="en-US" sz="2400" dirty="0"/>
              <a:t>, </a:t>
            </a:r>
            <a:r>
              <a:rPr lang="en-US" sz="2400" dirty="0" err="1"/>
              <a:t>đến</a:t>
            </a:r>
            <a:r>
              <a:rPr lang="en-US" sz="2400" dirty="0"/>
              <a:t> </a:t>
            </a:r>
            <a:r>
              <a:rPr lang="en-US" sz="2400" dirty="0" err="1"/>
              <a:t>bến</a:t>
            </a:r>
            <a:r>
              <a:rPr lang="en-US" sz="2400" dirty="0"/>
              <a:t> </a:t>
            </a:r>
            <a:r>
              <a:rPr lang="en-US" sz="2400" dirty="0" err="1"/>
              <a:t>có</a:t>
            </a:r>
            <a:r>
              <a:rPr lang="en-US" sz="2400" dirty="0"/>
              <a:t> 3 </a:t>
            </a:r>
            <a:r>
              <a:rPr lang="en-US" sz="2400" dirty="0" err="1"/>
              <a:t>hành</a:t>
            </a:r>
            <a:r>
              <a:rPr lang="en-US" sz="2400" dirty="0"/>
              <a:t> </a:t>
            </a:r>
            <a:r>
              <a:rPr lang="en-US" sz="2400" dirty="0" err="1"/>
              <a:t>khách</a:t>
            </a:r>
            <a:r>
              <a:rPr lang="en-US" sz="2400" dirty="0"/>
              <a:t> </a:t>
            </a:r>
            <a:r>
              <a:rPr lang="en-US" sz="2400" dirty="0" err="1"/>
              <a:t>lên</a:t>
            </a:r>
            <a:r>
              <a:rPr lang="en-US" sz="2400" dirty="0"/>
              <a:t> </a:t>
            </a:r>
            <a:r>
              <a:rPr lang="en-US" sz="2400" dirty="0" err="1"/>
              <a:t>thuyền</a:t>
            </a:r>
            <a:r>
              <a:rPr lang="en-US" sz="2400" dirty="0"/>
              <a:t>. </a:t>
            </a:r>
            <a:r>
              <a:rPr lang="en-US" sz="2400" dirty="0" err="1"/>
              <a:t>Hỏi</a:t>
            </a:r>
            <a:r>
              <a:rPr lang="en-US" sz="2400" dirty="0"/>
              <a:t> </a:t>
            </a:r>
            <a:r>
              <a:rPr lang="en-US" sz="2400" dirty="0" err="1"/>
              <a:t>lúc</a:t>
            </a:r>
            <a:r>
              <a:rPr lang="en-US" sz="2400" dirty="0"/>
              <a:t> </a:t>
            </a:r>
            <a:r>
              <a:rPr lang="en-US" sz="2400" dirty="0" err="1"/>
              <a:t>đó</a:t>
            </a:r>
            <a:r>
              <a:rPr lang="en-US" sz="2400" dirty="0"/>
              <a:t> </a:t>
            </a:r>
            <a:r>
              <a:rPr lang="en-US" sz="2400" dirty="0" err="1"/>
              <a:t>trên</a:t>
            </a:r>
            <a:r>
              <a:rPr lang="en-US" sz="2400" dirty="0"/>
              <a:t> </a:t>
            </a:r>
            <a:r>
              <a:rPr lang="en-US" sz="2400" dirty="0" err="1"/>
              <a:t>thuyền</a:t>
            </a:r>
            <a:r>
              <a:rPr lang="en-US" sz="2400" dirty="0"/>
              <a:t> </a:t>
            </a:r>
            <a:r>
              <a:rPr lang="en-US" sz="2400" dirty="0" err="1"/>
              <a:t>có</a:t>
            </a:r>
            <a:r>
              <a:rPr lang="en-US" sz="2400" dirty="0"/>
              <a:t> </a:t>
            </a:r>
            <a:r>
              <a:rPr lang="en-US" sz="2400" dirty="0" err="1"/>
              <a:t>tất</a:t>
            </a:r>
            <a:r>
              <a:rPr lang="en-US" sz="2400" dirty="0"/>
              <a:t> </a:t>
            </a:r>
            <a:r>
              <a:rPr lang="en-US" sz="2400" dirty="0" err="1"/>
              <a:t>cả</a:t>
            </a:r>
            <a:r>
              <a:rPr lang="en-US" sz="2400" dirty="0"/>
              <a:t> bao </a:t>
            </a:r>
            <a:r>
              <a:rPr lang="en-US" sz="2400" dirty="0" err="1"/>
              <a:t>nhiêu</a:t>
            </a:r>
            <a:r>
              <a:rPr lang="en-US" sz="2400" dirty="0"/>
              <a:t> </a:t>
            </a:r>
            <a:r>
              <a:rPr lang="en-US" sz="2400" dirty="0" err="1"/>
              <a:t>hành</a:t>
            </a:r>
            <a:r>
              <a:rPr lang="en-US" sz="2400" dirty="0"/>
              <a:t> </a:t>
            </a:r>
            <a:r>
              <a:rPr lang="en-US" sz="2400" dirty="0" err="1"/>
              <a:t>khách</a:t>
            </a:r>
            <a:r>
              <a:rPr lang="en-US" sz="2400" dirty="0"/>
              <a:t>?</a:t>
            </a:r>
            <a:r>
              <a:rPr lang="en-VN" sz="2400" dirty="0"/>
              <a:t> </a:t>
            </a:r>
          </a:p>
        </p:txBody>
      </p:sp>
      <p:cxnSp>
        <p:nvCxnSpPr>
          <p:cNvPr id="18" name="Straight Connector 17"/>
          <p:cNvCxnSpPr/>
          <p:nvPr/>
        </p:nvCxnSpPr>
        <p:spPr>
          <a:xfrm>
            <a:off x="2808514" y="1561438"/>
            <a:ext cx="738051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5293724" y="2049036"/>
            <a:ext cx="1457070" cy="640135"/>
          </a:xfrm>
          <a:prstGeom prst="rect">
            <a:avLst/>
          </a:prstGeom>
        </p:spPr>
      </p:pic>
      <p:cxnSp>
        <p:nvCxnSpPr>
          <p:cNvPr id="11" name="Straight Connector 10"/>
          <p:cNvCxnSpPr/>
          <p:nvPr/>
        </p:nvCxnSpPr>
        <p:spPr>
          <a:xfrm>
            <a:off x="2808514" y="1073840"/>
            <a:ext cx="598363" cy="587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131363" y="1004930"/>
            <a:ext cx="1377092" cy="523220"/>
          </a:xfrm>
          <a:prstGeom prst="rect">
            <a:avLst/>
          </a:prstGeom>
          <a:solidFill>
            <a:srgbClr val="92D050"/>
          </a:solidFill>
        </p:spPr>
        <p:txBody>
          <a:bodyPr wrap="square" rtlCol="0">
            <a:spAutoFit/>
          </a:bodyPr>
          <a:lstStyle/>
          <a:p>
            <a:pPr algn="ctr"/>
            <a:r>
              <a:rPr lang="en-US" sz="2800" dirty="0" err="1" smtClean="0">
                <a:solidFill>
                  <a:srgbClr val="FF0000"/>
                </a:solidFill>
              </a:rPr>
              <a:t>số</a:t>
            </a:r>
            <a:endParaRPr lang="en-US" sz="2800" dirty="0">
              <a:solidFill>
                <a:srgbClr val="FF0000"/>
              </a:solidFill>
            </a:endParaRPr>
          </a:p>
        </p:txBody>
      </p:sp>
      <p:sp>
        <p:nvSpPr>
          <p:cNvPr id="22" name="TextBox 21"/>
          <p:cNvSpPr txBox="1"/>
          <p:nvPr/>
        </p:nvSpPr>
        <p:spPr>
          <a:xfrm>
            <a:off x="10130037" y="982302"/>
            <a:ext cx="780826" cy="523220"/>
          </a:xfrm>
          <a:prstGeom prst="rect">
            <a:avLst/>
          </a:prstGeom>
          <a:solidFill>
            <a:srgbClr val="92D050"/>
          </a:solidFill>
        </p:spPr>
        <p:txBody>
          <a:bodyPr wrap="square" rtlCol="0">
            <a:spAutoFit/>
          </a:bodyPr>
          <a:lstStyle/>
          <a:p>
            <a:pPr algn="ctr"/>
            <a:r>
              <a:rPr lang="en-US" sz="2800" dirty="0" err="1">
                <a:solidFill>
                  <a:srgbClr val="FF0000"/>
                </a:solidFill>
              </a:rPr>
              <a:t>l</a:t>
            </a:r>
            <a:r>
              <a:rPr lang="en-US" sz="2800" dirty="0" err="1" smtClean="0">
                <a:solidFill>
                  <a:srgbClr val="FF0000"/>
                </a:solidFill>
              </a:rPr>
              <a:t>à</a:t>
            </a:r>
            <a:r>
              <a:rPr lang="en-US" sz="2800" dirty="0" smtClean="0">
                <a:solidFill>
                  <a:srgbClr val="FF0000"/>
                </a:solidFill>
              </a:rPr>
              <a:t>:</a:t>
            </a:r>
            <a:endParaRPr lang="en-US" sz="2800" dirty="0">
              <a:solidFill>
                <a:srgbClr val="FF0000"/>
              </a:solidFill>
            </a:endParaRPr>
          </a:p>
        </p:txBody>
      </p:sp>
      <p:sp>
        <p:nvSpPr>
          <p:cNvPr id="27" name="Rectangle 26">
            <a:extLst>
              <a:ext uri="{FF2B5EF4-FFF2-40B4-BE49-F238E27FC236}">
                <a16:creationId xmlns:a16="http://schemas.microsoft.com/office/drawing/2014/main" id="{B3707C25-019D-7B40-96B7-1BEDF1450040}"/>
              </a:ext>
            </a:extLst>
          </p:cNvPr>
          <p:cNvSpPr/>
          <p:nvPr/>
        </p:nvSpPr>
        <p:spPr>
          <a:xfrm>
            <a:off x="2671215" y="2457591"/>
            <a:ext cx="6702088" cy="1200329"/>
          </a:xfrm>
          <a:prstGeom prst="rect">
            <a:avLst/>
          </a:prstGeom>
        </p:spPr>
        <p:txBody>
          <a:bodyPr wrap="square">
            <a:spAutoFit/>
          </a:bodyPr>
          <a:lstStyle/>
          <a:p>
            <a:pPr>
              <a:lnSpc>
                <a:spcPct val="150000"/>
              </a:lnSpc>
            </a:pPr>
            <a:r>
              <a:rPr lang="en-US" sz="2400" dirty="0" err="1" smtClean="0">
                <a:latin typeface="Arial" panose="020B0604020202020204" pitchFamily="34" charset="0"/>
                <a:ea typeface="Calibri" panose="020F0502020204030204" pitchFamily="34" charset="0"/>
                <a:cs typeface="Times New Roman" panose="02020603050405020304" pitchFamily="18" charset="0"/>
              </a:rPr>
              <a:t>Lúc</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đó</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trên</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thuyền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có</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tất</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cả</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hành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khách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smtClean="0">
                <a:latin typeface="Arial" panose="020B0604020202020204" pitchFamily="34" charset="0"/>
                <a:ea typeface="Calibri" panose="020F0502020204030204" pitchFamily="34" charset="0"/>
                <a:cs typeface="Times New Roman" panose="02020603050405020304" pitchFamily="18" charset="0"/>
              </a:rPr>
              <a:t>:</a:t>
            </a:r>
          </a:p>
          <a:p>
            <a:pPr>
              <a:lnSpc>
                <a:spcPct val="150000"/>
              </a:lnSpc>
            </a:pPr>
            <a:r>
              <a:rPr lang="en-US" sz="2400" dirty="0" smtClean="0">
                <a:latin typeface="Arial" panose="020B0604020202020204" pitchFamily="34" charset="0"/>
                <a:ea typeface="Calibri" panose="020F0502020204030204" pitchFamily="34" charset="0"/>
                <a:cs typeface="Times New Roman" panose="02020603050405020304" pitchFamily="18" charset="0"/>
              </a:rPr>
              <a:t>	</a:t>
            </a:r>
            <a:endParaRPr lang="en-VN"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B3707C25-019D-7B40-96B7-1BEDF1450040}"/>
              </a:ext>
            </a:extLst>
          </p:cNvPr>
          <p:cNvSpPr/>
          <p:nvPr/>
        </p:nvSpPr>
        <p:spPr>
          <a:xfrm>
            <a:off x="2369929" y="1731099"/>
            <a:ext cx="7304659" cy="2123658"/>
          </a:xfrm>
          <a:prstGeom prst="rect">
            <a:avLst/>
          </a:prstGeom>
        </p:spPr>
        <p:txBody>
          <a:bodyPr wrap="square">
            <a:spAutoFit/>
          </a:bodyPr>
          <a:lstStyle/>
          <a:p>
            <a:pPr>
              <a:lnSpc>
                <a:spcPct val="150000"/>
              </a:lnSpc>
            </a:pP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VN"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smtClean="0">
                <a:latin typeface="Arial" panose="020B0604020202020204" pitchFamily="34" charset="0"/>
                <a:ea typeface="Calibri" panose="020F0502020204030204" pitchFamily="34" charset="0"/>
                <a:cs typeface="Times New Roman" panose="02020603050405020304" pitchFamily="18" charset="0"/>
              </a:rPr>
              <a:t>              +     </a:t>
            </a:r>
            <a:r>
              <a:rPr lang="en-US" sz="3200" dirty="0" smtClean="0">
                <a:latin typeface="Arial" panose="020B0604020202020204" pitchFamily="34" charset="0"/>
                <a:ea typeface="Calibri" panose="020F0502020204030204" pitchFamily="34" charset="0"/>
                <a:cs typeface="Times New Roman" panose="02020603050405020304" pitchFamily="18" charset="0"/>
              </a:rPr>
              <a:t>   =   </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endParaRPr lang="en-VN"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6" name="Rounded Rectangle 35">
            <a:extLst>
              <a:ext uri="{FF2B5EF4-FFF2-40B4-BE49-F238E27FC236}">
                <a16:creationId xmlns:a16="http://schemas.microsoft.com/office/drawing/2014/main" id="{7497915F-0AC5-0A4A-9C38-060A6598919B}"/>
              </a:ext>
            </a:extLst>
          </p:cNvPr>
          <p:cNvSpPr/>
          <p:nvPr/>
        </p:nvSpPr>
        <p:spPr>
          <a:xfrm>
            <a:off x="3598921" y="308679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37" name="Rounded Rectangle 36">
            <a:extLst>
              <a:ext uri="{FF2B5EF4-FFF2-40B4-BE49-F238E27FC236}">
                <a16:creationId xmlns:a16="http://schemas.microsoft.com/office/drawing/2014/main" id="{BA1F9B53-E188-9D45-81D8-975B6183D12E}"/>
              </a:ext>
            </a:extLst>
          </p:cNvPr>
          <p:cNvSpPr/>
          <p:nvPr/>
        </p:nvSpPr>
        <p:spPr>
          <a:xfrm>
            <a:off x="4852786" y="308517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a:t>
            </a:r>
          </a:p>
        </p:txBody>
      </p:sp>
      <p:sp>
        <p:nvSpPr>
          <p:cNvPr id="38" name="Rounded Rectangle 37">
            <a:extLst>
              <a:ext uri="{FF2B5EF4-FFF2-40B4-BE49-F238E27FC236}">
                <a16:creationId xmlns:a16="http://schemas.microsoft.com/office/drawing/2014/main" id="{05FF1F0A-345A-174F-9FBD-CEA2C2E48826}"/>
              </a:ext>
            </a:extLst>
          </p:cNvPr>
          <p:cNvSpPr/>
          <p:nvPr/>
        </p:nvSpPr>
        <p:spPr>
          <a:xfrm>
            <a:off x="6212277" y="306200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
        <p:nvSpPr>
          <p:cNvPr id="43" name="Rectangle 42"/>
          <p:cNvSpPr/>
          <p:nvPr/>
        </p:nvSpPr>
        <p:spPr>
          <a:xfrm>
            <a:off x="7074642" y="3143982"/>
            <a:ext cx="2098651" cy="577850"/>
          </a:xfrm>
          <a:prstGeom prst="rect">
            <a:avLst/>
          </a:prstGeom>
        </p:spPr>
        <p:txBody>
          <a:bodyPr wrap="none">
            <a:spAutoFit/>
          </a:bodyPr>
          <a:lstStyle/>
          <a:p>
            <a:pPr lvl="0">
              <a:lnSpc>
                <a:spcPct val="150000"/>
              </a:lnSpc>
            </a:pPr>
            <a:r>
              <a:rPr lang="en-US" sz="2400" b="1" dirty="0">
                <a:latin typeface="Arial" panose="020B0604020202020204" pitchFamily="34" charset="0"/>
                <a:ea typeface="Calibri" panose="020F0502020204030204" pitchFamily="34" charset="0"/>
                <a:cs typeface="Times New Roman" panose="02020603050405020304" pitchFamily="18" charset="0"/>
              </a:rPr>
              <a:t>(</a:t>
            </a:r>
            <a:r>
              <a:rPr lang="en-US" sz="2400" b="1" dirty="0" err="1">
                <a:latin typeface="Arial" panose="020B0604020202020204" pitchFamily="34" charset="0"/>
                <a:ea typeface="Calibri" panose="020F0502020204030204" pitchFamily="34" charset="0"/>
                <a:cs typeface="Times New Roman" panose="02020603050405020304" pitchFamily="18" charset="0"/>
              </a:rPr>
              <a:t>hành</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khách</a:t>
            </a:r>
            <a:r>
              <a:rPr lang="en-US" sz="2400" b="1" dirty="0">
                <a:latin typeface="Arial" panose="020B0604020202020204" pitchFamily="34" charset="0"/>
                <a:ea typeface="Calibri" panose="020F0502020204030204" pitchFamily="34" charset="0"/>
                <a:cs typeface="Times New Roman" panose="02020603050405020304" pitchFamily="18" charset="0"/>
              </a:rPr>
              <a:t>)</a:t>
            </a:r>
          </a:p>
        </p:txBody>
      </p:sp>
      <p:sp>
        <p:nvSpPr>
          <p:cNvPr id="44" name="Rectangle 43"/>
          <p:cNvSpPr/>
          <p:nvPr/>
        </p:nvSpPr>
        <p:spPr>
          <a:xfrm>
            <a:off x="7074641" y="3143982"/>
            <a:ext cx="2098651" cy="577850"/>
          </a:xfrm>
          <a:prstGeom prst="rect">
            <a:avLst/>
          </a:prstGeom>
        </p:spPr>
        <p:txBody>
          <a:bodyPr wrap="none">
            <a:spAutoFit/>
          </a:bodyPr>
          <a:lstStyle/>
          <a:p>
            <a:pPr lvl="0">
              <a:lnSpc>
                <a:spcPct val="150000"/>
              </a:lnSpc>
            </a:pPr>
            <a:r>
              <a:rPr lang="en-US"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sz="2400" b="1" dirty="0" err="1">
                <a:latin typeface="Arial" panose="020B0604020202020204" pitchFamily="34" charset="0"/>
                <a:ea typeface="Calibri" panose="020F0502020204030204" pitchFamily="34" charset="0"/>
                <a:cs typeface="Times New Roman" panose="02020603050405020304" pitchFamily="18" charset="0"/>
              </a:rPr>
              <a:t>hành</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khách</a:t>
            </a:r>
            <a:r>
              <a:rPr lang="en-US"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p>
        </p:txBody>
      </p:sp>
      <p:sp>
        <p:nvSpPr>
          <p:cNvPr id="45" name="Rectangle 44">
            <a:extLst>
              <a:ext uri="{FF2B5EF4-FFF2-40B4-BE49-F238E27FC236}">
                <a16:creationId xmlns:a16="http://schemas.microsoft.com/office/drawing/2014/main" id="{B3707C25-019D-7B40-96B7-1BEDF1450040}"/>
              </a:ext>
            </a:extLst>
          </p:cNvPr>
          <p:cNvSpPr/>
          <p:nvPr/>
        </p:nvSpPr>
        <p:spPr>
          <a:xfrm>
            <a:off x="4072591" y="3877615"/>
            <a:ext cx="6702088" cy="769441"/>
          </a:xfrm>
          <a:prstGeom prst="rect">
            <a:avLst/>
          </a:prstGeom>
        </p:spPr>
        <p:txBody>
          <a:bodyPr wrap="square">
            <a:spAutoFit/>
          </a:bodyPr>
          <a:lstStyle/>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smtClean="0">
                <a:latin typeface="Arial" panose="020B0604020202020204" pitchFamily="34" charset="0"/>
                <a:ea typeface="Calibri" panose="020F0502020204030204" pitchFamily="34" charset="0"/>
                <a:cs typeface="Times New Roman" panose="02020603050405020304" pitchFamily="18" charset="0"/>
              </a:rPr>
              <a:t>Đáp</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số</a:t>
            </a:r>
            <a:r>
              <a:rPr lang="en-US" sz="2400" dirty="0" smtClean="0">
                <a:latin typeface="Arial" panose="020B0604020202020204" pitchFamily="34" charset="0"/>
                <a:ea typeface="Calibri" panose="020F0502020204030204" pitchFamily="34" charset="0"/>
                <a:cs typeface="Times New Roman" panose="02020603050405020304" pitchFamily="18" charset="0"/>
              </a:rPr>
              <a:t>:            con </a:t>
            </a:r>
            <a:r>
              <a:rPr lang="en-US" sz="2400" dirty="0" err="1" smtClean="0">
                <a:latin typeface="Arial" panose="020B0604020202020204" pitchFamily="34" charset="0"/>
                <a:ea typeface="Calibri" panose="020F0502020204030204" pitchFamily="34" charset="0"/>
                <a:cs typeface="Times New Roman" panose="02020603050405020304" pitchFamily="18" charset="0"/>
              </a:rPr>
              <a:t>bò</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6" name="Rounded Rectangle 45">
            <a:extLst>
              <a:ext uri="{FF2B5EF4-FFF2-40B4-BE49-F238E27FC236}">
                <a16:creationId xmlns:a16="http://schemas.microsoft.com/office/drawing/2014/main" id="{0087723C-7607-2E44-B0F8-D15E3BAFA656}"/>
              </a:ext>
            </a:extLst>
          </p:cNvPr>
          <p:cNvSpPr/>
          <p:nvPr/>
        </p:nvSpPr>
        <p:spPr>
          <a:xfrm>
            <a:off x="6769800" y="393957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Tree>
    <p:extLst>
      <p:ext uri="{BB962C8B-B14F-4D97-AF65-F5344CB8AC3E}">
        <p14:creationId xmlns:p14="http://schemas.microsoft.com/office/powerpoint/2010/main" val="241748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700"/>
                                        <p:tgtEl>
                                          <p:spTgt spid="18"/>
                                        </p:tgtEl>
                                      </p:cBhvr>
                                    </p:animEffect>
                                    <p:anim calcmode="lin" valueType="num">
                                      <p:cBhvr>
                                        <p:cTn id="22" dur="700" fill="hold"/>
                                        <p:tgtEl>
                                          <p:spTgt spid="18"/>
                                        </p:tgtEl>
                                        <p:attrNameLst>
                                          <p:attrName>ppt_x</p:attrName>
                                        </p:attrNameLst>
                                      </p:cBhvr>
                                      <p:tavLst>
                                        <p:tav tm="0">
                                          <p:val>
                                            <p:strVal val="#ppt_x"/>
                                          </p:val>
                                        </p:tav>
                                        <p:tav tm="100000">
                                          <p:val>
                                            <p:strVal val="#ppt_x"/>
                                          </p:val>
                                        </p:tav>
                                      </p:tavLst>
                                    </p:anim>
                                    <p:anim calcmode="lin" valueType="num">
                                      <p:cBhvr>
                                        <p:cTn id="23" dur="7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arn(inVertic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barn(inVertical)">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barn(inVertical)">
                                      <p:cBhvr>
                                        <p:cTn id="76" dur="500"/>
                                        <p:tgtEl>
                                          <p:spTgt spid="4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down)">
                                      <p:cBhvr>
                                        <p:cTn id="81" dur="500"/>
                                        <p:tgtEl>
                                          <p:spTgt spid="45"/>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wipe(down)">
                                      <p:cBhvr>
                                        <p:cTn id="8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P spid="22" grpId="0" animBg="1"/>
      <p:bldP spid="27" grpId="0"/>
      <p:bldP spid="32" grpId="0"/>
      <p:bldP spid="36" grpId="0" animBg="1"/>
      <p:bldP spid="37" grpId="0" animBg="1"/>
      <p:bldP spid="38" grpId="0" animBg="1"/>
      <p:bldP spid="43" grpId="0"/>
      <p:bldP spid="44" grpId="0"/>
      <p:bldP spid="45" grpId="0"/>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655" y="193963"/>
            <a:ext cx="11055927" cy="628996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smtClean="0">
                <a:solidFill>
                  <a:srgbClr val="FF0000"/>
                </a:solidFill>
                <a:latin typeface="Times New Roman" panose="02020603050405020304" pitchFamily="18" charset="0"/>
                <a:cs typeface="Times New Roman" panose="02020603050405020304" pitchFamily="18" charset="0"/>
              </a:rPr>
              <a:t>LUYỆN TẬP 3</a:t>
            </a:r>
            <a:endParaRPr lang="en-US" sz="9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94122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46FC3DF-99EB-5745-9454-C49FBA575023}"/>
              </a:ext>
            </a:extLst>
          </p:cNvPr>
          <p:cNvGrpSpPr/>
          <p:nvPr/>
        </p:nvGrpSpPr>
        <p:grpSpPr>
          <a:xfrm>
            <a:off x="1658031" y="1372049"/>
            <a:ext cx="9322991" cy="2210083"/>
            <a:chOff x="1658031" y="1659910"/>
            <a:chExt cx="9322991" cy="2210083"/>
          </a:xfrm>
        </p:grpSpPr>
        <p:pic>
          <p:nvPicPr>
            <p:cNvPr id="8" name="Picture 7">
              <a:extLst>
                <a:ext uri="{FF2B5EF4-FFF2-40B4-BE49-F238E27FC236}">
                  <a16:creationId xmlns:a16="http://schemas.microsoft.com/office/drawing/2014/main" id="{BE34D1E6-39A4-C540-BF3C-3EE98A3D4CF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9000"/>
                      </a14:imgEffect>
                    </a14:imgLayer>
                  </a14:imgProps>
                </a:ext>
                <a:ext uri="{28A0092B-C50C-407E-A947-70E740481C1C}">
                  <a14:useLocalDpi xmlns:a14="http://schemas.microsoft.com/office/drawing/2010/main" val="0"/>
                </a:ext>
              </a:extLst>
            </a:blip>
            <a:srcRect l="23674" r="47272"/>
            <a:stretch/>
          </p:blipFill>
          <p:spPr>
            <a:xfrm>
              <a:off x="4750130" y="1727643"/>
              <a:ext cx="3092098" cy="2131391"/>
            </a:xfrm>
            <a:prstGeom prst="rect">
              <a:avLst/>
            </a:prstGeom>
          </p:spPr>
        </p:pic>
        <p:pic>
          <p:nvPicPr>
            <p:cNvPr id="40" name="Picture 39">
              <a:extLst>
                <a:ext uri="{FF2B5EF4-FFF2-40B4-BE49-F238E27FC236}">
                  <a16:creationId xmlns:a16="http://schemas.microsoft.com/office/drawing/2014/main" id="{33D2EDB9-4AF5-9C4A-8A3A-17A9C40CCC5E}"/>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9000"/>
                      </a14:imgEffect>
                    </a14:imgLayer>
                  </a14:imgProps>
                </a:ext>
                <a:ext uri="{28A0092B-C50C-407E-A947-70E740481C1C}">
                  <a14:useLocalDpi xmlns:a14="http://schemas.microsoft.com/office/drawing/2010/main" val="0"/>
                </a:ext>
              </a:extLst>
            </a:blip>
            <a:srcRect l="-75" r="73027"/>
            <a:stretch/>
          </p:blipFill>
          <p:spPr>
            <a:xfrm>
              <a:off x="8102461" y="1738602"/>
              <a:ext cx="2878561" cy="2131391"/>
            </a:xfrm>
            <a:prstGeom prst="rect">
              <a:avLst/>
            </a:prstGeom>
          </p:spPr>
        </p:pic>
        <p:pic>
          <p:nvPicPr>
            <p:cNvPr id="41" name="Picture 40">
              <a:extLst>
                <a:ext uri="{FF2B5EF4-FFF2-40B4-BE49-F238E27FC236}">
                  <a16:creationId xmlns:a16="http://schemas.microsoft.com/office/drawing/2014/main" id="{135E7170-403A-D84A-8782-0C06E29F8F59}"/>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9000"/>
                      </a14:imgEffect>
                    </a14:imgLayer>
                  </a14:imgProps>
                </a:ext>
                <a:ext uri="{28A0092B-C50C-407E-A947-70E740481C1C}">
                  <a14:useLocalDpi xmlns:a14="http://schemas.microsoft.com/office/drawing/2010/main" val="0"/>
                </a:ext>
              </a:extLst>
            </a:blip>
            <a:srcRect l="49830" r="21116"/>
            <a:stretch/>
          </p:blipFill>
          <p:spPr>
            <a:xfrm>
              <a:off x="1658031" y="1659910"/>
              <a:ext cx="3092099" cy="2131391"/>
            </a:xfrm>
            <a:prstGeom prst="rect">
              <a:avLst/>
            </a:prstGeom>
          </p:spPr>
        </p:pic>
      </p:grpSp>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6" cstate="print"/>
          <a:srcRect/>
          <a:stretch>
            <a:fillRect/>
          </a:stretch>
        </p:blipFill>
        <p:spPr bwMode="auto">
          <a:xfrm>
            <a:off x="-126233" y="-110104"/>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725319"/>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5" name="TextBox 44">
            <a:extLst>
              <a:ext uri="{FF2B5EF4-FFF2-40B4-BE49-F238E27FC236}">
                <a16:creationId xmlns:a16="http://schemas.microsoft.com/office/drawing/2014/main" id="{C6B3037E-AC3D-8441-A1CC-97DC8F82B4C6}"/>
              </a:ext>
            </a:extLst>
          </p:cNvPr>
          <p:cNvSpPr txBox="1"/>
          <p:nvPr/>
        </p:nvSpPr>
        <p:spPr>
          <a:xfrm>
            <a:off x="1738630" y="950428"/>
            <a:ext cx="8534965" cy="523220"/>
          </a:xfrm>
          <a:prstGeom prst="rect">
            <a:avLst/>
          </a:prstGeom>
          <a:noFill/>
        </p:spPr>
        <p:txBody>
          <a:bodyPr wrap="square" rtlCol="0">
            <a:spAutoFit/>
          </a:bodyPr>
          <a:lstStyle/>
          <a:p>
            <a:pPr algn="ctr"/>
            <a:r>
              <a:rPr lang="en-VN" sz="2800" dirty="0"/>
              <a:t>a) Những phép tính nào dưới đây có cùng kết quả?</a:t>
            </a:r>
          </a:p>
        </p:txBody>
      </p:sp>
      <p:sp>
        <p:nvSpPr>
          <p:cNvPr id="10" name="TextBox 9">
            <a:extLst>
              <a:ext uri="{FF2B5EF4-FFF2-40B4-BE49-F238E27FC236}">
                <a16:creationId xmlns:a16="http://schemas.microsoft.com/office/drawing/2014/main" id="{552F32AC-E09D-9646-94AA-DFAE835DBB8E}"/>
              </a:ext>
            </a:extLst>
          </p:cNvPr>
          <p:cNvSpPr txBox="1"/>
          <p:nvPr/>
        </p:nvSpPr>
        <p:spPr>
          <a:xfrm>
            <a:off x="2624916" y="3141139"/>
            <a:ext cx="926483" cy="646331"/>
          </a:xfrm>
          <a:prstGeom prst="rect">
            <a:avLst/>
          </a:prstGeom>
          <a:noFill/>
        </p:spPr>
        <p:txBody>
          <a:bodyPr wrap="square" rtlCol="0">
            <a:spAutoFit/>
          </a:bodyPr>
          <a:lstStyle/>
          <a:p>
            <a:pPr algn="ctr"/>
            <a:r>
              <a:rPr lang="en-VN" sz="3600" dirty="0">
                <a:solidFill>
                  <a:srgbClr val="FF0000"/>
                </a:solidFill>
              </a:rPr>
              <a:t>90</a:t>
            </a:r>
          </a:p>
        </p:txBody>
      </p:sp>
      <p:sp>
        <p:nvSpPr>
          <p:cNvPr id="37" name="TextBox 36">
            <a:extLst>
              <a:ext uri="{FF2B5EF4-FFF2-40B4-BE49-F238E27FC236}">
                <a16:creationId xmlns:a16="http://schemas.microsoft.com/office/drawing/2014/main" id="{856B03C8-4399-104C-9EE8-7707E2BC4388}"/>
              </a:ext>
            </a:extLst>
          </p:cNvPr>
          <p:cNvSpPr txBox="1"/>
          <p:nvPr/>
        </p:nvSpPr>
        <p:spPr>
          <a:xfrm>
            <a:off x="5707883" y="3141138"/>
            <a:ext cx="926483" cy="646331"/>
          </a:xfrm>
          <a:prstGeom prst="rect">
            <a:avLst/>
          </a:prstGeom>
          <a:noFill/>
        </p:spPr>
        <p:txBody>
          <a:bodyPr wrap="square" rtlCol="0">
            <a:spAutoFit/>
          </a:bodyPr>
          <a:lstStyle/>
          <a:p>
            <a:pPr algn="ctr"/>
            <a:r>
              <a:rPr lang="en-VN" sz="3600" dirty="0">
                <a:solidFill>
                  <a:srgbClr val="FF0000"/>
                </a:solidFill>
              </a:rPr>
              <a:t>95</a:t>
            </a:r>
          </a:p>
        </p:txBody>
      </p:sp>
      <p:sp>
        <p:nvSpPr>
          <p:cNvPr id="38" name="TextBox 37">
            <a:extLst>
              <a:ext uri="{FF2B5EF4-FFF2-40B4-BE49-F238E27FC236}">
                <a16:creationId xmlns:a16="http://schemas.microsoft.com/office/drawing/2014/main" id="{F2B499E6-5421-2748-8EFF-A13AC4C1B981}"/>
              </a:ext>
            </a:extLst>
          </p:cNvPr>
          <p:cNvSpPr txBox="1"/>
          <p:nvPr/>
        </p:nvSpPr>
        <p:spPr>
          <a:xfrm>
            <a:off x="8765118" y="3197207"/>
            <a:ext cx="926483" cy="646331"/>
          </a:xfrm>
          <a:prstGeom prst="rect">
            <a:avLst/>
          </a:prstGeom>
          <a:noFill/>
        </p:spPr>
        <p:txBody>
          <a:bodyPr wrap="square" rtlCol="0">
            <a:spAutoFit/>
          </a:bodyPr>
          <a:lstStyle/>
          <a:p>
            <a:pPr algn="ctr"/>
            <a:r>
              <a:rPr lang="en-VN" sz="3600" dirty="0">
                <a:solidFill>
                  <a:srgbClr val="FF0000"/>
                </a:solidFill>
              </a:rPr>
              <a:t>95</a:t>
            </a:r>
          </a:p>
        </p:txBody>
      </p:sp>
      <p:sp>
        <p:nvSpPr>
          <p:cNvPr id="43" name="Oval 42">
            <a:extLst>
              <a:ext uri="{FF2B5EF4-FFF2-40B4-BE49-F238E27FC236}">
                <a16:creationId xmlns:a16="http://schemas.microsoft.com/office/drawing/2014/main" id="{912F86A4-1D0A-2B43-A067-B89D170ADFA2}"/>
              </a:ext>
            </a:extLst>
          </p:cNvPr>
          <p:cNvSpPr/>
          <p:nvPr/>
        </p:nvSpPr>
        <p:spPr>
          <a:xfrm>
            <a:off x="5191676" y="1501540"/>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0" name="Oval 69">
            <a:extLst>
              <a:ext uri="{FF2B5EF4-FFF2-40B4-BE49-F238E27FC236}">
                <a16:creationId xmlns:a16="http://schemas.microsoft.com/office/drawing/2014/main" id="{AE63CB24-E907-7746-857A-84E65F2C4395}"/>
              </a:ext>
            </a:extLst>
          </p:cNvPr>
          <p:cNvSpPr/>
          <p:nvPr/>
        </p:nvSpPr>
        <p:spPr>
          <a:xfrm>
            <a:off x="8252483" y="1497851"/>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1" name="TextBox 70">
            <a:extLst>
              <a:ext uri="{FF2B5EF4-FFF2-40B4-BE49-F238E27FC236}">
                <a16:creationId xmlns:a16="http://schemas.microsoft.com/office/drawing/2014/main" id="{FA1B7C31-46D3-554B-9A4E-F991C639CAE7}"/>
              </a:ext>
            </a:extLst>
          </p:cNvPr>
          <p:cNvSpPr txBox="1"/>
          <p:nvPr/>
        </p:nvSpPr>
        <p:spPr>
          <a:xfrm>
            <a:off x="2028696" y="3843538"/>
            <a:ext cx="8534965" cy="523220"/>
          </a:xfrm>
          <a:prstGeom prst="rect">
            <a:avLst/>
          </a:prstGeom>
          <a:noFill/>
        </p:spPr>
        <p:txBody>
          <a:bodyPr wrap="square" rtlCol="0">
            <a:spAutoFit/>
          </a:bodyPr>
          <a:lstStyle/>
          <a:p>
            <a:r>
              <a:rPr lang="en-VN" sz="2800" dirty="0"/>
              <a:t>b) </a:t>
            </a:r>
            <a:r>
              <a:rPr lang="vi-VN" sz="2800" dirty="0"/>
              <a:t>Phép tính nào dưới đây có kết quả bé nhất</a:t>
            </a:r>
            <a:r>
              <a:rPr lang="en-VN" sz="2800" dirty="0"/>
              <a:t>?</a:t>
            </a:r>
          </a:p>
        </p:txBody>
      </p:sp>
      <p:pic>
        <p:nvPicPr>
          <p:cNvPr id="13" name="Picture 12">
            <a:extLst>
              <a:ext uri="{FF2B5EF4-FFF2-40B4-BE49-F238E27FC236}">
                <a16:creationId xmlns:a16="http://schemas.microsoft.com/office/drawing/2014/main" id="{A0604A74-A72F-884E-A904-21EE550904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30000"/>
                    </a14:imgEffect>
                  </a14:imgLayer>
                </a14:imgProps>
              </a:ext>
              <a:ext uri="{28A0092B-C50C-407E-A947-70E740481C1C}">
                <a14:useLocalDpi xmlns:a14="http://schemas.microsoft.com/office/drawing/2010/main" val="0"/>
              </a:ext>
            </a:extLst>
          </a:blip>
          <a:stretch>
            <a:fillRect/>
          </a:stretch>
        </p:blipFill>
        <p:spPr>
          <a:xfrm>
            <a:off x="2012010" y="4290765"/>
            <a:ext cx="8261586" cy="2131390"/>
          </a:xfrm>
          <a:prstGeom prst="rect">
            <a:avLst/>
          </a:prstGeom>
        </p:spPr>
      </p:pic>
      <p:sp>
        <p:nvSpPr>
          <p:cNvPr id="72" name="TextBox 71">
            <a:extLst>
              <a:ext uri="{FF2B5EF4-FFF2-40B4-BE49-F238E27FC236}">
                <a16:creationId xmlns:a16="http://schemas.microsoft.com/office/drawing/2014/main" id="{A1A43BD6-2521-8B40-B18B-AEFCED10A136}"/>
              </a:ext>
            </a:extLst>
          </p:cNvPr>
          <p:cNvSpPr txBox="1"/>
          <p:nvPr/>
        </p:nvSpPr>
        <p:spPr>
          <a:xfrm>
            <a:off x="2681449" y="5982696"/>
            <a:ext cx="926483" cy="646331"/>
          </a:xfrm>
          <a:prstGeom prst="rect">
            <a:avLst/>
          </a:prstGeom>
          <a:noFill/>
        </p:spPr>
        <p:txBody>
          <a:bodyPr wrap="square" rtlCol="0">
            <a:spAutoFit/>
          </a:bodyPr>
          <a:lstStyle/>
          <a:p>
            <a:pPr algn="ctr"/>
            <a:r>
              <a:rPr lang="en-VN" sz="3600" dirty="0">
                <a:solidFill>
                  <a:srgbClr val="FF0000"/>
                </a:solidFill>
              </a:rPr>
              <a:t>36</a:t>
            </a:r>
          </a:p>
        </p:txBody>
      </p:sp>
      <p:sp>
        <p:nvSpPr>
          <p:cNvPr id="73" name="TextBox 72">
            <a:extLst>
              <a:ext uri="{FF2B5EF4-FFF2-40B4-BE49-F238E27FC236}">
                <a16:creationId xmlns:a16="http://schemas.microsoft.com/office/drawing/2014/main" id="{38371040-9B79-E24C-9763-3EB676CC7E9D}"/>
              </a:ext>
            </a:extLst>
          </p:cNvPr>
          <p:cNvSpPr txBox="1"/>
          <p:nvPr/>
        </p:nvSpPr>
        <p:spPr>
          <a:xfrm>
            <a:off x="5882949" y="5965762"/>
            <a:ext cx="926483" cy="646331"/>
          </a:xfrm>
          <a:prstGeom prst="rect">
            <a:avLst/>
          </a:prstGeom>
          <a:noFill/>
        </p:spPr>
        <p:txBody>
          <a:bodyPr wrap="square" rtlCol="0">
            <a:spAutoFit/>
          </a:bodyPr>
          <a:lstStyle/>
          <a:p>
            <a:pPr algn="ctr"/>
            <a:r>
              <a:rPr lang="en-VN" sz="3600" dirty="0">
                <a:solidFill>
                  <a:srgbClr val="FF0000"/>
                </a:solidFill>
              </a:rPr>
              <a:t>34</a:t>
            </a:r>
          </a:p>
        </p:txBody>
      </p:sp>
      <p:sp>
        <p:nvSpPr>
          <p:cNvPr id="74" name="TextBox 73">
            <a:extLst>
              <a:ext uri="{FF2B5EF4-FFF2-40B4-BE49-F238E27FC236}">
                <a16:creationId xmlns:a16="http://schemas.microsoft.com/office/drawing/2014/main" id="{88E9FADA-1A82-1A4F-BE30-C48A891373B1}"/>
              </a:ext>
            </a:extLst>
          </p:cNvPr>
          <p:cNvSpPr txBox="1"/>
          <p:nvPr/>
        </p:nvSpPr>
        <p:spPr>
          <a:xfrm>
            <a:off x="8990984" y="5987965"/>
            <a:ext cx="926483" cy="646331"/>
          </a:xfrm>
          <a:prstGeom prst="rect">
            <a:avLst/>
          </a:prstGeom>
          <a:noFill/>
        </p:spPr>
        <p:txBody>
          <a:bodyPr wrap="square" rtlCol="0">
            <a:spAutoFit/>
          </a:bodyPr>
          <a:lstStyle/>
          <a:p>
            <a:pPr algn="ctr"/>
            <a:r>
              <a:rPr lang="en-US" sz="3600" dirty="0">
                <a:solidFill>
                  <a:srgbClr val="FF0000"/>
                </a:solidFill>
              </a:rPr>
              <a:t>3</a:t>
            </a:r>
            <a:r>
              <a:rPr lang="en-VN" sz="3600" dirty="0" smtClean="0">
                <a:solidFill>
                  <a:srgbClr val="FF0000"/>
                </a:solidFill>
              </a:rPr>
              <a:t>9</a:t>
            </a:r>
            <a:endParaRPr lang="en-VN" sz="3600" dirty="0">
              <a:solidFill>
                <a:srgbClr val="FF0000"/>
              </a:solidFill>
            </a:endParaRPr>
          </a:p>
        </p:txBody>
      </p:sp>
      <p:sp>
        <p:nvSpPr>
          <p:cNvPr id="75" name="Oval 74">
            <a:extLst>
              <a:ext uri="{FF2B5EF4-FFF2-40B4-BE49-F238E27FC236}">
                <a16:creationId xmlns:a16="http://schemas.microsoft.com/office/drawing/2014/main" id="{B044C56A-2E7C-C349-9B28-6A863B0EC1EA}"/>
              </a:ext>
            </a:extLst>
          </p:cNvPr>
          <p:cNvSpPr/>
          <p:nvPr/>
        </p:nvSpPr>
        <p:spPr>
          <a:xfrm>
            <a:off x="5412420" y="4338328"/>
            <a:ext cx="1808647" cy="1744886"/>
          </a:xfrm>
          <a:prstGeom prst="ellipse">
            <a:avLst/>
          </a:prstGeom>
          <a:noFill/>
          <a:ln w="57150">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8835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wipe(left)">
                                      <p:cBhvr>
                                        <p:cTn id="46" dur="500"/>
                                        <p:tgtEl>
                                          <p:spTgt spid="71"/>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P spid="37" grpId="0"/>
      <p:bldP spid="38" grpId="0"/>
      <p:bldP spid="43" grpId="0" animBg="1"/>
      <p:bldP spid="70" grpId="0" animBg="1"/>
      <p:bldP spid="71" grpId="0"/>
      <p:bldP spid="72" grpId="0"/>
      <p:bldP spid="73" grpId="0"/>
      <p:bldP spid="74" grpId="0"/>
      <p:bldP spid="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prstGeom prst="roundRect">
            <a:avLst/>
          </a:prstGeom>
          <a:solidFill>
            <a:srgbClr val="FDE59B"/>
          </a:solidFill>
          <a:ln>
            <a:solidFill>
              <a:schemeClr val="accent6">
                <a:lumMod val="75000"/>
              </a:schemeClr>
            </a:solidFill>
            <a:extLst>
              <a:ext uri="{C807C97D-BFC1-408E-A445-0C87EB9F89A2}">
                <ask:lineSketchStyleProps xmlns:ask="http://schemas.microsoft.com/office/drawing/2018/sketchyshapes" xmln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en-VN"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rgbClr val="D8F3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en-VN" sz="2800" dirty="0"/>
              <a:t>a)</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en-VN" sz="2800" dirty="0"/>
              <a:t>60 + 40 = ?</a:t>
            </a:r>
          </a:p>
          <a:p>
            <a:pPr>
              <a:lnSpc>
                <a:spcPct val="150000"/>
              </a:lnSpc>
            </a:pPr>
            <a:r>
              <a:rPr lang="en-US" sz="2800" dirty="0"/>
              <a:t>6 </a:t>
            </a:r>
            <a:r>
              <a:rPr lang="en-US" sz="2800" dirty="0" err="1"/>
              <a:t>chục</a:t>
            </a:r>
            <a:r>
              <a:rPr lang="en-US" sz="2800" dirty="0"/>
              <a:t> + 4 </a:t>
            </a:r>
            <a:r>
              <a:rPr lang="en-US" sz="2800" dirty="0" err="1"/>
              <a:t>chục</a:t>
            </a:r>
            <a:r>
              <a:rPr lang="en-US" sz="2800" dirty="0"/>
              <a:t> = 10 </a:t>
            </a:r>
            <a:r>
              <a:rPr lang="en-US" sz="2800" dirty="0" err="1"/>
              <a:t>chục</a:t>
            </a:r>
            <a:endParaRPr lang="en-US" sz="2800" dirty="0"/>
          </a:p>
          <a:p>
            <a:pPr>
              <a:lnSpc>
                <a:spcPct val="150000"/>
              </a:lnSpc>
            </a:pPr>
            <a:r>
              <a:rPr lang="en-VN" sz="2800" dirty="0"/>
              <a:t>60 + 40 = 100</a:t>
            </a:r>
          </a:p>
        </p:txBody>
      </p:sp>
      <p:sp>
        <p:nvSpPr>
          <p:cNvPr id="66" name="Rectangle 65">
            <a:extLst>
              <a:ext uri="{FF2B5EF4-FFF2-40B4-BE49-F238E27FC236}">
                <a16:creationId xmlns:a16="http://schemas.microsoft.com/office/drawing/2014/main" id="{E1A9E738-7957-A246-8AF6-6F38C25F970A}"/>
              </a:ext>
            </a:extLst>
          </p:cNvPr>
          <p:cNvSpPr/>
          <p:nvPr/>
        </p:nvSpPr>
        <p:spPr>
          <a:xfrm>
            <a:off x="1494953" y="3909861"/>
            <a:ext cx="4597957" cy="2170826"/>
          </a:xfrm>
          <a:prstGeom prst="rect">
            <a:avLst/>
          </a:prstGeom>
          <a:solidFill>
            <a:srgbClr val="F2D6C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7" name="Rectangle 66">
            <a:extLst>
              <a:ext uri="{FF2B5EF4-FFF2-40B4-BE49-F238E27FC236}">
                <a16:creationId xmlns:a16="http://schemas.microsoft.com/office/drawing/2014/main" id="{D489FDFB-B274-CE41-B601-3AED160DC474}"/>
              </a:ext>
            </a:extLst>
          </p:cNvPr>
          <p:cNvSpPr/>
          <p:nvPr/>
        </p:nvSpPr>
        <p:spPr>
          <a:xfrm>
            <a:off x="6408845" y="3909861"/>
            <a:ext cx="4597957" cy="2170826"/>
          </a:xfrm>
          <a:prstGeom prst="rect">
            <a:avLst/>
          </a:prstGeom>
          <a:solidFill>
            <a:srgbClr val="92D050">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en-VN" sz="2800" dirty="0"/>
              <a:t>50 + 50 = ?</a:t>
            </a:r>
          </a:p>
        </p:txBody>
      </p:sp>
      <p:sp>
        <p:nvSpPr>
          <p:cNvPr id="25" name="Rectangle 24">
            <a:extLst>
              <a:ext uri="{FF2B5EF4-FFF2-40B4-BE49-F238E27FC236}">
                <a16:creationId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50 + 50 = 100</a:t>
            </a:r>
          </a:p>
        </p:txBody>
      </p:sp>
      <p:sp>
        <p:nvSpPr>
          <p:cNvPr id="70" name="TextBox 69">
            <a:extLst>
              <a:ext uri="{FF2B5EF4-FFF2-40B4-BE49-F238E27FC236}">
                <a16:creationId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en-VN" sz="2800" dirty="0"/>
              <a:t>70 + 30 = ?</a:t>
            </a:r>
          </a:p>
        </p:txBody>
      </p:sp>
      <p:sp>
        <p:nvSpPr>
          <p:cNvPr id="71" name="Rectangle 70">
            <a:extLst>
              <a:ext uri="{FF2B5EF4-FFF2-40B4-BE49-F238E27FC236}">
                <a16:creationId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7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70 + 30 = 100</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en-VN" sz="2800" dirty="0"/>
              <a:t>20 + 80 = ?</a:t>
            </a:r>
          </a:p>
        </p:txBody>
      </p:sp>
      <p:sp>
        <p:nvSpPr>
          <p:cNvPr id="73" name="Rectangle 72">
            <a:extLst>
              <a:ext uri="{FF2B5EF4-FFF2-40B4-BE49-F238E27FC236}">
                <a16:creationId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2 </a:t>
            </a:r>
            <a:r>
              <a:rPr lang="en-US" sz="2800" dirty="0" err="1">
                <a:solidFill>
                  <a:prstClr val="black"/>
                </a:solidFill>
              </a:rPr>
              <a:t>chục</a:t>
            </a:r>
            <a:r>
              <a:rPr lang="en-US" sz="2800" dirty="0">
                <a:solidFill>
                  <a:prstClr val="black"/>
                </a:solidFill>
              </a:rPr>
              <a:t> + 8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20 + 80 = 100</a:t>
            </a:r>
          </a:p>
        </p:txBody>
      </p:sp>
    </p:spTree>
    <p:extLst>
      <p:ext uri="{BB962C8B-B14F-4D97-AF65-F5344CB8AC3E}">
        <p14:creationId xmlns:p14="http://schemas.microsoft.com/office/powerpoint/2010/main" val="347716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xEl>
                                              <p:pRg st="0" end="0"/>
                                            </p:txEl>
                                          </p:spTgt>
                                        </p:tgtEl>
                                        <p:attrNameLst>
                                          <p:attrName>style.visibility</p:attrName>
                                        </p:attrNameLst>
                                      </p:cBhvr>
                                      <p:to>
                                        <p:strVal val="visible"/>
                                      </p:to>
                                    </p:set>
                                    <p:animEffect transition="in" filter="wipe(left)">
                                      <p:cBhvr>
                                        <p:cTn id="27" dur="500"/>
                                        <p:tgtEl>
                                          <p:spTgt spid="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xEl>
                                              <p:pRg st="1" end="1"/>
                                            </p:txEl>
                                          </p:spTgt>
                                        </p:tgtEl>
                                        <p:attrNameLst>
                                          <p:attrName>style.visibility</p:attrName>
                                        </p:attrNameLst>
                                      </p:cBhvr>
                                      <p:to>
                                        <p:strVal val="visible"/>
                                      </p:to>
                                    </p:set>
                                    <p:animEffect transition="in" filter="wipe(left)">
                                      <p:cBhvr>
                                        <p:cTn id="32" dur="500"/>
                                        <p:tgtEl>
                                          <p:spTgt spid="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xEl>
                                              <p:pRg st="2" end="2"/>
                                            </p:txEl>
                                          </p:spTgt>
                                        </p:tgtEl>
                                        <p:attrNameLst>
                                          <p:attrName>style.visibility</p:attrName>
                                        </p:attrNameLst>
                                      </p:cBhvr>
                                      <p:to>
                                        <p:strVal val="visible"/>
                                      </p:to>
                                    </p:set>
                                    <p:animEffect transition="in" filter="wipe(left)">
                                      <p:cBhvr>
                                        <p:cTn id="37" dur="500"/>
                                        <p:tgtEl>
                                          <p:spTgt spid="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left)">
                                      <p:cBhvr>
                                        <p:cTn id="64" dur="500"/>
                                        <p:tgtEl>
                                          <p:spTgt spid="70"/>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Effect transition="in" filter="wipe(left)">
                                      <p:cBhvr>
                                        <p:cTn id="73" dur="500"/>
                                        <p:tgtEl>
                                          <p:spTgt spid="2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5">
                                            <p:txEl>
                                              <p:pRg st="1" end="1"/>
                                            </p:txEl>
                                          </p:spTgt>
                                        </p:tgtEl>
                                        <p:attrNameLst>
                                          <p:attrName>style.visibility</p:attrName>
                                        </p:attrNameLst>
                                      </p:cBhvr>
                                      <p:to>
                                        <p:strVal val="visible"/>
                                      </p:to>
                                    </p:set>
                                    <p:animEffect transition="in" filter="wipe(left)">
                                      <p:cBhvr>
                                        <p:cTn id="78" dur="500"/>
                                        <p:tgtEl>
                                          <p:spTgt spid="25">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1">
                                            <p:txEl>
                                              <p:pRg st="0" end="0"/>
                                            </p:txEl>
                                          </p:spTgt>
                                        </p:tgtEl>
                                        <p:attrNameLst>
                                          <p:attrName>style.visibility</p:attrName>
                                        </p:attrNameLst>
                                      </p:cBhvr>
                                      <p:to>
                                        <p:strVal val="visible"/>
                                      </p:to>
                                    </p:set>
                                    <p:animEffect transition="in" filter="wipe(left)">
                                      <p:cBhvr>
                                        <p:cTn id="83" dur="500"/>
                                        <p:tgtEl>
                                          <p:spTgt spid="7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1">
                                            <p:txEl>
                                              <p:pRg st="1" end="1"/>
                                            </p:txEl>
                                          </p:spTgt>
                                        </p:tgtEl>
                                        <p:attrNameLst>
                                          <p:attrName>style.visibility</p:attrName>
                                        </p:attrNameLst>
                                      </p:cBhvr>
                                      <p:to>
                                        <p:strVal val="visible"/>
                                      </p:to>
                                    </p:set>
                                    <p:animEffect transition="in" filter="wipe(left)">
                                      <p:cBhvr>
                                        <p:cTn id="88" dur="500"/>
                                        <p:tgtEl>
                                          <p:spTgt spid="71">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3">
                                            <p:txEl>
                                              <p:pRg st="0" end="0"/>
                                            </p:txEl>
                                          </p:spTgt>
                                        </p:tgtEl>
                                        <p:attrNameLst>
                                          <p:attrName>style.visibility</p:attrName>
                                        </p:attrNameLst>
                                      </p:cBhvr>
                                      <p:to>
                                        <p:strVal val="visible"/>
                                      </p:to>
                                    </p:set>
                                    <p:animEffect transition="in" filter="wipe(left)">
                                      <p:cBhvr>
                                        <p:cTn id="93" dur="500"/>
                                        <p:tgtEl>
                                          <p:spTgt spid="73">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73">
                                            <p:txEl>
                                              <p:pRg st="1" end="1"/>
                                            </p:txEl>
                                          </p:spTgt>
                                        </p:tgtEl>
                                        <p:attrNameLst>
                                          <p:attrName>style.visibility</p:attrName>
                                        </p:attrNameLst>
                                      </p:cBhvr>
                                      <p:to>
                                        <p:strVal val="visible"/>
                                      </p:to>
                                    </p:set>
                                    <p:animEffect transition="in" filter="wipe(left)">
                                      <p:cBhvr>
                                        <p:cTn id="98"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D55232DA-07D2-C640-8CF1-99F39FC06192}"/>
              </a:ext>
            </a:extLst>
          </p:cNvPr>
          <p:cNvSpPr/>
          <p:nvPr/>
        </p:nvSpPr>
        <p:spPr>
          <a:xfrm>
            <a:off x="1631561" y="371888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3" name="Group 2">
            <a:extLst>
              <a:ext uri="{FF2B5EF4-FFF2-40B4-BE49-F238E27FC236}">
                <a16:creationId xmlns:a16="http://schemas.microsoft.com/office/drawing/2014/main" id="{3D83887A-62A1-3940-9340-D521B96E76C9}"/>
              </a:ext>
            </a:extLst>
          </p:cNvPr>
          <p:cNvGrpSpPr/>
          <p:nvPr/>
        </p:nvGrpSpPr>
        <p:grpSpPr>
          <a:xfrm>
            <a:off x="741033" y="152771"/>
            <a:ext cx="605826" cy="830997"/>
            <a:chOff x="3174278" y="237323"/>
            <a:chExt cx="605826" cy="830997"/>
          </a:xfrm>
        </p:grpSpPr>
        <p:sp>
          <p:nvSpPr>
            <p:cNvPr id="4" name="Oval 3">
              <a:extLst>
                <a:ext uri="{FF2B5EF4-FFF2-40B4-BE49-F238E27FC236}">
                  <a16:creationId xmlns:a16="http://schemas.microsoft.com/office/drawing/2014/main" id="{D311AFE6-1326-1F4B-8CA7-EBD95A0FBD88}"/>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TextBox 4">
              <a:extLst>
                <a:ext uri="{FF2B5EF4-FFF2-40B4-BE49-F238E27FC236}">
                  <a16:creationId xmlns:a16="http://schemas.microsoft.com/office/drawing/2014/main" id="{5A657462-77FE-7344-A5ED-8906FD453BC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7" name="Rounded Rectangle 6">
            <a:extLst>
              <a:ext uri="{FF2B5EF4-FFF2-40B4-BE49-F238E27FC236}">
                <a16:creationId xmlns:a16="http://schemas.microsoft.com/office/drawing/2014/main" id="{AACD5CFE-5383-944D-AB03-BFAEFD9A9A84}"/>
              </a:ext>
            </a:extLst>
          </p:cNvPr>
          <p:cNvSpPr/>
          <p:nvPr/>
        </p:nvSpPr>
        <p:spPr>
          <a:xfrm>
            <a:off x="1528831" y="36207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66137CEF-92D6-E64C-8FA2-25EA15B9793E}"/>
              </a:ext>
            </a:extLst>
          </p:cNvPr>
          <p:cNvSpPr txBox="1"/>
          <p:nvPr/>
        </p:nvSpPr>
        <p:spPr>
          <a:xfrm>
            <a:off x="1662725" y="377880"/>
            <a:ext cx="1290590" cy="584775"/>
          </a:xfrm>
          <a:prstGeom prst="rect">
            <a:avLst/>
          </a:prstGeom>
          <a:noFill/>
        </p:spPr>
        <p:txBody>
          <a:bodyPr wrap="square" rtlCol="0">
            <a:spAutoFit/>
          </a:bodyPr>
          <a:lstStyle/>
          <a:p>
            <a:pPr algn="ctr"/>
            <a:r>
              <a:rPr lang="en-VN" sz="3200" dirty="0"/>
              <a:t>Số?</a:t>
            </a:r>
          </a:p>
        </p:txBody>
      </p:sp>
      <p:grpSp>
        <p:nvGrpSpPr>
          <p:cNvPr id="14" name="Group 13">
            <a:extLst>
              <a:ext uri="{FF2B5EF4-FFF2-40B4-BE49-F238E27FC236}">
                <a16:creationId xmlns:a16="http://schemas.microsoft.com/office/drawing/2014/main" id="{B0CFD836-EDF6-FC4A-B741-27356987A017}"/>
              </a:ext>
            </a:extLst>
          </p:cNvPr>
          <p:cNvGrpSpPr/>
          <p:nvPr/>
        </p:nvGrpSpPr>
        <p:grpSpPr>
          <a:xfrm>
            <a:off x="795402" y="838419"/>
            <a:ext cx="10200228" cy="2590581"/>
            <a:chOff x="795402" y="838419"/>
            <a:chExt cx="10200228" cy="2590581"/>
          </a:xfrm>
        </p:grpSpPr>
        <p:sp>
          <p:nvSpPr>
            <p:cNvPr id="9" name="TextBox 8">
              <a:extLst>
                <a:ext uri="{FF2B5EF4-FFF2-40B4-BE49-F238E27FC236}">
                  <a16:creationId xmlns:a16="http://schemas.microsoft.com/office/drawing/2014/main" id="{CB219281-E568-FC4A-A90F-AAB96E778E17}"/>
                </a:ext>
              </a:extLst>
            </p:cNvPr>
            <p:cNvSpPr txBox="1"/>
            <p:nvPr/>
          </p:nvSpPr>
          <p:spPr>
            <a:xfrm>
              <a:off x="795402" y="838419"/>
              <a:ext cx="10200228" cy="2590581"/>
            </a:xfrm>
            <a:prstGeom prst="rect">
              <a:avLst/>
            </a:prstGeom>
            <a:noFill/>
          </p:spPr>
          <p:txBody>
            <a:bodyPr wrap="none" rtlCol="0">
              <a:spAutoFit/>
            </a:bodyPr>
            <a:lstStyle/>
            <a:p>
              <a:pPr>
                <a:lnSpc>
                  <a:spcPct val="200000"/>
                </a:lnSpc>
              </a:pPr>
              <a:r>
                <a:rPr lang="en-US" sz="4400" dirty="0"/>
                <a:t>a) 10 +        = 20		b) 30 -         = 20</a:t>
              </a:r>
              <a:endParaRPr lang="en-VN" sz="4400" dirty="0"/>
            </a:p>
            <a:p>
              <a:pPr>
                <a:lnSpc>
                  <a:spcPct val="200000"/>
                </a:lnSpc>
              </a:pPr>
              <a:r>
                <a:rPr lang="en-US" sz="4400" dirty="0"/>
                <a:t>c) 50 +        = 70		d) 80 -         = 40</a:t>
              </a:r>
              <a:endParaRPr lang="en-VN" sz="4400" dirty="0"/>
            </a:p>
          </p:txBody>
        </p:sp>
        <p:sp>
          <p:nvSpPr>
            <p:cNvPr id="10" name="Rounded Rectangle 9">
              <a:extLst>
                <a:ext uri="{FF2B5EF4-FFF2-40B4-BE49-F238E27FC236}">
                  <a16:creationId xmlns:a16="http://schemas.microsoft.com/office/drawing/2014/main" id="{9868C756-D0C8-CA41-9193-18BEC31BCF84}"/>
                </a:ext>
              </a:extLst>
            </p:cNvPr>
            <p:cNvSpPr/>
            <p:nvPr/>
          </p:nvSpPr>
          <p:spPr>
            <a:xfrm>
              <a:off x="2834874" y="1216496"/>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1" name="Rounded Rectangle 10">
              <a:extLst>
                <a:ext uri="{FF2B5EF4-FFF2-40B4-BE49-F238E27FC236}">
                  <a16:creationId xmlns:a16="http://schemas.microsoft.com/office/drawing/2014/main" id="{0F710422-75C9-3D4A-8DB7-124EE1786135}"/>
                </a:ext>
              </a:extLst>
            </p:cNvPr>
            <p:cNvSpPr/>
            <p:nvPr/>
          </p:nvSpPr>
          <p:spPr>
            <a:xfrm>
              <a:off x="2834874" y="259043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2" name="Rounded Rectangle 11">
              <a:extLst>
                <a:ext uri="{FF2B5EF4-FFF2-40B4-BE49-F238E27FC236}">
                  <a16:creationId xmlns:a16="http://schemas.microsoft.com/office/drawing/2014/main" id="{52806577-6D34-C14F-B488-A3F9C9F48410}"/>
                </a:ext>
              </a:extLst>
            </p:cNvPr>
            <p:cNvSpPr/>
            <p:nvPr/>
          </p:nvSpPr>
          <p:spPr>
            <a:xfrm>
              <a:off x="8270476" y="1233429"/>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3" name="Rounded Rectangle 12">
              <a:extLst>
                <a:ext uri="{FF2B5EF4-FFF2-40B4-BE49-F238E27FC236}">
                  <a16:creationId xmlns:a16="http://schemas.microsoft.com/office/drawing/2014/main" id="{F1A1DBBD-27C1-794F-B917-C3BB789C4231}"/>
                </a:ext>
              </a:extLst>
            </p:cNvPr>
            <p:cNvSpPr/>
            <p:nvPr/>
          </p:nvSpPr>
          <p:spPr>
            <a:xfrm>
              <a:off x="8270476" y="260736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grpSp>
      <p:sp>
        <p:nvSpPr>
          <p:cNvPr id="15" name="Rounded Rectangle 14">
            <a:extLst>
              <a:ext uri="{FF2B5EF4-FFF2-40B4-BE49-F238E27FC236}">
                <a16:creationId xmlns:a16="http://schemas.microsoft.com/office/drawing/2014/main" id="{87826790-E834-0347-B5E7-0BE55A535C1D}"/>
              </a:ext>
            </a:extLst>
          </p:cNvPr>
          <p:cNvSpPr/>
          <p:nvPr/>
        </p:nvSpPr>
        <p:spPr>
          <a:xfrm>
            <a:off x="2834877" y="121609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10</a:t>
            </a:r>
          </a:p>
        </p:txBody>
      </p:sp>
      <p:sp>
        <p:nvSpPr>
          <p:cNvPr id="16" name="Rounded Rectangle 15">
            <a:extLst>
              <a:ext uri="{FF2B5EF4-FFF2-40B4-BE49-F238E27FC236}">
                <a16:creationId xmlns:a16="http://schemas.microsoft.com/office/drawing/2014/main" id="{BFA07F9C-21F0-F24F-9A50-B3607D62C646}"/>
              </a:ext>
            </a:extLst>
          </p:cNvPr>
          <p:cNvSpPr/>
          <p:nvPr/>
        </p:nvSpPr>
        <p:spPr>
          <a:xfrm>
            <a:off x="2834877" y="2590028"/>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20</a:t>
            </a:r>
          </a:p>
        </p:txBody>
      </p:sp>
      <p:sp>
        <p:nvSpPr>
          <p:cNvPr id="17" name="Rounded Rectangle 16">
            <a:extLst>
              <a:ext uri="{FF2B5EF4-FFF2-40B4-BE49-F238E27FC236}">
                <a16:creationId xmlns:a16="http://schemas.microsoft.com/office/drawing/2014/main" id="{2E73E0ED-DC12-E14E-8B45-697090B1414E}"/>
              </a:ext>
            </a:extLst>
          </p:cNvPr>
          <p:cNvSpPr/>
          <p:nvPr/>
        </p:nvSpPr>
        <p:spPr>
          <a:xfrm>
            <a:off x="8270479" y="123302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10</a:t>
            </a:r>
          </a:p>
        </p:txBody>
      </p:sp>
      <p:sp>
        <p:nvSpPr>
          <p:cNvPr id="18" name="Rounded Rectangle 17">
            <a:extLst>
              <a:ext uri="{FF2B5EF4-FFF2-40B4-BE49-F238E27FC236}">
                <a16:creationId xmlns:a16="http://schemas.microsoft.com/office/drawing/2014/main" id="{4B9A0B11-D0DF-A043-B2D7-84E912394828}"/>
              </a:ext>
            </a:extLst>
          </p:cNvPr>
          <p:cNvSpPr/>
          <p:nvPr/>
        </p:nvSpPr>
        <p:spPr>
          <a:xfrm>
            <a:off x="8270479" y="260696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40</a:t>
            </a:r>
          </a:p>
        </p:txBody>
      </p:sp>
      <p:grpSp>
        <p:nvGrpSpPr>
          <p:cNvPr id="19" name="Group 18">
            <a:extLst>
              <a:ext uri="{FF2B5EF4-FFF2-40B4-BE49-F238E27FC236}">
                <a16:creationId xmlns:a16="http://schemas.microsoft.com/office/drawing/2014/main" id="{9804E6BE-0AFE-644C-9E5D-158E66B12541}"/>
              </a:ext>
            </a:extLst>
          </p:cNvPr>
          <p:cNvGrpSpPr/>
          <p:nvPr/>
        </p:nvGrpSpPr>
        <p:grpSpPr>
          <a:xfrm>
            <a:off x="741033" y="3493774"/>
            <a:ext cx="605826" cy="830997"/>
            <a:chOff x="3174278" y="237323"/>
            <a:chExt cx="605826" cy="830997"/>
          </a:xfrm>
        </p:grpSpPr>
        <p:sp>
          <p:nvSpPr>
            <p:cNvPr id="20" name="Oval 19">
              <a:extLst>
                <a:ext uri="{FF2B5EF4-FFF2-40B4-BE49-F238E27FC236}">
                  <a16:creationId xmlns:a16="http://schemas.microsoft.com/office/drawing/2014/main" id="{A83743EE-F836-374E-B258-E652F2A1C332}"/>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609207D7-DB23-A748-A1C8-D648CBA106F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25" name="TextBox 24">
            <a:extLst>
              <a:ext uri="{FF2B5EF4-FFF2-40B4-BE49-F238E27FC236}">
                <a16:creationId xmlns:a16="http://schemas.microsoft.com/office/drawing/2014/main" id="{ECF10B13-80A0-354B-8990-9C676E831F2A}"/>
              </a:ext>
            </a:extLst>
          </p:cNvPr>
          <p:cNvSpPr txBox="1"/>
          <p:nvPr/>
        </p:nvSpPr>
        <p:spPr>
          <a:xfrm>
            <a:off x="795402" y="4449380"/>
            <a:ext cx="8797362" cy="1998111"/>
          </a:xfrm>
          <a:prstGeom prst="rect">
            <a:avLst/>
          </a:prstGeom>
          <a:noFill/>
        </p:spPr>
        <p:txBody>
          <a:bodyPr wrap="square" rtlCol="0">
            <a:spAutoFit/>
          </a:bodyPr>
          <a:lstStyle/>
          <a:p>
            <a:pPr marL="742950" indent="-742950">
              <a:lnSpc>
                <a:spcPct val="150000"/>
              </a:lnSpc>
              <a:buAutoNum type="alphaLcParenR"/>
            </a:pPr>
            <a:r>
              <a:rPr lang="en-US" sz="4400" dirty="0"/>
              <a:t>50  +  18  -  45  = 		</a:t>
            </a:r>
          </a:p>
          <a:p>
            <a:pPr marL="742950" indent="-742950">
              <a:lnSpc>
                <a:spcPct val="150000"/>
              </a:lnSpc>
              <a:buAutoNum type="alphaLcParenR"/>
            </a:pPr>
            <a:r>
              <a:rPr lang="en-US" sz="4400" dirty="0"/>
              <a:t>76  -  56  +  27  = 		</a:t>
            </a:r>
            <a:endParaRPr lang="en-VN" sz="4400" dirty="0"/>
          </a:p>
        </p:txBody>
      </p:sp>
      <p:sp>
        <p:nvSpPr>
          <p:cNvPr id="22" name="TextBox 21">
            <a:extLst>
              <a:ext uri="{FF2B5EF4-FFF2-40B4-BE49-F238E27FC236}">
                <a16:creationId xmlns:a16="http://schemas.microsoft.com/office/drawing/2014/main" id="{C1D8846C-A4A7-A141-B3BE-38D253F18CBB}"/>
              </a:ext>
            </a:extLst>
          </p:cNvPr>
          <p:cNvSpPr txBox="1"/>
          <p:nvPr/>
        </p:nvSpPr>
        <p:spPr>
          <a:xfrm>
            <a:off x="1877603" y="3718883"/>
            <a:ext cx="1147100" cy="584775"/>
          </a:xfrm>
          <a:prstGeom prst="rect">
            <a:avLst/>
          </a:prstGeom>
          <a:noFill/>
        </p:spPr>
        <p:txBody>
          <a:bodyPr wrap="square" rtlCol="0">
            <a:spAutoFit/>
          </a:bodyPr>
          <a:lstStyle/>
          <a:p>
            <a:r>
              <a:rPr lang="vi-VN" sz="3200" dirty="0"/>
              <a:t>Tính:</a:t>
            </a:r>
          </a:p>
        </p:txBody>
      </p:sp>
      <p:sp>
        <p:nvSpPr>
          <p:cNvPr id="30" name="Curved Down Arrow 29">
            <a:extLst>
              <a:ext uri="{FF2B5EF4-FFF2-40B4-BE49-F238E27FC236}">
                <a16:creationId xmlns:a16="http://schemas.microsoft.com/office/drawing/2014/main" id="{1B0CD831-B39B-C44E-932C-6804BA63F2A2}"/>
              </a:ext>
            </a:extLst>
          </p:cNvPr>
          <p:cNvSpPr/>
          <p:nvPr/>
        </p:nvSpPr>
        <p:spPr>
          <a:xfrm>
            <a:off x="1849372" y="4390838"/>
            <a:ext cx="1761367" cy="35933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1" name="Curved Down Arrow 30">
            <a:extLst>
              <a:ext uri="{FF2B5EF4-FFF2-40B4-BE49-F238E27FC236}">
                <a16:creationId xmlns:a16="http://schemas.microsoft.com/office/drawing/2014/main" id="{1642BE5D-33AE-FA41-B862-92512D1CEE86}"/>
              </a:ext>
            </a:extLst>
          </p:cNvPr>
          <p:cNvSpPr/>
          <p:nvPr/>
        </p:nvSpPr>
        <p:spPr>
          <a:xfrm>
            <a:off x="3432717" y="4372801"/>
            <a:ext cx="1626964" cy="37411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2" name="Rounded Rectangle 31">
            <a:extLst>
              <a:ext uri="{FF2B5EF4-FFF2-40B4-BE49-F238E27FC236}">
                <a16:creationId xmlns:a16="http://schemas.microsoft.com/office/drawing/2014/main" id="{A40E8678-B749-DE4C-B9AA-222A90FB8D59}"/>
              </a:ext>
            </a:extLst>
          </p:cNvPr>
          <p:cNvSpPr/>
          <p:nvPr/>
        </p:nvSpPr>
        <p:spPr>
          <a:xfrm>
            <a:off x="6258797" y="449488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23</a:t>
            </a:r>
          </a:p>
        </p:txBody>
      </p:sp>
      <p:sp>
        <p:nvSpPr>
          <p:cNvPr id="33" name="Rounded Rectangle 32">
            <a:extLst>
              <a:ext uri="{FF2B5EF4-FFF2-40B4-BE49-F238E27FC236}">
                <a16:creationId xmlns:a16="http://schemas.microsoft.com/office/drawing/2014/main" id="{04B745B1-4D6D-1542-90D2-A676341E2F65}"/>
              </a:ext>
            </a:extLst>
          </p:cNvPr>
          <p:cNvSpPr/>
          <p:nvPr/>
        </p:nvSpPr>
        <p:spPr>
          <a:xfrm>
            <a:off x="6258797" y="557622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47</a:t>
            </a:r>
          </a:p>
        </p:txBody>
      </p:sp>
      <p:sp>
        <p:nvSpPr>
          <p:cNvPr id="27" name="Curved Down Arrow 26">
            <a:extLst>
              <a:ext uri="{FF2B5EF4-FFF2-40B4-BE49-F238E27FC236}">
                <a16:creationId xmlns:a16="http://schemas.microsoft.com/office/drawing/2014/main" id="{1B0CD831-B39B-C44E-932C-6804BA63F2A2}"/>
              </a:ext>
            </a:extLst>
          </p:cNvPr>
          <p:cNvSpPr/>
          <p:nvPr/>
        </p:nvSpPr>
        <p:spPr>
          <a:xfrm>
            <a:off x="1849372" y="5377296"/>
            <a:ext cx="1761367" cy="35933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8" name="Curved Down Arrow 27">
            <a:extLst>
              <a:ext uri="{FF2B5EF4-FFF2-40B4-BE49-F238E27FC236}">
                <a16:creationId xmlns:a16="http://schemas.microsoft.com/office/drawing/2014/main" id="{1642BE5D-33AE-FA41-B862-92512D1CEE86}"/>
              </a:ext>
            </a:extLst>
          </p:cNvPr>
          <p:cNvSpPr/>
          <p:nvPr/>
        </p:nvSpPr>
        <p:spPr>
          <a:xfrm>
            <a:off x="3432717" y="5359259"/>
            <a:ext cx="1626964" cy="37411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Tree>
    <p:extLst>
      <p:ext uri="{BB962C8B-B14F-4D97-AF65-F5344CB8AC3E}">
        <p14:creationId xmlns:p14="http://schemas.microsoft.com/office/powerpoint/2010/main" val="38527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randombar(horizontal)">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14" presetClass="entr" presetSubtype="1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randombar(horizontal)">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8" grpId="0"/>
      <p:bldP spid="15" grpId="0" animBg="1"/>
      <p:bldP spid="16" grpId="0" animBg="1"/>
      <p:bldP spid="17" grpId="0" animBg="1"/>
      <p:bldP spid="18" grpId="0" animBg="1"/>
      <p:bldP spid="25" grpId="0"/>
      <p:bldP spid="22" grpId="0"/>
      <p:bldP spid="30" grpId="0" animBg="1"/>
      <p:bldP spid="31" grpId="0" animBg="1"/>
      <p:bldP spid="32" grpId="0" animBg="1"/>
      <p:bldP spid="33" grpId="0" animBg="1"/>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EA85B9"/>
            </a:solidFill>
            <a:ln>
              <a:solidFill>
                <a:srgbClr val="EA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200329"/>
          </a:xfrm>
          <a:prstGeom prst="rect">
            <a:avLst/>
          </a:prstGeom>
          <a:noFill/>
        </p:spPr>
        <p:txBody>
          <a:bodyPr wrap="square" rtlCol="0">
            <a:spAutoFit/>
          </a:bodyPr>
          <a:lstStyle/>
          <a:p>
            <a:pPr>
              <a:lnSpc>
                <a:spcPct val="150000"/>
              </a:lnSpc>
            </a:pPr>
            <a:r>
              <a:rPr lang="en-US" sz="2400" dirty="0" err="1"/>
              <a:t>Một</a:t>
            </a:r>
            <a:r>
              <a:rPr lang="en-US" sz="2400" dirty="0"/>
              <a:t> </a:t>
            </a:r>
            <a:r>
              <a:rPr lang="en-US" sz="2400" dirty="0" err="1"/>
              <a:t>rạp</a:t>
            </a:r>
            <a:r>
              <a:rPr lang="en-US" sz="2400" dirty="0"/>
              <a:t> </a:t>
            </a:r>
            <a:r>
              <a:rPr lang="en-US" sz="2400" dirty="0" err="1"/>
              <a:t>xiết</a:t>
            </a:r>
            <a:r>
              <a:rPr lang="en-US" sz="2400" dirty="0"/>
              <a:t> </a:t>
            </a:r>
            <a:r>
              <a:rPr lang="en-US" sz="2400" dirty="0" err="1"/>
              <a:t>có</a:t>
            </a:r>
            <a:r>
              <a:rPr lang="en-US" sz="2400" dirty="0"/>
              <a:t> 96 </a:t>
            </a:r>
            <a:r>
              <a:rPr lang="en-US" sz="2400" dirty="0" err="1"/>
              <a:t>ghế</a:t>
            </a:r>
            <a:r>
              <a:rPr lang="en-US" sz="2400" dirty="0"/>
              <a:t>, </a:t>
            </a:r>
            <a:r>
              <a:rPr lang="en-US" sz="2400" dirty="0" err="1"/>
              <a:t>trong</a:t>
            </a:r>
            <a:r>
              <a:rPr lang="en-US" sz="2400" dirty="0"/>
              <a:t> </a:t>
            </a:r>
            <a:r>
              <a:rPr lang="en-US" sz="2400" dirty="0" err="1"/>
              <a:t>đó</a:t>
            </a:r>
            <a:r>
              <a:rPr lang="en-US" sz="2400" dirty="0"/>
              <a:t> </a:t>
            </a:r>
            <a:r>
              <a:rPr lang="en-US" sz="2400" dirty="0" err="1"/>
              <a:t>có</a:t>
            </a:r>
            <a:r>
              <a:rPr lang="en-US" sz="2400" dirty="0"/>
              <a:t> </a:t>
            </a:r>
            <a:r>
              <a:rPr lang="en-US" sz="2400" dirty="0" smtClean="0"/>
              <a:t>62 </a:t>
            </a:r>
            <a:r>
              <a:rPr lang="en-US" sz="2400" dirty="0" err="1"/>
              <a:t>ghế</a:t>
            </a:r>
            <a:r>
              <a:rPr lang="en-US" sz="2400" dirty="0"/>
              <a:t> </a:t>
            </a:r>
            <a:r>
              <a:rPr lang="en-US" sz="2400" dirty="0" err="1"/>
              <a:t>đã</a:t>
            </a:r>
            <a:r>
              <a:rPr lang="en-US" sz="2400" dirty="0"/>
              <a:t> </a:t>
            </a:r>
            <a:r>
              <a:rPr lang="en-US" sz="2400" dirty="0" err="1"/>
              <a:t>có</a:t>
            </a:r>
            <a:r>
              <a:rPr lang="en-US" sz="2400" dirty="0"/>
              <a:t> </a:t>
            </a:r>
            <a:r>
              <a:rPr lang="en-US" sz="2400" dirty="0" err="1"/>
              <a:t>khán</a:t>
            </a:r>
            <a:r>
              <a:rPr lang="en-US" sz="2400" dirty="0"/>
              <a:t> </a:t>
            </a:r>
            <a:r>
              <a:rPr lang="en-US" sz="2400" dirty="0" err="1"/>
              <a:t>giả</a:t>
            </a:r>
            <a:r>
              <a:rPr lang="en-US" sz="2400" dirty="0"/>
              <a:t> </a:t>
            </a:r>
            <a:r>
              <a:rPr lang="en-US" sz="2400" dirty="0" err="1"/>
              <a:t>ngồi</a:t>
            </a:r>
            <a:r>
              <a:rPr lang="en-US" sz="2400" dirty="0"/>
              <a:t>. </a:t>
            </a:r>
            <a:r>
              <a:rPr lang="en-US" sz="2400" dirty="0" err="1"/>
              <a:t>Hỏi</a:t>
            </a:r>
            <a:r>
              <a:rPr lang="en-US" sz="2400" dirty="0"/>
              <a:t> </a:t>
            </a:r>
            <a:r>
              <a:rPr lang="en-US" sz="2400" dirty="0" err="1"/>
              <a:t>trong</a:t>
            </a:r>
            <a:r>
              <a:rPr lang="en-US" sz="2400" dirty="0"/>
              <a:t> </a:t>
            </a:r>
            <a:r>
              <a:rPr lang="en-US" sz="2400" dirty="0" err="1"/>
              <a:t>rạp</a:t>
            </a:r>
            <a:r>
              <a:rPr lang="en-US" sz="2400" dirty="0"/>
              <a:t> </a:t>
            </a:r>
            <a:r>
              <a:rPr lang="en-US" sz="2400" dirty="0" err="1"/>
              <a:t>xiếc</a:t>
            </a:r>
            <a:r>
              <a:rPr lang="en-US" sz="2400" dirty="0"/>
              <a:t> </a:t>
            </a:r>
            <a:r>
              <a:rPr lang="en-US" sz="2400" dirty="0" err="1"/>
              <a:t>còn</a:t>
            </a:r>
            <a:r>
              <a:rPr lang="en-US" sz="2400" dirty="0"/>
              <a:t> bao </a:t>
            </a:r>
            <a:r>
              <a:rPr lang="en-US" sz="2400" dirty="0" err="1"/>
              <a:t>nhiêu</a:t>
            </a:r>
            <a:r>
              <a:rPr lang="en-US" sz="2400" dirty="0"/>
              <a:t> </a:t>
            </a:r>
            <a:r>
              <a:rPr lang="en-US" sz="2400" dirty="0" err="1"/>
              <a:t>ghế</a:t>
            </a:r>
            <a:r>
              <a:rPr lang="en-US" sz="2400" dirty="0"/>
              <a:t> </a:t>
            </a:r>
            <a:r>
              <a:rPr lang="en-US" sz="2400" dirty="0" err="1" smtClean="0"/>
              <a:t>trống</a:t>
            </a:r>
            <a:r>
              <a:rPr lang="en-US" sz="2400" dirty="0" smtClean="0"/>
              <a:t> ? </a:t>
            </a:r>
            <a:endParaRPr lang="en-VN" sz="2400" dirty="0"/>
          </a:p>
        </p:txBody>
      </p:sp>
      <p:grpSp>
        <p:nvGrpSpPr>
          <p:cNvPr id="8" name="Group 7">
            <a:extLst>
              <a:ext uri="{FF2B5EF4-FFF2-40B4-BE49-F238E27FC236}">
                <a16:creationId xmlns:a16="http://schemas.microsoft.com/office/drawing/2014/main" id="{DE2ECBEE-BCA2-ED44-90E7-FD1986A1E7EF}"/>
              </a:ext>
            </a:extLst>
          </p:cNvPr>
          <p:cNvGrpSpPr/>
          <p:nvPr/>
        </p:nvGrpSpPr>
        <p:grpSpPr>
          <a:xfrm>
            <a:off x="5792144" y="2489346"/>
            <a:ext cx="6017521" cy="2932926"/>
            <a:chOff x="752918" y="3254202"/>
            <a:chExt cx="7066964" cy="2932926"/>
          </a:xfrm>
        </p:grpSpPr>
        <p:sp>
          <p:nvSpPr>
            <p:cNvPr id="9" name="Rectangle 8">
              <a:extLst>
                <a:ext uri="{FF2B5EF4-FFF2-40B4-BE49-F238E27FC236}">
                  <a16:creationId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Trong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rạp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xiếc</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còn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trống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ghế</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trống</a:t>
              </a:r>
              <a:r>
                <a:rPr lang="en-US" sz="2400" dirty="0" smtClean="0">
                  <a:latin typeface="Arial" panose="020B0604020202020204" pitchFamily="34" charset="0"/>
                  <a:ea typeface="Calibri" panose="020F0502020204030204" pitchFamily="34" charset="0"/>
                  <a:cs typeface="Times New Roman" panose="02020603050405020304" pitchFamily="18" charset="0"/>
                </a:rPr>
                <a:t>)</a:t>
              </a:r>
              <a:endParaRPr lang="en-US" sz="2400" dirty="0">
                <a:latin typeface="Arial" panose="020B0604020202020204" pitchFamily="34" charset="0"/>
                <a:ea typeface="Calibri" panose="020F0502020204030204" pitchFamily="34" charset="0"/>
                <a:cs typeface="Times New Roman" panose="02020603050405020304" pitchFamily="18" charset="0"/>
              </a:endParaRPr>
            </a:p>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Đáp</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ghế</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trống</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1" name="Rounded Rectangle 10">
              <a:extLst>
                <a:ext uri="{FF2B5EF4-FFF2-40B4-BE49-F238E27FC236}">
                  <a16:creationId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2" name="Rounded Rectangle 11">
              <a:extLst>
                <a:ext uri="{FF2B5EF4-FFF2-40B4-BE49-F238E27FC236}">
                  <a16:creationId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3" name="Rounded Rectangle 12">
              <a:extLst>
                <a:ext uri="{FF2B5EF4-FFF2-40B4-BE49-F238E27FC236}">
                  <a16:creationId xmlns:a16="http://schemas.microsoft.com/office/drawing/2014/main" id="{380B1809-F843-E445-A8EE-64FEA163D5E0}"/>
                </a:ext>
              </a:extLst>
            </p:cNvPr>
            <p:cNvSpPr/>
            <p:nvPr/>
          </p:nvSpPr>
          <p:spPr>
            <a:xfrm>
              <a:off x="4181928"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grpSp>
      <p:sp>
        <p:nvSpPr>
          <p:cNvPr id="14" name="Rounded Rectangle 13">
            <a:extLst>
              <a:ext uri="{FF2B5EF4-FFF2-40B4-BE49-F238E27FC236}">
                <a16:creationId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96</a:t>
            </a:r>
          </a:p>
        </p:txBody>
      </p:sp>
      <p:sp>
        <p:nvSpPr>
          <p:cNvPr id="15" name="Rounded Rectangle 14">
            <a:extLst>
              <a:ext uri="{FF2B5EF4-FFF2-40B4-BE49-F238E27FC236}">
                <a16:creationId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smtClean="0">
                <a:solidFill>
                  <a:srgbClr val="FF0000"/>
                </a:solidFill>
              </a:rPr>
              <a:t>6</a:t>
            </a:r>
            <a:r>
              <a:rPr lang="en-US" sz="3600" dirty="0" smtClean="0">
                <a:solidFill>
                  <a:srgbClr val="FF0000"/>
                </a:solidFill>
              </a:rPr>
              <a:t>2</a:t>
            </a:r>
            <a:endParaRPr lang="en-VN" sz="3600" dirty="0">
              <a:solidFill>
                <a:srgbClr val="FF0000"/>
              </a:solidFill>
            </a:endParaRPr>
          </a:p>
        </p:txBody>
      </p:sp>
      <p:sp>
        <p:nvSpPr>
          <p:cNvPr id="16" name="Rounded Rectangle 15">
            <a:extLst>
              <a:ext uri="{FF2B5EF4-FFF2-40B4-BE49-F238E27FC236}">
                <a16:creationId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smtClean="0">
                <a:solidFill>
                  <a:srgbClr val="FF0000"/>
                </a:solidFill>
              </a:rPr>
              <a:t>3</a:t>
            </a:r>
            <a:r>
              <a:rPr lang="en-US" sz="3600" dirty="0" smtClean="0">
                <a:solidFill>
                  <a:srgbClr val="FF0000"/>
                </a:solidFill>
              </a:rPr>
              <a:t>4</a:t>
            </a:r>
            <a:endParaRPr lang="en-VN" sz="3600" dirty="0">
              <a:solidFill>
                <a:srgbClr val="FF0000"/>
              </a:solidFill>
            </a:endParaRPr>
          </a:p>
        </p:txBody>
      </p:sp>
      <p:sp>
        <p:nvSpPr>
          <p:cNvPr id="17" name="Rounded Rectangle 16">
            <a:extLst>
              <a:ext uri="{FF2B5EF4-FFF2-40B4-BE49-F238E27FC236}">
                <a16:creationId xmlns:a16="http://schemas.microsoft.com/office/drawing/2014/main" id="{0087723C-7607-2E44-B0F8-D15E3BAFA656}"/>
              </a:ext>
            </a:extLst>
          </p:cNvPr>
          <p:cNvSpPr/>
          <p:nvPr/>
        </p:nvSpPr>
        <p:spPr>
          <a:xfrm>
            <a:off x="8698883"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smtClean="0">
                <a:solidFill>
                  <a:srgbClr val="FF0000"/>
                </a:solidFill>
              </a:rPr>
              <a:t>3</a:t>
            </a:r>
            <a:r>
              <a:rPr lang="en-US" sz="3600" dirty="0" smtClean="0">
                <a:solidFill>
                  <a:srgbClr val="FF0000"/>
                </a:solidFill>
              </a:rPr>
              <a:t>4</a:t>
            </a:r>
            <a:endParaRPr lang="en-VN" sz="3600" dirty="0">
              <a:solidFill>
                <a:srgbClr val="FF0000"/>
              </a:solidFill>
            </a:endParaRPr>
          </a:p>
        </p:txBody>
      </p:sp>
      <p:pic>
        <p:nvPicPr>
          <p:cNvPr id="18" name="Picture 17">
            <a:extLst>
              <a:ext uri="{FF2B5EF4-FFF2-40B4-BE49-F238E27FC236}">
                <a16:creationId xmlns:a16="http://schemas.microsoft.com/office/drawing/2014/main" id="{E8E1E050-A069-8944-B591-79DBA19C8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54" y="1703941"/>
            <a:ext cx="5533223" cy="4744908"/>
          </a:xfrm>
          <a:prstGeom prst="rect">
            <a:avLst/>
          </a:prstGeom>
        </p:spPr>
      </p:pic>
      <p:cxnSp>
        <p:nvCxnSpPr>
          <p:cNvPr id="7" name="Straight Connector 6"/>
          <p:cNvCxnSpPr/>
          <p:nvPr/>
        </p:nvCxnSpPr>
        <p:spPr>
          <a:xfrm>
            <a:off x="1814052" y="1088588"/>
            <a:ext cx="398206" cy="4433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763729" y="1118084"/>
            <a:ext cx="1445342" cy="413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00"/>
                </a:solidFill>
              </a:rPr>
              <a:t>số</a:t>
            </a:r>
            <a:endParaRPr lang="en-US" sz="2800" b="1" dirty="0">
              <a:solidFill>
                <a:srgbClr val="FFFF00"/>
              </a:solidFill>
            </a:endParaRPr>
          </a:p>
        </p:txBody>
      </p:sp>
      <p:sp>
        <p:nvSpPr>
          <p:cNvPr id="21" name="Rectangle 20"/>
          <p:cNvSpPr/>
          <p:nvPr/>
        </p:nvSpPr>
        <p:spPr>
          <a:xfrm>
            <a:off x="7579332" y="1088588"/>
            <a:ext cx="679765" cy="413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00"/>
                </a:solidFill>
              </a:rPr>
              <a:t>là</a:t>
            </a:r>
            <a:r>
              <a:rPr lang="en-US" sz="2800" b="1" dirty="0" smtClean="0">
                <a:solidFill>
                  <a:srgbClr val="FFFF00"/>
                </a:solidFill>
              </a:rPr>
              <a:t>:</a:t>
            </a:r>
            <a:endParaRPr lang="en-US" sz="2800" b="1" dirty="0">
              <a:solidFill>
                <a:srgbClr val="FFFF00"/>
              </a:solidFill>
            </a:endParaRPr>
          </a:p>
        </p:txBody>
      </p:sp>
    </p:spTree>
    <p:extLst>
      <p:ext uri="{BB962C8B-B14F-4D97-AF65-F5344CB8AC3E}">
        <p14:creationId xmlns:p14="http://schemas.microsoft.com/office/powerpoint/2010/main" val="11085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ACAB7F-16A5-6C42-AB95-D402960C1F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E5586935-10AC-5C44-9399-9B310AE97C97}"/>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DDDE9E9C-4ABA-E242-8C10-397B197E021C}"/>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Rounded Rectangle 4">
            <a:extLst>
              <a:ext uri="{FF2B5EF4-FFF2-40B4-BE49-F238E27FC236}">
                <a16:creationId xmlns:a16="http://schemas.microsoft.com/office/drawing/2014/main" id="{FC9B19EF-07B7-B04E-9565-B56DF844CC4C}"/>
              </a:ext>
            </a:extLst>
          </p:cNvPr>
          <p:cNvSpPr/>
          <p:nvPr/>
        </p:nvSpPr>
        <p:spPr>
          <a:xfrm>
            <a:off x="1790088" y="481809"/>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extBox 5">
            <a:extLst>
              <a:ext uri="{FF2B5EF4-FFF2-40B4-BE49-F238E27FC236}">
                <a16:creationId xmlns:a16="http://schemas.microsoft.com/office/drawing/2014/main" id="{1EF2F075-7D53-AF43-A5F2-F584F04E3270}"/>
              </a:ext>
            </a:extLst>
          </p:cNvPr>
          <p:cNvSpPr txBox="1"/>
          <p:nvPr/>
        </p:nvSpPr>
        <p:spPr>
          <a:xfrm>
            <a:off x="1923982" y="497616"/>
            <a:ext cx="1290590" cy="584775"/>
          </a:xfrm>
          <a:prstGeom prst="rect">
            <a:avLst/>
          </a:prstGeom>
          <a:noFill/>
        </p:spPr>
        <p:txBody>
          <a:bodyPr wrap="square" rtlCol="0">
            <a:spAutoFit/>
          </a:bodyPr>
          <a:lstStyle/>
          <a:p>
            <a:pPr algn="ctr"/>
            <a:r>
              <a:rPr lang="en-VN" sz="3200" dirty="0"/>
              <a:t>Số?</a:t>
            </a:r>
          </a:p>
        </p:txBody>
      </p:sp>
      <p:grpSp>
        <p:nvGrpSpPr>
          <p:cNvPr id="43" name="Group 42">
            <a:extLst>
              <a:ext uri="{FF2B5EF4-FFF2-40B4-BE49-F238E27FC236}">
                <a16:creationId xmlns:a16="http://schemas.microsoft.com/office/drawing/2014/main" id="{F8CABC40-DC59-5D47-B11C-194AD0E9B397}"/>
              </a:ext>
            </a:extLst>
          </p:cNvPr>
          <p:cNvGrpSpPr/>
          <p:nvPr/>
        </p:nvGrpSpPr>
        <p:grpSpPr>
          <a:xfrm>
            <a:off x="712441" y="1891024"/>
            <a:ext cx="3185792" cy="3094633"/>
            <a:chOff x="712441" y="1891024"/>
            <a:chExt cx="3185792" cy="3094633"/>
          </a:xfrm>
        </p:grpSpPr>
        <p:grpSp>
          <p:nvGrpSpPr>
            <p:cNvPr id="17" name="Group 16">
              <a:extLst>
                <a:ext uri="{FF2B5EF4-FFF2-40B4-BE49-F238E27FC236}">
                  <a16:creationId xmlns:a16="http://schemas.microsoft.com/office/drawing/2014/main" id="{D11B3F9B-ECC3-D743-8B13-B44304723AA8}"/>
                </a:ext>
              </a:extLst>
            </p:cNvPr>
            <p:cNvGrpSpPr/>
            <p:nvPr/>
          </p:nvGrpSpPr>
          <p:grpSpPr>
            <a:xfrm>
              <a:off x="712441" y="1891024"/>
              <a:ext cx="3185792" cy="3094633"/>
              <a:chOff x="712441" y="1687825"/>
              <a:chExt cx="3185792" cy="3094633"/>
            </a:xfrm>
          </p:grpSpPr>
          <p:sp>
            <p:nvSpPr>
              <p:cNvPr id="7" name="Oval 6">
                <a:extLst>
                  <a:ext uri="{FF2B5EF4-FFF2-40B4-BE49-F238E27FC236}">
                    <a16:creationId xmlns:a16="http://schemas.microsoft.com/office/drawing/2014/main" id="{F0BFA5F0-C954-EE45-A271-859345029C29}"/>
                  </a:ext>
                </a:extLst>
              </p:cNvPr>
              <p:cNvSpPr/>
              <p:nvPr/>
            </p:nvSpPr>
            <p:spPr>
              <a:xfrm>
                <a:off x="1845603" y="1687825"/>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12</a:t>
                </a:r>
              </a:p>
            </p:txBody>
          </p:sp>
          <p:sp>
            <p:nvSpPr>
              <p:cNvPr id="8" name="Oval 7">
                <a:extLst>
                  <a:ext uri="{FF2B5EF4-FFF2-40B4-BE49-F238E27FC236}">
                    <a16:creationId xmlns:a16="http://schemas.microsoft.com/office/drawing/2014/main" id="{ABB12690-7DB0-3842-8E99-C6ACA272C823}"/>
                  </a:ext>
                </a:extLst>
              </p:cNvPr>
              <p:cNvSpPr/>
              <p:nvPr/>
            </p:nvSpPr>
            <p:spPr>
              <a:xfrm>
                <a:off x="712441"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4</a:t>
                </a:r>
              </a:p>
            </p:txBody>
          </p:sp>
          <p:sp>
            <p:nvSpPr>
              <p:cNvPr id="9" name="Oval 8">
                <a:extLst>
                  <a:ext uri="{FF2B5EF4-FFF2-40B4-BE49-F238E27FC236}">
                    <a16:creationId xmlns:a16="http://schemas.microsoft.com/office/drawing/2014/main" id="{E5C705FF-8323-AD44-AA34-F13412F6F7DB}"/>
                  </a:ext>
                </a:extLst>
              </p:cNvPr>
              <p:cNvSpPr/>
              <p:nvPr/>
            </p:nvSpPr>
            <p:spPr>
              <a:xfrm>
                <a:off x="2983833"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3</a:t>
                </a:r>
              </a:p>
            </p:txBody>
          </p:sp>
          <p:cxnSp>
            <p:nvCxnSpPr>
              <p:cNvPr id="11" name="Straight Connector 10">
                <a:extLst>
                  <a:ext uri="{FF2B5EF4-FFF2-40B4-BE49-F238E27FC236}">
                    <a16:creationId xmlns:a16="http://schemas.microsoft.com/office/drawing/2014/main" id="{C9938AAB-1F41-0148-980C-B7A245AE5C43}"/>
                  </a:ext>
                </a:extLst>
              </p:cNvPr>
              <p:cNvCxnSpPr>
                <a:stCxn id="8" idx="0"/>
                <a:endCxn id="7" idx="3"/>
              </p:cNvCxnSpPr>
              <p:nvPr/>
            </p:nvCxnSpPr>
            <p:spPr>
              <a:xfrm flipV="1">
                <a:off x="1169641" y="2468314"/>
                <a:ext cx="809873"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A04E40-D98E-6C4A-972D-C542BB8DB3DA}"/>
                  </a:ext>
                </a:extLst>
              </p:cNvPr>
              <p:cNvCxnSpPr>
                <a:cxnSpLocks/>
                <a:stCxn id="9" idx="0"/>
                <a:endCxn id="7" idx="5"/>
              </p:cNvCxnSpPr>
              <p:nvPr/>
            </p:nvCxnSpPr>
            <p:spPr>
              <a:xfrm flipH="1" flipV="1">
                <a:off x="2626092" y="2468314"/>
                <a:ext cx="814941"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7B9F9D-90BB-C14D-A086-DE0107708D28}"/>
                  </a:ext>
                </a:extLst>
              </p:cNvPr>
              <p:cNvCxnSpPr>
                <a:cxnSpLocks/>
                <a:stCxn id="9" idx="2"/>
              </p:cNvCxnSpPr>
              <p:nvPr/>
            </p:nvCxnSpPr>
            <p:spPr>
              <a:xfrm flipH="1">
                <a:off x="1628569" y="4325258"/>
                <a:ext cx="1355264"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B6955EC3-2A92-754B-BA4B-2353E3D08CCC}"/>
                </a:ext>
              </a:extLst>
            </p:cNvPr>
            <p:cNvSpPr txBox="1"/>
            <p:nvPr/>
          </p:nvSpPr>
          <p:spPr>
            <a:xfrm>
              <a:off x="1884777" y="3429000"/>
              <a:ext cx="836053" cy="584775"/>
            </a:xfrm>
            <a:prstGeom prst="rect">
              <a:avLst/>
            </a:prstGeom>
            <a:noFill/>
          </p:spPr>
          <p:txBody>
            <a:bodyPr wrap="square" rtlCol="0">
              <a:spAutoFit/>
            </a:bodyPr>
            <a:lstStyle/>
            <a:p>
              <a:pPr algn="ctr"/>
              <a:r>
                <a:rPr lang="en-VN" sz="3200" dirty="0"/>
                <a:t>19</a:t>
              </a:r>
            </a:p>
          </p:txBody>
        </p:sp>
      </p:grpSp>
      <p:grpSp>
        <p:nvGrpSpPr>
          <p:cNvPr id="36" name="Group 35">
            <a:extLst>
              <a:ext uri="{FF2B5EF4-FFF2-40B4-BE49-F238E27FC236}">
                <a16:creationId xmlns:a16="http://schemas.microsoft.com/office/drawing/2014/main" id="{F0656D0B-AB04-144D-9BCB-81028605C3C7}"/>
              </a:ext>
            </a:extLst>
          </p:cNvPr>
          <p:cNvGrpSpPr/>
          <p:nvPr/>
        </p:nvGrpSpPr>
        <p:grpSpPr>
          <a:xfrm>
            <a:off x="4401506" y="1872342"/>
            <a:ext cx="3185792" cy="3113315"/>
            <a:chOff x="4503104" y="1872342"/>
            <a:chExt cx="3185792" cy="3113315"/>
          </a:xfrm>
        </p:grpSpPr>
        <p:grpSp>
          <p:nvGrpSpPr>
            <p:cNvPr id="18" name="Group 17">
              <a:extLst>
                <a:ext uri="{FF2B5EF4-FFF2-40B4-BE49-F238E27FC236}">
                  <a16:creationId xmlns:a16="http://schemas.microsoft.com/office/drawing/2014/main" id="{DBA92021-13E8-7A44-838B-E664F3681C1C}"/>
                </a:ext>
              </a:extLst>
            </p:cNvPr>
            <p:cNvGrpSpPr/>
            <p:nvPr/>
          </p:nvGrpSpPr>
          <p:grpSpPr>
            <a:xfrm>
              <a:off x="4503104" y="1872342"/>
              <a:ext cx="3185792" cy="3113315"/>
              <a:chOff x="712441" y="1669143"/>
              <a:chExt cx="3185792" cy="3113315"/>
            </a:xfrm>
          </p:grpSpPr>
          <p:sp>
            <p:nvSpPr>
              <p:cNvPr id="19" name="Oval 18">
                <a:extLst>
                  <a:ext uri="{FF2B5EF4-FFF2-40B4-BE49-F238E27FC236}">
                    <a16:creationId xmlns:a16="http://schemas.microsoft.com/office/drawing/2014/main" id="{AE22AB08-1729-AE4D-BB25-CC060151B55B}"/>
                  </a:ext>
                </a:extLst>
              </p:cNvPr>
              <p:cNvSpPr/>
              <p:nvPr/>
            </p:nvSpPr>
            <p:spPr>
              <a:xfrm>
                <a:off x="1849001" y="1669143"/>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10</a:t>
                </a:r>
              </a:p>
            </p:txBody>
          </p:sp>
          <p:sp>
            <p:nvSpPr>
              <p:cNvPr id="20" name="Oval 19">
                <a:extLst>
                  <a:ext uri="{FF2B5EF4-FFF2-40B4-BE49-F238E27FC236}">
                    <a16:creationId xmlns:a16="http://schemas.microsoft.com/office/drawing/2014/main" id="{3619FCCA-CBCC-0B46-810A-CC574D25B0AB}"/>
                  </a:ext>
                </a:extLst>
              </p:cNvPr>
              <p:cNvSpPr/>
              <p:nvPr/>
            </p:nvSpPr>
            <p:spPr>
              <a:xfrm>
                <a:off x="712441"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13</a:t>
                </a:r>
              </a:p>
            </p:txBody>
          </p:sp>
          <p:sp>
            <p:nvSpPr>
              <p:cNvPr id="21" name="Oval 20">
                <a:extLst>
                  <a:ext uri="{FF2B5EF4-FFF2-40B4-BE49-F238E27FC236}">
                    <a16:creationId xmlns:a16="http://schemas.microsoft.com/office/drawing/2014/main" id="{0D04222E-8EEF-7149-B4FC-81EF5B435CA5}"/>
                  </a:ext>
                </a:extLst>
              </p:cNvPr>
              <p:cNvSpPr/>
              <p:nvPr/>
            </p:nvSpPr>
            <p:spPr>
              <a:xfrm>
                <a:off x="2983833"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5</a:t>
                </a:r>
              </a:p>
            </p:txBody>
          </p:sp>
          <p:cxnSp>
            <p:nvCxnSpPr>
              <p:cNvPr id="22" name="Straight Connector 21">
                <a:extLst>
                  <a:ext uri="{FF2B5EF4-FFF2-40B4-BE49-F238E27FC236}">
                    <a16:creationId xmlns:a16="http://schemas.microsoft.com/office/drawing/2014/main" id="{34C5B05C-80EB-9D4C-8EA0-C9EFDB68D158}"/>
                  </a:ext>
                </a:extLst>
              </p:cNvPr>
              <p:cNvCxnSpPr>
                <a:stCxn id="20" idx="0"/>
                <a:endCxn id="19" idx="3"/>
              </p:cNvCxnSpPr>
              <p:nvPr/>
            </p:nvCxnSpPr>
            <p:spPr>
              <a:xfrm flipV="1">
                <a:off x="1169641" y="2449632"/>
                <a:ext cx="813271"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428EBF-90A0-F94F-82EF-F7EDB5C4A49B}"/>
                  </a:ext>
                </a:extLst>
              </p:cNvPr>
              <p:cNvCxnSpPr>
                <a:cxnSpLocks/>
                <a:stCxn id="21" idx="0"/>
                <a:endCxn id="19" idx="5"/>
              </p:cNvCxnSpPr>
              <p:nvPr/>
            </p:nvCxnSpPr>
            <p:spPr>
              <a:xfrm flipH="1" flipV="1">
                <a:off x="2629490" y="2449632"/>
                <a:ext cx="811543"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50A67A-AF58-E844-88F1-71C1A7977D31}"/>
                  </a:ext>
                </a:extLst>
              </p:cNvPr>
              <p:cNvCxnSpPr>
                <a:cxnSpLocks/>
                <a:stCxn id="21" idx="2"/>
              </p:cNvCxnSpPr>
              <p:nvPr/>
            </p:nvCxnSpPr>
            <p:spPr>
              <a:xfrm flipH="1">
                <a:off x="1628569" y="4325258"/>
                <a:ext cx="135526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48ADA08B-97A8-B64A-8129-565861A6876A}"/>
                </a:ext>
              </a:extLst>
            </p:cNvPr>
            <p:cNvSpPr txBox="1"/>
            <p:nvPr/>
          </p:nvSpPr>
          <p:spPr>
            <a:xfrm>
              <a:off x="5612201" y="3422694"/>
              <a:ext cx="836053" cy="584775"/>
            </a:xfrm>
            <a:prstGeom prst="rect">
              <a:avLst/>
            </a:prstGeom>
            <a:noFill/>
          </p:spPr>
          <p:txBody>
            <a:bodyPr wrap="square" rtlCol="0">
              <a:spAutoFit/>
            </a:bodyPr>
            <a:lstStyle/>
            <a:p>
              <a:pPr algn="ctr"/>
              <a:r>
                <a:rPr lang="en-VN" sz="3200" dirty="0"/>
                <a:t>28</a:t>
              </a:r>
            </a:p>
          </p:txBody>
        </p:sp>
      </p:grpSp>
      <p:grpSp>
        <p:nvGrpSpPr>
          <p:cNvPr id="25" name="Group 24">
            <a:extLst>
              <a:ext uri="{FF2B5EF4-FFF2-40B4-BE49-F238E27FC236}">
                <a16:creationId xmlns:a16="http://schemas.microsoft.com/office/drawing/2014/main" id="{ABF5A0B5-8CA7-E24D-83AD-CF051628C3ED}"/>
              </a:ext>
            </a:extLst>
          </p:cNvPr>
          <p:cNvGrpSpPr/>
          <p:nvPr/>
        </p:nvGrpSpPr>
        <p:grpSpPr>
          <a:xfrm>
            <a:off x="8028527" y="1872342"/>
            <a:ext cx="3185792" cy="3113315"/>
            <a:chOff x="712441" y="1669143"/>
            <a:chExt cx="3185792" cy="3113315"/>
          </a:xfrm>
        </p:grpSpPr>
        <p:sp>
          <p:nvSpPr>
            <p:cNvPr id="26" name="Oval 25">
              <a:extLst>
                <a:ext uri="{FF2B5EF4-FFF2-40B4-BE49-F238E27FC236}">
                  <a16:creationId xmlns:a16="http://schemas.microsoft.com/office/drawing/2014/main" id="{B6EDAF50-3E55-4944-B2CB-5A84725C8852}"/>
                </a:ext>
              </a:extLst>
            </p:cNvPr>
            <p:cNvSpPr/>
            <p:nvPr/>
          </p:nvSpPr>
          <p:spPr>
            <a:xfrm>
              <a:off x="1852132" y="1669143"/>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33</a:t>
              </a:r>
            </a:p>
          </p:txBody>
        </p:sp>
        <p:sp>
          <p:nvSpPr>
            <p:cNvPr id="27" name="Oval 26">
              <a:extLst>
                <a:ext uri="{FF2B5EF4-FFF2-40B4-BE49-F238E27FC236}">
                  <a16:creationId xmlns:a16="http://schemas.microsoft.com/office/drawing/2014/main" id="{56CF92D3-2A3B-0448-81D8-637C42D14222}"/>
                </a:ext>
              </a:extLst>
            </p:cNvPr>
            <p:cNvSpPr/>
            <p:nvPr/>
          </p:nvSpPr>
          <p:spPr>
            <a:xfrm>
              <a:off x="712441"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6</a:t>
              </a:r>
            </a:p>
          </p:txBody>
        </p:sp>
        <p:sp>
          <p:nvSpPr>
            <p:cNvPr id="28" name="Oval 27">
              <a:extLst>
                <a:ext uri="{FF2B5EF4-FFF2-40B4-BE49-F238E27FC236}">
                  <a16:creationId xmlns:a16="http://schemas.microsoft.com/office/drawing/2014/main" id="{20DCB384-0F28-F343-B2CB-9BB3573E2292}"/>
                </a:ext>
              </a:extLst>
            </p:cNvPr>
            <p:cNvSpPr/>
            <p:nvPr/>
          </p:nvSpPr>
          <p:spPr>
            <a:xfrm>
              <a:off x="2983833"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20</a:t>
              </a:r>
            </a:p>
          </p:txBody>
        </p:sp>
        <p:cxnSp>
          <p:nvCxnSpPr>
            <p:cNvPr id="29" name="Straight Connector 28">
              <a:extLst>
                <a:ext uri="{FF2B5EF4-FFF2-40B4-BE49-F238E27FC236}">
                  <a16:creationId xmlns:a16="http://schemas.microsoft.com/office/drawing/2014/main" id="{E11525CA-F86A-9142-82FA-F5C7A227F517}"/>
                </a:ext>
              </a:extLst>
            </p:cNvPr>
            <p:cNvCxnSpPr>
              <a:stCxn id="27" idx="0"/>
              <a:endCxn id="26" idx="3"/>
            </p:cNvCxnSpPr>
            <p:nvPr/>
          </p:nvCxnSpPr>
          <p:spPr>
            <a:xfrm flipV="1">
              <a:off x="1169641" y="2449632"/>
              <a:ext cx="81640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BC3C403-15F6-6D4A-84AB-FA8F6213B470}"/>
                </a:ext>
              </a:extLst>
            </p:cNvPr>
            <p:cNvCxnSpPr>
              <a:cxnSpLocks/>
              <a:stCxn id="28" idx="0"/>
              <a:endCxn id="26" idx="5"/>
            </p:cNvCxnSpPr>
            <p:nvPr/>
          </p:nvCxnSpPr>
          <p:spPr>
            <a:xfrm flipH="1" flipV="1">
              <a:off x="2632621" y="2449632"/>
              <a:ext cx="80841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250A65-DD23-354E-AA7C-3B73905EF045}"/>
                </a:ext>
              </a:extLst>
            </p:cNvPr>
            <p:cNvCxnSpPr>
              <a:cxnSpLocks/>
              <a:stCxn id="28" idx="2"/>
            </p:cNvCxnSpPr>
            <p:nvPr/>
          </p:nvCxnSpPr>
          <p:spPr>
            <a:xfrm flipH="1">
              <a:off x="1628569" y="4325258"/>
              <a:ext cx="135526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1D4CF6DB-DF2A-EA4B-A8B8-D250868EB4B2}"/>
              </a:ext>
            </a:extLst>
          </p:cNvPr>
          <p:cNvSpPr txBox="1"/>
          <p:nvPr/>
        </p:nvSpPr>
        <p:spPr>
          <a:xfrm>
            <a:off x="9145347" y="3373275"/>
            <a:ext cx="836053" cy="584775"/>
          </a:xfrm>
          <a:prstGeom prst="rect">
            <a:avLst/>
          </a:prstGeom>
          <a:noFill/>
        </p:spPr>
        <p:txBody>
          <a:bodyPr wrap="square" rtlCol="0">
            <a:spAutoFit/>
          </a:bodyPr>
          <a:lstStyle/>
          <a:p>
            <a:pPr algn="ctr"/>
            <a:r>
              <a:rPr lang="en-VN" sz="3200" dirty="0"/>
              <a:t>?</a:t>
            </a:r>
          </a:p>
        </p:txBody>
      </p:sp>
      <p:sp>
        <p:nvSpPr>
          <p:cNvPr id="45" name="TextBox 44">
            <a:extLst>
              <a:ext uri="{FF2B5EF4-FFF2-40B4-BE49-F238E27FC236}">
                <a16:creationId xmlns:a16="http://schemas.microsoft.com/office/drawing/2014/main" id="{10B78604-5003-874E-8CA2-E538689905EA}"/>
              </a:ext>
            </a:extLst>
          </p:cNvPr>
          <p:cNvSpPr txBox="1"/>
          <p:nvPr/>
        </p:nvSpPr>
        <p:spPr>
          <a:xfrm>
            <a:off x="9168218" y="3280941"/>
            <a:ext cx="836053" cy="769441"/>
          </a:xfrm>
          <a:prstGeom prst="rect">
            <a:avLst/>
          </a:prstGeom>
          <a:solidFill>
            <a:schemeClr val="bg1"/>
          </a:solidFill>
        </p:spPr>
        <p:txBody>
          <a:bodyPr wrap="square" rtlCol="0">
            <a:spAutoFit/>
          </a:bodyPr>
          <a:lstStyle/>
          <a:p>
            <a:pPr algn="ctr"/>
            <a:r>
              <a:rPr lang="en-VN" sz="4400" dirty="0">
                <a:solidFill>
                  <a:srgbClr val="FF0000"/>
                </a:solidFill>
              </a:rPr>
              <a:t>59</a:t>
            </a:r>
          </a:p>
        </p:txBody>
      </p:sp>
      <p:sp>
        <p:nvSpPr>
          <p:cNvPr id="10" name="TextBox 9"/>
          <p:cNvSpPr txBox="1"/>
          <p:nvPr/>
        </p:nvSpPr>
        <p:spPr>
          <a:xfrm>
            <a:off x="1955506" y="4438141"/>
            <a:ext cx="699661" cy="1107996"/>
          </a:xfrm>
          <a:prstGeom prst="rect">
            <a:avLst/>
          </a:prstGeom>
          <a:noFill/>
        </p:spPr>
        <p:txBody>
          <a:bodyPr wrap="square" rtlCol="0">
            <a:spAutoFit/>
          </a:bodyPr>
          <a:lstStyle/>
          <a:p>
            <a:r>
              <a:rPr lang="en-US" sz="6600" dirty="0" smtClean="0"/>
              <a:t>+</a:t>
            </a:r>
            <a:endParaRPr lang="en-US" sz="6600" dirty="0"/>
          </a:p>
        </p:txBody>
      </p:sp>
      <p:sp>
        <p:nvSpPr>
          <p:cNvPr id="35" name="TextBox 34"/>
          <p:cNvSpPr txBox="1"/>
          <p:nvPr/>
        </p:nvSpPr>
        <p:spPr>
          <a:xfrm>
            <a:off x="3017577" y="2607085"/>
            <a:ext cx="699661" cy="1107996"/>
          </a:xfrm>
          <a:prstGeom prst="rect">
            <a:avLst/>
          </a:prstGeom>
          <a:noFill/>
        </p:spPr>
        <p:txBody>
          <a:bodyPr wrap="square" rtlCol="0">
            <a:spAutoFit/>
          </a:bodyPr>
          <a:lstStyle/>
          <a:p>
            <a:r>
              <a:rPr lang="en-US" sz="6600" dirty="0" smtClean="0"/>
              <a:t>+</a:t>
            </a:r>
            <a:endParaRPr lang="en-US" sz="6600" dirty="0"/>
          </a:p>
        </p:txBody>
      </p:sp>
      <p:sp>
        <p:nvSpPr>
          <p:cNvPr id="37" name="TextBox 36"/>
          <p:cNvSpPr txBox="1"/>
          <p:nvPr/>
        </p:nvSpPr>
        <p:spPr>
          <a:xfrm>
            <a:off x="5745477" y="4431659"/>
            <a:ext cx="699661" cy="1107996"/>
          </a:xfrm>
          <a:prstGeom prst="rect">
            <a:avLst/>
          </a:prstGeom>
          <a:noFill/>
        </p:spPr>
        <p:txBody>
          <a:bodyPr wrap="square" rtlCol="0">
            <a:spAutoFit/>
          </a:bodyPr>
          <a:lstStyle/>
          <a:p>
            <a:r>
              <a:rPr lang="en-US" sz="6600" dirty="0" smtClean="0"/>
              <a:t>+</a:t>
            </a:r>
            <a:endParaRPr lang="en-US" sz="6600" dirty="0"/>
          </a:p>
        </p:txBody>
      </p:sp>
      <p:sp>
        <p:nvSpPr>
          <p:cNvPr id="38" name="TextBox 37"/>
          <p:cNvSpPr txBox="1"/>
          <p:nvPr/>
        </p:nvSpPr>
        <p:spPr>
          <a:xfrm>
            <a:off x="6803856" y="2653276"/>
            <a:ext cx="699661" cy="1107996"/>
          </a:xfrm>
          <a:prstGeom prst="rect">
            <a:avLst/>
          </a:prstGeom>
          <a:noFill/>
        </p:spPr>
        <p:txBody>
          <a:bodyPr wrap="square" rtlCol="0">
            <a:spAutoFit/>
          </a:bodyPr>
          <a:lstStyle/>
          <a:p>
            <a:r>
              <a:rPr lang="en-US" sz="6600" dirty="0" smtClean="0"/>
              <a:t>+</a:t>
            </a:r>
            <a:endParaRPr lang="en-US" sz="6600" dirty="0"/>
          </a:p>
        </p:txBody>
      </p:sp>
      <p:sp>
        <p:nvSpPr>
          <p:cNvPr id="39" name="TextBox 38"/>
          <p:cNvSpPr txBox="1"/>
          <p:nvPr/>
        </p:nvSpPr>
        <p:spPr>
          <a:xfrm>
            <a:off x="9304610" y="4431659"/>
            <a:ext cx="699661" cy="1107996"/>
          </a:xfrm>
          <a:prstGeom prst="rect">
            <a:avLst/>
          </a:prstGeom>
          <a:noFill/>
        </p:spPr>
        <p:txBody>
          <a:bodyPr wrap="square" rtlCol="0">
            <a:spAutoFit/>
          </a:bodyPr>
          <a:lstStyle/>
          <a:p>
            <a:r>
              <a:rPr lang="en-US" sz="6600" dirty="0" smtClean="0"/>
              <a:t>+</a:t>
            </a:r>
            <a:endParaRPr lang="en-US" sz="6600" dirty="0"/>
          </a:p>
        </p:txBody>
      </p:sp>
      <p:sp>
        <p:nvSpPr>
          <p:cNvPr id="40" name="TextBox 39"/>
          <p:cNvSpPr txBox="1"/>
          <p:nvPr/>
        </p:nvSpPr>
        <p:spPr>
          <a:xfrm>
            <a:off x="10267169" y="2457657"/>
            <a:ext cx="699661" cy="1107996"/>
          </a:xfrm>
          <a:prstGeom prst="rect">
            <a:avLst/>
          </a:prstGeom>
          <a:noFill/>
        </p:spPr>
        <p:txBody>
          <a:bodyPr wrap="square" rtlCol="0">
            <a:spAutoFit/>
          </a:bodyPr>
          <a:lstStyle/>
          <a:p>
            <a:r>
              <a:rPr lang="en-US" sz="6600" dirty="0" smtClean="0"/>
              <a:t>+</a:t>
            </a:r>
            <a:endParaRPr lang="en-US" sz="6600" dirty="0"/>
          </a:p>
        </p:txBody>
      </p:sp>
      <p:sp>
        <p:nvSpPr>
          <p:cNvPr id="41" name="TextBox 40">
            <a:extLst>
              <a:ext uri="{FF2B5EF4-FFF2-40B4-BE49-F238E27FC236}">
                <a16:creationId xmlns:a16="http://schemas.microsoft.com/office/drawing/2014/main" id="{B6955EC3-2A92-754B-BA4B-2353E3D08CCC}"/>
              </a:ext>
            </a:extLst>
          </p:cNvPr>
          <p:cNvSpPr txBox="1"/>
          <p:nvPr/>
        </p:nvSpPr>
        <p:spPr>
          <a:xfrm>
            <a:off x="1892126" y="3429000"/>
            <a:ext cx="836053" cy="584775"/>
          </a:xfrm>
          <a:prstGeom prst="rect">
            <a:avLst/>
          </a:prstGeom>
          <a:noFill/>
        </p:spPr>
        <p:txBody>
          <a:bodyPr wrap="square" rtlCol="0">
            <a:spAutoFit/>
          </a:bodyPr>
          <a:lstStyle/>
          <a:p>
            <a:pPr algn="ctr"/>
            <a:r>
              <a:rPr lang="en-VN" sz="3200" dirty="0">
                <a:solidFill>
                  <a:srgbClr val="FF0000"/>
                </a:solidFill>
              </a:rPr>
              <a:t>19</a:t>
            </a:r>
          </a:p>
        </p:txBody>
      </p:sp>
      <p:sp>
        <p:nvSpPr>
          <p:cNvPr id="42" name="TextBox 41">
            <a:extLst>
              <a:ext uri="{FF2B5EF4-FFF2-40B4-BE49-F238E27FC236}">
                <a16:creationId xmlns:a16="http://schemas.microsoft.com/office/drawing/2014/main" id="{48ADA08B-97A8-B64A-8129-565861A6876A}"/>
              </a:ext>
            </a:extLst>
          </p:cNvPr>
          <p:cNvSpPr txBox="1"/>
          <p:nvPr/>
        </p:nvSpPr>
        <p:spPr>
          <a:xfrm>
            <a:off x="5517329" y="3425543"/>
            <a:ext cx="836053" cy="584775"/>
          </a:xfrm>
          <a:prstGeom prst="rect">
            <a:avLst/>
          </a:prstGeom>
          <a:noFill/>
        </p:spPr>
        <p:txBody>
          <a:bodyPr wrap="square" rtlCol="0">
            <a:spAutoFit/>
          </a:bodyPr>
          <a:lstStyle/>
          <a:p>
            <a:pPr algn="ctr"/>
            <a:r>
              <a:rPr lang="en-VN" sz="3200" dirty="0">
                <a:solidFill>
                  <a:srgbClr val="FF0000"/>
                </a:solidFill>
              </a:rPr>
              <a:t>28</a:t>
            </a:r>
          </a:p>
        </p:txBody>
      </p:sp>
    </p:spTree>
    <p:extLst>
      <p:ext uri="{BB962C8B-B14F-4D97-AF65-F5344CB8AC3E}">
        <p14:creationId xmlns:p14="http://schemas.microsoft.com/office/powerpoint/2010/main" val="30932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childTnLst>
                          </p:cTn>
                        </p:par>
                        <p:par>
                          <p:cTn id="37" fill="hold">
                            <p:stCondLst>
                              <p:cond delay="0"/>
                            </p:stCondLst>
                            <p:childTnLst>
                              <p:par>
                                <p:cTn id="38" presetID="26" presetClass="emph" presetSubtype="0" repeatCount="3000" fill="hold" grpId="0" nodeType="afterEffect">
                                  <p:stCondLst>
                                    <p:cond delay="0"/>
                                  </p:stCondLst>
                                  <p:childTnLst>
                                    <p:animEffect transition="out" filter="fade">
                                      <p:cBhvr>
                                        <p:cTn id="39" dur="500" tmFilter="0, 0; .2, .5; .8, .5; 1, 0"/>
                                        <p:tgtEl>
                                          <p:spTgt spid="45"/>
                                        </p:tgtEl>
                                      </p:cBhvr>
                                    </p:animEffect>
                                    <p:animScale>
                                      <p:cBhvr>
                                        <p:cTn id="40" dur="250" autoRev="1" fill="hold"/>
                                        <p:tgtEl>
                                          <p:spTgt spid="45"/>
                                        </p:tgtEl>
                                      </p:cBhvr>
                                      <p:by x="105000" y="105000"/>
                                    </p:animScale>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arn(inVertical)">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barn(inVertical)">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arn(inVertical)">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arn(inVertical)">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1"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randombar(horizontal)">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mph" presetSubtype="0" fill="hold" grpId="0" nodeType="clickEffect">
                                  <p:stCondLst>
                                    <p:cond delay="0"/>
                                  </p:stCondLst>
                                  <p:childTnLst>
                                    <p:animScale>
                                      <p:cBhvr>
                                        <p:cTn id="69" dur="900" fill="hold"/>
                                        <p:tgtEl>
                                          <p:spTgt spid="41"/>
                                        </p:tgtEl>
                                      </p:cBhvr>
                                      <p:by x="150000" y="150000"/>
                                    </p:animScale>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barn(inVertical)">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barn(inVertical)">
                                      <p:cBhvr>
                                        <p:cTn id="79" dur="500"/>
                                        <p:tgtEl>
                                          <p:spTgt spid="37"/>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1" nodeType="click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randombar(horizontal)">
                                      <p:cBhvr>
                                        <p:cTn id="84" dur="500"/>
                                        <p:tgtEl>
                                          <p:spTgt spid="42"/>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mph" presetSubtype="0" fill="hold" grpId="0" nodeType="clickEffect">
                                  <p:stCondLst>
                                    <p:cond delay="0"/>
                                  </p:stCondLst>
                                  <p:childTnLst>
                                    <p:animScale>
                                      <p:cBhvr>
                                        <p:cTn id="88"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6" grpId="0"/>
      <p:bldP spid="46" grpId="1"/>
      <p:bldP spid="45" grpId="0" animBg="1"/>
      <p:bldP spid="45" grpId="1" animBg="1"/>
      <p:bldP spid="10" grpId="0"/>
      <p:bldP spid="35" grpId="0"/>
      <p:bldP spid="37" grpId="0"/>
      <p:bldP spid="38" grpId="0"/>
      <p:bldP spid="39" grpId="0"/>
      <p:bldP spid="40" grpId="0"/>
      <p:bldP spid="41" grpId="0"/>
      <p:bldP spid="41" grpId="1"/>
      <p:bldP spid="42" grpId="0"/>
      <p:bldP spid="4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prstGeom prst="roundRect">
            <a:avLst/>
          </a:prstGeom>
          <a:solidFill>
            <a:srgbClr val="FDE59B"/>
          </a:solidFill>
          <a:ln>
            <a:solidFill>
              <a:schemeClr val="accent6">
                <a:lumMod val="75000"/>
              </a:schemeClr>
            </a:solidFill>
            <a:extLst>
              <a:ext uri="{C807C97D-BFC1-408E-A445-0C87EB9F89A2}">
                <ask:lineSketchStyleProps xmlns:ask="http://schemas.microsoft.com/office/drawing/2018/sketchyshapes" xmln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en-VN"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rgbClr val="D8F3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en-VN" sz="2800" smtClean="0">
                <a:solidFill>
                  <a:prstClr val="black"/>
                </a:solidFill>
              </a:rPr>
              <a:t>70 + 30 =</a:t>
            </a:r>
            <a:endParaRPr lang="en-VN" sz="2800" dirty="0">
              <a:solidFill>
                <a:prstClr val="black"/>
              </a:solidFill>
            </a:endParaRPr>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en-VN" sz="2800" dirty="0"/>
              <a:t>a)</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en-VN" sz="2800" dirty="0"/>
              <a:t>60 + 40 = ?</a:t>
            </a:r>
          </a:p>
          <a:p>
            <a:pPr>
              <a:lnSpc>
                <a:spcPct val="150000"/>
              </a:lnSpc>
            </a:pPr>
            <a:r>
              <a:rPr lang="en-US" sz="2800" dirty="0"/>
              <a:t>6 </a:t>
            </a:r>
            <a:r>
              <a:rPr lang="en-US" sz="2800" dirty="0" err="1"/>
              <a:t>chục</a:t>
            </a:r>
            <a:r>
              <a:rPr lang="en-US" sz="2800" dirty="0"/>
              <a:t> + 4 </a:t>
            </a:r>
            <a:r>
              <a:rPr lang="en-US" sz="2800" dirty="0" err="1"/>
              <a:t>chục</a:t>
            </a:r>
            <a:r>
              <a:rPr lang="en-US" sz="2800" dirty="0"/>
              <a:t> = 10 </a:t>
            </a:r>
            <a:r>
              <a:rPr lang="en-US" sz="2800" dirty="0" err="1"/>
              <a:t>chục</a:t>
            </a:r>
            <a:endParaRPr lang="en-US" sz="2800" dirty="0"/>
          </a:p>
          <a:p>
            <a:pPr>
              <a:lnSpc>
                <a:spcPct val="150000"/>
              </a:lnSpc>
            </a:pPr>
            <a:r>
              <a:rPr lang="en-VN" sz="2800" dirty="0"/>
              <a:t>60 + 40 = 100</a:t>
            </a:r>
          </a:p>
        </p:txBody>
      </p:sp>
      <p:sp>
        <p:nvSpPr>
          <p:cNvPr id="69" name="TextBox 68">
            <a:extLst>
              <a:ext uri="{FF2B5EF4-FFF2-40B4-BE49-F238E27FC236}">
                <a16:creationId xmlns:a16="http://schemas.microsoft.com/office/drawing/2014/main" id="{840353B1-BF5B-CD43-813F-03F6F05879DC}"/>
              </a:ext>
            </a:extLst>
          </p:cNvPr>
          <p:cNvSpPr txBox="1"/>
          <p:nvPr/>
        </p:nvSpPr>
        <p:spPr>
          <a:xfrm>
            <a:off x="6420813" y="1211955"/>
            <a:ext cx="4468422" cy="738664"/>
          </a:xfrm>
          <a:prstGeom prst="rect">
            <a:avLst/>
          </a:prstGeom>
          <a:noFill/>
        </p:spPr>
        <p:txBody>
          <a:bodyPr wrap="square" rtlCol="0">
            <a:spAutoFit/>
          </a:bodyPr>
          <a:lstStyle/>
          <a:p>
            <a:pPr>
              <a:lnSpc>
                <a:spcPct val="150000"/>
              </a:lnSpc>
            </a:pPr>
            <a:r>
              <a:rPr lang="en-VN" sz="2800" dirty="0"/>
              <a:t>50 + </a:t>
            </a:r>
            <a:r>
              <a:rPr lang="en-VN" sz="2800"/>
              <a:t>50 </a:t>
            </a:r>
            <a:r>
              <a:rPr lang="en-VN" sz="2800" smtClean="0"/>
              <a:t>=</a:t>
            </a:r>
            <a:endParaRPr lang="en-VN" sz="2800" dirty="0"/>
          </a:p>
        </p:txBody>
      </p:sp>
      <p:sp>
        <p:nvSpPr>
          <p:cNvPr id="7" name="Rectangle 6"/>
          <p:cNvSpPr/>
          <p:nvPr/>
        </p:nvSpPr>
        <p:spPr>
          <a:xfrm>
            <a:off x="6420813" y="2592308"/>
            <a:ext cx="1803699" cy="523220"/>
          </a:xfrm>
          <a:prstGeom prst="rect">
            <a:avLst/>
          </a:prstGeom>
        </p:spPr>
        <p:txBody>
          <a:bodyPr wrap="none">
            <a:spAutoFit/>
          </a:bodyPr>
          <a:lstStyle/>
          <a:p>
            <a:r>
              <a:rPr lang="en-VN" sz="2800">
                <a:solidFill>
                  <a:prstClr val="black"/>
                </a:solidFill>
              </a:rPr>
              <a:t>20 + 80 = </a:t>
            </a:r>
            <a:endParaRPr lang="en-US"/>
          </a:p>
        </p:txBody>
      </p:sp>
    </p:spTree>
    <p:extLst>
      <p:ext uri="{BB962C8B-B14F-4D97-AF65-F5344CB8AC3E}">
        <p14:creationId xmlns:p14="http://schemas.microsoft.com/office/powerpoint/2010/main" val="375277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xEl>
                                              <p:pRg st="0" end="0"/>
                                            </p:txEl>
                                          </p:spTgt>
                                        </p:tgtEl>
                                        <p:attrNameLst>
                                          <p:attrName>style.visibility</p:attrName>
                                        </p:attrNameLst>
                                      </p:cBhvr>
                                      <p:to>
                                        <p:strVal val="visible"/>
                                      </p:to>
                                    </p:set>
                                    <p:animEffect transition="in" filter="wipe(left)">
                                      <p:cBhvr>
                                        <p:cTn id="27" dur="500"/>
                                        <p:tgtEl>
                                          <p:spTgt spid="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xEl>
                                              <p:pRg st="1" end="1"/>
                                            </p:txEl>
                                          </p:spTgt>
                                        </p:tgtEl>
                                        <p:attrNameLst>
                                          <p:attrName>style.visibility</p:attrName>
                                        </p:attrNameLst>
                                      </p:cBhvr>
                                      <p:to>
                                        <p:strVal val="visible"/>
                                      </p:to>
                                    </p:set>
                                    <p:animEffect transition="in" filter="wipe(left)">
                                      <p:cBhvr>
                                        <p:cTn id="32" dur="500"/>
                                        <p:tgtEl>
                                          <p:spTgt spid="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xEl>
                                              <p:pRg st="2" end="2"/>
                                            </p:txEl>
                                          </p:spTgt>
                                        </p:tgtEl>
                                        <p:attrNameLst>
                                          <p:attrName>style.visibility</p:attrName>
                                        </p:attrNameLst>
                                      </p:cBhvr>
                                      <p:to>
                                        <p:strVal val="visible"/>
                                      </p:to>
                                    </p:set>
                                    <p:animEffect transition="in" filter="wipe(left)">
                                      <p:cBhvr>
                                        <p:cTn id="37" dur="500"/>
                                        <p:tgtEl>
                                          <p:spTgt spid="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ipe(left)">
                                      <p:cBhvr>
                                        <p:cTn id="48"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63" grpId="0" animBg="1"/>
      <p:bldP spid="64" grpId="0"/>
      <p:bldP spid="65" grpId="0" build="p"/>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prstGeom prst="roundRect">
            <a:avLst/>
          </a:prstGeom>
          <a:solidFill>
            <a:srgbClr val="D8F3FC"/>
          </a:solidFill>
          <a:ln>
            <a:solidFill>
              <a:schemeClr val="accent5">
                <a:lumMod val="60000"/>
                <a:lumOff val="40000"/>
              </a:schemeClr>
            </a:solidFill>
            <a:extLst>
              <a:ext uri="{C807C97D-BFC1-408E-A445-0C87EB9F89A2}">
                <ask:lineSketchStyleProps xmlns:ask="http://schemas.microsoft.com/office/drawing/2018/sketchyshapes" xmln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en-VN"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en-VN" sz="2800" dirty="0"/>
              <a:t>b)</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en-VN" sz="2800" dirty="0"/>
              <a:t>100 - 20 = ?</a:t>
            </a:r>
          </a:p>
          <a:p>
            <a:pPr>
              <a:lnSpc>
                <a:spcPct val="150000"/>
              </a:lnSpc>
            </a:pPr>
            <a:r>
              <a:rPr lang="en-US" sz="2800" dirty="0"/>
              <a:t>10 </a:t>
            </a:r>
            <a:r>
              <a:rPr lang="en-US" sz="2800" dirty="0" err="1"/>
              <a:t>chục</a:t>
            </a:r>
            <a:r>
              <a:rPr lang="en-US" sz="2800" dirty="0"/>
              <a:t> - 2 </a:t>
            </a:r>
            <a:r>
              <a:rPr lang="en-US" sz="2800" dirty="0" err="1"/>
              <a:t>chục</a:t>
            </a:r>
            <a:r>
              <a:rPr lang="en-US" sz="2800" dirty="0"/>
              <a:t> = 8 </a:t>
            </a:r>
            <a:r>
              <a:rPr lang="en-US" sz="2800" dirty="0" err="1"/>
              <a:t>chục</a:t>
            </a:r>
            <a:endParaRPr lang="en-US" sz="2800" dirty="0"/>
          </a:p>
          <a:p>
            <a:pPr>
              <a:lnSpc>
                <a:spcPct val="150000"/>
              </a:lnSpc>
            </a:pPr>
            <a:r>
              <a:rPr lang="en-VN" sz="2800" dirty="0"/>
              <a:t>100 - 20 = 80</a:t>
            </a:r>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en-VN" sz="2800" dirty="0"/>
              <a:t>100 - 30 = ?</a:t>
            </a:r>
          </a:p>
        </p:txBody>
      </p:sp>
      <p:sp>
        <p:nvSpPr>
          <p:cNvPr id="70" name="TextBox 69">
            <a:extLst>
              <a:ext uri="{FF2B5EF4-FFF2-40B4-BE49-F238E27FC236}">
                <a16:creationId xmlns:a16="http://schemas.microsoft.com/office/drawing/2014/main" id="{E11D09C2-A11D-8744-B7D8-23AB560185ED}"/>
              </a:ext>
            </a:extLst>
          </p:cNvPr>
          <p:cNvSpPr txBox="1"/>
          <p:nvPr/>
        </p:nvSpPr>
        <p:spPr>
          <a:xfrm>
            <a:off x="6538380" y="1727026"/>
            <a:ext cx="4468422" cy="658770"/>
          </a:xfrm>
          <a:prstGeom prst="rect">
            <a:avLst/>
          </a:prstGeom>
          <a:noFill/>
        </p:spPr>
        <p:txBody>
          <a:bodyPr wrap="square" rtlCol="0">
            <a:spAutoFit/>
          </a:bodyPr>
          <a:lstStyle/>
          <a:p>
            <a:pPr>
              <a:lnSpc>
                <a:spcPct val="150000"/>
              </a:lnSpc>
            </a:pPr>
            <a:r>
              <a:rPr lang="en-VN" sz="2800" dirty="0"/>
              <a:t>100 - 50 = ?</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38380" y="2271560"/>
            <a:ext cx="4468422" cy="658770"/>
          </a:xfrm>
          <a:prstGeom prst="rect">
            <a:avLst/>
          </a:prstGeom>
          <a:noFill/>
        </p:spPr>
        <p:txBody>
          <a:bodyPr wrap="square" rtlCol="0">
            <a:spAutoFit/>
          </a:bodyPr>
          <a:lstStyle/>
          <a:p>
            <a:pPr>
              <a:lnSpc>
                <a:spcPct val="150000"/>
              </a:lnSpc>
            </a:pPr>
            <a:r>
              <a:rPr lang="en-VN" sz="2800" dirty="0"/>
              <a:t>100 - 90 = ?</a:t>
            </a:r>
          </a:p>
        </p:txBody>
      </p:sp>
    </p:spTree>
    <p:extLst>
      <p:ext uri="{BB962C8B-B14F-4D97-AF65-F5344CB8AC3E}">
        <p14:creationId xmlns:p14="http://schemas.microsoft.com/office/powerpoint/2010/main" val="11958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5">
                                            <p:txEl>
                                              <p:pRg st="0" end="0"/>
                                            </p:txEl>
                                          </p:spTgt>
                                        </p:tgtEl>
                                        <p:attrNameLst>
                                          <p:attrName>style.visibility</p:attrName>
                                        </p:attrNameLst>
                                      </p:cBhvr>
                                      <p:to>
                                        <p:strVal val="visible"/>
                                      </p:to>
                                    </p:set>
                                    <p:animEffect transition="in" filter="wipe(left)">
                                      <p:cBhvr>
                                        <p:cTn id="18" dur="500"/>
                                        <p:tgtEl>
                                          <p:spTgt spid="6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5">
                                            <p:txEl>
                                              <p:pRg st="1" end="1"/>
                                            </p:txEl>
                                          </p:spTgt>
                                        </p:tgtEl>
                                        <p:attrNameLst>
                                          <p:attrName>style.visibility</p:attrName>
                                        </p:attrNameLst>
                                      </p:cBhvr>
                                      <p:to>
                                        <p:strVal val="visible"/>
                                      </p:to>
                                    </p:set>
                                    <p:animEffect transition="in" filter="wipe(left)">
                                      <p:cBhvr>
                                        <p:cTn id="23" dur="500"/>
                                        <p:tgtEl>
                                          <p:spTgt spid="6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5">
                                            <p:txEl>
                                              <p:pRg st="2" end="2"/>
                                            </p:txEl>
                                          </p:spTgt>
                                        </p:tgtEl>
                                        <p:attrNameLst>
                                          <p:attrName>style.visibility</p:attrName>
                                        </p:attrNameLst>
                                      </p:cBhvr>
                                      <p:to>
                                        <p:strVal val="visible"/>
                                      </p:to>
                                    </p:set>
                                    <p:animEffect transition="in" filter="wipe(left)">
                                      <p:cBhvr>
                                        <p:cTn id="28" dur="500"/>
                                        <p:tgtEl>
                                          <p:spTgt spid="6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p:cTn id="33" dur="500" fill="hold"/>
                                        <p:tgtEl>
                                          <p:spTgt spid="63"/>
                                        </p:tgtEl>
                                        <p:attrNameLst>
                                          <p:attrName>ppt_w</p:attrName>
                                        </p:attrNameLst>
                                      </p:cBhvr>
                                      <p:tavLst>
                                        <p:tav tm="0">
                                          <p:val>
                                            <p:fltVal val="0"/>
                                          </p:val>
                                        </p:tav>
                                        <p:tav tm="100000">
                                          <p:val>
                                            <p:strVal val="#ppt_w"/>
                                          </p:val>
                                        </p:tav>
                                      </p:tavLst>
                                    </p:anim>
                                    <p:anim calcmode="lin" valueType="num">
                                      <p:cBhvr>
                                        <p:cTn id="34" dur="500" fill="hold"/>
                                        <p:tgtEl>
                                          <p:spTgt spid="63"/>
                                        </p:tgtEl>
                                        <p:attrNameLst>
                                          <p:attrName>ppt_h</p:attrName>
                                        </p:attrNameLst>
                                      </p:cBhvr>
                                      <p:tavLst>
                                        <p:tav tm="0">
                                          <p:val>
                                            <p:fltVal val="0"/>
                                          </p:val>
                                        </p:tav>
                                        <p:tav tm="100000">
                                          <p:val>
                                            <p:strVal val="#ppt_h"/>
                                          </p:val>
                                        </p:tav>
                                      </p:tavLst>
                                    </p:anim>
                                    <p:animEffect transition="in" filter="fade">
                                      <p:cBhvr>
                                        <p:cTn id="35" dur="500"/>
                                        <p:tgtEl>
                                          <p:spTgt spid="63"/>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wipe(left)">
                                      <p:cBhvr>
                                        <p:cTn id="39" dur="500"/>
                                        <p:tgtEl>
                                          <p:spTgt spid="69"/>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wipe(left)">
                                      <p:cBhvr>
                                        <p:cTn id="43" dur="500"/>
                                        <p:tgtEl>
                                          <p:spTgt spid="70"/>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wipe(left)">
                                      <p:cBhvr>
                                        <p:cTn id="4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3" grpId="0" animBg="1"/>
      <p:bldP spid="64" grpId="0"/>
      <p:bldP spid="65" grpId="0" build="p"/>
      <p:bldP spid="69" grpId="0"/>
      <p:bldP spid="70" grpId="0"/>
      <p:bldP spid="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C3464B-36F3-BF4F-BA60-2937E94FB24F}"/>
              </a:ext>
            </a:extLst>
          </p:cNvPr>
          <p:cNvGrpSpPr/>
          <p:nvPr/>
        </p:nvGrpSpPr>
        <p:grpSpPr>
          <a:xfrm>
            <a:off x="999909" y="313253"/>
            <a:ext cx="605826" cy="830997"/>
            <a:chOff x="3174278" y="237323"/>
            <a:chExt cx="605826" cy="830997"/>
          </a:xfrm>
        </p:grpSpPr>
        <p:sp>
          <p:nvSpPr>
            <p:cNvPr id="3" name="Oval 2">
              <a:extLst>
                <a:ext uri="{FF2B5EF4-FFF2-40B4-BE49-F238E27FC236}">
                  <a16:creationId xmlns:a16="http://schemas.microsoft.com/office/drawing/2014/main"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69ADDCA3-8112-104E-867F-C8F10734EC13}"/>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E1AC9D9D-52B3-B043-BD1A-99039CC75FC5}"/>
              </a:ext>
            </a:extLst>
          </p:cNvPr>
          <p:cNvSpPr txBox="1"/>
          <p:nvPr/>
        </p:nvSpPr>
        <p:spPr>
          <a:xfrm>
            <a:off x="1660104" y="538362"/>
            <a:ext cx="5878285" cy="523220"/>
          </a:xfrm>
          <a:prstGeom prst="rect">
            <a:avLst/>
          </a:prstGeom>
          <a:noFill/>
        </p:spPr>
        <p:txBody>
          <a:bodyPr wrap="square" rtlCol="0">
            <a:spAutoFit/>
          </a:bodyPr>
          <a:lstStyle/>
          <a:p>
            <a:r>
              <a:rPr lang="en-VN" sz="2800" dirty="0"/>
              <a:t>Đặt tính rồi tính</a:t>
            </a:r>
          </a:p>
        </p:txBody>
      </p:sp>
      <p:sp>
        <p:nvSpPr>
          <p:cNvPr id="48" name="Rectangle 47">
            <a:extLst>
              <a:ext uri="{FF2B5EF4-FFF2-40B4-BE49-F238E27FC236}">
                <a16:creationId xmlns:a16="http://schemas.microsoft.com/office/drawing/2014/main" id="{9F6191E7-7E8E-A842-BB1D-C3E507D197A9}"/>
              </a:ext>
            </a:extLst>
          </p:cNvPr>
          <p:cNvSpPr/>
          <p:nvPr/>
        </p:nvSpPr>
        <p:spPr>
          <a:xfrm>
            <a:off x="999909"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35 + 4</a:t>
            </a:r>
          </a:p>
        </p:txBody>
      </p:sp>
      <p:sp>
        <p:nvSpPr>
          <p:cNvPr id="49" name="Rectangle 48">
            <a:extLst>
              <a:ext uri="{FF2B5EF4-FFF2-40B4-BE49-F238E27FC236}">
                <a16:creationId xmlns:a16="http://schemas.microsoft.com/office/drawing/2014/main" id="{1881A28C-C7F0-BE47-8B46-A356FFDAE0F1}"/>
              </a:ext>
            </a:extLst>
          </p:cNvPr>
          <p:cNvSpPr/>
          <p:nvPr/>
        </p:nvSpPr>
        <p:spPr>
          <a:xfrm>
            <a:off x="3556665"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52 + 37</a:t>
            </a:r>
          </a:p>
        </p:txBody>
      </p:sp>
      <p:sp>
        <p:nvSpPr>
          <p:cNvPr id="50" name="Rectangle 49">
            <a:extLst>
              <a:ext uri="{FF2B5EF4-FFF2-40B4-BE49-F238E27FC236}">
                <a16:creationId xmlns:a16="http://schemas.microsoft.com/office/drawing/2014/main" id="{0AD61EE0-B09A-6342-9957-65E0C3C1E0AA}"/>
              </a:ext>
            </a:extLst>
          </p:cNvPr>
          <p:cNvSpPr/>
          <p:nvPr/>
        </p:nvSpPr>
        <p:spPr>
          <a:xfrm>
            <a:off x="6415947"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68 - 6</a:t>
            </a:r>
          </a:p>
        </p:txBody>
      </p:sp>
      <p:sp>
        <p:nvSpPr>
          <p:cNvPr id="51" name="Rectangle 50">
            <a:extLst>
              <a:ext uri="{FF2B5EF4-FFF2-40B4-BE49-F238E27FC236}">
                <a16:creationId xmlns:a16="http://schemas.microsoft.com/office/drawing/2014/main" id="{E9A841D1-6DB6-614F-A537-28F2E5B8155D}"/>
              </a:ext>
            </a:extLst>
          </p:cNvPr>
          <p:cNvSpPr/>
          <p:nvPr/>
        </p:nvSpPr>
        <p:spPr>
          <a:xfrm>
            <a:off x="8925073"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79 - 55</a:t>
            </a:r>
          </a:p>
        </p:txBody>
      </p:sp>
      <p:grpSp>
        <p:nvGrpSpPr>
          <p:cNvPr id="52" name="Group 51">
            <a:extLst>
              <a:ext uri="{FF2B5EF4-FFF2-40B4-BE49-F238E27FC236}">
                <a16:creationId xmlns:a16="http://schemas.microsoft.com/office/drawing/2014/main" id="{EE0953BA-0A54-3545-9B0C-2077AA199BCF}"/>
              </a:ext>
            </a:extLst>
          </p:cNvPr>
          <p:cNvGrpSpPr/>
          <p:nvPr/>
        </p:nvGrpSpPr>
        <p:grpSpPr>
          <a:xfrm>
            <a:off x="1302822" y="3429000"/>
            <a:ext cx="1467795" cy="1690327"/>
            <a:chOff x="1155435" y="2301436"/>
            <a:chExt cx="1614574" cy="1164642"/>
          </a:xfrm>
        </p:grpSpPr>
        <p:cxnSp>
          <p:nvCxnSpPr>
            <p:cNvPr id="53" name="Straight Connector 52">
              <a:extLst>
                <a:ext uri="{FF2B5EF4-FFF2-40B4-BE49-F238E27FC236}">
                  <a16:creationId xmlns:a16="http://schemas.microsoft.com/office/drawing/2014/main" id="{4044BD13-0220-4747-BA26-F81326002C13}"/>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9E3EC77D-F325-2B4C-B493-820957EE26E6}"/>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43EED7C6-CD9F-8147-8E62-922076DA7B2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56" name="Rectangle 55">
            <a:extLst>
              <a:ext uri="{FF2B5EF4-FFF2-40B4-BE49-F238E27FC236}">
                <a16:creationId xmlns:a16="http://schemas.microsoft.com/office/drawing/2014/main" id="{16C4887D-9484-754E-8774-32C3D248F978}"/>
              </a:ext>
            </a:extLst>
          </p:cNvPr>
          <p:cNvSpPr/>
          <p:nvPr/>
        </p:nvSpPr>
        <p:spPr>
          <a:xfrm>
            <a:off x="1671760" y="2902149"/>
            <a:ext cx="755335" cy="707886"/>
          </a:xfrm>
          <a:prstGeom prst="rect">
            <a:avLst/>
          </a:prstGeom>
        </p:spPr>
        <p:txBody>
          <a:bodyPr wrap="none">
            <a:spAutoFit/>
          </a:bodyPr>
          <a:lstStyle/>
          <a:p>
            <a:r>
              <a:rPr lang="vi-VN" sz="4000" dirty="0"/>
              <a:t>35</a:t>
            </a:r>
          </a:p>
        </p:txBody>
      </p:sp>
      <p:sp>
        <p:nvSpPr>
          <p:cNvPr id="57" name="Rectangle 56">
            <a:extLst>
              <a:ext uri="{FF2B5EF4-FFF2-40B4-BE49-F238E27FC236}">
                <a16:creationId xmlns:a16="http://schemas.microsoft.com/office/drawing/2014/main" id="{7FB179EB-8772-D54B-82CB-B56592741CB0}"/>
              </a:ext>
            </a:extLst>
          </p:cNvPr>
          <p:cNvSpPr/>
          <p:nvPr/>
        </p:nvSpPr>
        <p:spPr>
          <a:xfrm>
            <a:off x="1355964" y="3351824"/>
            <a:ext cx="453970" cy="646331"/>
          </a:xfrm>
          <a:prstGeom prst="rect">
            <a:avLst/>
          </a:prstGeom>
        </p:spPr>
        <p:txBody>
          <a:bodyPr wrap="none">
            <a:spAutoFit/>
          </a:bodyPr>
          <a:lstStyle/>
          <a:p>
            <a:r>
              <a:rPr lang="vi-VN" sz="3600" dirty="0"/>
              <a:t>+</a:t>
            </a:r>
          </a:p>
        </p:txBody>
      </p:sp>
      <p:sp>
        <p:nvSpPr>
          <p:cNvPr id="58" name="Rectangle 57">
            <a:extLst>
              <a:ext uri="{FF2B5EF4-FFF2-40B4-BE49-F238E27FC236}">
                <a16:creationId xmlns:a16="http://schemas.microsoft.com/office/drawing/2014/main" id="{562FBC87-AAE8-1941-9E55-6F68CFF48E6A}"/>
              </a:ext>
            </a:extLst>
          </p:cNvPr>
          <p:cNvSpPr/>
          <p:nvPr/>
        </p:nvSpPr>
        <p:spPr>
          <a:xfrm>
            <a:off x="1947174" y="3731660"/>
            <a:ext cx="449442" cy="707886"/>
          </a:xfrm>
          <a:prstGeom prst="rect">
            <a:avLst/>
          </a:prstGeom>
        </p:spPr>
        <p:txBody>
          <a:bodyPr wrap="square">
            <a:spAutoFit/>
          </a:bodyPr>
          <a:lstStyle/>
          <a:p>
            <a:r>
              <a:rPr lang="vi-VN" sz="4000" dirty="0"/>
              <a:t>4</a:t>
            </a:r>
          </a:p>
        </p:txBody>
      </p:sp>
      <p:cxnSp>
        <p:nvCxnSpPr>
          <p:cNvPr id="59" name="Straight Connector 58">
            <a:extLst>
              <a:ext uri="{FF2B5EF4-FFF2-40B4-BE49-F238E27FC236}">
                <a16:creationId xmlns:a16="http://schemas.microsoft.com/office/drawing/2014/main" id="{F9C53CD2-637A-AD47-847A-90264554B865}"/>
              </a:ext>
            </a:extLst>
          </p:cNvPr>
          <p:cNvCxnSpPr/>
          <p:nvPr/>
        </p:nvCxnSpPr>
        <p:spPr>
          <a:xfrm>
            <a:off x="153022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D462B8E1-BE85-6A4A-90AE-F6837C7AA766}"/>
              </a:ext>
            </a:extLst>
          </p:cNvPr>
          <p:cNvSpPr/>
          <p:nvPr/>
        </p:nvSpPr>
        <p:spPr>
          <a:xfrm>
            <a:off x="1966725" y="4570873"/>
            <a:ext cx="470000" cy="707886"/>
          </a:xfrm>
          <a:prstGeom prst="rect">
            <a:avLst/>
          </a:prstGeom>
        </p:spPr>
        <p:txBody>
          <a:bodyPr wrap="none">
            <a:spAutoFit/>
          </a:bodyPr>
          <a:lstStyle/>
          <a:p>
            <a:r>
              <a:rPr lang="vi-VN" sz="4000" dirty="0">
                <a:solidFill>
                  <a:srgbClr val="FF0000"/>
                </a:solidFill>
              </a:rPr>
              <a:t>9</a:t>
            </a:r>
          </a:p>
        </p:txBody>
      </p:sp>
      <p:sp>
        <p:nvSpPr>
          <p:cNvPr id="61" name="Rectangle 60">
            <a:extLst>
              <a:ext uri="{FF2B5EF4-FFF2-40B4-BE49-F238E27FC236}">
                <a16:creationId xmlns:a16="http://schemas.microsoft.com/office/drawing/2014/main" id="{3586EE83-27D2-3B41-9DD5-3BC7883AF6CD}"/>
              </a:ext>
            </a:extLst>
          </p:cNvPr>
          <p:cNvSpPr/>
          <p:nvPr/>
        </p:nvSpPr>
        <p:spPr>
          <a:xfrm>
            <a:off x="1685630" y="4570377"/>
            <a:ext cx="470000" cy="707886"/>
          </a:xfrm>
          <a:prstGeom prst="rect">
            <a:avLst/>
          </a:prstGeom>
        </p:spPr>
        <p:txBody>
          <a:bodyPr wrap="none">
            <a:spAutoFit/>
          </a:bodyPr>
          <a:lstStyle/>
          <a:p>
            <a:r>
              <a:rPr lang="vi-VN" sz="4000" dirty="0">
                <a:solidFill>
                  <a:srgbClr val="FF0000"/>
                </a:solidFill>
              </a:rPr>
              <a:t>3</a:t>
            </a:r>
          </a:p>
        </p:txBody>
      </p:sp>
      <p:grpSp>
        <p:nvGrpSpPr>
          <p:cNvPr id="62" name="Group 61">
            <a:extLst>
              <a:ext uri="{FF2B5EF4-FFF2-40B4-BE49-F238E27FC236}">
                <a16:creationId xmlns:a16="http://schemas.microsoft.com/office/drawing/2014/main" id="{F6CFA18C-ABEB-2F44-A3FF-F3490C68C344}"/>
              </a:ext>
            </a:extLst>
          </p:cNvPr>
          <p:cNvGrpSpPr/>
          <p:nvPr/>
        </p:nvGrpSpPr>
        <p:grpSpPr>
          <a:xfrm>
            <a:off x="3832662" y="3429000"/>
            <a:ext cx="1467795" cy="1690327"/>
            <a:chOff x="1155435" y="2301436"/>
            <a:chExt cx="1614574" cy="1164642"/>
          </a:xfrm>
        </p:grpSpPr>
        <p:cxnSp>
          <p:nvCxnSpPr>
            <p:cNvPr id="63" name="Straight Connector 62">
              <a:extLst>
                <a:ext uri="{FF2B5EF4-FFF2-40B4-BE49-F238E27FC236}">
                  <a16:creationId xmlns:a16="http://schemas.microsoft.com/office/drawing/2014/main" id="{DBDCB576-2DB1-744A-A18F-05D928F592E6}"/>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4D40F13-D59B-DD41-8A0C-F2D505FB27C1}"/>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A6EBA0A7-564A-AA46-8F73-1F9C121E931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66" name="Rectangle 65">
            <a:extLst>
              <a:ext uri="{FF2B5EF4-FFF2-40B4-BE49-F238E27FC236}">
                <a16:creationId xmlns:a16="http://schemas.microsoft.com/office/drawing/2014/main" id="{74348843-9C6C-6B45-8F46-0ED8A79CB372}"/>
              </a:ext>
            </a:extLst>
          </p:cNvPr>
          <p:cNvSpPr/>
          <p:nvPr/>
        </p:nvSpPr>
        <p:spPr>
          <a:xfrm>
            <a:off x="4201600" y="2902149"/>
            <a:ext cx="755335" cy="707886"/>
          </a:xfrm>
          <a:prstGeom prst="rect">
            <a:avLst/>
          </a:prstGeom>
        </p:spPr>
        <p:txBody>
          <a:bodyPr wrap="none">
            <a:spAutoFit/>
          </a:bodyPr>
          <a:lstStyle/>
          <a:p>
            <a:r>
              <a:rPr lang="vi-VN" sz="4000" dirty="0"/>
              <a:t>52</a:t>
            </a:r>
          </a:p>
        </p:txBody>
      </p:sp>
      <p:sp>
        <p:nvSpPr>
          <p:cNvPr id="67" name="Rectangle 66">
            <a:extLst>
              <a:ext uri="{FF2B5EF4-FFF2-40B4-BE49-F238E27FC236}">
                <a16:creationId xmlns:a16="http://schemas.microsoft.com/office/drawing/2014/main" id="{35153300-DA88-8E46-97A1-56525D064E6B}"/>
              </a:ext>
            </a:extLst>
          </p:cNvPr>
          <p:cNvSpPr/>
          <p:nvPr/>
        </p:nvSpPr>
        <p:spPr>
          <a:xfrm>
            <a:off x="3885804" y="3351824"/>
            <a:ext cx="453970" cy="646331"/>
          </a:xfrm>
          <a:prstGeom prst="rect">
            <a:avLst/>
          </a:prstGeom>
        </p:spPr>
        <p:txBody>
          <a:bodyPr wrap="none">
            <a:spAutoFit/>
          </a:bodyPr>
          <a:lstStyle/>
          <a:p>
            <a:r>
              <a:rPr lang="vi-VN" sz="3600" dirty="0"/>
              <a:t>+</a:t>
            </a:r>
          </a:p>
        </p:txBody>
      </p:sp>
      <p:sp>
        <p:nvSpPr>
          <p:cNvPr id="68" name="Rectangle 67">
            <a:extLst>
              <a:ext uri="{FF2B5EF4-FFF2-40B4-BE49-F238E27FC236}">
                <a16:creationId xmlns:a16="http://schemas.microsoft.com/office/drawing/2014/main" id="{011EA286-DD13-F347-A9CD-9C750B33F2FB}"/>
              </a:ext>
            </a:extLst>
          </p:cNvPr>
          <p:cNvSpPr/>
          <p:nvPr/>
        </p:nvSpPr>
        <p:spPr>
          <a:xfrm>
            <a:off x="4190733" y="3731660"/>
            <a:ext cx="887207" cy="707886"/>
          </a:xfrm>
          <a:prstGeom prst="rect">
            <a:avLst/>
          </a:prstGeom>
        </p:spPr>
        <p:txBody>
          <a:bodyPr wrap="square">
            <a:spAutoFit/>
          </a:bodyPr>
          <a:lstStyle/>
          <a:p>
            <a:r>
              <a:rPr lang="vi-VN" sz="4000" dirty="0"/>
              <a:t>37</a:t>
            </a:r>
          </a:p>
        </p:txBody>
      </p:sp>
      <p:cxnSp>
        <p:nvCxnSpPr>
          <p:cNvPr id="69" name="Straight Connector 68">
            <a:extLst>
              <a:ext uri="{FF2B5EF4-FFF2-40B4-BE49-F238E27FC236}">
                <a16:creationId xmlns:a16="http://schemas.microsoft.com/office/drawing/2014/main" id="{B94D656F-D757-2249-97A3-CB40E07F0508}"/>
              </a:ext>
            </a:extLst>
          </p:cNvPr>
          <p:cNvCxnSpPr/>
          <p:nvPr/>
        </p:nvCxnSpPr>
        <p:spPr>
          <a:xfrm>
            <a:off x="406006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74C16B7B-848B-8C4D-822A-5180DF3F5BB3}"/>
              </a:ext>
            </a:extLst>
          </p:cNvPr>
          <p:cNvSpPr/>
          <p:nvPr/>
        </p:nvSpPr>
        <p:spPr>
          <a:xfrm>
            <a:off x="4496565" y="4570873"/>
            <a:ext cx="470000" cy="707886"/>
          </a:xfrm>
          <a:prstGeom prst="rect">
            <a:avLst/>
          </a:prstGeom>
        </p:spPr>
        <p:txBody>
          <a:bodyPr wrap="none">
            <a:spAutoFit/>
          </a:bodyPr>
          <a:lstStyle/>
          <a:p>
            <a:r>
              <a:rPr lang="vi-VN" sz="4000" dirty="0">
                <a:solidFill>
                  <a:srgbClr val="FF0000"/>
                </a:solidFill>
              </a:rPr>
              <a:t>9</a:t>
            </a:r>
          </a:p>
        </p:txBody>
      </p:sp>
      <p:sp>
        <p:nvSpPr>
          <p:cNvPr id="71" name="Rectangle 70">
            <a:extLst>
              <a:ext uri="{FF2B5EF4-FFF2-40B4-BE49-F238E27FC236}">
                <a16:creationId xmlns:a16="http://schemas.microsoft.com/office/drawing/2014/main" id="{DDCAE0A9-253D-C34E-8E23-C734821DA5C9}"/>
              </a:ext>
            </a:extLst>
          </p:cNvPr>
          <p:cNvSpPr/>
          <p:nvPr/>
        </p:nvSpPr>
        <p:spPr>
          <a:xfrm>
            <a:off x="4215470" y="4570377"/>
            <a:ext cx="470000" cy="707886"/>
          </a:xfrm>
          <a:prstGeom prst="rect">
            <a:avLst/>
          </a:prstGeom>
        </p:spPr>
        <p:txBody>
          <a:bodyPr wrap="none">
            <a:spAutoFit/>
          </a:bodyPr>
          <a:lstStyle/>
          <a:p>
            <a:r>
              <a:rPr lang="vi-VN" sz="4000" dirty="0">
                <a:solidFill>
                  <a:srgbClr val="FF0000"/>
                </a:solidFill>
              </a:rPr>
              <a:t>8</a:t>
            </a:r>
          </a:p>
        </p:txBody>
      </p:sp>
      <p:grpSp>
        <p:nvGrpSpPr>
          <p:cNvPr id="72" name="Group 71">
            <a:extLst>
              <a:ext uri="{FF2B5EF4-FFF2-40B4-BE49-F238E27FC236}">
                <a16:creationId xmlns:a16="http://schemas.microsoft.com/office/drawing/2014/main" id="{A1DD86DE-11FD-BB4F-B67D-92D9852A6EFB}"/>
              </a:ext>
            </a:extLst>
          </p:cNvPr>
          <p:cNvGrpSpPr/>
          <p:nvPr/>
        </p:nvGrpSpPr>
        <p:grpSpPr>
          <a:xfrm>
            <a:off x="6691209" y="3415989"/>
            <a:ext cx="1467795" cy="1690327"/>
            <a:chOff x="1155435" y="2301436"/>
            <a:chExt cx="1614574" cy="1164642"/>
          </a:xfrm>
        </p:grpSpPr>
        <p:cxnSp>
          <p:nvCxnSpPr>
            <p:cNvPr id="73" name="Straight Connector 72">
              <a:extLst>
                <a:ext uri="{FF2B5EF4-FFF2-40B4-BE49-F238E27FC236}">
                  <a16:creationId xmlns:a16="http://schemas.microsoft.com/office/drawing/2014/main" id="{1B405455-D2F2-224A-8244-5E3F4917337D}"/>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1451E1AA-5601-1945-A6F4-C7EF964D755D}"/>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60F73796-E7E0-5441-B628-4B8A0CC2C8A4}"/>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76" name="Rectangle 75">
            <a:extLst>
              <a:ext uri="{FF2B5EF4-FFF2-40B4-BE49-F238E27FC236}">
                <a16:creationId xmlns:a16="http://schemas.microsoft.com/office/drawing/2014/main" id="{53C2B8B8-279C-3749-BEC5-C03A4CE09AD5}"/>
              </a:ext>
            </a:extLst>
          </p:cNvPr>
          <p:cNvSpPr/>
          <p:nvPr/>
        </p:nvSpPr>
        <p:spPr>
          <a:xfrm>
            <a:off x="7060147" y="2889138"/>
            <a:ext cx="755335" cy="707886"/>
          </a:xfrm>
          <a:prstGeom prst="rect">
            <a:avLst/>
          </a:prstGeom>
        </p:spPr>
        <p:txBody>
          <a:bodyPr wrap="none">
            <a:spAutoFit/>
          </a:bodyPr>
          <a:lstStyle/>
          <a:p>
            <a:r>
              <a:rPr lang="vi-VN" sz="4000" dirty="0"/>
              <a:t>68</a:t>
            </a:r>
          </a:p>
        </p:txBody>
      </p:sp>
      <p:sp>
        <p:nvSpPr>
          <p:cNvPr id="77" name="Rectangle 76">
            <a:extLst>
              <a:ext uri="{FF2B5EF4-FFF2-40B4-BE49-F238E27FC236}">
                <a16:creationId xmlns:a16="http://schemas.microsoft.com/office/drawing/2014/main" id="{13BF3D51-4913-2149-93D9-3D8050630DD1}"/>
              </a:ext>
            </a:extLst>
          </p:cNvPr>
          <p:cNvSpPr/>
          <p:nvPr/>
        </p:nvSpPr>
        <p:spPr>
          <a:xfrm>
            <a:off x="6744351" y="3338813"/>
            <a:ext cx="338554" cy="646331"/>
          </a:xfrm>
          <a:prstGeom prst="rect">
            <a:avLst/>
          </a:prstGeom>
        </p:spPr>
        <p:txBody>
          <a:bodyPr wrap="none">
            <a:spAutoFit/>
          </a:bodyPr>
          <a:lstStyle/>
          <a:p>
            <a:r>
              <a:rPr lang="vi-VN" sz="3600" dirty="0"/>
              <a:t>-</a:t>
            </a:r>
          </a:p>
        </p:txBody>
      </p:sp>
      <p:sp>
        <p:nvSpPr>
          <p:cNvPr id="78" name="Rectangle 77">
            <a:extLst>
              <a:ext uri="{FF2B5EF4-FFF2-40B4-BE49-F238E27FC236}">
                <a16:creationId xmlns:a16="http://schemas.microsoft.com/office/drawing/2014/main" id="{D8D6B265-3C11-E049-B7B0-2F20219A44AB}"/>
              </a:ext>
            </a:extLst>
          </p:cNvPr>
          <p:cNvSpPr/>
          <p:nvPr/>
        </p:nvSpPr>
        <p:spPr>
          <a:xfrm>
            <a:off x="7335561" y="3718649"/>
            <a:ext cx="449442" cy="707886"/>
          </a:xfrm>
          <a:prstGeom prst="rect">
            <a:avLst/>
          </a:prstGeom>
        </p:spPr>
        <p:txBody>
          <a:bodyPr wrap="square">
            <a:spAutoFit/>
          </a:bodyPr>
          <a:lstStyle/>
          <a:p>
            <a:r>
              <a:rPr lang="vi-VN" sz="4000" dirty="0"/>
              <a:t>6</a:t>
            </a:r>
          </a:p>
        </p:txBody>
      </p:sp>
      <p:cxnSp>
        <p:nvCxnSpPr>
          <p:cNvPr id="79" name="Straight Connector 78">
            <a:extLst>
              <a:ext uri="{FF2B5EF4-FFF2-40B4-BE49-F238E27FC236}">
                <a16:creationId xmlns:a16="http://schemas.microsoft.com/office/drawing/2014/main" id="{57A80E7E-7024-2849-8E08-F3ABA4328B89}"/>
              </a:ext>
            </a:extLst>
          </p:cNvPr>
          <p:cNvCxnSpPr/>
          <p:nvPr/>
        </p:nvCxnSpPr>
        <p:spPr>
          <a:xfrm>
            <a:off x="691861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D5D1B005-5CF7-1C45-8992-07A20CD0D34D}"/>
              </a:ext>
            </a:extLst>
          </p:cNvPr>
          <p:cNvSpPr/>
          <p:nvPr/>
        </p:nvSpPr>
        <p:spPr>
          <a:xfrm>
            <a:off x="7355112" y="4557862"/>
            <a:ext cx="470000" cy="707886"/>
          </a:xfrm>
          <a:prstGeom prst="rect">
            <a:avLst/>
          </a:prstGeom>
        </p:spPr>
        <p:txBody>
          <a:bodyPr wrap="none">
            <a:spAutoFit/>
          </a:bodyPr>
          <a:lstStyle/>
          <a:p>
            <a:r>
              <a:rPr lang="vi-VN" sz="4000" dirty="0">
                <a:solidFill>
                  <a:srgbClr val="FF0000"/>
                </a:solidFill>
              </a:rPr>
              <a:t>2</a:t>
            </a:r>
          </a:p>
        </p:txBody>
      </p:sp>
      <p:sp>
        <p:nvSpPr>
          <p:cNvPr id="81" name="Rectangle 80">
            <a:extLst>
              <a:ext uri="{FF2B5EF4-FFF2-40B4-BE49-F238E27FC236}">
                <a16:creationId xmlns:a16="http://schemas.microsoft.com/office/drawing/2014/main" id="{CFB2F2AD-B96C-5248-A094-A4F4C9A095D0}"/>
              </a:ext>
            </a:extLst>
          </p:cNvPr>
          <p:cNvSpPr/>
          <p:nvPr/>
        </p:nvSpPr>
        <p:spPr>
          <a:xfrm>
            <a:off x="7074017" y="4557366"/>
            <a:ext cx="470000" cy="707886"/>
          </a:xfrm>
          <a:prstGeom prst="rect">
            <a:avLst/>
          </a:prstGeom>
        </p:spPr>
        <p:txBody>
          <a:bodyPr wrap="none">
            <a:spAutoFit/>
          </a:bodyPr>
          <a:lstStyle/>
          <a:p>
            <a:r>
              <a:rPr lang="vi-VN" sz="4000" dirty="0">
                <a:solidFill>
                  <a:srgbClr val="FF0000"/>
                </a:solidFill>
              </a:rPr>
              <a:t>6</a:t>
            </a:r>
          </a:p>
        </p:txBody>
      </p:sp>
      <p:grpSp>
        <p:nvGrpSpPr>
          <p:cNvPr id="82" name="Group 81">
            <a:extLst>
              <a:ext uri="{FF2B5EF4-FFF2-40B4-BE49-F238E27FC236}">
                <a16:creationId xmlns:a16="http://schemas.microsoft.com/office/drawing/2014/main" id="{A0CABA13-A8BA-4846-A9F6-2D2A1A05F95A}"/>
              </a:ext>
            </a:extLst>
          </p:cNvPr>
          <p:cNvGrpSpPr/>
          <p:nvPr/>
        </p:nvGrpSpPr>
        <p:grpSpPr>
          <a:xfrm>
            <a:off x="9221049" y="3415989"/>
            <a:ext cx="1467795" cy="1690327"/>
            <a:chOff x="1155435" y="2301436"/>
            <a:chExt cx="1614574" cy="1164642"/>
          </a:xfrm>
        </p:grpSpPr>
        <p:cxnSp>
          <p:nvCxnSpPr>
            <p:cNvPr id="83" name="Straight Connector 82">
              <a:extLst>
                <a:ext uri="{FF2B5EF4-FFF2-40B4-BE49-F238E27FC236}">
                  <a16:creationId xmlns:a16="http://schemas.microsoft.com/office/drawing/2014/main" id="{BE961C01-0849-804B-BAB1-F56D27A471F7}"/>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16DDDE29-C35F-A14D-8B98-7B79719E293C}"/>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E0014D71-E4F0-C845-AD69-C3B1A1D8F86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86" name="Rectangle 85">
            <a:extLst>
              <a:ext uri="{FF2B5EF4-FFF2-40B4-BE49-F238E27FC236}">
                <a16:creationId xmlns:a16="http://schemas.microsoft.com/office/drawing/2014/main" id="{5C472A15-CCF2-264F-B995-DD8E2E5C1F86}"/>
              </a:ext>
            </a:extLst>
          </p:cNvPr>
          <p:cNvSpPr/>
          <p:nvPr/>
        </p:nvSpPr>
        <p:spPr>
          <a:xfrm>
            <a:off x="9589987" y="2889138"/>
            <a:ext cx="755335" cy="707886"/>
          </a:xfrm>
          <a:prstGeom prst="rect">
            <a:avLst/>
          </a:prstGeom>
        </p:spPr>
        <p:txBody>
          <a:bodyPr wrap="none">
            <a:spAutoFit/>
          </a:bodyPr>
          <a:lstStyle/>
          <a:p>
            <a:r>
              <a:rPr lang="vi-VN" sz="4000" dirty="0"/>
              <a:t>79</a:t>
            </a:r>
          </a:p>
        </p:txBody>
      </p:sp>
      <p:sp>
        <p:nvSpPr>
          <p:cNvPr id="87" name="Rectangle 86">
            <a:extLst>
              <a:ext uri="{FF2B5EF4-FFF2-40B4-BE49-F238E27FC236}">
                <a16:creationId xmlns:a16="http://schemas.microsoft.com/office/drawing/2014/main" id="{86B55C07-89F0-4B47-81BA-0DC49631BD48}"/>
              </a:ext>
            </a:extLst>
          </p:cNvPr>
          <p:cNvSpPr/>
          <p:nvPr/>
        </p:nvSpPr>
        <p:spPr>
          <a:xfrm>
            <a:off x="9274191" y="3338813"/>
            <a:ext cx="338554" cy="646331"/>
          </a:xfrm>
          <a:prstGeom prst="rect">
            <a:avLst/>
          </a:prstGeom>
        </p:spPr>
        <p:txBody>
          <a:bodyPr wrap="none">
            <a:spAutoFit/>
          </a:bodyPr>
          <a:lstStyle/>
          <a:p>
            <a:r>
              <a:rPr lang="vi-VN" sz="3600" dirty="0"/>
              <a:t>-</a:t>
            </a:r>
          </a:p>
        </p:txBody>
      </p:sp>
      <p:sp>
        <p:nvSpPr>
          <p:cNvPr id="88" name="Rectangle 87">
            <a:extLst>
              <a:ext uri="{FF2B5EF4-FFF2-40B4-BE49-F238E27FC236}">
                <a16:creationId xmlns:a16="http://schemas.microsoft.com/office/drawing/2014/main" id="{DC04FCD7-144D-C74D-AC63-150D3D44C449}"/>
              </a:ext>
            </a:extLst>
          </p:cNvPr>
          <p:cNvSpPr/>
          <p:nvPr/>
        </p:nvSpPr>
        <p:spPr>
          <a:xfrm>
            <a:off x="9566300" y="3718649"/>
            <a:ext cx="794262" cy="707886"/>
          </a:xfrm>
          <a:prstGeom prst="rect">
            <a:avLst/>
          </a:prstGeom>
        </p:spPr>
        <p:txBody>
          <a:bodyPr wrap="square">
            <a:spAutoFit/>
          </a:bodyPr>
          <a:lstStyle/>
          <a:p>
            <a:r>
              <a:rPr lang="vi-VN" sz="4000" dirty="0"/>
              <a:t>55</a:t>
            </a:r>
          </a:p>
        </p:txBody>
      </p:sp>
      <p:cxnSp>
        <p:nvCxnSpPr>
          <p:cNvPr id="89" name="Straight Connector 88">
            <a:extLst>
              <a:ext uri="{FF2B5EF4-FFF2-40B4-BE49-F238E27FC236}">
                <a16:creationId xmlns:a16="http://schemas.microsoft.com/office/drawing/2014/main" id="{6BA6916C-0EC2-AD42-828D-E5EE11E9E8C9}"/>
              </a:ext>
            </a:extLst>
          </p:cNvPr>
          <p:cNvCxnSpPr/>
          <p:nvPr/>
        </p:nvCxnSpPr>
        <p:spPr>
          <a:xfrm>
            <a:off x="944845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2B6AA019-177B-D749-A520-80FEA4A10B4D}"/>
              </a:ext>
            </a:extLst>
          </p:cNvPr>
          <p:cNvSpPr/>
          <p:nvPr/>
        </p:nvSpPr>
        <p:spPr>
          <a:xfrm>
            <a:off x="9884952" y="4557862"/>
            <a:ext cx="470000" cy="707886"/>
          </a:xfrm>
          <a:prstGeom prst="rect">
            <a:avLst/>
          </a:prstGeom>
        </p:spPr>
        <p:txBody>
          <a:bodyPr wrap="none">
            <a:spAutoFit/>
          </a:bodyPr>
          <a:lstStyle/>
          <a:p>
            <a:r>
              <a:rPr lang="vi-VN" sz="4000" dirty="0">
                <a:solidFill>
                  <a:srgbClr val="FF0000"/>
                </a:solidFill>
              </a:rPr>
              <a:t>4</a:t>
            </a:r>
          </a:p>
        </p:txBody>
      </p:sp>
      <p:sp>
        <p:nvSpPr>
          <p:cNvPr id="91" name="Rectangle 90">
            <a:extLst>
              <a:ext uri="{FF2B5EF4-FFF2-40B4-BE49-F238E27FC236}">
                <a16:creationId xmlns:a16="http://schemas.microsoft.com/office/drawing/2014/main" id="{CB3EFEEB-C3B6-7040-B189-E385B93D02C6}"/>
              </a:ext>
            </a:extLst>
          </p:cNvPr>
          <p:cNvSpPr/>
          <p:nvPr/>
        </p:nvSpPr>
        <p:spPr>
          <a:xfrm>
            <a:off x="9603857" y="4557366"/>
            <a:ext cx="470000" cy="707886"/>
          </a:xfrm>
          <a:prstGeom prst="rect">
            <a:avLst/>
          </a:prstGeom>
        </p:spPr>
        <p:txBody>
          <a:bodyPr wrap="none">
            <a:spAutoFit/>
          </a:bodyPr>
          <a:lstStyle/>
          <a:p>
            <a:r>
              <a:rPr lang="vi-VN" sz="4000" dirty="0">
                <a:solidFill>
                  <a:srgbClr val="FF0000"/>
                </a:solidFill>
              </a:rPr>
              <a:t>2</a:t>
            </a:r>
          </a:p>
        </p:txBody>
      </p:sp>
    </p:spTree>
    <p:extLst>
      <p:ext uri="{BB962C8B-B14F-4D97-AF65-F5344CB8AC3E}">
        <p14:creationId xmlns:p14="http://schemas.microsoft.com/office/powerpoint/2010/main" val="8359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par>
                                <p:cTn id="36" presetID="22" presetClass="entr" presetSubtype="1"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par>
                                <p:cTn id="39" presetID="22" presetClass="entr" presetSubtype="1"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up)">
                                      <p:cBhvr>
                                        <p:cTn id="41" dur="750"/>
                                        <p:tgtEl>
                                          <p:spTgt spid="62"/>
                                        </p:tgtEl>
                                      </p:cBhvr>
                                    </p:animEffect>
                                  </p:childTnLst>
                                </p:cTn>
                              </p:par>
                              <p:par>
                                <p:cTn id="42" presetID="22" presetClass="entr" presetSubtype="1"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up)">
                                      <p:cBhvr>
                                        <p:cTn id="44" dur="750"/>
                                        <p:tgtEl>
                                          <p:spTgt spid="72"/>
                                        </p:tgtEl>
                                      </p:cBhvr>
                                    </p:animEffect>
                                  </p:childTnLst>
                                </p:cTn>
                              </p:par>
                              <p:par>
                                <p:cTn id="45" presetID="22" presetClass="entr" presetSubtype="1"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75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randombar(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randombar(horizontal)">
                                      <p:cBhvr>
                                        <p:cTn id="57" dur="500"/>
                                        <p:tgtEl>
                                          <p:spTgt spid="5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randombar(horizontal)">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7"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1000"/>
                                        <p:tgtEl>
                                          <p:spTgt spid="61"/>
                                        </p:tgtEl>
                                      </p:cBhvr>
                                    </p:animEffect>
                                    <p:anim calcmode="lin" valueType="num">
                                      <p:cBhvr>
                                        <p:cTn id="78" dur="1000" fill="hold"/>
                                        <p:tgtEl>
                                          <p:spTgt spid="61"/>
                                        </p:tgtEl>
                                        <p:attrNameLst>
                                          <p:attrName>ppt_x</p:attrName>
                                        </p:attrNameLst>
                                      </p:cBhvr>
                                      <p:tavLst>
                                        <p:tav tm="0">
                                          <p:val>
                                            <p:strVal val="#ppt_x"/>
                                          </p:val>
                                        </p:tav>
                                        <p:tav tm="100000">
                                          <p:val>
                                            <p:strVal val="#ppt_x"/>
                                          </p:val>
                                        </p:tav>
                                      </p:tavLst>
                                    </p:anim>
                                    <p:anim calcmode="lin" valueType="num">
                                      <p:cBhvr>
                                        <p:cTn id="7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randombar(horizontal)">
                                      <p:cBhvr>
                                        <p:cTn id="84" dur="5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cTn>
                              </p:par>
                            </p:childTnLst>
                          </p:cTn>
                        </p:par>
                        <p:par>
                          <p:cTn id="90" fill="hold">
                            <p:stCondLst>
                              <p:cond delay="500"/>
                            </p:stCondLst>
                            <p:childTnLst>
                              <p:par>
                                <p:cTn id="91" presetID="14" presetClass="entr" presetSubtype="10"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randombar(horizontal)">
                                      <p:cBhvr>
                                        <p:cTn id="93" dur="500"/>
                                        <p:tgtEl>
                                          <p:spTgt spid="6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left)">
                                      <p:cBhvr>
                                        <p:cTn id="98" dur="500"/>
                                        <p:tgtEl>
                                          <p:spTgt spid="69"/>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1000"/>
                                        <p:tgtEl>
                                          <p:spTgt spid="70"/>
                                        </p:tgtEl>
                                      </p:cBhvr>
                                    </p:animEffect>
                                    <p:anim calcmode="lin" valueType="num">
                                      <p:cBhvr>
                                        <p:cTn id="104" dur="1000" fill="hold"/>
                                        <p:tgtEl>
                                          <p:spTgt spid="70"/>
                                        </p:tgtEl>
                                        <p:attrNameLst>
                                          <p:attrName>ppt_x</p:attrName>
                                        </p:attrNameLst>
                                      </p:cBhvr>
                                      <p:tavLst>
                                        <p:tav tm="0">
                                          <p:val>
                                            <p:strVal val="#ppt_x"/>
                                          </p:val>
                                        </p:tav>
                                        <p:tav tm="100000">
                                          <p:val>
                                            <p:strVal val="#ppt_x"/>
                                          </p:val>
                                        </p:tav>
                                      </p:tavLst>
                                    </p:anim>
                                    <p:anim calcmode="lin" valueType="num">
                                      <p:cBhvr>
                                        <p:cTn id="105" dur="1000" fill="hold"/>
                                        <p:tgtEl>
                                          <p:spTgt spid="70"/>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47" presetClass="entr" presetSubtype="0"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randombar(horizontal)">
                                      <p:cBhvr>
                                        <p:cTn id="116" dur="500"/>
                                        <p:tgtEl>
                                          <p:spTgt spid="76"/>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randombar(horizontal)">
                                      <p:cBhvr>
                                        <p:cTn id="121" dur="500"/>
                                        <p:tgtEl>
                                          <p:spTgt spid="77"/>
                                        </p:tgtEl>
                                      </p:cBhvr>
                                    </p:animEffect>
                                  </p:childTnLst>
                                </p:cTn>
                              </p:par>
                            </p:childTnLst>
                          </p:cTn>
                        </p:par>
                        <p:par>
                          <p:cTn id="122" fill="hold">
                            <p:stCondLst>
                              <p:cond delay="500"/>
                            </p:stCondLst>
                            <p:childTnLst>
                              <p:par>
                                <p:cTn id="123" presetID="14" presetClass="entr" presetSubtype="10" fill="hold" grpId="0"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randombar(horizontal)">
                                      <p:cBhvr>
                                        <p:cTn id="125" dur="500"/>
                                        <p:tgtEl>
                                          <p:spTgt spid="7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wipe(left)">
                                      <p:cBhvr>
                                        <p:cTn id="130" dur="500"/>
                                        <p:tgtEl>
                                          <p:spTgt spid="79"/>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fade">
                                      <p:cBhvr>
                                        <p:cTn id="135" dur="1000"/>
                                        <p:tgtEl>
                                          <p:spTgt spid="80"/>
                                        </p:tgtEl>
                                      </p:cBhvr>
                                    </p:animEffect>
                                    <p:anim calcmode="lin" valueType="num">
                                      <p:cBhvr>
                                        <p:cTn id="136" dur="1000" fill="hold"/>
                                        <p:tgtEl>
                                          <p:spTgt spid="80"/>
                                        </p:tgtEl>
                                        <p:attrNameLst>
                                          <p:attrName>ppt_x</p:attrName>
                                        </p:attrNameLst>
                                      </p:cBhvr>
                                      <p:tavLst>
                                        <p:tav tm="0">
                                          <p:val>
                                            <p:strVal val="#ppt_x"/>
                                          </p:val>
                                        </p:tav>
                                        <p:tav tm="100000">
                                          <p:val>
                                            <p:strVal val="#ppt_x"/>
                                          </p:val>
                                        </p:tav>
                                      </p:tavLst>
                                    </p:anim>
                                    <p:anim calcmode="lin" valueType="num">
                                      <p:cBhvr>
                                        <p:cTn id="137" dur="1000" fill="hold"/>
                                        <p:tgtEl>
                                          <p:spTgt spid="80"/>
                                        </p:tgtEl>
                                        <p:attrNameLst>
                                          <p:attrName>ppt_y</p:attrName>
                                        </p:attrNameLst>
                                      </p:cBhvr>
                                      <p:tavLst>
                                        <p:tav tm="0">
                                          <p:val>
                                            <p:strVal val="#ppt_y-.1"/>
                                          </p:val>
                                        </p:tav>
                                        <p:tav tm="100000">
                                          <p:val>
                                            <p:strVal val="#ppt_y"/>
                                          </p:val>
                                        </p:tav>
                                      </p:tavLst>
                                    </p:anim>
                                  </p:childTnLst>
                                </p:cTn>
                              </p:par>
                            </p:childTnLst>
                          </p:cTn>
                        </p:par>
                        <p:par>
                          <p:cTn id="138" fill="hold">
                            <p:stCondLst>
                              <p:cond delay="1000"/>
                            </p:stCondLst>
                            <p:childTnLst>
                              <p:par>
                                <p:cTn id="139" presetID="47" presetClass="entr" presetSubtype="0" fill="hold" grpId="0" nodeType="afterEffect">
                                  <p:stCondLst>
                                    <p:cond delay="0"/>
                                  </p:stCondLst>
                                  <p:childTnLst>
                                    <p:set>
                                      <p:cBhvr>
                                        <p:cTn id="140" dur="1" fill="hold">
                                          <p:stCondLst>
                                            <p:cond delay="0"/>
                                          </p:stCondLst>
                                        </p:cTn>
                                        <p:tgtEl>
                                          <p:spTgt spid="81"/>
                                        </p:tgtEl>
                                        <p:attrNameLst>
                                          <p:attrName>style.visibility</p:attrName>
                                        </p:attrNameLst>
                                      </p:cBhvr>
                                      <p:to>
                                        <p:strVal val="visible"/>
                                      </p:to>
                                    </p:set>
                                    <p:animEffect transition="in" filter="fade">
                                      <p:cBhvr>
                                        <p:cTn id="141" dur="1000"/>
                                        <p:tgtEl>
                                          <p:spTgt spid="81"/>
                                        </p:tgtEl>
                                      </p:cBhvr>
                                    </p:animEffect>
                                    <p:anim calcmode="lin" valueType="num">
                                      <p:cBhvr>
                                        <p:cTn id="142" dur="1000" fill="hold"/>
                                        <p:tgtEl>
                                          <p:spTgt spid="81"/>
                                        </p:tgtEl>
                                        <p:attrNameLst>
                                          <p:attrName>ppt_x</p:attrName>
                                        </p:attrNameLst>
                                      </p:cBhvr>
                                      <p:tavLst>
                                        <p:tav tm="0">
                                          <p:val>
                                            <p:strVal val="#ppt_x"/>
                                          </p:val>
                                        </p:tav>
                                        <p:tav tm="100000">
                                          <p:val>
                                            <p:strVal val="#ppt_x"/>
                                          </p:val>
                                        </p:tav>
                                      </p:tavLst>
                                    </p:anim>
                                    <p:anim calcmode="lin" valueType="num">
                                      <p:cBhvr>
                                        <p:cTn id="14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randombar(horizontal)">
                                      <p:cBhvr>
                                        <p:cTn id="148" dur="500"/>
                                        <p:tgtEl>
                                          <p:spTgt spid="86"/>
                                        </p:tgtEl>
                                      </p:cBhvr>
                                    </p:animEffec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87"/>
                                        </p:tgtEl>
                                        <p:attrNameLst>
                                          <p:attrName>style.visibility</p:attrName>
                                        </p:attrNameLst>
                                      </p:cBhvr>
                                      <p:to>
                                        <p:strVal val="visible"/>
                                      </p:to>
                                    </p:set>
                                    <p:animEffect transition="in" filter="randombar(horizontal)">
                                      <p:cBhvr>
                                        <p:cTn id="153" dur="500"/>
                                        <p:tgtEl>
                                          <p:spTgt spid="87"/>
                                        </p:tgtEl>
                                      </p:cBhvr>
                                    </p:animEffect>
                                  </p:childTnLst>
                                </p:cTn>
                              </p:par>
                            </p:childTnLst>
                          </p:cTn>
                        </p:par>
                        <p:par>
                          <p:cTn id="154" fill="hold">
                            <p:stCondLst>
                              <p:cond delay="500"/>
                            </p:stCondLst>
                            <p:childTnLst>
                              <p:par>
                                <p:cTn id="155" presetID="14" presetClass="entr" presetSubtype="10" fill="hold" grpId="0" nodeType="afterEffect">
                                  <p:stCondLst>
                                    <p:cond delay="0"/>
                                  </p:stCondLst>
                                  <p:childTnLst>
                                    <p:set>
                                      <p:cBhvr>
                                        <p:cTn id="156" dur="1" fill="hold">
                                          <p:stCondLst>
                                            <p:cond delay="0"/>
                                          </p:stCondLst>
                                        </p:cTn>
                                        <p:tgtEl>
                                          <p:spTgt spid="88"/>
                                        </p:tgtEl>
                                        <p:attrNameLst>
                                          <p:attrName>style.visibility</p:attrName>
                                        </p:attrNameLst>
                                      </p:cBhvr>
                                      <p:to>
                                        <p:strVal val="visible"/>
                                      </p:to>
                                    </p:set>
                                    <p:animEffect transition="in" filter="randombar(horizontal)">
                                      <p:cBhvr>
                                        <p:cTn id="157" dur="500"/>
                                        <p:tgtEl>
                                          <p:spTgt spid="8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wipe(left)">
                                      <p:cBhvr>
                                        <p:cTn id="162" dur="500"/>
                                        <p:tgtEl>
                                          <p:spTgt spid="89"/>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1000"/>
                                        <p:tgtEl>
                                          <p:spTgt spid="90"/>
                                        </p:tgtEl>
                                      </p:cBhvr>
                                    </p:animEffect>
                                    <p:anim calcmode="lin" valueType="num">
                                      <p:cBhvr>
                                        <p:cTn id="168" dur="1000" fill="hold"/>
                                        <p:tgtEl>
                                          <p:spTgt spid="90"/>
                                        </p:tgtEl>
                                        <p:attrNameLst>
                                          <p:attrName>ppt_x</p:attrName>
                                        </p:attrNameLst>
                                      </p:cBhvr>
                                      <p:tavLst>
                                        <p:tav tm="0">
                                          <p:val>
                                            <p:strVal val="#ppt_x"/>
                                          </p:val>
                                        </p:tav>
                                        <p:tav tm="100000">
                                          <p:val>
                                            <p:strVal val="#ppt_x"/>
                                          </p:val>
                                        </p:tav>
                                      </p:tavLst>
                                    </p:anim>
                                    <p:anim calcmode="lin" valueType="num">
                                      <p:cBhvr>
                                        <p:cTn id="169" dur="1000" fill="hold"/>
                                        <p:tgtEl>
                                          <p:spTgt spid="90"/>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47" presetClass="entr" presetSubtype="0" fill="hold" grpId="0" nodeType="afterEffect">
                                  <p:stCondLst>
                                    <p:cond delay="0"/>
                                  </p:stCondLst>
                                  <p:childTnLst>
                                    <p:set>
                                      <p:cBhvr>
                                        <p:cTn id="172" dur="1" fill="hold">
                                          <p:stCondLst>
                                            <p:cond delay="0"/>
                                          </p:stCondLst>
                                        </p:cTn>
                                        <p:tgtEl>
                                          <p:spTgt spid="91"/>
                                        </p:tgtEl>
                                        <p:attrNameLst>
                                          <p:attrName>style.visibility</p:attrName>
                                        </p:attrNameLst>
                                      </p:cBhvr>
                                      <p:to>
                                        <p:strVal val="visible"/>
                                      </p:to>
                                    </p:set>
                                    <p:animEffect transition="in" filter="fade">
                                      <p:cBhvr>
                                        <p:cTn id="173" dur="1000"/>
                                        <p:tgtEl>
                                          <p:spTgt spid="91"/>
                                        </p:tgtEl>
                                      </p:cBhvr>
                                    </p:animEffect>
                                    <p:anim calcmode="lin" valueType="num">
                                      <p:cBhvr>
                                        <p:cTn id="174" dur="1000" fill="hold"/>
                                        <p:tgtEl>
                                          <p:spTgt spid="91"/>
                                        </p:tgtEl>
                                        <p:attrNameLst>
                                          <p:attrName>ppt_x</p:attrName>
                                        </p:attrNameLst>
                                      </p:cBhvr>
                                      <p:tavLst>
                                        <p:tav tm="0">
                                          <p:val>
                                            <p:strVal val="#ppt_x"/>
                                          </p:val>
                                        </p:tav>
                                        <p:tav tm="100000">
                                          <p:val>
                                            <p:strVal val="#ppt_x"/>
                                          </p:val>
                                        </p:tav>
                                      </p:tavLst>
                                    </p:anim>
                                    <p:anim calcmode="lin" valueType="num">
                                      <p:cBhvr>
                                        <p:cTn id="17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animBg="1"/>
      <p:bldP spid="49" grpId="0" animBg="1"/>
      <p:bldP spid="50" grpId="0" animBg="1"/>
      <p:bldP spid="51" grpId="0" animBg="1"/>
      <p:bldP spid="56" grpId="0"/>
      <p:bldP spid="57" grpId="0"/>
      <p:bldP spid="58" grpId="0"/>
      <p:bldP spid="60" grpId="0"/>
      <p:bldP spid="61" grpId="0"/>
      <p:bldP spid="66" grpId="0"/>
      <p:bldP spid="67" grpId="0"/>
      <p:bldP spid="68" grpId="0"/>
      <p:bldP spid="70" grpId="0"/>
      <p:bldP spid="71" grpId="0"/>
      <p:bldP spid="76" grpId="0"/>
      <p:bldP spid="77" grpId="0"/>
      <p:bldP spid="78" grpId="0"/>
      <p:bldP spid="80" grpId="0"/>
      <p:bldP spid="81" grpId="0"/>
      <p:bldP spid="86" grpId="0"/>
      <p:bldP spid="87" grpId="0"/>
      <p:bldP spid="88" grpId="0"/>
      <p:bldP spid="90"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C15DA4-6EE5-AC4D-9EF1-B714A4C98CEA}"/>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33297B0C-C39A-904B-AA4C-6BBAD1D93323}"/>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C8F48572-7CEF-8746-B02A-881F5B54B04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1F502DB3-C6FC-2C4A-9D59-129650BB3DE5}"/>
              </a:ext>
            </a:extLst>
          </p:cNvPr>
          <p:cNvSpPr txBox="1"/>
          <p:nvPr/>
        </p:nvSpPr>
        <p:spPr>
          <a:xfrm>
            <a:off x="1681210" y="512196"/>
            <a:ext cx="8986790" cy="523220"/>
          </a:xfrm>
          <a:prstGeom prst="rect">
            <a:avLst/>
          </a:prstGeom>
          <a:noFill/>
        </p:spPr>
        <p:txBody>
          <a:bodyPr wrap="square" rtlCol="0">
            <a:spAutoFit/>
          </a:bodyPr>
          <a:lstStyle/>
          <a:p>
            <a:r>
              <a:rPr lang="en-VN" sz="2800" dirty="0"/>
              <a:t>Hai phép tính nào dưới đây có cùng kết quả?</a:t>
            </a:r>
          </a:p>
        </p:txBody>
      </p:sp>
      <p:grpSp>
        <p:nvGrpSpPr>
          <p:cNvPr id="28" name="Group 27">
            <a:extLst>
              <a:ext uri="{FF2B5EF4-FFF2-40B4-BE49-F238E27FC236}">
                <a16:creationId xmlns:a16="http://schemas.microsoft.com/office/drawing/2014/main" id="{0EBD1885-0D9C-204F-B8EF-6A9415A9E754}"/>
              </a:ext>
            </a:extLst>
          </p:cNvPr>
          <p:cNvGrpSpPr/>
          <p:nvPr/>
        </p:nvGrpSpPr>
        <p:grpSpPr>
          <a:xfrm>
            <a:off x="852435" y="2820660"/>
            <a:ext cx="3213624" cy="1476921"/>
            <a:chOff x="548959" y="3083251"/>
            <a:chExt cx="1808980" cy="751142"/>
          </a:xfrm>
        </p:grpSpPr>
        <p:pic>
          <p:nvPicPr>
            <p:cNvPr id="29"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30C7680A-0F85-A242-B5AF-97DC91F060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7000"/>
                      </a14:imgEffect>
                      <a14:imgEffect>
                        <a14:colorTemperature colorTemp="11200"/>
                      </a14:imgEffect>
                      <a14:imgEffect>
                        <a14:brightnessContrast bright="2000" contrast="5000"/>
                      </a14:imgEffect>
                    </a14:imgLayer>
                  </a14:imgProps>
                </a:ext>
                <a:ext uri="{28A0092B-C50C-407E-A947-70E740481C1C}">
                  <a14:useLocalDpi xmlns:a14="http://schemas.microsoft.com/office/drawing/2010/main" val="0"/>
                </a:ext>
              </a:extLst>
            </a:blip>
            <a:srcRect l="2960" t="28036" r="2346" b="25434"/>
            <a:stretch/>
          </p:blipFill>
          <p:spPr bwMode="auto">
            <a:xfrm>
              <a:off x="548959" y="3083251"/>
              <a:ext cx="1808980" cy="75114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A3B0E2A-BAED-2E4D-B963-8CACFAC1C838}"/>
                </a:ext>
              </a:extLst>
            </p:cNvPr>
            <p:cNvSpPr txBox="1"/>
            <p:nvPr/>
          </p:nvSpPr>
          <p:spPr>
            <a:xfrm>
              <a:off x="946263" y="3318692"/>
              <a:ext cx="915159" cy="360021"/>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30 + 5</a:t>
              </a:r>
              <a:endParaRPr lang="en-VN" sz="40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8EBC5D94-C3B8-C14D-9EB6-5645D60CF9AA}"/>
              </a:ext>
            </a:extLst>
          </p:cNvPr>
          <p:cNvGrpSpPr/>
          <p:nvPr/>
        </p:nvGrpSpPr>
        <p:grpSpPr>
          <a:xfrm>
            <a:off x="1696518" y="1035416"/>
            <a:ext cx="2968275" cy="1577496"/>
            <a:chOff x="3018088" y="3566909"/>
            <a:chExt cx="1670870" cy="802294"/>
          </a:xfrm>
        </p:grpSpPr>
        <p:pic>
          <p:nvPicPr>
            <p:cNvPr id="3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3D37EE4-E68D-0244-8496-5EB0DC7D704A}"/>
                </a:ext>
              </a:extLst>
            </p:cNvPr>
            <p:cNvPicPr>
              <a:picLocks noChangeAspect="1" noChangeArrowheads="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566909"/>
              <a:ext cx="1670870" cy="80229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F68AD75-DDF4-F94A-A76E-3A41543717DE}"/>
                </a:ext>
              </a:extLst>
            </p:cNvPr>
            <p:cNvSpPr txBox="1"/>
            <p:nvPr/>
          </p:nvSpPr>
          <p:spPr>
            <a:xfrm>
              <a:off x="3401014" y="3833333"/>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60 - 30</a:t>
              </a:r>
              <a:endParaRPr lang="en-VN" sz="36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F383140A-59AA-EB46-876E-1FE75F6F3302}"/>
              </a:ext>
            </a:extLst>
          </p:cNvPr>
          <p:cNvGrpSpPr/>
          <p:nvPr/>
        </p:nvGrpSpPr>
        <p:grpSpPr>
          <a:xfrm>
            <a:off x="7875084" y="1011380"/>
            <a:ext cx="2813679" cy="1536122"/>
            <a:chOff x="4780150" y="2978288"/>
            <a:chExt cx="1583847" cy="781252"/>
          </a:xfrm>
        </p:grpSpPr>
        <p:pic>
          <p:nvPicPr>
            <p:cNvPr id="3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52ED5EE-C3A5-C74F-BFF2-717074770DBC}"/>
                </a:ext>
              </a:extLst>
            </p:cNvPr>
            <p:cNvPicPr>
              <a:picLocks noChangeAspect="1" noChangeArrowheads="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7">
                      <a14:imgEffect>
                        <a14:backgroundRemoval t="10000" b="90000" l="8611" r="90556">
                          <a14:foregroundMark x1="90833" y1="59444" x2="90833" y2="59444"/>
                          <a14:foregroundMark x1="8611" y1="58056" x2="8611" y2="58056"/>
                        </a14:backgroundRemoval>
                      </a14:imgEffect>
                      <a14:imgEffect>
                        <a14:sharpenSoften amount="39000"/>
                      </a14:imgEffect>
                      <a14:imgEffect>
                        <a14:brightnessContrast bright="12000"/>
                      </a14:imgEffect>
                    </a14:imgLayer>
                  </a14:imgProps>
                </a:ext>
                <a:ext uri="{28A0092B-C50C-407E-A947-70E740481C1C}">
                  <a14:useLocalDpi xmlns:a14="http://schemas.microsoft.com/office/drawing/2010/main" val="0"/>
                </a:ext>
              </a:extLst>
            </a:blip>
            <a:srcRect l="2960" t="28036" r="2346" b="25434"/>
            <a:stretch/>
          </p:blipFill>
          <p:spPr bwMode="auto">
            <a:xfrm>
              <a:off x="4780150" y="2978288"/>
              <a:ext cx="1583847" cy="78125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B29B503D-ACE3-894F-89A2-4213A16C33F0}"/>
                </a:ext>
              </a:extLst>
            </p:cNvPr>
            <p:cNvSpPr txBox="1"/>
            <p:nvPr/>
          </p:nvSpPr>
          <p:spPr>
            <a:xfrm>
              <a:off x="5111000" y="3222935"/>
              <a:ext cx="833045"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34 + 1</a:t>
              </a:r>
              <a:endParaRPr lang="en-VN" sz="36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DAFDCE76-FDF3-AB48-8374-C70A9F9ABE28}"/>
              </a:ext>
            </a:extLst>
          </p:cNvPr>
          <p:cNvGrpSpPr/>
          <p:nvPr/>
        </p:nvGrpSpPr>
        <p:grpSpPr>
          <a:xfrm>
            <a:off x="1711758" y="4662159"/>
            <a:ext cx="2855555" cy="1622175"/>
            <a:chOff x="1296209" y="4151193"/>
            <a:chExt cx="1607419" cy="825017"/>
          </a:xfrm>
        </p:grpSpPr>
        <p:pic>
          <p:nvPicPr>
            <p:cNvPr id="38"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AD73648-0F59-0746-850C-31185EBDDDA4}"/>
                </a:ext>
              </a:extLst>
            </p:cNvPr>
            <p:cNvPicPr>
              <a:picLocks noChangeAspect="1" noChangeArrowheads="1"/>
            </p:cNvPicPr>
            <p:nvPr/>
          </p:nvPicPr>
          <p:blipFill rotWithShape="1">
            <a:blip r:embed="rId8">
              <a:biLevel thresh="75000"/>
              <a:extLst>
                <a:ext uri="{BEBA8EAE-BF5A-486C-A8C5-ECC9F3942E4B}">
                  <a14:imgProps xmlns:a14="http://schemas.microsoft.com/office/drawing/2010/main">
                    <a14:imgLayer r:embed="rId9">
                      <a14:imgEffect>
                        <a14:backgroundRemoval t="10000" b="90000" l="8611" r="90556">
                          <a14:foregroundMark x1="90833" y1="59444" x2="90833" y2="59444"/>
                          <a14:foregroundMark x1="8611" y1="58056" x2="8611" y2="58056"/>
                        </a14:backgroundRemoval>
                      </a14:imgEffect>
                      <a14:imgEffect>
                        <a14:sharpenSoften amount="56000"/>
                      </a14:imgEffect>
                    </a14:imgLayer>
                  </a14:imgProps>
                </a:ext>
                <a:ext uri="{28A0092B-C50C-407E-A947-70E740481C1C}">
                  <a14:useLocalDpi xmlns:a14="http://schemas.microsoft.com/office/drawing/2010/main" val="0"/>
                </a:ext>
              </a:extLst>
            </a:blip>
            <a:srcRect l="2960" t="28036" r="2346" b="25434"/>
            <a:stretch/>
          </p:blipFill>
          <p:spPr bwMode="auto">
            <a:xfrm>
              <a:off x="1296209" y="4151193"/>
              <a:ext cx="1607419" cy="82501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084D7F59-8927-174F-B147-553E0478266D}"/>
                </a:ext>
              </a:extLst>
            </p:cNvPr>
            <p:cNvSpPr txBox="1"/>
            <p:nvPr/>
          </p:nvSpPr>
          <p:spPr>
            <a:xfrm>
              <a:off x="1546463" y="44356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20 + 40</a:t>
              </a:r>
              <a:endParaRPr lang="en-VN" sz="4000"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498A04E6-F519-9248-A7C6-ECF9D9F19D8E}"/>
              </a:ext>
            </a:extLst>
          </p:cNvPr>
          <p:cNvGrpSpPr/>
          <p:nvPr/>
        </p:nvGrpSpPr>
        <p:grpSpPr>
          <a:xfrm>
            <a:off x="7180127" y="4690092"/>
            <a:ext cx="2860861" cy="1627853"/>
            <a:chOff x="4739992" y="4151355"/>
            <a:chExt cx="1610406" cy="827905"/>
          </a:xfrm>
        </p:grpSpPr>
        <p:pic>
          <p:nvPicPr>
            <p:cNvPr id="41"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F51C9C6-A9A2-0644-9A14-9153DAEB0D18}"/>
                </a:ext>
              </a:extLst>
            </p:cNvPr>
            <p:cNvPicPr>
              <a:picLocks noChangeAspect="1" noChangeArrowheads="1"/>
            </p:cNvPicPr>
            <p:nvPr/>
          </p:nvPicPr>
          <p:blipFill rotWithShape="1">
            <a:blip r:embed="rId10">
              <a:duotone>
                <a:prstClr val="black"/>
                <a:schemeClr val="accent4">
                  <a:tint val="45000"/>
                  <a:satMod val="400000"/>
                </a:schemeClr>
              </a:duotone>
              <a:extLst>
                <a:ext uri="{BEBA8EAE-BF5A-486C-A8C5-ECC9F3942E4B}">
                  <a14:imgProps xmlns:a14="http://schemas.microsoft.com/office/drawing/2010/main">
                    <a14:imgLayer r:embed="rId11">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39992" y="4151355"/>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6EDC063-0CAE-3140-9F00-C18B63942E8D}"/>
                </a:ext>
              </a:extLst>
            </p:cNvPr>
            <p:cNvSpPr txBox="1"/>
            <p:nvPr/>
          </p:nvSpPr>
          <p:spPr>
            <a:xfrm>
              <a:off x="5088831" y="4445201"/>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80 - 50</a:t>
              </a:r>
              <a:endParaRPr lang="en-VN" sz="36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34C567A8-A0D0-7E41-8345-EFFA526DFDBC}"/>
              </a:ext>
            </a:extLst>
          </p:cNvPr>
          <p:cNvGrpSpPr/>
          <p:nvPr/>
        </p:nvGrpSpPr>
        <p:grpSpPr>
          <a:xfrm>
            <a:off x="8125942" y="2820660"/>
            <a:ext cx="3028664" cy="1541726"/>
            <a:chOff x="1193891" y="4197349"/>
            <a:chExt cx="1704864" cy="784102"/>
          </a:xfrm>
        </p:grpSpPr>
        <p:pic>
          <p:nvPicPr>
            <p:cNvPr id="44"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8C27FD59-73D8-934B-B283-8B83F0F1E6DA}"/>
                </a:ext>
              </a:extLst>
            </p:cNvPr>
            <p:cNvPicPr>
              <a:picLocks noChangeAspect="1" noChangeArrowheads="1"/>
            </p:cNvPicPr>
            <p:nvPr/>
          </p:nvPicPr>
          <p:blipFill rotWithShape="1">
            <a:blip r:embed="rId12">
              <a:duotone>
                <a:prstClr val="black"/>
                <a:schemeClr val="accent5">
                  <a:tint val="45000"/>
                  <a:satMod val="400000"/>
                </a:schemeClr>
              </a:duotone>
              <a:extLst>
                <a:ext uri="{BEBA8EAE-BF5A-486C-A8C5-ECC9F3942E4B}">
                  <a14:imgProps xmlns:a14="http://schemas.microsoft.com/office/drawing/2010/main">
                    <a14:imgLayer r:embed="rId13">
                      <a14:imgEffect>
                        <a14:backgroundRemoval t="10000" b="90000" l="8611" r="90556">
                          <a14:foregroundMark x1="90833" y1="59444" x2="90833" y2="59444"/>
                          <a14:foregroundMark x1="8611" y1="58056" x2="8611" y2="58056"/>
                        </a14:backgroundRemoval>
                      </a14:imgEffect>
                      <a14:imgEffect>
                        <a14:sharpenSoften amount="45000"/>
                      </a14:imgEffect>
                      <a14:imgEffect>
                        <a14:brightnessContrast bright="8000"/>
                      </a14:imgEffect>
                    </a14:imgLayer>
                  </a14:imgProps>
                </a:ext>
                <a:ext uri="{28A0092B-C50C-407E-A947-70E740481C1C}">
                  <a14:useLocalDpi xmlns:a14="http://schemas.microsoft.com/office/drawing/2010/main" val="0"/>
                </a:ext>
              </a:extLst>
            </a:blip>
            <a:srcRect l="2960" t="28036" r="2346" b="25434"/>
            <a:stretch/>
          </p:blipFill>
          <p:spPr bwMode="auto">
            <a:xfrm>
              <a:off x="1193891" y="4197349"/>
              <a:ext cx="1704864" cy="7841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1859061B-7C37-ED45-B4FF-6951A92281D8}"/>
                </a:ext>
              </a:extLst>
            </p:cNvPr>
            <p:cNvSpPr txBox="1"/>
            <p:nvPr/>
          </p:nvSpPr>
          <p:spPr>
            <a:xfrm>
              <a:off x="1544529" y="44327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40 + 20</a:t>
              </a:r>
              <a:endParaRPr lang="en-VN" sz="4000" dirty="0">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E7EF1869-90A8-9246-B64D-0E3C93AABCE9}"/>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537" b="89918" l="9953" r="94076">
                        <a14:foregroundMark x1="33175" y1="32970" x2="54739" y2="33243"/>
                        <a14:foregroundMark x1="54739" y1="33243" x2="61137" y2="32970"/>
                        <a14:foregroundMark x1="61137" y1="32698" x2="54265" y2="25613"/>
                        <a14:foregroundMark x1="54265" y1="25613" x2="44787" y2="23433"/>
                        <a14:foregroundMark x1="44787" y1="23433" x2="34834" y2="29155"/>
                        <a14:foregroundMark x1="34834" y1="29155" x2="34360" y2="30518"/>
                        <a14:foregroundMark x1="34360" y1="29973" x2="43839" y2="31063"/>
                        <a14:foregroundMark x1="43839" y1="31063" x2="46919" y2="38692"/>
                        <a14:foregroundMark x1="46919" y1="38147" x2="45261" y2="27520"/>
                        <a14:foregroundMark x1="45261" y1="27520" x2="35782" y2="23978"/>
                        <a14:foregroundMark x1="35782" y1="23978" x2="58531" y2="19619"/>
                        <a14:foregroundMark x1="58531" y1="19619" x2="61137" y2="30518"/>
                        <a14:foregroundMark x1="61137" y1="30518" x2="50474" y2="35695"/>
                        <a14:foregroundMark x1="50474" y1="35695" x2="36967" y2="36240"/>
                        <a14:foregroundMark x1="36967" y1="35967" x2="50000" y2="36240"/>
                        <a14:foregroundMark x1="50000" y1="36240" x2="59242" y2="35967"/>
                        <a14:foregroundMark x1="59242" y1="35967" x2="61137" y2="35967"/>
                        <a14:foregroundMark x1="61137" y1="35695" x2="63270" y2="32698"/>
                        <a14:foregroundMark x1="73223" y1="24251" x2="83886" y2="28065"/>
                        <a14:foregroundMark x1="83886" y1="28065" x2="91706" y2="33787"/>
                        <a14:foregroundMark x1="91706" y1="33787" x2="94076" y2="41417"/>
                        <a14:foregroundMark x1="92654" y1="36512" x2="90758" y2="25886"/>
                        <a14:foregroundMark x1="90758" y1="25886" x2="74171" y2="16621"/>
                        <a14:foregroundMark x1="74171" y1="16621" x2="64929" y2="18256"/>
                        <a14:foregroundMark x1="64929" y1="18256" x2="63744" y2="19346"/>
                        <a14:foregroundMark x1="63744" y1="19074" x2="72512" y2="16621"/>
                        <a14:foregroundMark x1="72512" y1="16621" x2="75829" y2="16621"/>
                        <a14:foregroundMark x1="75829" y1="16349" x2="66588" y2="16076"/>
                        <a14:foregroundMark x1="66588" y1="16076" x2="59716" y2="23161"/>
                        <a14:foregroundMark x1="59716" y1="23161" x2="59479" y2="23978"/>
                        <a14:foregroundMark x1="60427" y1="57221" x2="62559" y2="88828"/>
                        <a14:foregroundMark x1="65877" y1="64033" x2="68009" y2="88828"/>
                        <a14:foregroundMark x1="68009" y1="88828" x2="68483" y2="89918"/>
                        <a14:foregroundMark x1="68483" y1="89646" x2="67536" y2="84741"/>
                        <a14:foregroundMark x1="66588" y1="83924" x2="65640" y2="71662"/>
                        <a14:foregroundMark x1="57346" y1="70027" x2="50000" y2="67030"/>
                        <a14:foregroundMark x1="50000" y1="66757" x2="48104" y2="65668"/>
                        <a14:foregroundMark x1="48104" y1="63488" x2="51896" y2="63760"/>
                        <a14:foregroundMark x1="52607" y1="59401" x2="65640" y2="60218"/>
                        <a14:foregroundMark x1="65640" y1="59946" x2="64218" y2="56131"/>
                        <a14:foregroundMark x1="45498" y1="32153" x2="50948" y2="31608"/>
                        <a14:foregroundMark x1="59953" y1="67030" x2="65877" y2="71662"/>
                        <a14:foregroundMark x1="65877" y1="53951" x2="68483" y2="43597"/>
                        <a14:foregroundMark x1="68483" y1="43597" x2="71801" y2="38965"/>
                        <a14:foregroundMark x1="68009" y1="58583" x2="82938" y2="41144"/>
                        <a14:foregroundMark x1="74645" y1="59128" x2="82938" y2="55041"/>
                        <a14:foregroundMark x1="82938" y1="55041" x2="84360" y2="53678"/>
                        <a14:foregroundMark x1="71090" y1="50409" x2="72512" y2="42234"/>
                        <a14:foregroundMark x1="60427" y1="41144" x2="63744" y2="44414"/>
                        <a14:foregroundMark x1="63744" y1="44142" x2="64692" y2="47684"/>
                      </a14:backgroundRemoval>
                    </a14:imgEffect>
                  </a14:imgLayer>
                </a14:imgProps>
              </a:ext>
              <a:ext uri="{28A0092B-C50C-407E-A947-70E740481C1C}">
                <a14:useLocalDpi xmlns:a14="http://schemas.microsoft.com/office/drawing/2010/main" val="0"/>
              </a:ext>
            </a:extLst>
          </a:blip>
          <a:stretch>
            <a:fillRect/>
          </a:stretch>
        </p:blipFill>
        <p:spPr>
          <a:xfrm>
            <a:off x="8558428" y="3700980"/>
            <a:ext cx="3849401" cy="3347702"/>
          </a:xfrm>
          <a:prstGeom prst="rect">
            <a:avLst/>
          </a:prstGeom>
        </p:spPr>
      </p:pic>
      <p:cxnSp>
        <p:nvCxnSpPr>
          <p:cNvPr id="48" name="Straight Connector 47">
            <a:extLst>
              <a:ext uri="{FF2B5EF4-FFF2-40B4-BE49-F238E27FC236}">
                <a16:creationId xmlns:a16="http://schemas.microsoft.com/office/drawing/2014/main" id="{55EE052E-10FF-BA4D-A0D0-96CA1CD29F62}"/>
              </a:ext>
            </a:extLst>
          </p:cNvPr>
          <p:cNvCxnSpPr>
            <a:cxnSpLocks/>
          </p:cNvCxnSpPr>
          <p:nvPr/>
        </p:nvCxnSpPr>
        <p:spPr>
          <a:xfrm>
            <a:off x="4445463" y="2138745"/>
            <a:ext cx="2915457" cy="3576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8F7E4C3-E662-1B4A-BCEA-F707661CC84B}"/>
              </a:ext>
            </a:extLst>
          </p:cNvPr>
          <p:cNvCxnSpPr>
            <a:cxnSpLocks/>
          </p:cNvCxnSpPr>
          <p:nvPr/>
        </p:nvCxnSpPr>
        <p:spPr>
          <a:xfrm flipV="1">
            <a:off x="3849613" y="2052919"/>
            <a:ext cx="4205492" cy="1663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5D5E4A-C14D-D74A-870A-E9A367755F33}"/>
              </a:ext>
            </a:extLst>
          </p:cNvPr>
          <p:cNvCxnSpPr>
            <a:cxnSpLocks/>
          </p:cNvCxnSpPr>
          <p:nvPr/>
        </p:nvCxnSpPr>
        <p:spPr>
          <a:xfrm flipV="1">
            <a:off x="4352936" y="3883959"/>
            <a:ext cx="3901249" cy="1707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6">
            <p14:nvContentPartPr>
              <p14:cNvPr id="6" name="Ink 5"/>
              <p14:cNvContentPartPr/>
              <p14:nvPr/>
            </p14:nvContentPartPr>
            <p14:xfrm>
              <a:off x="2224440" y="1226880"/>
              <a:ext cx="7627680" cy="4028760"/>
            </p14:xfrm>
          </p:contentPart>
        </mc:Choice>
        <mc:Fallback xmlns="">
          <p:pic>
            <p:nvPicPr>
              <p:cNvPr id="6" name="Ink 5"/>
              <p:cNvPicPr/>
              <p:nvPr/>
            </p:nvPicPr>
            <p:blipFill>
              <a:blip r:embed="rId17"/>
              <a:stretch>
                <a:fillRect/>
              </a:stretch>
            </p:blipFill>
            <p:spPr>
              <a:xfrm>
                <a:off x="2215080" y="1217520"/>
                <a:ext cx="7646400" cy="4047480"/>
              </a:xfrm>
              <a:prstGeom prst="rect">
                <a:avLst/>
              </a:prstGeom>
            </p:spPr>
          </p:pic>
        </mc:Fallback>
      </mc:AlternateContent>
    </p:spTree>
    <p:extLst>
      <p:ext uri="{BB962C8B-B14F-4D97-AF65-F5344CB8AC3E}">
        <p14:creationId xmlns:p14="http://schemas.microsoft.com/office/powerpoint/2010/main" val="7583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4.375E-6 -4.81481E-6 L 0.00403 0.02084 " pathEditMode="relative" rAng="0" ptsTypes="AA">
                                      <p:cBhvr>
                                        <p:cTn id="6" dur="750" fill="hold"/>
                                        <p:tgtEl>
                                          <p:spTgt spid="10"/>
                                        </p:tgtEl>
                                        <p:attrNameLst>
                                          <p:attrName>ppt_x</p:attrName>
                                          <p:attrName>ppt_y</p:attrName>
                                        </p:attrNameLst>
                                      </p:cBhvr>
                                      <p:rCtr x="195" y="104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C26333A-9A3D-4647-AA01-0072B846D6AD}"/>
              </a:ext>
            </a:extLst>
          </p:cNvPr>
          <p:cNvGrpSpPr/>
          <p:nvPr/>
        </p:nvGrpSpPr>
        <p:grpSpPr>
          <a:xfrm>
            <a:off x="1021015" y="287087"/>
            <a:ext cx="605826" cy="830997"/>
            <a:chOff x="3174278" y="237323"/>
            <a:chExt cx="605826" cy="830997"/>
          </a:xfrm>
        </p:grpSpPr>
        <p:sp>
          <p:nvSpPr>
            <p:cNvPr id="27" name="Oval 26">
              <a:extLst>
                <a:ext uri="{FF2B5EF4-FFF2-40B4-BE49-F238E27FC236}">
                  <a16:creationId xmlns:a16="http://schemas.microsoft.com/office/drawing/2014/main" id="{A67D4FAF-FA47-8244-8249-A484D9D5490B}"/>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TextBox 27">
              <a:extLst>
                <a:ext uri="{FF2B5EF4-FFF2-40B4-BE49-F238E27FC236}">
                  <a16:creationId xmlns:a16="http://schemas.microsoft.com/office/drawing/2014/main" id="{A795C056-7A4B-B64C-A4A7-B645B165997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29" name="TextBox 28">
            <a:extLst>
              <a:ext uri="{FF2B5EF4-FFF2-40B4-BE49-F238E27FC236}">
                <a16:creationId xmlns:a16="http://schemas.microsoft.com/office/drawing/2014/main" id="{4836166D-8495-824E-A1E6-2F52978E3999}"/>
              </a:ext>
            </a:extLst>
          </p:cNvPr>
          <p:cNvSpPr txBox="1"/>
          <p:nvPr/>
        </p:nvSpPr>
        <p:spPr>
          <a:xfrm>
            <a:off x="1681211" y="512196"/>
            <a:ext cx="1480082" cy="523220"/>
          </a:xfrm>
          <a:prstGeom prst="rect">
            <a:avLst/>
          </a:prstGeom>
          <a:noFill/>
        </p:spPr>
        <p:txBody>
          <a:bodyPr wrap="square" rtlCol="0">
            <a:spAutoFit/>
          </a:bodyPr>
          <a:lstStyle/>
          <a:p>
            <a:r>
              <a:rPr lang="en-VN" sz="2800" dirty="0"/>
              <a:t>Số?</a:t>
            </a:r>
          </a:p>
        </p:txBody>
      </p:sp>
      <p:grpSp>
        <p:nvGrpSpPr>
          <p:cNvPr id="65" name="Group 64">
            <a:extLst>
              <a:ext uri="{FF2B5EF4-FFF2-40B4-BE49-F238E27FC236}">
                <a16:creationId xmlns:a16="http://schemas.microsoft.com/office/drawing/2014/main" id="{284B23DE-4836-8E43-A332-593216066097}"/>
              </a:ext>
            </a:extLst>
          </p:cNvPr>
          <p:cNvGrpSpPr/>
          <p:nvPr/>
        </p:nvGrpSpPr>
        <p:grpSpPr>
          <a:xfrm>
            <a:off x="777240" y="1763742"/>
            <a:ext cx="10163418" cy="3485846"/>
            <a:chOff x="777240" y="1763742"/>
            <a:chExt cx="10163418" cy="3485846"/>
          </a:xfrm>
        </p:grpSpPr>
        <p:sp>
          <p:nvSpPr>
            <p:cNvPr id="2" name="Oval 1">
              <a:extLst>
                <a:ext uri="{FF2B5EF4-FFF2-40B4-BE49-F238E27FC236}">
                  <a16:creationId xmlns:a16="http://schemas.microsoft.com/office/drawing/2014/main" id="{79C5474F-CF36-D644-B5CD-6C024DD71F1B}"/>
                </a:ext>
              </a:extLst>
            </p:cNvPr>
            <p:cNvSpPr/>
            <p:nvPr/>
          </p:nvSpPr>
          <p:spPr>
            <a:xfrm>
              <a:off x="777240" y="3503815"/>
              <a:ext cx="1745773" cy="174577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50</a:t>
              </a:r>
            </a:p>
          </p:txBody>
        </p:sp>
        <p:sp>
          <p:nvSpPr>
            <p:cNvPr id="46" name="Rounded Rectangle 45">
              <a:extLst>
                <a:ext uri="{FF2B5EF4-FFF2-40B4-BE49-F238E27FC236}">
                  <a16:creationId xmlns:a16="http://schemas.microsoft.com/office/drawing/2014/main" id="{C233A4FC-FF68-074D-85B4-39A00BC7298B}"/>
                </a:ext>
              </a:extLst>
            </p:cNvPr>
            <p:cNvSpPr/>
            <p:nvPr/>
          </p:nvSpPr>
          <p:spPr>
            <a:xfrm>
              <a:off x="3367953" y="1763742"/>
              <a:ext cx="1594731" cy="159473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sp>
          <p:nvSpPr>
            <p:cNvPr id="47" name="Rounded Rectangle 46">
              <a:extLst>
                <a:ext uri="{FF2B5EF4-FFF2-40B4-BE49-F238E27FC236}">
                  <a16:creationId xmlns:a16="http://schemas.microsoft.com/office/drawing/2014/main" id="{AF1578B8-8BCF-8A4F-A909-BE98A141D0BB}"/>
                </a:ext>
              </a:extLst>
            </p:cNvPr>
            <p:cNvSpPr/>
            <p:nvPr/>
          </p:nvSpPr>
          <p:spPr>
            <a:xfrm>
              <a:off x="6446522" y="3491504"/>
              <a:ext cx="1496291" cy="1496291"/>
            </a:xfrm>
            <a:prstGeom prst="roundRect">
              <a:avLst/>
            </a:prstGeom>
            <a:solidFill>
              <a:srgbClr val="EA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sp>
          <p:nvSpPr>
            <p:cNvPr id="48" name="Triangle 47">
              <a:extLst>
                <a:ext uri="{FF2B5EF4-FFF2-40B4-BE49-F238E27FC236}">
                  <a16:creationId xmlns:a16="http://schemas.microsoft.com/office/drawing/2014/main" id="{B4696ADA-A776-2F40-8076-D0720490D8F2}"/>
                </a:ext>
              </a:extLst>
            </p:cNvPr>
            <p:cNvSpPr/>
            <p:nvPr/>
          </p:nvSpPr>
          <p:spPr>
            <a:xfrm>
              <a:off x="9044248" y="1868979"/>
              <a:ext cx="1896410" cy="163483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cxnSp>
          <p:nvCxnSpPr>
            <p:cNvPr id="50" name="Straight Arrow Connector 49">
              <a:extLst>
                <a:ext uri="{FF2B5EF4-FFF2-40B4-BE49-F238E27FC236}">
                  <a16:creationId xmlns:a16="http://schemas.microsoft.com/office/drawing/2014/main" id="{CAECB4F1-E78D-884F-B3AE-8E782D597E71}"/>
                </a:ext>
              </a:extLst>
            </p:cNvPr>
            <p:cNvCxnSpPr>
              <a:stCxn id="2" idx="7"/>
              <a:endCxn id="46" idx="1"/>
            </p:cNvCxnSpPr>
            <p:nvPr/>
          </p:nvCxnSpPr>
          <p:spPr>
            <a:xfrm flipV="1">
              <a:off x="2267350" y="2561108"/>
              <a:ext cx="1100603" cy="119837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290FFAD-68FD-D942-A63E-3D60B14AE2FF}"/>
                </a:ext>
              </a:extLst>
            </p:cNvPr>
            <p:cNvCxnSpPr>
              <a:cxnSpLocks/>
              <a:stCxn id="46" idx="3"/>
              <a:endCxn id="47" idx="1"/>
            </p:cNvCxnSpPr>
            <p:nvPr/>
          </p:nvCxnSpPr>
          <p:spPr>
            <a:xfrm>
              <a:off x="4962684" y="2561108"/>
              <a:ext cx="1483838" cy="167854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BCD4518-7218-8D44-8067-A679B8EB1E01}"/>
                </a:ext>
              </a:extLst>
            </p:cNvPr>
            <p:cNvCxnSpPr>
              <a:cxnSpLocks/>
              <a:stCxn id="47" idx="3"/>
              <a:endCxn id="48" idx="1"/>
            </p:cNvCxnSpPr>
            <p:nvPr/>
          </p:nvCxnSpPr>
          <p:spPr>
            <a:xfrm flipV="1">
              <a:off x="7942813" y="2686397"/>
              <a:ext cx="1575538" cy="155325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B9BB4B7-5BCC-334B-A38F-B6544458E0D6}"/>
                </a:ext>
              </a:extLst>
            </p:cNvPr>
            <p:cNvSpPr txBox="1"/>
            <p:nvPr/>
          </p:nvSpPr>
          <p:spPr>
            <a:xfrm rot="18766909">
              <a:off x="1895869" y="2652547"/>
              <a:ext cx="1197764" cy="707886"/>
            </a:xfrm>
            <a:prstGeom prst="rect">
              <a:avLst/>
            </a:prstGeom>
            <a:noFill/>
          </p:spPr>
          <p:txBody>
            <a:bodyPr wrap="none" rtlCol="0">
              <a:spAutoFit/>
            </a:bodyPr>
            <a:lstStyle/>
            <a:p>
              <a:r>
                <a:rPr lang="en-VN" sz="4000" dirty="0"/>
                <a:t>+ 30</a:t>
              </a:r>
            </a:p>
          </p:txBody>
        </p:sp>
        <p:sp>
          <p:nvSpPr>
            <p:cNvPr id="63" name="TextBox 62">
              <a:extLst>
                <a:ext uri="{FF2B5EF4-FFF2-40B4-BE49-F238E27FC236}">
                  <a16:creationId xmlns:a16="http://schemas.microsoft.com/office/drawing/2014/main" id="{95973EE3-D343-FA43-B585-A6E7170B543B}"/>
                </a:ext>
              </a:extLst>
            </p:cNvPr>
            <p:cNvSpPr txBox="1"/>
            <p:nvPr/>
          </p:nvSpPr>
          <p:spPr>
            <a:xfrm rot="2853281">
              <a:off x="5264108" y="2709626"/>
              <a:ext cx="1212191" cy="707886"/>
            </a:xfrm>
            <a:prstGeom prst="rect">
              <a:avLst/>
            </a:prstGeom>
            <a:noFill/>
          </p:spPr>
          <p:txBody>
            <a:bodyPr wrap="none" rtlCol="0">
              <a:spAutoFit/>
            </a:bodyPr>
            <a:lstStyle/>
            <a:p>
              <a:r>
                <a:rPr lang="en-VN" sz="4000" dirty="0"/>
                <a:t>- 40 </a:t>
              </a:r>
            </a:p>
          </p:txBody>
        </p:sp>
        <p:sp>
          <p:nvSpPr>
            <p:cNvPr id="64" name="TextBox 63">
              <a:extLst>
                <a:ext uri="{FF2B5EF4-FFF2-40B4-BE49-F238E27FC236}">
                  <a16:creationId xmlns:a16="http://schemas.microsoft.com/office/drawing/2014/main" id="{6370A544-C4BD-E140-8D7D-401BBFDB5A04}"/>
                </a:ext>
              </a:extLst>
            </p:cNvPr>
            <p:cNvSpPr txBox="1"/>
            <p:nvPr/>
          </p:nvSpPr>
          <p:spPr>
            <a:xfrm rot="18893561">
              <a:off x="7920251" y="2786339"/>
              <a:ext cx="1197764" cy="707886"/>
            </a:xfrm>
            <a:prstGeom prst="rect">
              <a:avLst/>
            </a:prstGeom>
            <a:noFill/>
          </p:spPr>
          <p:txBody>
            <a:bodyPr wrap="none" rtlCol="0">
              <a:spAutoFit/>
            </a:bodyPr>
            <a:lstStyle/>
            <a:p>
              <a:r>
                <a:rPr lang="en-VN" sz="4000" dirty="0"/>
                <a:t>+ 15</a:t>
              </a:r>
            </a:p>
          </p:txBody>
        </p:sp>
      </p:grpSp>
      <p:sp>
        <p:nvSpPr>
          <p:cNvPr id="66" name="TextBox 65">
            <a:extLst>
              <a:ext uri="{FF2B5EF4-FFF2-40B4-BE49-F238E27FC236}">
                <a16:creationId xmlns:a16="http://schemas.microsoft.com/office/drawing/2014/main" id="{B39C329D-F7D4-3E40-A0AC-90BAA0C397B7}"/>
              </a:ext>
            </a:extLst>
          </p:cNvPr>
          <p:cNvSpPr txBox="1"/>
          <p:nvPr/>
        </p:nvSpPr>
        <p:spPr>
          <a:xfrm>
            <a:off x="3717350" y="2176386"/>
            <a:ext cx="929640" cy="769441"/>
          </a:xfrm>
          <a:prstGeom prst="rect">
            <a:avLst/>
          </a:prstGeom>
          <a:solidFill>
            <a:srgbClr val="FFC000"/>
          </a:solidFill>
        </p:spPr>
        <p:txBody>
          <a:bodyPr wrap="square" rtlCol="0">
            <a:spAutoFit/>
          </a:bodyPr>
          <a:lstStyle/>
          <a:p>
            <a:pPr algn="ctr"/>
            <a:r>
              <a:rPr lang="en-VN" sz="4400" dirty="0"/>
              <a:t>80</a:t>
            </a:r>
          </a:p>
        </p:txBody>
      </p:sp>
      <p:sp>
        <p:nvSpPr>
          <p:cNvPr id="67" name="TextBox 66">
            <a:extLst>
              <a:ext uri="{FF2B5EF4-FFF2-40B4-BE49-F238E27FC236}">
                <a16:creationId xmlns:a16="http://schemas.microsoft.com/office/drawing/2014/main" id="{40D9CE07-AB04-764E-8A72-92FB1C585046}"/>
              </a:ext>
            </a:extLst>
          </p:cNvPr>
          <p:cNvSpPr txBox="1"/>
          <p:nvPr/>
        </p:nvSpPr>
        <p:spPr>
          <a:xfrm>
            <a:off x="6733146" y="3854928"/>
            <a:ext cx="929640" cy="769441"/>
          </a:xfrm>
          <a:prstGeom prst="rect">
            <a:avLst/>
          </a:prstGeom>
          <a:solidFill>
            <a:srgbClr val="EA85B9"/>
          </a:solidFill>
        </p:spPr>
        <p:txBody>
          <a:bodyPr wrap="square" rtlCol="0">
            <a:spAutoFit/>
          </a:bodyPr>
          <a:lstStyle/>
          <a:p>
            <a:pPr algn="ctr"/>
            <a:r>
              <a:rPr lang="en-VN" sz="4400" dirty="0"/>
              <a:t>40</a:t>
            </a:r>
          </a:p>
        </p:txBody>
      </p:sp>
      <p:sp>
        <p:nvSpPr>
          <p:cNvPr id="68" name="TextBox 67">
            <a:extLst>
              <a:ext uri="{FF2B5EF4-FFF2-40B4-BE49-F238E27FC236}">
                <a16:creationId xmlns:a16="http://schemas.microsoft.com/office/drawing/2014/main" id="{4C05BA1D-23E1-9244-8A88-429622C976DD}"/>
              </a:ext>
            </a:extLst>
          </p:cNvPr>
          <p:cNvSpPr txBox="1"/>
          <p:nvPr/>
        </p:nvSpPr>
        <p:spPr>
          <a:xfrm>
            <a:off x="9518351" y="2694088"/>
            <a:ext cx="929640" cy="769441"/>
          </a:xfrm>
          <a:prstGeom prst="rect">
            <a:avLst/>
          </a:prstGeom>
          <a:solidFill>
            <a:schemeClr val="accent5">
              <a:lumMod val="60000"/>
              <a:lumOff val="40000"/>
            </a:schemeClr>
          </a:solidFill>
        </p:spPr>
        <p:txBody>
          <a:bodyPr wrap="square" rtlCol="0">
            <a:spAutoFit/>
          </a:bodyPr>
          <a:lstStyle/>
          <a:p>
            <a:pPr algn="ctr"/>
            <a:r>
              <a:rPr lang="en-VN" sz="4400" dirty="0"/>
              <a:t>55</a:t>
            </a:r>
          </a:p>
        </p:txBody>
      </p:sp>
    </p:spTree>
    <p:extLst>
      <p:ext uri="{BB962C8B-B14F-4D97-AF65-F5344CB8AC3E}">
        <p14:creationId xmlns:p14="http://schemas.microsoft.com/office/powerpoint/2010/main" val="27880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80">
                                          <p:stCondLst>
                                            <p:cond delay="0"/>
                                          </p:stCondLst>
                                        </p:cTn>
                                        <p:tgtEl>
                                          <p:spTgt spid="65"/>
                                        </p:tgtEl>
                                      </p:cBhvr>
                                    </p:animEffect>
                                    <p:anim calcmode="lin" valueType="num">
                                      <p:cBhvr>
                                        <p:cTn id="1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2" dur="26">
                                          <p:stCondLst>
                                            <p:cond delay="650"/>
                                          </p:stCondLst>
                                        </p:cTn>
                                        <p:tgtEl>
                                          <p:spTgt spid="65"/>
                                        </p:tgtEl>
                                      </p:cBhvr>
                                      <p:to x="100000" y="60000"/>
                                    </p:animScale>
                                    <p:animScale>
                                      <p:cBhvr>
                                        <p:cTn id="23" dur="166" decel="50000">
                                          <p:stCondLst>
                                            <p:cond delay="676"/>
                                          </p:stCondLst>
                                        </p:cTn>
                                        <p:tgtEl>
                                          <p:spTgt spid="65"/>
                                        </p:tgtEl>
                                      </p:cBhvr>
                                      <p:to x="100000" y="100000"/>
                                    </p:animScale>
                                    <p:animScale>
                                      <p:cBhvr>
                                        <p:cTn id="24" dur="26">
                                          <p:stCondLst>
                                            <p:cond delay="1312"/>
                                          </p:stCondLst>
                                        </p:cTn>
                                        <p:tgtEl>
                                          <p:spTgt spid="65"/>
                                        </p:tgtEl>
                                      </p:cBhvr>
                                      <p:to x="100000" y="80000"/>
                                    </p:animScale>
                                    <p:animScale>
                                      <p:cBhvr>
                                        <p:cTn id="25" dur="166" decel="50000">
                                          <p:stCondLst>
                                            <p:cond delay="1338"/>
                                          </p:stCondLst>
                                        </p:cTn>
                                        <p:tgtEl>
                                          <p:spTgt spid="65"/>
                                        </p:tgtEl>
                                      </p:cBhvr>
                                      <p:to x="100000" y="100000"/>
                                    </p:animScale>
                                    <p:animScale>
                                      <p:cBhvr>
                                        <p:cTn id="26" dur="26">
                                          <p:stCondLst>
                                            <p:cond delay="1642"/>
                                          </p:stCondLst>
                                        </p:cTn>
                                        <p:tgtEl>
                                          <p:spTgt spid="65"/>
                                        </p:tgtEl>
                                      </p:cBhvr>
                                      <p:to x="100000" y="90000"/>
                                    </p:animScale>
                                    <p:animScale>
                                      <p:cBhvr>
                                        <p:cTn id="27" dur="166" decel="50000">
                                          <p:stCondLst>
                                            <p:cond delay="1668"/>
                                          </p:stCondLst>
                                        </p:cTn>
                                        <p:tgtEl>
                                          <p:spTgt spid="65"/>
                                        </p:tgtEl>
                                      </p:cBhvr>
                                      <p:to x="100000" y="100000"/>
                                    </p:animScale>
                                    <p:animScale>
                                      <p:cBhvr>
                                        <p:cTn id="28" dur="26">
                                          <p:stCondLst>
                                            <p:cond delay="1808"/>
                                          </p:stCondLst>
                                        </p:cTn>
                                        <p:tgtEl>
                                          <p:spTgt spid="65"/>
                                        </p:tgtEl>
                                      </p:cBhvr>
                                      <p:to x="100000" y="95000"/>
                                    </p:animScale>
                                    <p:animScale>
                                      <p:cBhvr>
                                        <p:cTn id="29" dur="166" decel="50000">
                                          <p:stCondLst>
                                            <p:cond delay="1834"/>
                                          </p:stCondLst>
                                        </p:cTn>
                                        <p:tgtEl>
                                          <p:spTgt spid="6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6" grpId="0" animBg="1"/>
      <p:bldP spid="67"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gn="just">
              <a:lnSpc>
                <a:spcPct val="150000"/>
              </a:lnSpc>
            </a:pPr>
            <a:r>
              <a:rPr lang="en-US" sz="2400" dirty="0" err="1"/>
              <a:t>Trên</a:t>
            </a:r>
            <a:r>
              <a:rPr lang="en-US" sz="2400" dirty="0"/>
              <a:t> </a:t>
            </a:r>
            <a:r>
              <a:rPr lang="en-US" sz="2400" dirty="0" err="1"/>
              <a:t>thuyền</a:t>
            </a:r>
            <a:r>
              <a:rPr lang="en-US" sz="2400" dirty="0"/>
              <a:t> </a:t>
            </a:r>
            <a:r>
              <a:rPr lang="en-US" sz="2400" dirty="0" err="1"/>
              <a:t>có</a:t>
            </a:r>
            <a:r>
              <a:rPr lang="en-US" sz="2400" dirty="0"/>
              <a:t> 12 </a:t>
            </a:r>
            <a:r>
              <a:rPr lang="en-US" sz="2400" dirty="0" err="1"/>
              <a:t>hành</a:t>
            </a:r>
            <a:r>
              <a:rPr lang="en-US" sz="2400" dirty="0"/>
              <a:t> </a:t>
            </a:r>
            <a:r>
              <a:rPr lang="en-US" sz="2400" dirty="0" err="1"/>
              <a:t>khách</a:t>
            </a:r>
            <a:r>
              <a:rPr lang="en-US" sz="2400" dirty="0"/>
              <a:t>, </a:t>
            </a:r>
            <a:r>
              <a:rPr lang="en-US" sz="2400" dirty="0" err="1"/>
              <a:t>đến</a:t>
            </a:r>
            <a:r>
              <a:rPr lang="en-US" sz="2400" dirty="0"/>
              <a:t> </a:t>
            </a:r>
            <a:r>
              <a:rPr lang="en-US" sz="2400" dirty="0" err="1"/>
              <a:t>bến</a:t>
            </a:r>
            <a:r>
              <a:rPr lang="en-US" sz="2400" dirty="0"/>
              <a:t> </a:t>
            </a:r>
            <a:r>
              <a:rPr lang="en-US" sz="2400" dirty="0" err="1"/>
              <a:t>có</a:t>
            </a:r>
            <a:r>
              <a:rPr lang="en-US" sz="2400" dirty="0"/>
              <a:t> 3 </a:t>
            </a:r>
            <a:r>
              <a:rPr lang="en-US" sz="2400" dirty="0" err="1"/>
              <a:t>hành</a:t>
            </a:r>
            <a:r>
              <a:rPr lang="en-US" sz="2400" dirty="0"/>
              <a:t> </a:t>
            </a:r>
            <a:r>
              <a:rPr lang="en-US" sz="2400" dirty="0" err="1"/>
              <a:t>khách</a:t>
            </a:r>
            <a:r>
              <a:rPr lang="en-US" sz="2400" dirty="0"/>
              <a:t> </a:t>
            </a:r>
            <a:r>
              <a:rPr lang="en-US" sz="2400" dirty="0" err="1"/>
              <a:t>lên</a:t>
            </a:r>
            <a:r>
              <a:rPr lang="en-US" sz="2400" dirty="0"/>
              <a:t> </a:t>
            </a:r>
            <a:r>
              <a:rPr lang="en-US" sz="2400" dirty="0" err="1"/>
              <a:t>thuyền</a:t>
            </a:r>
            <a:r>
              <a:rPr lang="en-US" sz="2400" dirty="0"/>
              <a:t>. </a:t>
            </a:r>
            <a:r>
              <a:rPr lang="en-US" sz="2400" dirty="0" err="1"/>
              <a:t>Hỏi</a:t>
            </a:r>
            <a:r>
              <a:rPr lang="en-US" sz="2400" dirty="0"/>
              <a:t> </a:t>
            </a:r>
            <a:r>
              <a:rPr lang="en-US" sz="2400" dirty="0" err="1"/>
              <a:t>lúc</a:t>
            </a:r>
            <a:r>
              <a:rPr lang="en-US" sz="2400" dirty="0"/>
              <a:t> </a:t>
            </a:r>
            <a:r>
              <a:rPr lang="en-US" sz="2400" dirty="0" err="1"/>
              <a:t>đó</a:t>
            </a:r>
            <a:r>
              <a:rPr lang="en-US" sz="2400" dirty="0"/>
              <a:t> </a:t>
            </a:r>
            <a:r>
              <a:rPr lang="en-US" sz="2400" dirty="0" err="1"/>
              <a:t>trên</a:t>
            </a:r>
            <a:r>
              <a:rPr lang="en-US" sz="2400" dirty="0"/>
              <a:t> </a:t>
            </a:r>
            <a:r>
              <a:rPr lang="en-US" sz="2400" dirty="0" err="1"/>
              <a:t>thuyền</a:t>
            </a:r>
            <a:r>
              <a:rPr lang="en-US" sz="2400" dirty="0"/>
              <a:t> </a:t>
            </a:r>
            <a:r>
              <a:rPr lang="en-US" sz="2400" dirty="0" err="1"/>
              <a:t>có</a:t>
            </a:r>
            <a:r>
              <a:rPr lang="en-US" sz="2400" dirty="0"/>
              <a:t> </a:t>
            </a:r>
            <a:r>
              <a:rPr lang="en-US" sz="2400" dirty="0" err="1"/>
              <a:t>tất</a:t>
            </a:r>
            <a:r>
              <a:rPr lang="en-US" sz="2400" dirty="0"/>
              <a:t> </a:t>
            </a:r>
            <a:r>
              <a:rPr lang="en-US" sz="2400" dirty="0" err="1"/>
              <a:t>cả</a:t>
            </a:r>
            <a:r>
              <a:rPr lang="en-US" sz="2400" dirty="0"/>
              <a:t> bao </a:t>
            </a:r>
            <a:r>
              <a:rPr lang="en-US" sz="2400" dirty="0" err="1"/>
              <a:t>nhiêu</a:t>
            </a:r>
            <a:r>
              <a:rPr lang="en-US" sz="2400" dirty="0"/>
              <a:t> </a:t>
            </a:r>
            <a:r>
              <a:rPr lang="en-US" sz="2400" dirty="0" err="1"/>
              <a:t>hành</a:t>
            </a:r>
            <a:r>
              <a:rPr lang="en-US" sz="2400" dirty="0"/>
              <a:t> </a:t>
            </a:r>
            <a:r>
              <a:rPr lang="en-US" sz="2400" dirty="0" err="1"/>
              <a:t>khách</a:t>
            </a:r>
            <a:r>
              <a:rPr lang="en-US" sz="2400" dirty="0"/>
              <a:t>?</a:t>
            </a:r>
            <a:r>
              <a:rPr lang="en-VN" sz="2400" dirty="0"/>
              <a:t> </a:t>
            </a:r>
          </a:p>
        </p:txBody>
      </p:sp>
      <p:cxnSp>
        <p:nvCxnSpPr>
          <p:cNvPr id="18" name="Straight Connector 17"/>
          <p:cNvCxnSpPr/>
          <p:nvPr/>
        </p:nvCxnSpPr>
        <p:spPr>
          <a:xfrm>
            <a:off x="2808514" y="1561438"/>
            <a:ext cx="7380515"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stretch>
            <a:fillRect/>
          </a:stretch>
        </p:blipFill>
        <p:spPr>
          <a:xfrm>
            <a:off x="5293724" y="2049036"/>
            <a:ext cx="1457070" cy="640135"/>
          </a:xfrm>
          <a:prstGeom prst="rect">
            <a:avLst/>
          </a:prstGeom>
        </p:spPr>
      </p:pic>
      <p:cxnSp>
        <p:nvCxnSpPr>
          <p:cNvPr id="11" name="Straight Connector 10"/>
          <p:cNvCxnSpPr/>
          <p:nvPr/>
        </p:nvCxnSpPr>
        <p:spPr>
          <a:xfrm>
            <a:off x="2808514" y="1073840"/>
            <a:ext cx="598363" cy="587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131363" y="1004930"/>
            <a:ext cx="1377092" cy="523220"/>
          </a:xfrm>
          <a:prstGeom prst="rect">
            <a:avLst/>
          </a:prstGeom>
          <a:solidFill>
            <a:srgbClr val="92D050"/>
          </a:solidFill>
        </p:spPr>
        <p:txBody>
          <a:bodyPr wrap="square" rtlCol="0">
            <a:spAutoFit/>
          </a:bodyPr>
          <a:lstStyle/>
          <a:p>
            <a:pPr algn="ctr"/>
            <a:r>
              <a:rPr lang="en-US" sz="2800" dirty="0" err="1" smtClean="0">
                <a:solidFill>
                  <a:srgbClr val="FF0000"/>
                </a:solidFill>
              </a:rPr>
              <a:t>số</a:t>
            </a:r>
            <a:endParaRPr lang="en-US" sz="2800" dirty="0">
              <a:solidFill>
                <a:srgbClr val="FF0000"/>
              </a:solidFill>
            </a:endParaRPr>
          </a:p>
        </p:txBody>
      </p:sp>
      <p:sp>
        <p:nvSpPr>
          <p:cNvPr id="22" name="TextBox 21"/>
          <p:cNvSpPr txBox="1"/>
          <p:nvPr/>
        </p:nvSpPr>
        <p:spPr>
          <a:xfrm>
            <a:off x="10130037" y="982302"/>
            <a:ext cx="780826" cy="523220"/>
          </a:xfrm>
          <a:prstGeom prst="rect">
            <a:avLst/>
          </a:prstGeom>
          <a:solidFill>
            <a:srgbClr val="92D050"/>
          </a:solidFill>
        </p:spPr>
        <p:txBody>
          <a:bodyPr wrap="square" rtlCol="0">
            <a:spAutoFit/>
          </a:bodyPr>
          <a:lstStyle/>
          <a:p>
            <a:pPr algn="ctr"/>
            <a:r>
              <a:rPr lang="en-US" sz="2800" dirty="0" err="1">
                <a:solidFill>
                  <a:srgbClr val="FF0000"/>
                </a:solidFill>
              </a:rPr>
              <a:t>l</a:t>
            </a:r>
            <a:r>
              <a:rPr lang="en-US" sz="2800" dirty="0" err="1" smtClean="0">
                <a:solidFill>
                  <a:srgbClr val="FF0000"/>
                </a:solidFill>
              </a:rPr>
              <a:t>à</a:t>
            </a:r>
            <a:r>
              <a:rPr lang="en-US" sz="2800" dirty="0" smtClean="0">
                <a:solidFill>
                  <a:srgbClr val="FF0000"/>
                </a:solidFill>
              </a:rPr>
              <a:t>:</a:t>
            </a:r>
            <a:endParaRPr lang="en-US" sz="2800" dirty="0">
              <a:solidFill>
                <a:srgbClr val="FF0000"/>
              </a:solidFill>
            </a:endParaRPr>
          </a:p>
        </p:txBody>
      </p:sp>
      <p:sp>
        <p:nvSpPr>
          <p:cNvPr id="27" name="Rectangle 26">
            <a:extLst>
              <a:ext uri="{FF2B5EF4-FFF2-40B4-BE49-F238E27FC236}">
                <a16:creationId xmlns:a16="http://schemas.microsoft.com/office/drawing/2014/main" id="{B3707C25-019D-7B40-96B7-1BEDF1450040}"/>
              </a:ext>
            </a:extLst>
          </p:cNvPr>
          <p:cNvSpPr/>
          <p:nvPr/>
        </p:nvSpPr>
        <p:spPr>
          <a:xfrm>
            <a:off x="2671215" y="2457591"/>
            <a:ext cx="6702088" cy="1200329"/>
          </a:xfrm>
          <a:prstGeom prst="rect">
            <a:avLst/>
          </a:prstGeom>
        </p:spPr>
        <p:txBody>
          <a:bodyPr wrap="square">
            <a:spAutoFit/>
          </a:bodyPr>
          <a:lstStyle/>
          <a:p>
            <a:pPr>
              <a:lnSpc>
                <a:spcPct val="150000"/>
              </a:lnSpc>
            </a:pPr>
            <a:r>
              <a:rPr lang="en-US" sz="2400" dirty="0" err="1" smtClean="0">
                <a:latin typeface="Arial" panose="020B0604020202020204" pitchFamily="34" charset="0"/>
                <a:ea typeface="Calibri" panose="020F0502020204030204" pitchFamily="34" charset="0"/>
                <a:cs typeface="Times New Roman" panose="02020603050405020304" pitchFamily="18" charset="0"/>
              </a:rPr>
              <a:t>Lúc</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đó</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trên</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thuyền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có</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tất</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cả</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hành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khách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smtClean="0">
                <a:latin typeface="Arial" panose="020B0604020202020204" pitchFamily="34" charset="0"/>
                <a:ea typeface="Calibri" panose="020F0502020204030204" pitchFamily="34" charset="0"/>
                <a:cs typeface="Times New Roman" panose="02020603050405020304" pitchFamily="18" charset="0"/>
              </a:rPr>
              <a:t>:</a:t>
            </a:r>
          </a:p>
          <a:p>
            <a:pPr>
              <a:lnSpc>
                <a:spcPct val="150000"/>
              </a:lnSpc>
            </a:pPr>
            <a:r>
              <a:rPr lang="en-US" sz="2400" dirty="0" smtClean="0">
                <a:latin typeface="Arial" panose="020B0604020202020204" pitchFamily="34" charset="0"/>
                <a:ea typeface="Calibri" panose="020F0502020204030204" pitchFamily="34" charset="0"/>
                <a:cs typeface="Times New Roman" panose="02020603050405020304" pitchFamily="18" charset="0"/>
              </a:rPr>
              <a:t>	</a:t>
            </a:r>
            <a:endParaRPr lang="en-VN"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B3707C25-019D-7B40-96B7-1BEDF1450040}"/>
              </a:ext>
            </a:extLst>
          </p:cNvPr>
          <p:cNvSpPr/>
          <p:nvPr/>
        </p:nvSpPr>
        <p:spPr>
          <a:xfrm>
            <a:off x="2369929" y="1731099"/>
            <a:ext cx="7304659" cy="2123658"/>
          </a:xfrm>
          <a:prstGeom prst="rect">
            <a:avLst/>
          </a:prstGeom>
        </p:spPr>
        <p:txBody>
          <a:bodyPr wrap="square">
            <a:spAutoFit/>
          </a:bodyPr>
          <a:lstStyle/>
          <a:p>
            <a:pPr>
              <a:lnSpc>
                <a:spcPct val="150000"/>
              </a:lnSpc>
            </a:pP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VN"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smtClean="0">
                <a:latin typeface="Arial" panose="020B0604020202020204" pitchFamily="34" charset="0"/>
                <a:ea typeface="Calibri" panose="020F0502020204030204" pitchFamily="34" charset="0"/>
                <a:cs typeface="Times New Roman" panose="02020603050405020304" pitchFamily="18" charset="0"/>
              </a:rPr>
              <a:t>              +     </a:t>
            </a:r>
            <a:r>
              <a:rPr lang="en-US" sz="3200" dirty="0" smtClean="0">
                <a:latin typeface="Arial" panose="020B0604020202020204" pitchFamily="34" charset="0"/>
                <a:ea typeface="Calibri" panose="020F0502020204030204" pitchFamily="34" charset="0"/>
                <a:cs typeface="Times New Roman" panose="02020603050405020304" pitchFamily="18" charset="0"/>
              </a:rPr>
              <a:t>   =   </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endParaRPr lang="en-VN"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6" name="Rounded Rectangle 35">
            <a:extLst>
              <a:ext uri="{FF2B5EF4-FFF2-40B4-BE49-F238E27FC236}">
                <a16:creationId xmlns:a16="http://schemas.microsoft.com/office/drawing/2014/main" id="{7497915F-0AC5-0A4A-9C38-060A6598919B}"/>
              </a:ext>
            </a:extLst>
          </p:cNvPr>
          <p:cNvSpPr/>
          <p:nvPr/>
        </p:nvSpPr>
        <p:spPr>
          <a:xfrm>
            <a:off x="3598921" y="308679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37" name="Rounded Rectangle 36">
            <a:extLst>
              <a:ext uri="{FF2B5EF4-FFF2-40B4-BE49-F238E27FC236}">
                <a16:creationId xmlns:a16="http://schemas.microsoft.com/office/drawing/2014/main" id="{BA1F9B53-E188-9D45-81D8-975B6183D12E}"/>
              </a:ext>
            </a:extLst>
          </p:cNvPr>
          <p:cNvSpPr/>
          <p:nvPr/>
        </p:nvSpPr>
        <p:spPr>
          <a:xfrm>
            <a:off x="4852786" y="308517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a:t>
            </a:r>
          </a:p>
        </p:txBody>
      </p:sp>
      <p:sp>
        <p:nvSpPr>
          <p:cNvPr id="38" name="Rounded Rectangle 37">
            <a:extLst>
              <a:ext uri="{FF2B5EF4-FFF2-40B4-BE49-F238E27FC236}">
                <a16:creationId xmlns:a16="http://schemas.microsoft.com/office/drawing/2014/main" id="{05FF1F0A-345A-174F-9FBD-CEA2C2E48826}"/>
              </a:ext>
            </a:extLst>
          </p:cNvPr>
          <p:cNvSpPr/>
          <p:nvPr/>
        </p:nvSpPr>
        <p:spPr>
          <a:xfrm>
            <a:off x="6212277" y="306200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
        <p:nvSpPr>
          <p:cNvPr id="43" name="Rectangle 42"/>
          <p:cNvSpPr/>
          <p:nvPr/>
        </p:nvSpPr>
        <p:spPr>
          <a:xfrm>
            <a:off x="7074642" y="3143982"/>
            <a:ext cx="2098651" cy="577850"/>
          </a:xfrm>
          <a:prstGeom prst="rect">
            <a:avLst/>
          </a:prstGeom>
        </p:spPr>
        <p:txBody>
          <a:bodyPr wrap="none">
            <a:spAutoFit/>
          </a:bodyPr>
          <a:lstStyle/>
          <a:p>
            <a:pPr lvl="0">
              <a:lnSpc>
                <a:spcPct val="150000"/>
              </a:lnSpc>
            </a:pPr>
            <a:r>
              <a:rPr lang="en-US" sz="2400" b="1" dirty="0">
                <a:latin typeface="Arial" panose="020B0604020202020204" pitchFamily="34" charset="0"/>
                <a:ea typeface="Calibri" panose="020F0502020204030204" pitchFamily="34" charset="0"/>
                <a:cs typeface="Times New Roman" panose="02020603050405020304" pitchFamily="18" charset="0"/>
              </a:rPr>
              <a:t>(</a:t>
            </a:r>
            <a:r>
              <a:rPr lang="en-US" sz="2400" b="1" dirty="0" err="1">
                <a:latin typeface="Arial" panose="020B0604020202020204" pitchFamily="34" charset="0"/>
                <a:ea typeface="Calibri" panose="020F0502020204030204" pitchFamily="34" charset="0"/>
                <a:cs typeface="Times New Roman" panose="02020603050405020304" pitchFamily="18" charset="0"/>
              </a:rPr>
              <a:t>hành</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khách</a:t>
            </a:r>
            <a:r>
              <a:rPr lang="en-US" sz="2400" b="1" dirty="0">
                <a:latin typeface="Arial" panose="020B0604020202020204" pitchFamily="34" charset="0"/>
                <a:ea typeface="Calibri" panose="020F0502020204030204" pitchFamily="34" charset="0"/>
                <a:cs typeface="Times New Roman" panose="02020603050405020304" pitchFamily="18" charset="0"/>
              </a:rPr>
              <a:t>)</a:t>
            </a:r>
          </a:p>
        </p:txBody>
      </p:sp>
      <p:sp>
        <p:nvSpPr>
          <p:cNvPr id="44" name="Rectangle 43"/>
          <p:cNvSpPr/>
          <p:nvPr/>
        </p:nvSpPr>
        <p:spPr>
          <a:xfrm>
            <a:off x="7074641" y="3143982"/>
            <a:ext cx="2098651" cy="577850"/>
          </a:xfrm>
          <a:prstGeom prst="rect">
            <a:avLst/>
          </a:prstGeom>
        </p:spPr>
        <p:txBody>
          <a:bodyPr wrap="none">
            <a:spAutoFit/>
          </a:bodyPr>
          <a:lstStyle/>
          <a:p>
            <a:pPr lvl="0">
              <a:lnSpc>
                <a:spcPct val="150000"/>
              </a:lnSpc>
            </a:pPr>
            <a:r>
              <a:rPr lang="en-US"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r>
              <a:rPr lang="en-US" sz="2400" b="1" dirty="0" err="1">
                <a:latin typeface="Arial" panose="020B0604020202020204" pitchFamily="34" charset="0"/>
                <a:ea typeface="Calibri" panose="020F0502020204030204" pitchFamily="34" charset="0"/>
                <a:cs typeface="Times New Roman" panose="02020603050405020304" pitchFamily="18" charset="0"/>
              </a:rPr>
              <a:t>hành</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khách</a:t>
            </a:r>
            <a:r>
              <a:rPr lang="en-US" sz="2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a:t>
            </a:r>
          </a:p>
        </p:txBody>
      </p:sp>
      <p:sp>
        <p:nvSpPr>
          <p:cNvPr id="45" name="Rectangle 44">
            <a:extLst>
              <a:ext uri="{FF2B5EF4-FFF2-40B4-BE49-F238E27FC236}">
                <a16:creationId xmlns:a16="http://schemas.microsoft.com/office/drawing/2014/main" id="{B3707C25-019D-7B40-96B7-1BEDF1450040}"/>
              </a:ext>
            </a:extLst>
          </p:cNvPr>
          <p:cNvSpPr/>
          <p:nvPr/>
        </p:nvSpPr>
        <p:spPr>
          <a:xfrm>
            <a:off x="4072591" y="3877615"/>
            <a:ext cx="6702088" cy="769441"/>
          </a:xfrm>
          <a:prstGeom prst="rect">
            <a:avLst/>
          </a:prstGeom>
        </p:spPr>
        <p:txBody>
          <a:bodyPr wrap="square">
            <a:spAutoFit/>
          </a:bodyPr>
          <a:lstStyle/>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smtClean="0">
                <a:latin typeface="Arial" panose="020B0604020202020204" pitchFamily="34" charset="0"/>
                <a:ea typeface="Calibri" panose="020F0502020204030204" pitchFamily="34" charset="0"/>
                <a:cs typeface="Times New Roman" panose="02020603050405020304" pitchFamily="18" charset="0"/>
              </a:rPr>
              <a:t>Đáp</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số</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hành</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khách</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6" name="Rounded Rectangle 45">
            <a:extLst>
              <a:ext uri="{FF2B5EF4-FFF2-40B4-BE49-F238E27FC236}">
                <a16:creationId xmlns:a16="http://schemas.microsoft.com/office/drawing/2014/main" id="{0087723C-7607-2E44-B0F8-D15E3BAFA656}"/>
              </a:ext>
            </a:extLst>
          </p:cNvPr>
          <p:cNvSpPr/>
          <p:nvPr/>
        </p:nvSpPr>
        <p:spPr>
          <a:xfrm>
            <a:off x="6769800" y="393957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Tree>
    <p:extLst>
      <p:ext uri="{BB962C8B-B14F-4D97-AF65-F5344CB8AC3E}">
        <p14:creationId xmlns:p14="http://schemas.microsoft.com/office/powerpoint/2010/main" val="16783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700"/>
                                        <p:tgtEl>
                                          <p:spTgt spid="18"/>
                                        </p:tgtEl>
                                      </p:cBhvr>
                                    </p:animEffect>
                                    <p:anim calcmode="lin" valueType="num">
                                      <p:cBhvr>
                                        <p:cTn id="22" dur="700" fill="hold"/>
                                        <p:tgtEl>
                                          <p:spTgt spid="18"/>
                                        </p:tgtEl>
                                        <p:attrNameLst>
                                          <p:attrName>ppt_x</p:attrName>
                                        </p:attrNameLst>
                                      </p:cBhvr>
                                      <p:tavLst>
                                        <p:tav tm="0">
                                          <p:val>
                                            <p:strVal val="#ppt_x"/>
                                          </p:val>
                                        </p:tav>
                                        <p:tav tm="100000">
                                          <p:val>
                                            <p:strVal val="#ppt_x"/>
                                          </p:val>
                                        </p:tav>
                                      </p:tavLst>
                                    </p:anim>
                                    <p:anim calcmode="lin" valueType="num">
                                      <p:cBhvr>
                                        <p:cTn id="23" dur="7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arn(inVertic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barn(inVertical)">
                                      <p:cBhvr>
                                        <p:cTn id="71" dur="500"/>
                                        <p:tgtEl>
                                          <p:spTgt spid="4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barn(inVertical)">
                                      <p:cBhvr>
                                        <p:cTn id="76" dur="500"/>
                                        <p:tgtEl>
                                          <p:spTgt spid="4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down)">
                                      <p:cBhvr>
                                        <p:cTn id="81" dur="500"/>
                                        <p:tgtEl>
                                          <p:spTgt spid="45"/>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wipe(down)">
                                      <p:cBhvr>
                                        <p:cTn id="8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P spid="22" grpId="0" animBg="1"/>
      <p:bldP spid="27" grpId="0"/>
      <p:bldP spid="32" grpId="0"/>
      <p:bldP spid="36" grpId="0" animBg="1"/>
      <p:bldP spid="37" grpId="0" animBg="1"/>
      <p:bldP spid="38" grpId="0" animBg="1"/>
      <p:bldP spid="43" grpId="0"/>
      <p:bldP spid="44" grpId="0"/>
      <p:bldP spid="45" grpId="0"/>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Trên</a:t>
            </a:r>
            <a:r>
              <a:rPr lang="en-US" sz="2400" dirty="0"/>
              <a:t> </a:t>
            </a:r>
            <a:r>
              <a:rPr lang="en-US" sz="2400" dirty="0" err="1"/>
              <a:t>thuyền</a:t>
            </a:r>
            <a:r>
              <a:rPr lang="en-US" sz="2400" dirty="0"/>
              <a:t> </a:t>
            </a:r>
            <a:r>
              <a:rPr lang="en-US" sz="2400" dirty="0" err="1"/>
              <a:t>có</a:t>
            </a:r>
            <a:r>
              <a:rPr lang="en-US" sz="2400" dirty="0"/>
              <a:t> 12 </a:t>
            </a:r>
            <a:r>
              <a:rPr lang="en-US" sz="2400" dirty="0" err="1"/>
              <a:t>hành</a:t>
            </a:r>
            <a:r>
              <a:rPr lang="en-US" sz="2400" dirty="0"/>
              <a:t> </a:t>
            </a:r>
            <a:r>
              <a:rPr lang="en-US" sz="2400" dirty="0" err="1"/>
              <a:t>khách</a:t>
            </a:r>
            <a:r>
              <a:rPr lang="en-US" sz="2400" dirty="0"/>
              <a:t>, </a:t>
            </a:r>
            <a:r>
              <a:rPr lang="en-US" sz="2400" dirty="0" err="1"/>
              <a:t>đến</a:t>
            </a:r>
            <a:r>
              <a:rPr lang="en-US" sz="2400" dirty="0"/>
              <a:t> </a:t>
            </a:r>
            <a:r>
              <a:rPr lang="en-US" sz="2400" dirty="0" err="1"/>
              <a:t>bến</a:t>
            </a:r>
            <a:r>
              <a:rPr lang="en-US" sz="2400" dirty="0"/>
              <a:t> </a:t>
            </a:r>
            <a:r>
              <a:rPr lang="en-US" sz="2400" dirty="0" err="1"/>
              <a:t>có</a:t>
            </a:r>
            <a:r>
              <a:rPr lang="en-US" sz="2400" dirty="0"/>
              <a:t> 3 </a:t>
            </a:r>
            <a:r>
              <a:rPr lang="en-US" sz="2400" dirty="0" err="1"/>
              <a:t>hành</a:t>
            </a:r>
            <a:r>
              <a:rPr lang="en-US" sz="2400" dirty="0"/>
              <a:t> </a:t>
            </a:r>
            <a:r>
              <a:rPr lang="en-US" sz="2400" dirty="0" err="1"/>
              <a:t>khách</a:t>
            </a:r>
            <a:r>
              <a:rPr lang="en-US" sz="2400" dirty="0"/>
              <a:t> </a:t>
            </a:r>
            <a:r>
              <a:rPr lang="en-US" sz="2400" dirty="0" err="1"/>
              <a:t>lên</a:t>
            </a:r>
            <a:r>
              <a:rPr lang="en-US" sz="2400" dirty="0"/>
              <a:t> </a:t>
            </a:r>
            <a:r>
              <a:rPr lang="en-US" sz="2400" dirty="0" err="1"/>
              <a:t>thuyền</a:t>
            </a:r>
            <a:r>
              <a:rPr lang="en-US" sz="2400" dirty="0"/>
              <a:t>. </a:t>
            </a:r>
            <a:r>
              <a:rPr lang="en-US" sz="2400" dirty="0" err="1"/>
              <a:t>Hỏi</a:t>
            </a:r>
            <a:r>
              <a:rPr lang="en-US" sz="2400" dirty="0"/>
              <a:t> </a:t>
            </a:r>
            <a:r>
              <a:rPr lang="en-US" sz="2400" dirty="0" err="1"/>
              <a:t>lúc</a:t>
            </a:r>
            <a:r>
              <a:rPr lang="en-US" sz="2400" dirty="0"/>
              <a:t> </a:t>
            </a:r>
            <a:r>
              <a:rPr lang="en-US" sz="2400" dirty="0" err="1"/>
              <a:t>đó</a:t>
            </a:r>
            <a:r>
              <a:rPr lang="en-US" sz="2400" dirty="0"/>
              <a:t> </a:t>
            </a:r>
            <a:r>
              <a:rPr lang="en-US" sz="2400" dirty="0" err="1"/>
              <a:t>trên</a:t>
            </a:r>
            <a:r>
              <a:rPr lang="en-US" sz="2400" dirty="0"/>
              <a:t> </a:t>
            </a:r>
            <a:r>
              <a:rPr lang="en-US" sz="2400" dirty="0" err="1"/>
              <a:t>thuyền</a:t>
            </a:r>
            <a:r>
              <a:rPr lang="en-US" sz="2400" dirty="0"/>
              <a:t> </a:t>
            </a:r>
            <a:r>
              <a:rPr lang="en-US" sz="2400" dirty="0" err="1"/>
              <a:t>có</a:t>
            </a:r>
            <a:r>
              <a:rPr lang="en-US" sz="2400" dirty="0"/>
              <a:t> </a:t>
            </a:r>
            <a:r>
              <a:rPr lang="en-US" sz="2400" dirty="0" err="1"/>
              <a:t>tất</a:t>
            </a:r>
            <a:r>
              <a:rPr lang="en-US" sz="2400" dirty="0"/>
              <a:t> </a:t>
            </a:r>
            <a:r>
              <a:rPr lang="en-US" sz="2400" dirty="0" err="1"/>
              <a:t>cả</a:t>
            </a:r>
            <a:r>
              <a:rPr lang="en-US" sz="2400" dirty="0"/>
              <a:t> bao </a:t>
            </a:r>
            <a:r>
              <a:rPr lang="en-US" sz="2400" dirty="0" err="1"/>
              <a:t>nhiêu</a:t>
            </a:r>
            <a:r>
              <a:rPr lang="en-US" sz="2400" dirty="0"/>
              <a:t> </a:t>
            </a:r>
            <a:r>
              <a:rPr lang="en-US" sz="2400" dirty="0" err="1"/>
              <a:t>hành</a:t>
            </a:r>
            <a:r>
              <a:rPr lang="en-US" sz="2400" dirty="0"/>
              <a:t> </a:t>
            </a:r>
            <a:r>
              <a:rPr lang="en-US" sz="2400" dirty="0" err="1"/>
              <a:t>khách</a:t>
            </a:r>
            <a:r>
              <a:rPr lang="en-US" sz="2400" dirty="0"/>
              <a:t>?</a:t>
            </a:r>
            <a:r>
              <a:rPr lang="en-VN" sz="2400" dirty="0"/>
              <a:t> </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7108200" y="1000080"/>
              <a:ext cx="3089880" cy="616680"/>
            </p14:xfrm>
          </p:contentPart>
        </mc:Choice>
        <mc:Fallback xmlns="">
          <p:pic>
            <p:nvPicPr>
              <p:cNvPr id="6" name="Ink 5"/>
              <p:cNvPicPr/>
              <p:nvPr/>
            </p:nvPicPr>
            <p:blipFill>
              <a:blip r:embed="rId5"/>
              <a:stretch>
                <a:fillRect/>
              </a:stretch>
            </p:blipFill>
            <p:spPr>
              <a:xfrm>
                <a:off x="7098840" y="990720"/>
                <a:ext cx="3108600" cy="635400"/>
              </a:xfrm>
              <a:prstGeom prst="rect">
                <a:avLst/>
              </a:prstGeom>
            </p:spPr>
          </p:pic>
        </mc:Fallback>
      </mc:AlternateContent>
    </p:spTree>
    <p:extLst>
      <p:ext uri="{BB962C8B-B14F-4D97-AF65-F5344CB8AC3E}">
        <p14:creationId xmlns:p14="http://schemas.microsoft.com/office/powerpoint/2010/main" val="4209484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2445</TotalTime>
  <Words>753</Words>
  <Application>Microsoft Office PowerPoint</Application>
  <PresentationFormat>Widescreen</PresentationFormat>
  <Paragraphs>286</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NhatSonPC</cp:lastModifiedBy>
  <cp:revision>203</cp:revision>
  <dcterms:created xsi:type="dcterms:W3CDTF">2021-06-02T01:34:28Z</dcterms:created>
  <dcterms:modified xsi:type="dcterms:W3CDTF">2025-09-24T09:25:59Z</dcterms:modified>
</cp:coreProperties>
</file>