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4" r:id="rId1"/>
    <p:sldMasterId id="2147483688" r:id="rId2"/>
    <p:sldMasterId id="2147483706" r:id="rId3"/>
    <p:sldMasterId id="2147483722" r:id="rId4"/>
  </p:sldMasterIdLst>
  <p:notesMasterIdLst>
    <p:notesMasterId r:id="rId34"/>
  </p:notesMasterIdLst>
  <p:sldIdLst>
    <p:sldId id="303" r:id="rId5"/>
    <p:sldId id="308" r:id="rId6"/>
    <p:sldId id="307" r:id="rId7"/>
    <p:sldId id="270" r:id="rId8"/>
    <p:sldId id="274" r:id="rId9"/>
    <p:sldId id="272" r:id="rId10"/>
    <p:sldId id="275" r:id="rId11"/>
    <p:sldId id="304" r:id="rId12"/>
    <p:sldId id="305" r:id="rId13"/>
    <p:sldId id="306" r:id="rId14"/>
    <p:sldId id="277" r:id="rId15"/>
    <p:sldId id="278" r:id="rId16"/>
    <p:sldId id="279" r:id="rId17"/>
    <p:sldId id="301" r:id="rId18"/>
    <p:sldId id="280" r:id="rId19"/>
    <p:sldId id="281" r:id="rId20"/>
    <p:sldId id="282" r:id="rId21"/>
    <p:sldId id="283" r:id="rId22"/>
    <p:sldId id="284" r:id="rId23"/>
    <p:sldId id="286" r:id="rId24"/>
    <p:sldId id="287" r:id="rId25"/>
    <p:sldId id="289" r:id="rId26"/>
    <p:sldId id="290" r:id="rId27"/>
    <p:sldId id="291" r:id="rId28"/>
    <p:sldId id="292" r:id="rId29"/>
    <p:sldId id="293" r:id="rId30"/>
    <p:sldId id="294" r:id="rId31"/>
    <p:sldId id="295" r:id="rId32"/>
    <p:sldId id="29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a:srgbClr val="6699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29" autoAdjust="0"/>
    <p:restoredTop sz="94854" autoAdjust="0"/>
  </p:normalViewPr>
  <p:slideViewPr>
    <p:cSldViewPr snapToGrid="0">
      <p:cViewPr varScale="1">
        <p:scale>
          <a:sx n="69" d="100"/>
          <a:sy n="69" d="100"/>
        </p:scale>
        <p:origin x="396" y="7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354346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fld id="{2797F697-5284-4A62-9B07-370CE14EBE5B}" type="slidenum">
              <a:rPr lang="zh-CN" altLang="en-US" smtClean="0"/>
              <a:t>3</a:t>
            </a:fld>
            <a:endParaRPr lang="zh-CN" altLang="en-US"/>
          </a:p>
        </p:txBody>
      </p:sp>
    </p:spTree>
    <p:extLst>
      <p:ext uri="{BB962C8B-B14F-4D97-AF65-F5344CB8AC3E}">
        <p14:creationId xmlns:p14="http://schemas.microsoft.com/office/powerpoint/2010/main" val="2317023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t>22</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3553"/>
          <p:cNvSpPr>
            <a:spLocks noGrp="1" noRot="1" noChangeAspect="1" noTextEdit="1"/>
          </p:cNvSpPr>
          <p:nvPr>
            <p:ph type="sldImg"/>
          </p:nvPr>
        </p:nvSpPr>
        <p:spPr/>
      </p:sp>
      <p:sp>
        <p:nvSpPr>
          <p:cNvPr id="21507" name="文本占位符 2355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1508"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23</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r>
              <a:rPr dirty="0"/>
              <a:t>Cách chơi: Bấm vào thân hộp quà -&gt; Xuất hiện câu hỏi, nhấp chuột để xuất hiện câu trả lời. Nhấp vào nắp hộp quà để tặng con một tràng vỗ tay. Bấm “Go home” để trờ về hộp quà tiếp theo và làm tương tự như trên.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lvl="0" eaLnBrk="1" hangingPunct="1"/>
            <a:endParaRPr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29</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fld id="{2797F697-5284-4A62-9B07-370CE14EBE5B}" type="slidenum">
              <a:rPr lang="zh-CN" altLang="en-US" smtClean="0"/>
              <a:t>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15</a:t>
            </a:fld>
            <a:endParaRPr lang="en-US"/>
          </a:p>
        </p:txBody>
      </p:sp>
    </p:spTree>
    <p:extLst>
      <p:ext uri="{BB962C8B-B14F-4D97-AF65-F5344CB8AC3E}">
        <p14:creationId xmlns:p14="http://schemas.microsoft.com/office/powerpoint/2010/main" val="3470210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16</a:t>
            </a:fld>
            <a:endParaRPr lang="en-US"/>
          </a:p>
        </p:txBody>
      </p:sp>
    </p:spTree>
    <p:extLst>
      <p:ext uri="{BB962C8B-B14F-4D97-AF65-F5344CB8AC3E}">
        <p14:creationId xmlns:p14="http://schemas.microsoft.com/office/powerpoint/2010/main" val="1781610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t>19</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21</a:t>
            </a:fld>
            <a:endParaRPr lang="en-US"/>
          </a:p>
        </p:txBody>
      </p:sp>
    </p:spTree>
    <p:extLst>
      <p:ext uri="{BB962C8B-B14F-4D97-AF65-F5344CB8AC3E}">
        <p14:creationId xmlns:p14="http://schemas.microsoft.com/office/powerpoint/2010/main" val="815052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7269688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03750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11/16/2025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extLst>
      <p:ext uri="{BB962C8B-B14F-4D97-AF65-F5344CB8AC3E}">
        <p14:creationId xmlns:p14="http://schemas.microsoft.com/office/powerpoint/2010/main" val="13221355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smtClean="0">
                <a:ln>
                  <a:noFill/>
                </a:ln>
                <a:solidFill>
                  <a:prstClr val="black"/>
                </a:solidFill>
                <a:effectLst/>
                <a:uLnTx/>
                <a:uFillTx/>
                <a:latin typeface="Calibri" panose="020F0502020204030204" charset="0"/>
                <a:ea typeface="+mn-ea"/>
                <a:cs typeface="+mn-cs"/>
              </a:rPr>
              <a:t>11/16/2025</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smtClean="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30032822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E36636D-D922-432D-A958-524484B5923D}" type="datetimeFigureOut">
              <a:rPr lang="en-US" dirty="0"/>
              <a:pPr/>
              <a:t>11/16/2025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extLst>
      <p:ext uri="{BB962C8B-B14F-4D97-AF65-F5344CB8AC3E}">
        <p14:creationId xmlns:p14="http://schemas.microsoft.com/office/powerpoint/2010/main" val="3515212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2025/11/16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E36636D-D922-432D-A958-524484B5923D}" type="datetimeFigureOut">
              <a:rPr lang="en-US" dirty="0"/>
              <a:pPr/>
              <a:t>11/16/2025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dirty="0"/>
          </a:p>
        </p:txBody>
      </p:sp>
    </p:spTree>
    <p:extLst>
      <p:ext uri="{BB962C8B-B14F-4D97-AF65-F5344CB8AC3E}">
        <p14:creationId xmlns:p14="http://schemas.microsoft.com/office/powerpoint/2010/main" val="18804222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E36636D-D922-432D-A958-524484B5923D}" type="datetimeFigureOut">
              <a:rPr lang="en-US" dirty="0"/>
              <a:pPr/>
              <a:t>11/16/2025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F28FB93-0A08-4E7D-8E63-9EFA29F1E093}" type="slidenum">
              <a:rPr lang="en-US" dirty="0"/>
              <a:pPr/>
              <a:t>‹#›</a:t>
            </a:fld>
            <a:endParaRPr lang="en-US" dirty="0"/>
          </a:p>
        </p:txBody>
      </p:sp>
    </p:spTree>
    <p:extLst>
      <p:ext uri="{BB962C8B-B14F-4D97-AF65-F5344CB8AC3E}">
        <p14:creationId xmlns:p14="http://schemas.microsoft.com/office/powerpoint/2010/main" val="22164481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E36636D-D922-432D-A958-524484B5923D}" type="datetimeFigureOut">
              <a:rPr lang="en-US" dirty="0"/>
              <a:pPr/>
              <a:t>11/16/2025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F28FB93-0A08-4E7D-8E63-9EFA29F1E093}" type="slidenum">
              <a:rPr lang="en-US" dirty="0"/>
              <a:pPr/>
              <a:t>‹#›</a:t>
            </a:fld>
            <a:endParaRPr lang="en-US" dirty="0"/>
          </a:p>
        </p:txBody>
      </p:sp>
    </p:spTree>
    <p:extLst>
      <p:ext uri="{BB962C8B-B14F-4D97-AF65-F5344CB8AC3E}">
        <p14:creationId xmlns:p14="http://schemas.microsoft.com/office/powerpoint/2010/main" val="2792956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dirty="0"/>
              <a:pPr/>
              <a:t>11/16/2025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F28FB93-0A08-4E7D-8E63-9EFA29F1E093}" type="slidenum">
              <a:rPr lang="en-US" dirty="0"/>
              <a:pPr/>
              <a:t>‹#›</a:t>
            </a:fld>
            <a:endParaRPr lang="en-US" dirty="0"/>
          </a:p>
        </p:txBody>
      </p:sp>
    </p:spTree>
    <p:extLst>
      <p:ext uri="{BB962C8B-B14F-4D97-AF65-F5344CB8AC3E}">
        <p14:creationId xmlns:p14="http://schemas.microsoft.com/office/powerpoint/2010/main" val="29967704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E36636D-D922-432D-A958-524484B5923D}" type="datetimeFigureOut">
              <a:rPr lang="en-US" dirty="0"/>
              <a:pPr/>
              <a:t>11/16/2025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dirty="0"/>
          </a:p>
        </p:txBody>
      </p:sp>
    </p:spTree>
    <p:extLst>
      <p:ext uri="{BB962C8B-B14F-4D97-AF65-F5344CB8AC3E}">
        <p14:creationId xmlns:p14="http://schemas.microsoft.com/office/powerpoint/2010/main" val="789756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E36636D-D922-432D-A958-524484B5923D}" type="datetimeFigureOut">
              <a:rPr lang="en-US" dirty="0"/>
              <a:pPr/>
              <a:t>11/16/2025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dirty="0"/>
          </a:p>
        </p:txBody>
      </p:sp>
    </p:spTree>
    <p:extLst>
      <p:ext uri="{BB962C8B-B14F-4D97-AF65-F5344CB8AC3E}">
        <p14:creationId xmlns:p14="http://schemas.microsoft.com/office/powerpoint/2010/main" val="33222017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486561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5577310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34414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725027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2025/11/16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999103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179233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11/16/2025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extLst>
      <p:ext uri="{BB962C8B-B14F-4D97-AF65-F5344CB8AC3E}">
        <p14:creationId xmlns:p14="http://schemas.microsoft.com/office/powerpoint/2010/main" val="18873859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11/16/2025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extLst>
      <p:ext uri="{BB962C8B-B14F-4D97-AF65-F5344CB8AC3E}">
        <p14:creationId xmlns:p14="http://schemas.microsoft.com/office/powerpoint/2010/main" val="1322765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05507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2025/11/16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2025/11/16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2025/11/16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2025/11/16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theme" Target="../theme/theme4.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2025/11/16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5"/>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18" r:id="rId12"/>
    <p:sldLayoutId id="2147483673" r:id="rId13"/>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4"/>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9" r:id="rId12"/>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1EC616C-8299-4076-8D87-B2DE53346399}" type="datetimeFigureOut">
              <a:rPr lang="en-US" smtClean="0"/>
              <a:t>11/16/2025</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F3C64DD-8407-4FEB-8D26-3F636BF0C7DB}" type="slidenum">
              <a:rPr lang="en-US" smtClean="0"/>
              <a:t>‹#›</a:t>
            </a:fld>
            <a:endParaRPr lang="en-US"/>
          </a:p>
        </p:txBody>
      </p:sp>
    </p:spTree>
    <p:extLst>
      <p:ext uri="{BB962C8B-B14F-4D97-AF65-F5344CB8AC3E}">
        <p14:creationId xmlns:p14="http://schemas.microsoft.com/office/powerpoint/2010/main" val="2430190388"/>
      </p:ext>
    </p:extLst>
  </p:cSld>
  <p:clrMap bg1="dk1" tx1="lt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05" r:id="rId19"/>
  </p:sldLayoutIdLst>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par>
    </p:tnLst>
  </p:timing>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jfif"/><Relationship Id="rId3" Type="http://schemas.openxmlformats.org/officeDocument/2006/relationships/image" Target="../media/image14.png"/><Relationship Id="rId7" Type="http://schemas.openxmlformats.org/officeDocument/2006/relationships/image" Target="../media/image18.jfif"/><Relationship Id="rId2" Type="http://schemas.openxmlformats.org/officeDocument/2006/relationships/image" Target="../media/image13.jpeg"/><Relationship Id="rId1" Type="http://schemas.openxmlformats.org/officeDocument/2006/relationships/slideLayout" Target="../slideLayouts/slideLayout54.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jpe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4.xml"/><Relationship Id="rId7" Type="http://schemas.openxmlformats.org/officeDocument/2006/relationships/image" Target="../media/image34.em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54.xml"/><Relationship Id="rId5" Type="http://schemas.openxmlformats.org/officeDocument/2006/relationships/image" Target="../media/image39.jpe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0.png"/><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43.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43.xml"/><Relationship Id="rId6" Type="http://schemas.openxmlformats.org/officeDocument/2006/relationships/image" Target="../media/image39.jpe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1.xml"/><Relationship Id="rId1" Type="http://schemas.openxmlformats.org/officeDocument/2006/relationships/slideLayout" Target="../slideLayouts/slideLayout43.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53.png"/><Relationship Id="rId18" Type="http://schemas.openxmlformats.org/officeDocument/2006/relationships/audio" Target="../media/audio3.wav"/><Relationship Id="rId3" Type="http://schemas.openxmlformats.org/officeDocument/2006/relationships/image" Target="../media/image47.jpeg"/><Relationship Id="rId7" Type="http://schemas.openxmlformats.org/officeDocument/2006/relationships/image" Target="../media/image49.png"/><Relationship Id="rId12" Type="http://schemas.openxmlformats.org/officeDocument/2006/relationships/image" Target="../media/image52.png"/><Relationship Id="rId17" Type="http://schemas.openxmlformats.org/officeDocument/2006/relationships/image" Target="../media/image56.GIF"/><Relationship Id="rId2" Type="http://schemas.openxmlformats.org/officeDocument/2006/relationships/notesSlide" Target="../notesSlides/notesSlide12.xml"/><Relationship Id="rId16" Type="http://schemas.openxmlformats.org/officeDocument/2006/relationships/image" Target="../media/image55.png"/><Relationship Id="rId1" Type="http://schemas.openxmlformats.org/officeDocument/2006/relationships/slideLayout" Target="../slideLayouts/slideLayout43.xml"/><Relationship Id="rId6" Type="http://schemas.openxmlformats.org/officeDocument/2006/relationships/image" Target="../media/image48.png"/><Relationship Id="rId11" Type="http://schemas.openxmlformats.org/officeDocument/2006/relationships/slide" Target="slide27.xml"/><Relationship Id="rId5" Type="http://schemas.openxmlformats.org/officeDocument/2006/relationships/audio" Target="../media/audio1.wav"/><Relationship Id="rId15" Type="http://schemas.openxmlformats.org/officeDocument/2006/relationships/image" Target="../media/image54.png"/><Relationship Id="rId10" Type="http://schemas.openxmlformats.org/officeDocument/2006/relationships/image" Target="../media/image51.png"/><Relationship Id="rId4" Type="http://schemas.openxmlformats.org/officeDocument/2006/relationships/slide" Target="slide25.xml"/><Relationship Id="rId9" Type="http://schemas.openxmlformats.org/officeDocument/2006/relationships/image" Target="../media/image50.png"/><Relationship Id="rId14" Type="http://schemas.openxmlformats.org/officeDocument/2006/relationships/slide" Target="slide28.xml"/></Relationships>
</file>

<file path=ppt/slides/_rels/slide25.xml.rels><?xml version="1.0" encoding="UTF-8" standalone="yes"?>
<Relationships xmlns="http://schemas.openxmlformats.org/package/2006/relationships"><Relationship Id="rId8" Type="http://schemas.openxmlformats.org/officeDocument/2006/relationships/image" Target="../media/image59.GIF"/><Relationship Id="rId13" Type="http://schemas.openxmlformats.org/officeDocument/2006/relationships/image" Target="../media/image64.GIF"/><Relationship Id="rId3" Type="http://schemas.openxmlformats.org/officeDocument/2006/relationships/audio" Target="../media/audio4.wav"/><Relationship Id="rId7" Type="http://schemas.openxmlformats.org/officeDocument/2006/relationships/image" Target="../media/image58.jpeg"/><Relationship Id="rId12" Type="http://schemas.openxmlformats.org/officeDocument/2006/relationships/image" Target="../media/image63.GIF"/><Relationship Id="rId2" Type="http://schemas.openxmlformats.org/officeDocument/2006/relationships/audio" Target="../media/audio1.wav"/><Relationship Id="rId1" Type="http://schemas.openxmlformats.org/officeDocument/2006/relationships/slideLayout" Target="../slideLayouts/slideLayout43.xml"/><Relationship Id="rId6" Type="http://schemas.openxmlformats.org/officeDocument/2006/relationships/image" Target="../media/image49.png"/><Relationship Id="rId11" Type="http://schemas.openxmlformats.org/officeDocument/2006/relationships/image" Target="../media/image62.GIF"/><Relationship Id="rId5" Type="http://schemas.openxmlformats.org/officeDocument/2006/relationships/image" Target="../media/image48.png"/><Relationship Id="rId15" Type="http://schemas.openxmlformats.org/officeDocument/2006/relationships/slide" Target="slide24.xml"/><Relationship Id="rId10" Type="http://schemas.openxmlformats.org/officeDocument/2006/relationships/image" Target="../media/image61.GIF"/><Relationship Id="rId4" Type="http://schemas.openxmlformats.org/officeDocument/2006/relationships/image" Target="../media/image57.GIF"/><Relationship Id="rId9" Type="http://schemas.openxmlformats.org/officeDocument/2006/relationships/image" Target="../media/image60.png"/><Relationship Id="rId14" Type="http://schemas.openxmlformats.org/officeDocument/2006/relationships/image" Target="../media/image65.GIF"/></Relationships>
</file>

<file path=ppt/slides/_rels/slide26.xml.rels><?xml version="1.0" encoding="UTF-8" standalone="yes"?>
<Relationships xmlns="http://schemas.openxmlformats.org/package/2006/relationships"><Relationship Id="rId8" Type="http://schemas.openxmlformats.org/officeDocument/2006/relationships/image" Target="../media/image59.GIF"/><Relationship Id="rId13" Type="http://schemas.openxmlformats.org/officeDocument/2006/relationships/image" Target="../media/image64.GIF"/><Relationship Id="rId3" Type="http://schemas.openxmlformats.org/officeDocument/2006/relationships/audio" Target="../media/audio4.wav"/><Relationship Id="rId7" Type="http://schemas.openxmlformats.org/officeDocument/2006/relationships/image" Target="../media/image58.jpeg"/><Relationship Id="rId12" Type="http://schemas.openxmlformats.org/officeDocument/2006/relationships/image" Target="../media/image63.GIF"/><Relationship Id="rId2" Type="http://schemas.openxmlformats.org/officeDocument/2006/relationships/audio" Target="../media/audio1.wav"/><Relationship Id="rId1" Type="http://schemas.openxmlformats.org/officeDocument/2006/relationships/slideLayout" Target="../slideLayouts/slideLayout43.xml"/><Relationship Id="rId6" Type="http://schemas.openxmlformats.org/officeDocument/2006/relationships/image" Target="../media/image51.png"/><Relationship Id="rId11" Type="http://schemas.openxmlformats.org/officeDocument/2006/relationships/image" Target="../media/image62.GIF"/><Relationship Id="rId5" Type="http://schemas.openxmlformats.org/officeDocument/2006/relationships/image" Target="../media/image50.png"/><Relationship Id="rId15" Type="http://schemas.openxmlformats.org/officeDocument/2006/relationships/slide" Target="slide24.xml"/><Relationship Id="rId10" Type="http://schemas.openxmlformats.org/officeDocument/2006/relationships/image" Target="../media/image61.GIF"/><Relationship Id="rId4" Type="http://schemas.openxmlformats.org/officeDocument/2006/relationships/image" Target="../media/image57.GIF"/><Relationship Id="rId9" Type="http://schemas.openxmlformats.org/officeDocument/2006/relationships/image" Target="../media/image60.png"/><Relationship Id="rId14" Type="http://schemas.openxmlformats.org/officeDocument/2006/relationships/image" Target="../media/image65.GIF"/></Relationships>
</file>

<file path=ppt/slides/_rels/slide27.xml.rels><?xml version="1.0" encoding="UTF-8" standalone="yes"?>
<Relationships xmlns="http://schemas.openxmlformats.org/package/2006/relationships"><Relationship Id="rId8" Type="http://schemas.openxmlformats.org/officeDocument/2006/relationships/image" Target="../media/image59.GIF"/><Relationship Id="rId13" Type="http://schemas.openxmlformats.org/officeDocument/2006/relationships/image" Target="../media/image64.GIF"/><Relationship Id="rId3" Type="http://schemas.openxmlformats.org/officeDocument/2006/relationships/audio" Target="../media/audio4.wav"/><Relationship Id="rId7" Type="http://schemas.openxmlformats.org/officeDocument/2006/relationships/image" Target="../media/image58.jpeg"/><Relationship Id="rId12" Type="http://schemas.openxmlformats.org/officeDocument/2006/relationships/image" Target="../media/image63.GIF"/><Relationship Id="rId2" Type="http://schemas.openxmlformats.org/officeDocument/2006/relationships/audio" Target="../media/audio1.wav"/><Relationship Id="rId1" Type="http://schemas.openxmlformats.org/officeDocument/2006/relationships/slideLayout" Target="../slideLayouts/slideLayout43.xml"/><Relationship Id="rId6" Type="http://schemas.openxmlformats.org/officeDocument/2006/relationships/image" Target="../media/image53.png"/><Relationship Id="rId11" Type="http://schemas.openxmlformats.org/officeDocument/2006/relationships/image" Target="../media/image62.GIF"/><Relationship Id="rId5" Type="http://schemas.openxmlformats.org/officeDocument/2006/relationships/image" Target="../media/image52.png"/><Relationship Id="rId15" Type="http://schemas.openxmlformats.org/officeDocument/2006/relationships/slide" Target="slide24.xml"/><Relationship Id="rId10" Type="http://schemas.openxmlformats.org/officeDocument/2006/relationships/image" Target="../media/image61.GIF"/><Relationship Id="rId4" Type="http://schemas.openxmlformats.org/officeDocument/2006/relationships/image" Target="../media/image57.GIF"/><Relationship Id="rId9" Type="http://schemas.openxmlformats.org/officeDocument/2006/relationships/image" Target="../media/image66.png"/><Relationship Id="rId14" Type="http://schemas.openxmlformats.org/officeDocument/2006/relationships/image" Target="../media/image65.GIF"/></Relationships>
</file>

<file path=ppt/slides/_rels/slide28.xml.rels><?xml version="1.0" encoding="UTF-8" standalone="yes"?>
<Relationships xmlns="http://schemas.openxmlformats.org/package/2006/relationships"><Relationship Id="rId8" Type="http://schemas.openxmlformats.org/officeDocument/2006/relationships/image" Target="../media/image59.GIF"/><Relationship Id="rId13" Type="http://schemas.openxmlformats.org/officeDocument/2006/relationships/image" Target="../media/image64.GIF"/><Relationship Id="rId3" Type="http://schemas.openxmlformats.org/officeDocument/2006/relationships/audio" Target="../media/audio4.wav"/><Relationship Id="rId7" Type="http://schemas.openxmlformats.org/officeDocument/2006/relationships/image" Target="../media/image58.jpeg"/><Relationship Id="rId12" Type="http://schemas.openxmlformats.org/officeDocument/2006/relationships/image" Target="../media/image63.GIF"/><Relationship Id="rId2" Type="http://schemas.openxmlformats.org/officeDocument/2006/relationships/audio" Target="../media/audio1.wav"/><Relationship Id="rId1" Type="http://schemas.openxmlformats.org/officeDocument/2006/relationships/slideLayout" Target="../slideLayouts/slideLayout43.xml"/><Relationship Id="rId6" Type="http://schemas.openxmlformats.org/officeDocument/2006/relationships/image" Target="../media/image55.png"/><Relationship Id="rId11" Type="http://schemas.openxmlformats.org/officeDocument/2006/relationships/image" Target="../media/image62.GIF"/><Relationship Id="rId5" Type="http://schemas.openxmlformats.org/officeDocument/2006/relationships/image" Target="../media/image54.png"/><Relationship Id="rId15" Type="http://schemas.openxmlformats.org/officeDocument/2006/relationships/slide" Target="slide24.xml"/><Relationship Id="rId10" Type="http://schemas.openxmlformats.org/officeDocument/2006/relationships/image" Target="../media/image61.GIF"/><Relationship Id="rId4" Type="http://schemas.openxmlformats.org/officeDocument/2006/relationships/image" Target="../media/image57.GIF"/><Relationship Id="rId9" Type="http://schemas.openxmlformats.org/officeDocument/2006/relationships/image" Target="../media/image60.png"/><Relationship Id="rId14" Type="http://schemas.openxmlformats.org/officeDocument/2006/relationships/image" Target="../media/image65.GIF"/></Relationships>
</file>

<file path=ppt/slides/_rels/slide2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audio" Target="../media/audio1.wav"/><Relationship Id="rId7"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43.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audio" Target="../media/audio2.wav"/><Relationship Id="rId9" Type="http://schemas.openxmlformats.org/officeDocument/2006/relationships/image" Target="../media/image7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4037" y="3064557"/>
            <a:ext cx="2707188" cy="370985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0258" y="3064557"/>
            <a:ext cx="2473233" cy="370985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217" y="3064556"/>
            <a:ext cx="2473234" cy="370985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73929" y="3037247"/>
            <a:ext cx="2727116" cy="3737160"/>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20091" t="29605" r="20425" b="35665"/>
          <a:stretch/>
        </p:blipFill>
        <p:spPr>
          <a:xfrm>
            <a:off x="3517068" y="544286"/>
            <a:ext cx="1524000" cy="1328056"/>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b="70702"/>
          <a:stretch/>
        </p:blipFill>
        <p:spPr>
          <a:xfrm>
            <a:off x="5976303" y="776043"/>
            <a:ext cx="2707188" cy="1096299"/>
          </a:xfrm>
          <a:prstGeom prst="rect">
            <a:avLst/>
          </a:prstGeom>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l="15004" t="16923" r="15412" b="44341"/>
          <a:stretch/>
        </p:blipFill>
        <p:spPr>
          <a:xfrm>
            <a:off x="419554" y="318843"/>
            <a:ext cx="1937658" cy="1458686"/>
          </a:xfrm>
          <a:prstGeom prst="rect">
            <a:avLst/>
          </a:prstGeom>
        </p:spPr>
      </p:pic>
      <p:pic>
        <p:nvPicPr>
          <p:cNvPr id="9" name="Picture 8"/>
          <p:cNvPicPr>
            <a:picLocks noChangeAspect="1"/>
          </p:cNvPicPr>
          <p:nvPr/>
        </p:nvPicPr>
        <p:blipFill rotWithShape="1">
          <a:blip r:embed="rId9" cstate="print">
            <a:extLst>
              <a:ext uri="{28A0092B-C50C-407E-A947-70E740481C1C}">
                <a14:useLocalDpi xmlns:a14="http://schemas.microsoft.com/office/drawing/2010/main" val="0"/>
              </a:ext>
            </a:extLst>
          </a:blip>
          <a:srcRect b="61737"/>
          <a:stretch/>
        </p:blipFill>
        <p:spPr>
          <a:xfrm>
            <a:off x="9300870" y="544286"/>
            <a:ext cx="2433930" cy="1381500"/>
          </a:xfrm>
          <a:prstGeom prst="rect">
            <a:avLst/>
          </a:prstGeom>
        </p:spPr>
      </p:pic>
      <p:sp>
        <p:nvSpPr>
          <p:cNvPr id="10" name="TextBox 9"/>
          <p:cNvSpPr txBox="1"/>
          <p:nvPr/>
        </p:nvSpPr>
        <p:spPr>
          <a:xfrm>
            <a:off x="3720675" y="2145284"/>
            <a:ext cx="4862945" cy="646331"/>
          </a:xfrm>
          <a:prstGeom prst="rect">
            <a:avLst/>
          </a:prstGeom>
          <a:noFill/>
        </p:spPr>
        <p:txBody>
          <a:bodyPr wrap="square" rtlCol="0">
            <a:spAutoFit/>
          </a:bodyPr>
          <a:lstStyle/>
          <a:p>
            <a:r>
              <a:rPr lang="en-US" sz="3600" b="1" dirty="0" smtClean="0">
                <a:solidFill>
                  <a:srgbClr val="FFFF00"/>
                </a:solidFill>
              </a:rPr>
              <a:t>TÌM TÊN CHO TÔI</a:t>
            </a:r>
            <a:endParaRPr lang="en-US" sz="3600" b="1" dirty="0">
              <a:solidFill>
                <a:srgbClr val="FFFF00"/>
              </a:solidFill>
            </a:endParaRPr>
          </a:p>
        </p:txBody>
      </p:sp>
    </p:spTree>
    <p:extLst>
      <p:ext uri="{BB962C8B-B14F-4D97-AF65-F5344CB8AC3E}">
        <p14:creationId xmlns:p14="http://schemas.microsoft.com/office/powerpoint/2010/main" val="315820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par>
                                <p:cTn id="30" presetID="16" presetClass="entr" presetSubtype="21"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par>
                                <p:cTn id="33" presetID="16" presetClass="entr" presetSubtype="21"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xit" presetSubtype="4" fill="hold" grpId="1" nodeType="clickEffect">
                                  <p:stCondLst>
                                    <p:cond delay="0"/>
                                  </p:stCondLst>
                                  <p:childTnLst>
                                    <p:anim calcmode="lin" valueType="num">
                                      <p:cBhvr additive="base">
                                        <p:cTn id="39" dur="500"/>
                                        <p:tgtEl>
                                          <p:spTgt spid="10"/>
                                        </p:tgtEl>
                                        <p:attrNameLst>
                                          <p:attrName>ppt_x</p:attrName>
                                        </p:attrNameLst>
                                      </p:cBhvr>
                                      <p:tavLst>
                                        <p:tav tm="0">
                                          <p:val>
                                            <p:strVal val="ppt_x"/>
                                          </p:val>
                                        </p:tav>
                                        <p:tav tm="100000">
                                          <p:val>
                                            <p:strVal val="ppt_x"/>
                                          </p:val>
                                        </p:tav>
                                      </p:tavLst>
                                    </p:anim>
                                    <p:anim calcmode="lin" valueType="num">
                                      <p:cBhvr additive="base">
                                        <p:cTn id="40" dur="500"/>
                                        <p:tgtEl>
                                          <p:spTgt spid="10"/>
                                        </p:tgtEl>
                                        <p:attrNameLst>
                                          <p:attrName>ppt_y</p:attrName>
                                        </p:attrNameLst>
                                      </p:cBhvr>
                                      <p:tavLst>
                                        <p:tav tm="0">
                                          <p:val>
                                            <p:strVal val="ppt_y"/>
                                          </p:val>
                                        </p:tav>
                                        <p:tav tm="100000">
                                          <p:val>
                                            <p:strVal val="1+ppt_h/2"/>
                                          </p:val>
                                        </p:tav>
                                      </p:tavLst>
                                    </p:anim>
                                    <p:set>
                                      <p:cBhvr>
                                        <p:cTn id="4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49" presetClass="path" presetSubtype="0" accel="50000" decel="50000" fill="hold" nodeType="clickEffect">
                                  <p:stCondLst>
                                    <p:cond delay="0"/>
                                  </p:stCondLst>
                                  <p:childTnLst>
                                    <p:animMotion origin="layout" path="M 1.38778E-17 4.81481E-6 L 0.75339 0.4824 " pathEditMode="relative" rAng="0" ptsTypes="AA">
                                      <p:cBhvr>
                                        <p:cTn id="46" dur="1200" fill="hold"/>
                                        <p:tgtEl>
                                          <p:spTgt spid="8"/>
                                        </p:tgtEl>
                                        <p:attrNameLst>
                                          <p:attrName>ppt_x</p:attrName>
                                          <p:attrName>ppt_y</p:attrName>
                                        </p:attrNameLst>
                                      </p:cBhvr>
                                      <p:rCtr x="37669" y="24120"/>
                                    </p:animMotion>
                                  </p:child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6"/>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0.00117 -0.00209 L 0.26055 0.52477 " pathEditMode="relative" rAng="0" ptsTypes="AA">
                                      <p:cBhvr>
                                        <p:cTn id="51" dur="900" fill="hold"/>
                                        <p:tgtEl>
                                          <p:spTgt spid="6"/>
                                        </p:tgtEl>
                                        <p:attrNameLst>
                                          <p:attrName>ppt_x</p:attrName>
                                          <p:attrName>ppt_y</p:attrName>
                                        </p:attrNameLst>
                                      </p:cBhvr>
                                      <p:rCtr x="12969" y="26343"/>
                                    </p:animMotion>
                                  </p:childTnLst>
                                </p:cTn>
                              </p:par>
                            </p:childTnLst>
                          </p:cTn>
                        </p:par>
                      </p:childTnLst>
                    </p:cTn>
                  </p:par>
                </p:childTnLst>
              </p:cTn>
              <p:nextCondLst>
                <p:cond evt="onClick" delay="0">
                  <p:tgtEl>
                    <p:spTgt spid="6"/>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1.875E-6 4.44444E-6 L -0.2332 0.33425 " pathEditMode="relative" rAng="0" ptsTypes="AA">
                                      <p:cBhvr>
                                        <p:cTn id="56" dur="900" fill="hold"/>
                                        <p:tgtEl>
                                          <p:spTgt spid="7"/>
                                        </p:tgtEl>
                                        <p:attrNameLst>
                                          <p:attrName>ppt_x</p:attrName>
                                          <p:attrName>ppt_y</p:attrName>
                                        </p:attrNameLst>
                                      </p:cBhvr>
                                      <p:rCtr x="-11667" y="16713"/>
                                    </p:animMotion>
                                  </p:childTnLst>
                                </p:cTn>
                              </p:par>
                            </p:childTnLst>
                          </p:cTn>
                        </p:par>
                      </p:childTnLst>
                    </p:cTn>
                  </p:par>
                </p:childTnLst>
              </p:cTn>
              <p:nextCondLst>
                <p:cond evt="onClick" delay="0">
                  <p:tgtEl>
                    <p:spTgt spid="7"/>
                  </p:tgtEl>
                </p:cond>
              </p:nextCondLst>
            </p:seq>
            <p:seq concurrent="1" nextAc="seek">
              <p:cTn id="57" restart="whenNotActive" fill="hold" evtFilter="cancelBubble" nodeType="interactiveSeq">
                <p:stCondLst>
                  <p:cond evt="onClick" delay="0">
                    <p:tgtEl>
                      <p:spTgt spid="9"/>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accel="50000" decel="50000" fill="hold" nodeType="clickEffect">
                                  <p:stCondLst>
                                    <p:cond delay="0"/>
                                  </p:stCondLst>
                                  <p:childTnLst>
                                    <p:animMotion origin="layout" path="M -2.08333E-7 -2.59259E-6 L -0.73932 0.36736 " pathEditMode="relative" rAng="0" ptsTypes="AA">
                                      <p:cBhvr>
                                        <p:cTn id="61" dur="1000" fill="hold"/>
                                        <p:tgtEl>
                                          <p:spTgt spid="9"/>
                                        </p:tgtEl>
                                        <p:attrNameLst>
                                          <p:attrName>ppt_x</p:attrName>
                                          <p:attrName>ppt_y</p:attrName>
                                        </p:attrNameLst>
                                      </p:cBhvr>
                                      <p:rCtr x="-36966" y="18356"/>
                                    </p:animMotion>
                                  </p:childTnLst>
                                </p:cTn>
                              </p:par>
                            </p:childTnLst>
                          </p:cTn>
                        </p:par>
                      </p:childTnLst>
                    </p:cTn>
                  </p:par>
                </p:childTnLst>
              </p:cTn>
              <p:nextCondLst>
                <p:cond evt="onClick" delay="0">
                  <p:tgtEl>
                    <p:spTgt spid="9"/>
                  </p:tgtEl>
                </p:cond>
              </p:nextCondLst>
            </p:seq>
          </p:childTnLst>
        </p:cTn>
      </p:par>
    </p:tnLst>
    <p:bldLst>
      <p:bldP spid="10" grpId="0"/>
      <p:bldP spid="10"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descr="Capture"/>
          <p:cNvPicPr>
            <a:picLocks noGrp="1" noChangeAspect="1"/>
          </p:cNvPicPr>
          <p:nvPr>
            <p:ph idx="1"/>
          </p:nvPr>
        </p:nvPicPr>
        <p:blipFill rotWithShape="1">
          <a:blip r:embed="rId2"/>
          <a:srcRect l="50772" t="1041"/>
          <a:stretch/>
        </p:blipFill>
        <p:spPr>
          <a:xfrm>
            <a:off x="3879273" y="789712"/>
            <a:ext cx="4437322" cy="5272232"/>
          </a:xfrm>
          <a:prstGeom prst="rect">
            <a:avLst/>
          </a:prstGeom>
        </p:spPr>
      </p:pic>
      <p:sp>
        <p:nvSpPr>
          <p:cNvPr id="4" name="Cloud Callout 3"/>
          <p:cNvSpPr/>
          <p:nvPr/>
        </p:nvSpPr>
        <p:spPr>
          <a:xfrm>
            <a:off x="741218" y="2696845"/>
            <a:ext cx="2369128" cy="1186815"/>
          </a:xfrm>
          <a:prstGeom prst="cloudCallout">
            <a:avLst>
              <a:gd name="adj1" fmla="val 120931"/>
              <a:gd name="adj2" fmla="val 5888"/>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endParaRPr lang="en-US" sz="2800" dirty="0">
              <a:latin typeface="Times New Roman" panose="02020603050405020304" pitchFamily="18" charset="0"/>
              <a:cs typeface="Times New Roman" panose="02020603050405020304" pitchFamily="18" charset="0"/>
            </a:endParaRPr>
          </a:p>
        </p:txBody>
      </p:sp>
      <p:sp>
        <p:nvSpPr>
          <p:cNvPr id="5" name="Cloud Callout 4"/>
          <p:cNvSpPr/>
          <p:nvPr/>
        </p:nvSpPr>
        <p:spPr>
          <a:xfrm>
            <a:off x="7677000" y="3570546"/>
            <a:ext cx="4130937" cy="1186815"/>
          </a:xfrm>
          <a:prstGeom prst="cloudCallout">
            <a:avLst>
              <a:gd name="adj1" fmla="val -57506"/>
              <a:gd name="adj2" fmla="val 111389"/>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endParaRPr lang="en-US" sz="2800" dirty="0">
              <a:latin typeface="Times New Roman" panose="02020603050405020304" pitchFamily="18" charset="0"/>
              <a:cs typeface="Times New Roman" panose="02020603050405020304" pitchFamily="18" charset="0"/>
            </a:endParaRPr>
          </a:p>
        </p:txBody>
      </p:sp>
      <p:sp>
        <p:nvSpPr>
          <p:cNvPr id="6" name="Cloud Callout 5"/>
          <p:cNvSpPr/>
          <p:nvPr/>
        </p:nvSpPr>
        <p:spPr>
          <a:xfrm>
            <a:off x="8959560" y="454747"/>
            <a:ext cx="2779109" cy="1186815"/>
          </a:xfrm>
          <a:prstGeom prst="cloudCallout">
            <a:avLst>
              <a:gd name="adj1" fmla="val -95485"/>
              <a:gd name="adj2" fmla="val 14562"/>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endParaRPr lang="en-US" sz="2800" dirty="0">
              <a:latin typeface="Times New Roman" panose="02020603050405020304" pitchFamily="18" charset="0"/>
              <a:cs typeface="Times New Roman" panose="02020603050405020304" pitchFamily="18" charset="0"/>
            </a:endParaRPr>
          </a:p>
        </p:txBody>
      </p:sp>
      <p:sp>
        <p:nvSpPr>
          <p:cNvPr id="8" name="Cloud Callout 7"/>
          <p:cNvSpPr/>
          <p:nvPr/>
        </p:nvSpPr>
        <p:spPr>
          <a:xfrm>
            <a:off x="284019" y="4875129"/>
            <a:ext cx="3283527" cy="1186815"/>
          </a:xfrm>
          <a:prstGeom prst="cloudCallout">
            <a:avLst>
              <a:gd name="adj1" fmla="val 63299"/>
              <a:gd name="adj2" fmla="val -94507"/>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smtClean="0">
                <a:latin typeface="Times New Roman" panose="02020603050405020304" pitchFamily="18" charset="0"/>
                <a:cs typeface="Times New Roman" panose="02020603050405020304" pitchFamily="18" charset="0"/>
              </a:rPr>
              <a:t>Tranh</a:t>
            </a:r>
            <a:r>
              <a:rPr lang="en-US" sz="2400" dirty="0" smtClean="0">
                <a:latin typeface="Times New Roman" panose="02020603050405020304" pitchFamily="18" charset="0"/>
                <a:cs typeface="Times New Roman" panose="02020603050405020304" pitchFamily="18" charset="0"/>
              </a:rPr>
              <a:t> minh </a:t>
            </a:r>
            <a:r>
              <a:rPr lang="en-US" sz="2400" dirty="0" err="1" smtClean="0">
                <a:latin typeface="Times New Roman" panose="02020603050405020304" pitchFamily="18" charset="0"/>
                <a:cs typeface="Times New Roman" panose="02020603050405020304" pitchFamily="18" charset="0"/>
              </a:rPr>
              <a:t>họa</a:t>
            </a:r>
            <a:endParaRPr lang="en-US" sz="2400" dirty="0">
              <a:latin typeface="Times New Roman" panose="02020603050405020304" pitchFamily="18" charset="0"/>
              <a:cs typeface="Times New Roman" panose="02020603050405020304" pitchFamily="18" charset="0"/>
            </a:endParaRPr>
          </a:p>
        </p:txBody>
      </p:sp>
      <p:sp>
        <p:nvSpPr>
          <p:cNvPr id="2" name="Rectangle 1"/>
          <p:cNvSpPr/>
          <p:nvPr/>
        </p:nvSpPr>
        <p:spPr>
          <a:xfrm>
            <a:off x="6747164" y="1048156"/>
            <a:ext cx="874422" cy="33729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097934" y="5564738"/>
            <a:ext cx="1523652" cy="497206"/>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835236" y="1472911"/>
            <a:ext cx="1163781" cy="591415"/>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668981" y="2345809"/>
            <a:ext cx="2673927" cy="1949104"/>
          </a:xfrm>
          <a:prstGeom prst="ellipse">
            <a:avLst/>
          </a:prstGeom>
          <a:noFill/>
          <a:ln w="57150">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loud Callout 10"/>
          <p:cNvSpPr/>
          <p:nvPr/>
        </p:nvSpPr>
        <p:spPr>
          <a:xfrm>
            <a:off x="284019" y="581803"/>
            <a:ext cx="2781300" cy="1186815"/>
          </a:xfrm>
          <a:prstGeom prst="cloudCallout">
            <a:avLst>
              <a:gd name="adj1" fmla="val 111553"/>
              <a:gd name="adj2" fmla="val 46746"/>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chủ</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đề</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8892758"/>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2"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2"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2"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2"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fltVal val="0"/>
                                          </p:val>
                                        </p:tav>
                                        <p:tav tm="100000">
                                          <p:val>
                                            <p:strVal val="#ppt_h"/>
                                          </p:val>
                                        </p:tav>
                                      </p:tavLst>
                                    </p:anim>
                                    <p:animEffect transition="in" filter="fad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Effect transition="in" filter="fade">
                                      <p:cBhvr>
                                        <p:cTn id="57" dur="500"/>
                                        <p:tgtEl>
                                          <p:spTgt spid="10"/>
                                        </p:tgtEl>
                                      </p:cBhvr>
                                    </p:animEffect>
                                  </p:childTnLst>
                                </p:cTn>
                              </p:par>
                              <p:par>
                                <p:cTn id="58" presetID="53" presetClass="entr" presetSubtype="16" fill="hold" grpId="1" nodeType="with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p:cTn id="60" dur="500" fill="hold"/>
                                        <p:tgtEl>
                                          <p:spTgt spid="11"/>
                                        </p:tgtEl>
                                        <p:attrNameLst>
                                          <p:attrName>ppt_w</p:attrName>
                                        </p:attrNameLst>
                                      </p:cBhvr>
                                      <p:tavLst>
                                        <p:tav tm="0">
                                          <p:val>
                                            <p:fltVal val="0"/>
                                          </p:val>
                                        </p:tav>
                                        <p:tav tm="100000">
                                          <p:val>
                                            <p:strVal val="#ppt_w"/>
                                          </p:val>
                                        </p:tav>
                                      </p:tavLst>
                                    </p:anim>
                                    <p:anim calcmode="lin" valueType="num">
                                      <p:cBhvr>
                                        <p:cTn id="61" dur="500" fill="hold"/>
                                        <p:tgtEl>
                                          <p:spTgt spid="11"/>
                                        </p:tgtEl>
                                        <p:attrNameLst>
                                          <p:attrName>ppt_h</p:attrName>
                                        </p:attrNameLst>
                                      </p:cBhvr>
                                      <p:tavLst>
                                        <p:tav tm="0">
                                          <p:val>
                                            <p:fltVal val="0"/>
                                          </p:val>
                                        </p:tav>
                                        <p:tav tm="100000">
                                          <p:val>
                                            <p:strVal val="#ppt_h"/>
                                          </p:val>
                                        </p:tav>
                                      </p:tavLst>
                                    </p:anim>
                                    <p:animEffect transition="in" filter="fade">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4" grpId="2" animBg="1"/>
      <p:bldP spid="5" grpId="1" animBg="1"/>
      <p:bldP spid="5" grpId="2" animBg="1"/>
      <p:bldP spid="6" grpId="1" animBg="1"/>
      <p:bldP spid="6" grpId="2" animBg="1"/>
      <p:bldP spid="8" grpId="1" animBg="1"/>
      <p:bldP spid="8" grpId="2" animBg="1"/>
      <p:bldP spid="2" grpId="0" animBg="1"/>
      <p:bldP spid="9" grpId="0" animBg="1"/>
      <p:bldP spid="10" grpId="0" animBg="1"/>
      <p:bldP spid="7" grpId="0" animBg="1"/>
      <p:bldP spid="11" grpId="0" animBg="1"/>
      <p:bldP spid="1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a:t>
            </a:r>
          </a:p>
        </p:txBody>
      </p:sp>
      <p:pic>
        <p:nvPicPr>
          <p:cNvPr id="4" name="Content Placeholder 3"/>
          <p:cNvPicPr>
            <a:picLocks noGrp="1" noChangeAspect="1"/>
          </p:cNvPicPr>
          <p:nvPr>
            <p:ph idx="1"/>
          </p:nvPr>
        </p:nvPicPr>
        <p:blipFill>
          <a:blip r:embed="rId3"/>
          <a:stretch>
            <a:fillRect/>
          </a:stretch>
        </p:blipFill>
        <p:spPr>
          <a:xfrm>
            <a:off x="175260" y="365125"/>
            <a:ext cx="662940" cy="655320"/>
          </a:xfrm>
          <a:prstGeom prst="rect">
            <a:avLst/>
          </a:prstGeom>
        </p:spPr>
      </p:pic>
      <p:sp>
        <p:nvSpPr>
          <p:cNvPr id="5" name="Text Box 4"/>
          <p:cNvSpPr txBox="1"/>
          <p:nvPr/>
        </p:nvSpPr>
        <p:spPr>
          <a:xfrm>
            <a:off x="1206500" y="375285"/>
            <a:ext cx="9138920" cy="58356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1. Sắp xếp các từ ngữ sau vào nhóm thích hợp?</a:t>
            </a:r>
          </a:p>
        </p:txBody>
      </p:sp>
      <p:pic>
        <p:nvPicPr>
          <p:cNvPr id="6" name="Picture 5"/>
          <p:cNvPicPr>
            <a:picLocks noChangeAspect="1"/>
          </p:cNvPicPr>
          <p:nvPr/>
        </p:nvPicPr>
        <p:blipFill>
          <a:blip r:embed="rId4"/>
          <a:stretch>
            <a:fillRect/>
          </a:stretch>
        </p:blipFill>
        <p:spPr>
          <a:xfrm>
            <a:off x="1529080" y="1339215"/>
            <a:ext cx="8881745" cy="3926205"/>
          </a:xfrm>
          <a:prstGeom prst="rect">
            <a:avLst/>
          </a:prstGeom>
        </p:spPr>
      </p:pic>
      <p:cxnSp>
        <p:nvCxnSpPr>
          <p:cNvPr id="7" name="Straight Arrow Connector 6"/>
          <p:cNvCxnSpPr/>
          <p:nvPr/>
        </p:nvCxnSpPr>
        <p:spPr>
          <a:xfrm>
            <a:off x="2900045" y="2312670"/>
            <a:ext cx="629285" cy="2038985"/>
          </a:xfrm>
          <a:prstGeom prst="straightConnector1">
            <a:avLst/>
          </a:prstGeom>
          <a:ln w="34925">
            <a:tailEnd type="arrow" w="med" len="med"/>
          </a:ln>
        </p:spPr>
        <p:style>
          <a:lnRef idx="3">
            <a:schemeClr val="accent1"/>
          </a:lnRef>
          <a:fillRef idx="0">
            <a:schemeClr val="accent1"/>
          </a:fillRef>
          <a:effectRef idx="2">
            <a:schemeClr val="accent1"/>
          </a:effectRef>
          <a:fontRef idx="minor">
            <a:schemeClr val="tx1"/>
          </a:fontRef>
        </p:style>
      </p:cxnSp>
      <p:cxnSp>
        <p:nvCxnSpPr>
          <p:cNvPr id="8" name="Straight Arrow Connector 7"/>
          <p:cNvCxnSpPr/>
          <p:nvPr/>
        </p:nvCxnSpPr>
        <p:spPr>
          <a:xfrm flipH="1">
            <a:off x="3589655" y="2434590"/>
            <a:ext cx="1947545" cy="194691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3711575" y="2616835"/>
            <a:ext cx="5031105" cy="168402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360545" y="3793490"/>
            <a:ext cx="4149090" cy="588010"/>
          </a:xfrm>
          <a:prstGeom prst="straightConnector1">
            <a:avLst/>
          </a:prstGeom>
          <a:ln w="31750">
            <a:tailEnd type="arrow" w="med" len="med"/>
          </a:ln>
        </p:spPr>
        <p:style>
          <a:lnRef idx="3">
            <a:schemeClr val="accent2"/>
          </a:lnRef>
          <a:fillRef idx="0">
            <a:schemeClr val="accent2"/>
          </a:fillRef>
          <a:effectRef idx="2">
            <a:schemeClr val="accent2"/>
          </a:effectRef>
          <a:fontRef idx="minor">
            <a:schemeClr val="tx1"/>
          </a:fontRef>
        </p:style>
      </p:cxnSp>
      <p:cxnSp>
        <p:nvCxnSpPr>
          <p:cNvPr id="11" name="Straight Arrow Connector 10"/>
          <p:cNvCxnSpPr/>
          <p:nvPr/>
        </p:nvCxnSpPr>
        <p:spPr>
          <a:xfrm>
            <a:off x="7870190" y="3630930"/>
            <a:ext cx="699770" cy="720725"/>
          </a:xfrm>
          <a:prstGeom prst="straightConnector1">
            <a:avLst/>
          </a:prstGeom>
          <a:ln w="34925">
            <a:tailEnd type="arrow" w="med" len="med"/>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heckerboard(across)">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2. Nói tiếp để hoàn thành câu</a:t>
            </a:r>
          </a:p>
        </p:txBody>
      </p:sp>
      <p:sp>
        <p:nvSpPr>
          <p:cNvPr id="3" name="Content Placeholder 2"/>
          <p:cNvSpPr>
            <a:spLocks noGrp="1"/>
          </p:cNvSpPr>
          <p:nvPr>
            <p:ph idx="1"/>
          </p:nvPr>
        </p:nvSpPr>
        <p:spPr/>
        <p:txBody>
          <a:bodyPr/>
          <a:lstStyle/>
          <a:p>
            <a:pPr marL="0" indent="0">
              <a:buNone/>
            </a:pPr>
            <a:r>
              <a:rPr lang="en-US" sz="4000" dirty="0">
                <a:latin typeface="Times New Roman" panose="02020603050405020304" pitchFamily="18" charset="0"/>
                <a:cs typeface="Times New Roman" panose="02020603050405020304" pitchFamily="18" charset="0"/>
              </a:rPr>
              <a:t>a. </a:t>
            </a:r>
            <a:r>
              <a:rPr lang="en-US" sz="4000" dirty="0" err="1">
                <a:latin typeface="Times New Roman" panose="02020603050405020304" pitchFamily="18" charset="0"/>
                <a:cs typeface="Times New Roman" panose="02020603050405020304" pitchFamily="18" charset="0"/>
              </a:rPr>
              <a:t>Tên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đặt</a:t>
            </a:r>
            <a:r>
              <a:rPr lang="en-US" sz="4000" dirty="0">
                <a:latin typeface="Times New Roman" panose="02020603050405020304" pitchFamily="18" charset="0"/>
                <a:cs typeface="Times New Roman" panose="02020603050405020304" pitchFamily="18" charset="0"/>
              </a:rPr>
              <a:t> ở (.....)</a:t>
            </a:r>
          </a:p>
          <a:p>
            <a:pPr marL="0" indent="0">
              <a:buNone/>
            </a:pPr>
            <a:r>
              <a:rPr lang="en-US" sz="4000" dirty="0">
                <a:latin typeface="Times New Roman" panose="02020603050405020304" pitchFamily="18" charset="0"/>
                <a:cs typeface="Times New Roman" panose="02020603050405020304" pitchFamily="18" charset="0"/>
              </a:rPr>
              <a:t>b. </a:t>
            </a:r>
            <a:r>
              <a:rPr lang="en-US" sz="4000" dirty="0" err="1">
                <a:latin typeface="Times New Roman" panose="02020603050405020304" pitchFamily="18" charset="0"/>
                <a:cs typeface="Times New Roman" panose="02020603050405020304" pitchFamily="18" charset="0"/>
              </a:rPr>
              <a:t>Tên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đặt</a:t>
            </a:r>
            <a:r>
              <a:rPr lang="en-US" sz="4000" dirty="0">
                <a:latin typeface="Times New Roman" panose="02020603050405020304" pitchFamily="18" charset="0"/>
                <a:cs typeface="Times New Roman" panose="02020603050405020304" pitchFamily="18" charset="0"/>
              </a:rPr>
              <a:t> ở (.......)</a:t>
            </a:r>
          </a:p>
        </p:txBody>
      </p:sp>
      <p:sp>
        <p:nvSpPr>
          <p:cNvPr id="4" name="Text Box 3"/>
          <p:cNvSpPr txBox="1"/>
          <p:nvPr/>
        </p:nvSpPr>
        <p:spPr>
          <a:xfrm>
            <a:off x="6764655" y="1825625"/>
            <a:ext cx="5243195" cy="706755"/>
          </a:xfrm>
          <a:prstGeom prst="rect">
            <a:avLst/>
          </a:prstGeom>
          <a:noFill/>
        </p:spPr>
        <p:txBody>
          <a:bodyPr wrap="square" rtlCol="0">
            <a:spAutoFit/>
          </a:bodyPr>
          <a:lstStyle/>
          <a:p>
            <a:r>
              <a:rPr lang="en-US" sz="4000">
                <a:solidFill>
                  <a:srgbClr val="C00000"/>
                </a:solidFill>
                <a:latin typeface="Times New Roman" panose="02020603050405020304" pitchFamily="18" charset="0"/>
                <a:cs typeface="Times New Roman" panose="02020603050405020304" pitchFamily="18" charset="0"/>
              </a:rPr>
              <a:t>khoảng giữa bìa sách</a:t>
            </a:r>
          </a:p>
        </p:txBody>
      </p:sp>
      <p:sp>
        <p:nvSpPr>
          <p:cNvPr id="5" name="Text Box 4"/>
          <p:cNvSpPr txBox="1"/>
          <p:nvPr/>
        </p:nvSpPr>
        <p:spPr>
          <a:xfrm>
            <a:off x="7393305" y="2463105"/>
            <a:ext cx="5243195" cy="706755"/>
          </a:xfrm>
          <a:prstGeom prst="rect">
            <a:avLst/>
          </a:prstGeom>
          <a:noFill/>
        </p:spPr>
        <p:txBody>
          <a:bodyPr wrap="square" rtlCol="0">
            <a:spAutoFit/>
          </a:bodyPr>
          <a:lstStyle/>
          <a:p>
            <a:r>
              <a:rPr lang="en-US" sz="4000" dirty="0" err="1">
                <a:solidFill>
                  <a:srgbClr val="C00000"/>
                </a:solidFill>
                <a:latin typeface="Times New Roman" panose="02020603050405020304" pitchFamily="18" charset="0"/>
                <a:cs typeface="Times New Roman" panose="02020603050405020304" pitchFamily="18" charset="0"/>
              </a:rPr>
              <a:t>phía</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trên</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của</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bìa</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sách</a:t>
            </a:r>
            <a:endParaRPr lang="en-US" sz="40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spTree>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ướng dẫn viết - 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199900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grpSp>
        <p:nvGrpSpPr>
          <p:cNvPr id="23" name="组合 22"/>
          <p:cNvGrpSpPr/>
          <p:nvPr/>
        </p:nvGrpSpPr>
        <p:grpSpPr>
          <a:xfrm>
            <a:off x="10281636" y="4648835"/>
            <a:ext cx="1715737" cy="1962272"/>
            <a:chOff x="8194080" y="3408873"/>
            <a:chExt cx="2724693" cy="3182549"/>
          </a:xfrm>
        </p:grpSpPr>
        <p:pic>
          <p:nvPicPr>
            <p:cNvPr id="18" name="图片 17"/>
            <p:cNvPicPr>
              <a:picLocks noChangeAspect="1"/>
            </p:cNvPicPr>
            <p:nvPr/>
          </p:nvPicPr>
          <p:blipFill rotWithShape="1">
            <a:blip r:embed="rId5"/>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6"/>
            <a:stretch>
              <a:fillRect/>
            </a:stretch>
          </p:blipFill>
          <p:spPr>
            <a:xfrm>
              <a:off x="9445250" y="3408873"/>
              <a:ext cx="1473523" cy="1473563"/>
            </a:xfrm>
            <a:prstGeom prst="rect">
              <a:avLst/>
            </a:prstGeom>
          </p:spPr>
        </p:pic>
      </p:grpSp>
      <p:pic>
        <p:nvPicPr>
          <p:cNvPr id="10" name="图片 9"/>
          <p:cNvPicPr>
            <a:picLocks noChangeAspect="1"/>
          </p:cNvPicPr>
          <p:nvPr/>
        </p:nvPicPr>
        <p:blipFill rotWithShape="1">
          <a:blip r:embed="rId7"/>
          <a:srcRect l="46256" t="-41660" r="-22977" b="41660"/>
          <a:stretch>
            <a:fillRect/>
          </a:stretch>
        </p:blipFill>
        <p:spPr>
          <a:xfrm>
            <a:off x="247650" y="5041900"/>
            <a:ext cx="1512570" cy="1569085"/>
          </a:xfrm>
          <a:prstGeom prst="rect">
            <a:avLst/>
          </a:prstGeom>
        </p:spPr>
      </p:pic>
      <p:pic>
        <p:nvPicPr>
          <p:cNvPr id="3" name="chu G">
            <a:hlinkClick r:id="" action="ppaction://media"/>
          </p:cNvPr>
          <p:cNvPicPr>
            <a:picLocks noGrp="1"/>
          </p:cNvPicPr>
          <p:nvPr>
            <p:ph sz="half" idx="2"/>
            <a:videoFile r:link="rId2"/>
            <p:extLst>
              <p:ext uri="{DAA4B4D4-6D71-4841-9C94-3DE7FCFB9230}">
                <p14:media xmlns:p14="http://schemas.microsoft.com/office/powerpoint/2010/main" r:embed="rId1"/>
              </p:ext>
            </p:extLst>
          </p:nvPr>
        </p:nvPicPr>
        <p:blipFill>
          <a:blip r:embed="rId8"/>
          <a:stretch>
            <a:fillRect/>
          </a:stretch>
        </p:blipFill>
        <p:spPr>
          <a:xfrm>
            <a:off x="3039110" y="241300"/>
            <a:ext cx="6428105" cy="5916930"/>
          </a:xfrm>
          <a:prstGeom prst="rect">
            <a:avLst/>
          </a:prstGeom>
        </p:spPr>
      </p:pic>
      <p:sp>
        <p:nvSpPr>
          <p:cNvPr id="4" name="Content Placeholder 3">
            <a:extLst>
              <a:ext uri="{FF2B5EF4-FFF2-40B4-BE49-F238E27FC236}">
                <a16:creationId xmlns:a16="http://schemas.microsoft.com/office/drawing/2014/main" id="{A286FAF6-B17C-4FE5-8083-4D233FE19F17}"/>
              </a:ext>
            </a:extLst>
          </p:cNvPr>
          <p:cNvSpPr>
            <a:spLocks noGrp="1"/>
          </p:cNvSpPr>
          <p:nvPr>
            <p:ph sz="half" idx="1"/>
          </p:nvPr>
        </p:nvSpPr>
        <p:spPr/>
        <p:txBody>
          <a:bodyPr/>
          <a:lstStyle/>
          <a:p>
            <a:endParaRPr lang="en-GB"/>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8"/>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114300" y="1913600"/>
            <a:ext cx="12077700" cy="3333750"/>
          </a:xfrm>
          <a:prstGeom prst="rect">
            <a:avLst/>
          </a:prstGeom>
          <a:noFill/>
          <a:ln>
            <a:noFill/>
          </a:ln>
        </p:spPr>
      </p:pic>
      <p:sp>
        <p:nvSpPr>
          <p:cNvPr id="19462" name="TextBox 8"/>
          <p:cNvSpPr txBox="1"/>
          <p:nvPr/>
        </p:nvSpPr>
        <p:spPr>
          <a:xfrm>
            <a:off x="1015365" y="298513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Gần mực thì đen gần đèn </a:t>
            </a:r>
            <a:r>
              <a:rPr kumimoji="0" lang="en-US" altLang="en-US" sz="4000" b="1" i="0" u="none" strike="noStrike" kern="1200" cap="none" spc="0" normalizeH="0" baseline="0" noProof="0">
                <a:ln>
                  <a:noFill/>
                </a:ln>
                <a:solidFill>
                  <a:srgbClr val="0000FF"/>
                </a:solidFill>
                <a:effectLst/>
                <a:uLnTx/>
                <a:uFillTx/>
                <a:latin typeface="HP001 4 hàng" panose="020B0603050302020204" pitchFamily="34" charset="0"/>
                <a:ea typeface="+mn-ea"/>
                <a:cs typeface="+mn-cs"/>
              </a:rPr>
              <a:t>thì </a:t>
            </a: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sang.</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2" name="Rounded Rectangle 1"/>
          <p:cNvSpPr/>
          <p:nvPr/>
        </p:nvSpPr>
        <p:spPr>
          <a:xfrm>
            <a:off x="570230" y="410210"/>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Arial-Rounded" panose="020B0500000000000000" pitchFamily="34" charset="0"/>
                <a:ea typeface="+mn-ea"/>
                <a:cs typeface="Arial-Rounded" panose="020B0500000000000000" pitchFamily="34" charset="0"/>
              </a:rPr>
              <a:t>Viết từ ứng dụng</a:t>
            </a:r>
          </a:p>
        </p:txBody>
      </p:sp>
      <p:sp>
        <p:nvSpPr>
          <p:cNvPr id="3" name="Text Box 2"/>
          <p:cNvSpPr txBox="1"/>
          <p:nvPr/>
        </p:nvSpPr>
        <p:spPr>
          <a:xfrm rot="1140000">
            <a:off x="1310640" y="2710815"/>
            <a:ext cx="311785" cy="229870"/>
          </a:xfrm>
          <a:prstGeom prst="rect">
            <a:avLst/>
          </a:prstGeom>
          <a:noFill/>
        </p:spPr>
        <p:txBody>
          <a:bodyPr wrap="square" rtlCol="0">
            <a:spAutoFit/>
          </a:bodyPr>
          <a:lstStyle/>
          <a:p>
            <a:r>
              <a:rPr lang="en-US" sz="900" b="1">
                <a:solidFill>
                  <a:schemeClr val="accent1"/>
                </a:solidFill>
                <a:effectLst>
                  <a:outerShdw blurRad="38100" dist="25400" dir="5400000" algn="ctr" rotWithShape="0">
                    <a:srgbClr val="6E747A">
                      <a:alpha val="43000"/>
                    </a:srgbClr>
                  </a:outerShdw>
                </a:effectLst>
              </a:rPr>
              <a:t>/</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4</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0" name="Picture 9">
            <a:extLst>
              <a:ext uri="{FF2B5EF4-FFF2-40B4-BE49-F238E27FC236}">
                <a16:creationId xmlns:a16="http://schemas.microsoft.com/office/drawing/2014/main" id="{49E9457F-AB95-4CF7-87C5-7CBF7284B5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8840" y="1614805"/>
            <a:ext cx="7257415" cy="362839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7295679" y="3248812"/>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Nói và nghe</a:t>
            </a:r>
          </a:p>
        </p:txBody>
      </p:sp>
    </p:spTree>
  </p:cSld>
  <p:clrMapOvr>
    <a:masterClrMapping/>
  </p:clrMapOvr>
  <p:transition advClick="0">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1105535"/>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defRPr/>
            </a:pP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 panose="020B0604020202020204" pitchFamily="34" charset="0"/>
                <a:cs typeface="Arial-Rounded" panose="020B0500000000000000" pitchFamily="34" charset="0"/>
              </a:rPr>
              <a:t>Nghe kể chuyện</a:t>
            </a: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5956647"/>
      </p:ext>
    </p:extLst>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endParaRPr lang="en-US"/>
          </a:p>
        </p:txBody>
      </p:sp>
      <p:pic>
        <p:nvPicPr>
          <p:cNvPr id="2" name="Content Placeholder 1" descr="Capture"/>
          <p:cNvPicPr>
            <a:picLocks noGrp="1" noChangeAspect="1"/>
          </p:cNvPicPr>
          <p:nvPr>
            <p:ph idx="1"/>
          </p:nvPr>
        </p:nvPicPr>
        <p:blipFill>
          <a:blip r:embed="rId3"/>
          <a:stretch>
            <a:fillRect/>
          </a:stretch>
        </p:blipFill>
        <p:spPr>
          <a:xfrm>
            <a:off x="2969374" y="1731963"/>
            <a:ext cx="6243726" cy="40592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a:p>
        </p:txBody>
      </p:sp>
      <p:pic>
        <p:nvPicPr>
          <p:cNvPr id="4" name="Content Placeholder 3"/>
          <p:cNvPicPr>
            <a:picLocks noGrp="1" noChangeAspect="1"/>
          </p:cNvPicPr>
          <p:nvPr>
            <p:ph idx="1"/>
          </p:nvPr>
        </p:nvPicPr>
        <p:blipFill>
          <a:blip r:embed="rId3"/>
          <a:stretch>
            <a:fillRect/>
          </a:stretch>
        </p:blipFill>
        <p:spPr>
          <a:xfrm>
            <a:off x="3032517" y="1731963"/>
            <a:ext cx="6117441" cy="40592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2090420"/>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defRPr/>
            </a:pP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 panose="020B0604020202020204" pitchFamily="34" charset="0"/>
                <a:cs typeface="Arial-Rounded" panose="020B0500000000000000" pitchFamily="34" charset="0"/>
              </a:rPr>
              <a:t>Kể lại chuyện theo tranh</a:t>
            </a:r>
          </a:p>
        </p:txBody>
      </p:sp>
      <p:pic>
        <p:nvPicPr>
          <p:cNvPr id="5" name="Picture 4">
            <a:extLst>
              <a:ext uri="{FF2B5EF4-FFF2-40B4-BE49-F238E27FC236}">
                <a16:creationId xmlns:a16="http://schemas.microsoft.com/office/drawing/2014/main" id="{7AC37446-27FC-4A87-A08D-C23613CB2E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p:cNvPicPr>
            <a:picLocks noChangeAspect="1"/>
          </p:cNvPicPr>
          <p:nvPr/>
        </p:nvPicPr>
        <p:blipFill>
          <a:blip r:embed="rId4"/>
          <a:stretch>
            <a:fillRect/>
          </a:stretch>
        </p:blipFill>
        <p:spPr>
          <a:xfrm>
            <a:off x="0" y="160867"/>
            <a:ext cx="11432117" cy="6697133"/>
          </a:xfrm>
          <a:prstGeom prst="rect">
            <a:avLst/>
          </a:prstGeom>
          <a:noFill/>
          <a:ln w="9525">
            <a:noFill/>
          </a:ln>
        </p:spPr>
      </p:pic>
      <p:sp>
        <p:nvSpPr>
          <p:cNvPr id="8198" name="文本框 8197"/>
          <p:cNvSpPr txBox="1"/>
          <p:nvPr/>
        </p:nvSpPr>
        <p:spPr>
          <a:xfrm>
            <a:off x="5283200" y="2514600"/>
            <a:ext cx="5181600" cy="1543050"/>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SimSun" panose="02010600030101010101" pitchFamily="2" charset="-122"/>
                <a:cs typeface="Arial-Rounded" panose="020B0500000000000000" pitchFamily="34" charset="0"/>
              </a:rPr>
              <a:t>Trả lời câu hỏi kể chuyện theo tranh qua trò chơi “Hộp quà bí ẩn”</a:t>
            </a:r>
          </a:p>
        </p:txBody>
      </p:sp>
      <p:sp>
        <p:nvSpPr>
          <p:cNvPr id="8200" name="文本框 8199"/>
          <p:cNvSpPr txBox="1"/>
          <p:nvPr/>
        </p:nvSpPr>
        <p:spPr>
          <a:xfrm>
            <a:off x="406400" y="2209800"/>
            <a:ext cx="3352800" cy="640715"/>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defRPr/>
            </a:pPr>
            <a:r>
              <a:rPr kumimoji="0" lang="en-US" altLang="zh-CN" sz="3735" b="0" i="0" u="none" strike="noStrike" kern="1200" cap="none" spc="0" normalizeH="0" baseline="0" noProof="0" dirty="0">
                <a:ln>
                  <a:noFill/>
                </a:ln>
                <a:solidFill>
                  <a:prstClr val="black"/>
                </a:solidFill>
                <a:effectLst/>
                <a:uLnTx/>
                <a:uFillTx/>
                <a:latin typeface="Arial-Rounded" panose="020B0500000000000000" pitchFamily="34" charset="0"/>
                <a:ea typeface="SimSun" panose="02010600030101010101" pitchFamily="2" charset="-122"/>
                <a:cs typeface="Arial-Rounded" panose="020B0500000000000000" pitchFamily="34" charset="0"/>
              </a:rPr>
              <a:t>Cùng bạn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8200">
                                            <p:txEl>
                                              <p:pRg st="0" end="0"/>
                                            </p:txEl>
                                          </p:spTgt>
                                        </p:tgtEl>
                                        <p:attrNameLst>
                                          <p:attrName>style.visibility</p:attrName>
                                        </p:attrNameLst>
                                      </p:cBhvr>
                                      <p:to>
                                        <p:strVal val="visible"/>
                                      </p:to>
                                    </p:set>
                                    <p:anim calcmode="discrete" valueType="clr">
                                      <p:cBhvr override="childStyle">
                                        <p:cTn id="14" dur="80"/>
                                        <p:tgtEl>
                                          <p:spTgt spid="820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200">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200">
                                            <p:txEl>
                                              <p:pRg st="0" end="0"/>
                                            </p:txEl>
                                          </p:spTgt>
                                        </p:tgtEl>
                                        <p:attrNameLst>
                                          <p:attrName>fill.type</p:attrName>
                                        </p:attrNameLst>
                                      </p:cBhvr>
                                      <p:to>
                                        <p:strVal val="solid"/>
                                      </p:to>
                                    </p:set>
                                  </p:childTnLst>
                                </p:cTn>
                              </p:par>
                            </p:childTnLst>
                          </p:cTn>
                        </p:par>
                        <p:par>
                          <p:cTn id="17" fill="hold">
                            <p:stCondLst>
                              <p:cond delay="136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8198">
                                            <p:txEl>
                                              <p:pRg st="0" end="0"/>
                                            </p:txEl>
                                          </p:spTgt>
                                        </p:tgtEl>
                                        <p:attrNameLst>
                                          <p:attrName>style.visibility</p:attrName>
                                        </p:attrNameLst>
                                      </p:cBhvr>
                                      <p:to>
                                        <p:strVal val="visible"/>
                                      </p:to>
                                    </p:set>
                                    <p:anim calcmode="discrete" valueType="clr">
                                      <p:cBhvr override="childStyle">
                                        <p:cTn id="20" dur="80"/>
                                        <p:tgtEl>
                                          <p:spTgt spid="8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198">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819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P spid="8200"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0"/>
          <p:cNvSpPr/>
          <p:nvPr/>
        </p:nvSpPr>
        <p:spPr>
          <a:xfrm>
            <a:off x="0" y="1839384"/>
            <a:ext cx="12192000" cy="1143000"/>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55" name="Rectangle 29"/>
          <p:cNvSpPr/>
          <p:nvPr/>
        </p:nvSpPr>
        <p:spPr>
          <a:xfrm>
            <a:off x="0" y="5156200"/>
            <a:ext cx="12192000" cy="1140884"/>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a:hlinkClick r:id="rId4" action="ppaction://hlinksldjump">
              <a:snd r:embed="rId5" name="chimes.wav"/>
            </a:hlinkClick>
          </p:cNvPr>
          <p:cNvPicPr>
            <a:picLocks noChangeAspect="1"/>
          </p:cNvPicPr>
          <p:nvPr/>
        </p:nvPicPr>
        <p:blipFill>
          <a:blip r:embed="rId6"/>
          <a:stretch>
            <a:fillRect/>
          </a:stretch>
        </p:blipFill>
        <p:spPr>
          <a:xfrm>
            <a:off x="410845" y="889000"/>
            <a:ext cx="1968500" cy="1744133"/>
          </a:xfrm>
          <a:prstGeom prst="rect">
            <a:avLst/>
          </a:prstGeom>
          <a:noFill/>
          <a:ln w="9525">
            <a:noFill/>
          </a:ln>
        </p:spPr>
      </p:pic>
      <p:pic>
        <p:nvPicPr>
          <p:cNvPr id="9" name="Picture 8"/>
          <p:cNvPicPr>
            <a:picLocks noChangeAspect="1"/>
          </p:cNvPicPr>
          <p:nvPr/>
        </p:nvPicPr>
        <p:blipFill>
          <a:blip r:embed="rId7"/>
          <a:stretch>
            <a:fillRect/>
          </a:stretch>
        </p:blipFill>
        <p:spPr>
          <a:xfrm>
            <a:off x="410633" y="419100"/>
            <a:ext cx="2059517" cy="1382184"/>
          </a:xfrm>
          <a:prstGeom prst="rect">
            <a:avLst/>
          </a:prstGeom>
          <a:noFill/>
          <a:ln w="9525">
            <a:noFill/>
          </a:ln>
        </p:spPr>
      </p:pic>
      <p:pic>
        <p:nvPicPr>
          <p:cNvPr id="10" name="Picture 9">
            <a:hlinkClick r:id="rId8" action="ppaction://hlinksldjump">
              <a:snd r:embed="rId5" name="chimes.wav"/>
            </a:hlinkClick>
          </p:cNvPr>
          <p:cNvPicPr>
            <a:picLocks noChangeAspect="1"/>
          </p:cNvPicPr>
          <p:nvPr/>
        </p:nvPicPr>
        <p:blipFill>
          <a:blip r:embed="rId9"/>
          <a:stretch>
            <a:fillRect/>
          </a:stretch>
        </p:blipFill>
        <p:spPr>
          <a:xfrm>
            <a:off x="2734733" y="931333"/>
            <a:ext cx="1968500" cy="1744133"/>
          </a:xfrm>
          <a:prstGeom prst="rect">
            <a:avLst/>
          </a:prstGeom>
          <a:noFill/>
          <a:ln w="9525">
            <a:noFill/>
          </a:ln>
        </p:spPr>
      </p:pic>
      <p:pic>
        <p:nvPicPr>
          <p:cNvPr id="11" name="Picture 10"/>
          <p:cNvPicPr>
            <a:picLocks noChangeAspect="1"/>
          </p:cNvPicPr>
          <p:nvPr/>
        </p:nvPicPr>
        <p:blipFill>
          <a:blip r:embed="rId10"/>
          <a:stretch>
            <a:fillRect/>
          </a:stretch>
        </p:blipFill>
        <p:spPr>
          <a:xfrm>
            <a:off x="2743200" y="381000"/>
            <a:ext cx="2059517" cy="1382184"/>
          </a:xfrm>
          <a:prstGeom prst="rect">
            <a:avLst/>
          </a:prstGeom>
          <a:noFill/>
          <a:ln w="9525">
            <a:noFill/>
          </a:ln>
        </p:spPr>
      </p:pic>
      <p:pic>
        <p:nvPicPr>
          <p:cNvPr id="12" name="Picture 11">
            <a:hlinkClick r:id="rId11" action="ppaction://hlinksldjump">
              <a:snd r:embed="rId5" name="chimes.wav"/>
            </a:hlinkClick>
          </p:cNvPr>
          <p:cNvPicPr>
            <a:picLocks noChangeAspect="1"/>
          </p:cNvPicPr>
          <p:nvPr/>
        </p:nvPicPr>
        <p:blipFill>
          <a:blip r:embed="rId12"/>
          <a:stretch>
            <a:fillRect/>
          </a:stretch>
        </p:blipFill>
        <p:spPr>
          <a:xfrm>
            <a:off x="4978612" y="931333"/>
            <a:ext cx="1970617" cy="1744133"/>
          </a:xfrm>
          <a:prstGeom prst="rect">
            <a:avLst/>
          </a:prstGeom>
          <a:noFill/>
          <a:ln w="9525">
            <a:noFill/>
          </a:ln>
        </p:spPr>
      </p:pic>
      <p:pic>
        <p:nvPicPr>
          <p:cNvPr id="13" name="Picture 12"/>
          <p:cNvPicPr>
            <a:picLocks noChangeAspect="1"/>
          </p:cNvPicPr>
          <p:nvPr/>
        </p:nvPicPr>
        <p:blipFill>
          <a:blip r:embed="rId13"/>
          <a:stretch>
            <a:fillRect/>
          </a:stretch>
        </p:blipFill>
        <p:spPr>
          <a:xfrm>
            <a:off x="4965700" y="419100"/>
            <a:ext cx="2061633" cy="1382184"/>
          </a:xfrm>
          <a:prstGeom prst="rect">
            <a:avLst/>
          </a:prstGeom>
          <a:noFill/>
          <a:ln w="9525">
            <a:noFill/>
          </a:ln>
        </p:spPr>
      </p:pic>
      <p:pic>
        <p:nvPicPr>
          <p:cNvPr id="14" name="Picture 13">
            <a:hlinkClick r:id="rId14" action="ppaction://hlinksldjump">
              <a:snd r:embed="rId5" name="chimes.wav"/>
            </a:hlinkClick>
          </p:cNvPr>
          <p:cNvPicPr>
            <a:picLocks noChangeAspect="1"/>
          </p:cNvPicPr>
          <p:nvPr/>
        </p:nvPicPr>
        <p:blipFill>
          <a:blip r:embed="rId15"/>
          <a:stretch>
            <a:fillRect/>
          </a:stretch>
        </p:blipFill>
        <p:spPr>
          <a:xfrm>
            <a:off x="7315200" y="889000"/>
            <a:ext cx="1970617" cy="1744133"/>
          </a:xfrm>
          <a:prstGeom prst="rect">
            <a:avLst/>
          </a:prstGeom>
          <a:noFill/>
          <a:ln w="9525">
            <a:noFill/>
          </a:ln>
        </p:spPr>
      </p:pic>
      <p:pic>
        <p:nvPicPr>
          <p:cNvPr id="15" name="Picture 14"/>
          <p:cNvPicPr>
            <a:picLocks noChangeAspect="1"/>
          </p:cNvPicPr>
          <p:nvPr/>
        </p:nvPicPr>
        <p:blipFill>
          <a:blip r:embed="rId16"/>
          <a:stretch>
            <a:fillRect/>
          </a:stretch>
        </p:blipFill>
        <p:spPr>
          <a:xfrm>
            <a:off x="7291917" y="419100"/>
            <a:ext cx="2059516" cy="1382184"/>
          </a:xfrm>
          <a:prstGeom prst="rect">
            <a:avLst/>
          </a:prstGeom>
          <a:noFill/>
          <a:ln w="9525">
            <a:noFill/>
          </a:ln>
        </p:spPr>
      </p:pic>
      <p:pic>
        <p:nvPicPr>
          <p:cNvPr id="23568" name="Picture 36"/>
          <p:cNvPicPr>
            <a:picLocks noChangeAspect="1"/>
          </p:cNvPicPr>
          <p:nvPr/>
        </p:nvPicPr>
        <p:blipFill>
          <a:blip r:embed="rId17"/>
          <a:stretch>
            <a:fillRect/>
          </a:stretch>
        </p:blipFill>
        <p:spPr>
          <a:xfrm>
            <a:off x="0" y="6309784"/>
            <a:ext cx="6096000" cy="334433"/>
          </a:xfrm>
          <a:prstGeom prst="rect">
            <a:avLst/>
          </a:prstGeom>
          <a:noFill/>
          <a:ln w="9525">
            <a:noFill/>
          </a:ln>
        </p:spPr>
      </p:pic>
      <p:pic>
        <p:nvPicPr>
          <p:cNvPr id="23569" name="Picture 37"/>
          <p:cNvPicPr>
            <a:picLocks noChangeAspect="1"/>
          </p:cNvPicPr>
          <p:nvPr/>
        </p:nvPicPr>
        <p:blipFill>
          <a:blip r:embed="rId17"/>
          <a:stretch>
            <a:fillRect/>
          </a:stretch>
        </p:blipFill>
        <p:spPr>
          <a:xfrm>
            <a:off x="6096000" y="6309784"/>
            <a:ext cx="6096000" cy="334433"/>
          </a:xfrm>
          <a:prstGeom prst="rect">
            <a:avLst/>
          </a:prstGeom>
          <a:noFill/>
          <a:ln w="9525">
            <a:noFill/>
          </a:ln>
        </p:spPr>
      </p:pic>
      <p:pic>
        <p:nvPicPr>
          <p:cNvPr id="23570" name="Picture 38"/>
          <p:cNvPicPr>
            <a:picLocks noChangeAspect="1"/>
          </p:cNvPicPr>
          <p:nvPr/>
        </p:nvPicPr>
        <p:blipFill>
          <a:blip r:embed="rId17"/>
          <a:stretch>
            <a:fillRect/>
          </a:stretch>
        </p:blipFill>
        <p:spPr>
          <a:xfrm>
            <a:off x="609600" y="3124200"/>
            <a:ext cx="6096000" cy="334433"/>
          </a:xfrm>
          <a:prstGeom prst="rect">
            <a:avLst/>
          </a:prstGeom>
          <a:noFill/>
          <a:ln w="9525">
            <a:noFill/>
          </a:ln>
        </p:spPr>
      </p:pic>
      <p:pic>
        <p:nvPicPr>
          <p:cNvPr id="23571" name="Picture 39"/>
          <p:cNvPicPr>
            <a:picLocks noChangeAspect="1"/>
          </p:cNvPicPr>
          <p:nvPr/>
        </p:nvPicPr>
        <p:blipFill>
          <a:blip r:embed="rId17"/>
          <a:stretch>
            <a:fillRect/>
          </a:stretch>
        </p:blipFill>
        <p:spPr>
          <a:xfrm>
            <a:off x="6096000" y="2976033"/>
            <a:ext cx="6096000" cy="334433"/>
          </a:xfrm>
          <a:prstGeom prst="rect">
            <a:avLst/>
          </a:prstGeom>
          <a:noFill/>
          <a:ln w="9525">
            <a:noFill/>
          </a:ln>
        </p:spPr>
      </p:pic>
      <p:sp>
        <p:nvSpPr>
          <p:cNvPr id="23572" name="Flowchart: Summing Junction 41">
            <a:hlinkClick r:id="" action="ppaction://noaction"/>
          </p:cNvPr>
          <p:cNvSpPr/>
          <p:nvPr/>
        </p:nvSpPr>
        <p:spPr>
          <a:xfrm>
            <a:off x="11398251" y="6115051"/>
            <a:ext cx="649816" cy="649816"/>
          </a:xfrm>
          <a:prstGeom prst="flowChartSummingJunction">
            <a:avLst/>
          </a:prstGeom>
          <a:solidFill>
            <a:srgbClr val="FF0000"/>
          </a:solidFill>
          <a:ln w="38100" cap="flat" cmpd="sng">
            <a:solidFill>
              <a:srgbClr val="FFFF00"/>
            </a:solidFill>
            <a:prstDash val="solid"/>
            <a:miter/>
            <a:headEnd type="none" w="med" len="med"/>
            <a:tailEnd type="none" w="med" len="med"/>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73" name="AutoShape 21">
            <a:hlinkClick r:id="" action="ppaction://hlinkshowjump?jump=nextslide">
              <a:snd r:embed="rId18" name="camera.wav"/>
            </a:hlinkClick>
          </p:cNvPr>
          <p:cNvSpPr/>
          <p:nvPr/>
        </p:nvSpPr>
        <p:spPr>
          <a:xfrm>
            <a:off x="10566400" y="5562600"/>
            <a:ext cx="1261533" cy="383117"/>
          </a:xfrm>
          <a:prstGeom prst="rightArrow">
            <a:avLst>
              <a:gd name="adj1" fmla="val 50000"/>
              <a:gd name="adj2" fmla="val 82320"/>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5603"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56800" y="3937000"/>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You are given 3 candies </a:t>
            </a:r>
          </a:p>
        </p:txBody>
      </p:sp>
      <p:sp>
        <p:nvSpPr>
          <p:cNvPr id="27" name="Rectangle: Folded Corner 26"/>
          <p:cNvSpPr/>
          <p:nvPr/>
        </p:nvSpPr>
        <p:spPr>
          <a:xfrm>
            <a:off x="0" y="0"/>
            <a:ext cx="11988800" cy="12954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lang="en-US" sz="400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Họa mi, vẹt và quạ nói chuyện gì với nhau?</a:t>
            </a:r>
            <a:endPar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endParaRPr>
          </a:p>
        </p:txBody>
      </p:sp>
      <p:sp>
        <p:nvSpPr>
          <p:cNvPr id="28" name="Rectangle: Folded Corner 27"/>
          <p:cNvSpPr/>
          <p:nvPr/>
        </p:nvSpPr>
        <p:spPr>
          <a:xfrm>
            <a:off x="0" y="1498600"/>
            <a:ext cx="11988800" cy="1532467"/>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altLang="vi-VN" sz="3200" dirty="0">
                <a:solidFill>
                  <a:srgbClr val="002060"/>
                </a:solidFill>
                <a:latin typeface="Arial-Rounded" panose="020B0500000000000000" pitchFamily="34" charset="0"/>
                <a:ea typeface="Tahoma" panose="020B0604030504040204" pitchFamily="34" charset="0"/>
                <a:cs typeface="Arial-Rounded" panose="020B0500000000000000" pitchFamily="34" charset="0"/>
              </a:rPr>
              <a:t>Nói về việc chim hoàng anh hát hay</a:t>
            </a:r>
            <a:endPar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endParaRPr>
          </a:p>
        </p:txBody>
      </p:sp>
      <p:sp>
        <p:nvSpPr>
          <p:cNvPr id="25608"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endParaRPr>
          </a:p>
        </p:txBody>
      </p:sp>
      <p:pic>
        <p:nvPicPr>
          <p:cNvPr id="25610"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5611" name="Flowchart: Summing Junction 35"/>
          <p:cNvGrpSpPr/>
          <p:nvPr/>
        </p:nvGrpSpPr>
        <p:grpSpPr>
          <a:xfrm>
            <a:off x="4011084" y="4182533"/>
            <a:ext cx="184149" cy="177800"/>
            <a:chOff x="2527" y="2634"/>
            <a:chExt cx="115" cy="112"/>
          </a:xfrm>
        </p:grpSpPr>
        <p:pic>
          <p:nvPicPr>
            <p:cNvPr id="25618" name="Flowchart: Summing Junction 35"/>
            <p:cNvPicPr/>
            <p:nvPr/>
          </p:nvPicPr>
          <p:blipFill>
            <a:blip r:embed="rId9"/>
            <a:stretch>
              <a:fillRect/>
            </a:stretch>
          </p:blipFill>
          <p:spPr>
            <a:xfrm>
              <a:off x="2527" y="2634"/>
              <a:ext cx="115" cy="112"/>
            </a:xfrm>
            <a:prstGeom prst="rect">
              <a:avLst/>
            </a:prstGeom>
            <a:noFill/>
            <a:ln w="9525">
              <a:noFill/>
            </a:ln>
          </p:spPr>
        </p:pic>
        <p:sp>
          <p:nvSpPr>
            <p:cNvPr id="25619"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endParaRPr>
            </a:p>
          </p:txBody>
        </p:sp>
      </p:grpSp>
      <p:pic>
        <p:nvPicPr>
          <p:cNvPr id="25612"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5613"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5614"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5615"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2"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rPr>
              <a:t>GO HOME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3"/>
          <p:cNvPicPr>
            <a:picLocks noChangeAspect="1"/>
          </p:cNvPicPr>
          <p:nvPr/>
        </p:nvPicPr>
        <p:blipFill>
          <a:blip r:embed="rId4"/>
          <a:stretch>
            <a:fillRect/>
          </a:stretch>
        </p:blipFill>
        <p:spPr>
          <a:xfrm>
            <a:off x="5892800" y="-127000"/>
            <a:ext cx="1940984" cy="1858433"/>
          </a:xfrm>
          <a:prstGeom prst="rect">
            <a:avLst/>
          </a:prstGeom>
          <a:noFill/>
          <a:ln w="9525">
            <a:noFill/>
          </a:ln>
        </p:spPr>
      </p:pic>
      <p:pic>
        <p:nvPicPr>
          <p:cNvPr id="26627"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You are given 5 candies </a:t>
            </a:r>
          </a:p>
        </p:txBody>
      </p:sp>
      <p:sp>
        <p:nvSpPr>
          <p:cNvPr id="27" name="Rectangle: Folded Corner 26"/>
          <p:cNvSpPr/>
          <p:nvPr/>
        </p:nvSpPr>
        <p:spPr>
          <a:xfrm>
            <a:off x="774700" y="-14816"/>
            <a:ext cx="10621433"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sz="360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Họa mi, vẹt và quạ đến gặp chim hoàng anh vì chuyện gì?</a:t>
            </a:r>
            <a:endPar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endParaRPr>
          </a:p>
        </p:txBody>
      </p:sp>
      <p:sp>
        <p:nvSpPr>
          <p:cNvPr id="28" name="Rectangle: Folded Corner 27"/>
          <p:cNvSpPr/>
          <p:nvPr/>
        </p:nvSpPr>
        <p:spPr>
          <a:xfrm>
            <a:off x="350520" y="1815465"/>
            <a:ext cx="11414125" cy="2167043"/>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altLang="vi-VN" sz="2800">
                <a:solidFill>
                  <a:srgbClr val="002060"/>
                </a:solidFill>
                <a:latin typeface="Arial-Rounded" panose="020B0500000000000000" pitchFamily="34" charset="0"/>
                <a:ea typeface="Tahoma" panose="020B0604030504040204" pitchFamily="34" charset="0"/>
                <a:cs typeface="Arial-Rounded" panose="020B0500000000000000" pitchFamily="34" charset="0"/>
              </a:rPr>
              <a:t>Nhờ chim hoàng anh dạy hát cho.</a:t>
            </a:r>
            <a:endParaRPr kumimoji="0" lang="en-US" altLang="vi-VN" sz="28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endParaRPr>
          </a:p>
        </p:txBody>
      </p:sp>
      <p:sp>
        <p:nvSpPr>
          <p:cNvPr id="26632"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endParaRPr>
          </a:p>
        </p:txBody>
      </p:sp>
      <p:pic>
        <p:nvPicPr>
          <p:cNvPr id="26634"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6635" name="Flowchart: Summing Junction 35"/>
          <p:cNvGrpSpPr/>
          <p:nvPr/>
        </p:nvGrpSpPr>
        <p:grpSpPr>
          <a:xfrm>
            <a:off x="4011084" y="4182533"/>
            <a:ext cx="184149" cy="177800"/>
            <a:chOff x="2527" y="2634"/>
            <a:chExt cx="115" cy="112"/>
          </a:xfrm>
        </p:grpSpPr>
        <p:pic>
          <p:nvPicPr>
            <p:cNvPr id="26642" name="Flowchart: Summing Junction 35"/>
            <p:cNvPicPr/>
            <p:nvPr/>
          </p:nvPicPr>
          <p:blipFill>
            <a:blip r:embed="rId9"/>
            <a:stretch>
              <a:fillRect/>
            </a:stretch>
          </p:blipFill>
          <p:spPr>
            <a:xfrm>
              <a:off x="2527" y="2634"/>
              <a:ext cx="115" cy="112"/>
            </a:xfrm>
            <a:prstGeom prst="rect">
              <a:avLst/>
            </a:prstGeom>
            <a:noFill/>
            <a:ln w="9525">
              <a:noFill/>
            </a:ln>
          </p:spPr>
        </p:pic>
        <p:sp>
          <p:nvSpPr>
            <p:cNvPr id="26643"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endParaRPr>
            </a:p>
          </p:txBody>
        </p:sp>
      </p:grpSp>
      <p:pic>
        <p:nvPicPr>
          <p:cNvPr id="26636"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6637"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6638" name="Picture 48"/>
          <p:cNvPicPr>
            <a:picLocks noChangeAspect="1"/>
          </p:cNvPicPr>
          <p:nvPr/>
        </p:nvPicPr>
        <p:blipFill>
          <a:blip r:embed="rId11"/>
          <a:stretch>
            <a:fillRect/>
          </a:stretch>
        </p:blipFill>
        <p:spPr>
          <a:xfrm>
            <a:off x="3009900" y="3437467"/>
            <a:ext cx="778933" cy="770467"/>
          </a:xfrm>
          <a:prstGeom prst="rect">
            <a:avLst/>
          </a:prstGeom>
          <a:noFill/>
          <a:ln w="9525">
            <a:noFill/>
          </a:ln>
        </p:spPr>
      </p:pic>
      <p:pic>
        <p:nvPicPr>
          <p:cNvPr id="26639"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rPr>
              <a:t>GO HOME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7651"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You are given 7 candies </a:t>
            </a:r>
          </a:p>
        </p:txBody>
      </p:sp>
      <p:sp>
        <p:nvSpPr>
          <p:cNvPr id="27" name="Rectangle: Folded Corner 26"/>
          <p:cNvSpPr/>
          <p:nvPr/>
        </p:nvSpPr>
        <p:spPr>
          <a:xfrm>
            <a:off x="683684" y="381000"/>
            <a:ext cx="10742083" cy="1229783"/>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sz="360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Vì sao quạ bỏ các bạn bay đi?</a:t>
            </a:r>
            <a:endPar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endParaRPr>
          </a:p>
        </p:txBody>
      </p:sp>
      <p:sp>
        <p:nvSpPr>
          <p:cNvPr id="28" name="Rectangle: Folded Corner 27"/>
          <p:cNvSpPr/>
          <p:nvPr/>
        </p:nvSpPr>
        <p:spPr>
          <a:xfrm>
            <a:off x="679451" y="1885951"/>
            <a:ext cx="10769600" cy="1483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lvl="0" indent="-571500" algn="ctr" defTabSz="685800">
              <a:buFontTx/>
              <a:buChar char="-"/>
              <a:defRPr/>
            </a:pPr>
            <a:r>
              <a:rPr lang="en-US" altLang="vi-VN" sz="2800">
                <a:solidFill>
                  <a:srgbClr val="002060"/>
                </a:solidFill>
                <a:latin typeface="Arial-Rounded" panose="020B0500000000000000" pitchFamily="34" charset="0"/>
                <a:ea typeface="Tahoma" panose="020B0604030504040204" pitchFamily="34" charset="0"/>
                <a:cs typeface="Arial-Rounded" panose="020B0500000000000000" pitchFamily="34" charset="0"/>
              </a:rPr>
              <a:t>Vì quạ chán nản, không kiên nhẫn học nên bay đi</a:t>
            </a:r>
            <a:endParaRPr kumimoji="0" lang="en-US" altLang="vi-VN" sz="28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endParaRPr>
          </a:p>
        </p:txBody>
      </p:sp>
      <p:sp>
        <p:nvSpPr>
          <p:cNvPr id="27656" name="Rectangle 32"/>
          <p:cNvSpPr/>
          <p:nvPr/>
        </p:nvSpPr>
        <p:spPr>
          <a:xfrm rot="5600923">
            <a:off x="3160184" y="4940300"/>
            <a:ext cx="1447800" cy="251884"/>
          </a:xfrm>
          <a:prstGeom prst="rect">
            <a:avLst/>
          </a:prstGeom>
          <a:blipFill rotWithShape="1">
            <a:blip r:embed="rId7"/>
          </a:blipFill>
          <a:ln w="12700">
            <a:noFill/>
          </a:ln>
        </p:spPr>
        <p:txBody>
          <a:bodyPr rot="10800000" vert="eaVert"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endParaRPr>
          </a:p>
        </p:txBody>
      </p:sp>
      <p:pic>
        <p:nvPicPr>
          <p:cNvPr id="27658"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7659" name="Flowchart: Summing Junction 35"/>
          <p:cNvGrpSpPr/>
          <p:nvPr/>
        </p:nvGrpSpPr>
        <p:grpSpPr>
          <a:xfrm>
            <a:off x="2590800" y="4944533"/>
            <a:ext cx="182033" cy="182033"/>
            <a:chOff x="1632" y="3114"/>
            <a:chExt cx="115" cy="115"/>
          </a:xfrm>
        </p:grpSpPr>
        <p:pic>
          <p:nvPicPr>
            <p:cNvPr id="27666" name="Flowchart: Summing Junction 35"/>
            <p:cNvPicPr/>
            <p:nvPr/>
          </p:nvPicPr>
          <p:blipFill>
            <a:blip r:embed="rId9"/>
            <a:stretch>
              <a:fillRect/>
            </a:stretch>
          </p:blipFill>
          <p:spPr>
            <a:xfrm>
              <a:off x="1632" y="3114"/>
              <a:ext cx="115" cy="115"/>
            </a:xfrm>
            <a:prstGeom prst="rect">
              <a:avLst/>
            </a:prstGeom>
            <a:noFill/>
            <a:ln w="9525">
              <a:noFill/>
            </a:ln>
          </p:spPr>
        </p:pic>
        <p:sp>
          <p:nvSpPr>
            <p:cNvPr id="27667" name="Text Box 13"/>
            <p:cNvSpPr txBox="1"/>
            <p:nvPr/>
          </p:nvSpPr>
          <p:spPr>
            <a:xfrm>
              <a:off x="1655" y="3138"/>
              <a:ext cx="69" cy="68"/>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endParaRPr>
            </a:p>
          </p:txBody>
        </p:sp>
      </p:grpSp>
      <p:pic>
        <p:nvPicPr>
          <p:cNvPr id="27660"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7661"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7662" name="Picture 48"/>
          <p:cNvPicPr>
            <a:picLocks noChangeAspect="1"/>
          </p:cNvPicPr>
          <p:nvPr/>
        </p:nvPicPr>
        <p:blipFill>
          <a:blip r:embed="rId11"/>
          <a:stretch>
            <a:fillRect/>
          </a:stretch>
        </p:blipFill>
        <p:spPr>
          <a:xfrm>
            <a:off x="1610784" y="4480984"/>
            <a:ext cx="778933" cy="768349"/>
          </a:xfrm>
          <a:prstGeom prst="rect">
            <a:avLst/>
          </a:prstGeom>
          <a:noFill/>
          <a:ln w="9525">
            <a:noFill/>
          </a:ln>
        </p:spPr>
      </p:pic>
      <p:pic>
        <p:nvPicPr>
          <p:cNvPr id="27663" name="Picture 50"/>
          <p:cNvPicPr>
            <a:picLocks noChangeAspect="1"/>
          </p:cNvPicPr>
          <p:nvPr/>
        </p:nvPicPr>
        <p:blipFill>
          <a:blip r:embed="rId12"/>
          <a:stretch>
            <a:fillRect/>
          </a:stretch>
        </p:blipFill>
        <p:spPr>
          <a:xfrm flipH="1">
            <a:off x="3018367" y="4614333"/>
            <a:ext cx="878417" cy="844551"/>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rPr>
              <a:t>GO HOME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8675"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srgbClr val="000000"/>
                </a:solidFill>
                <a:effectLst/>
                <a:uLnTx/>
                <a:uFillTx/>
                <a:latin typeface="UTM Avo" panose="02040603050506020204" pitchFamily="18" charset="0"/>
                <a:ea typeface="+mn-ea"/>
                <a:cs typeface="UTM Avo" panose="02040603050506020204" pitchFamily="18" charset="0"/>
              </a:rPr>
              <a:t>You are given 2 candies </a:t>
            </a:r>
            <a:endParaRPr kumimoji="0" sz="1865" b="1" i="0" u="none" strike="noStrike" kern="1200" cap="none" spc="0" normalizeH="0" baseline="0" noProof="0" dirty="0">
              <a:ln>
                <a:noFill/>
              </a:ln>
              <a:solidFill>
                <a:srgbClr val="00000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7" name="Rectangle: Folded Corner 26"/>
          <p:cNvSpPr/>
          <p:nvPr/>
        </p:nvSpPr>
        <p:spPr>
          <a:xfrm>
            <a:off x="508000" y="277284"/>
            <a:ext cx="10987617"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sz="320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Câu chuyện kết thúc như thế nào?</a:t>
            </a:r>
            <a:endPar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endParaRPr>
          </a:p>
        </p:txBody>
      </p:sp>
      <p:sp>
        <p:nvSpPr>
          <p:cNvPr id="28" name="Rectangle: Folded Corner 27"/>
          <p:cNvSpPr/>
          <p:nvPr/>
        </p:nvSpPr>
        <p:spPr>
          <a:xfrm>
            <a:off x="508000" y="2131695"/>
            <a:ext cx="11110595" cy="1923415"/>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lvl="0" indent="-571500" algn="ctr" defTabSz="685800">
              <a:buFontTx/>
              <a:buChar char="-"/>
              <a:defRPr/>
            </a:pPr>
            <a:r>
              <a:rPr lang="en-US" altLang="vi-VN" sz="2800">
                <a:solidFill>
                  <a:srgbClr val="002060"/>
                </a:solidFill>
                <a:latin typeface="Arial-Rounded" panose="020B0500000000000000" pitchFamily="34" charset="0"/>
                <a:ea typeface="Tahoma" panose="020B0604030504040204" pitchFamily="34" charset="0"/>
                <a:cs typeface="Arial-Rounded" panose="020B0500000000000000" pitchFamily="34" charset="0"/>
              </a:rPr>
              <a:t>Họa mi và vẹt nhờ chăm chỉ học tập nên hát được giọng êm ái còn quạ chỉ phát ra được tiếng kêu buồn bã: quạ, quạ...</a:t>
            </a:r>
            <a:endParaRPr kumimoji="0" lang="en-US" altLang="vi-VN" sz="28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endParaRPr>
          </a:p>
        </p:txBody>
      </p:sp>
      <p:sp>
        <p:nvSpPr>
          <p:cNvPr id="28680"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pic>
        <p:nvPicPr>
          <p:cNvPr id="28682"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8683" name="Flowchart: Summing Junction 35"/>
          <p:cNvGrpSpPr/>
          <p:nvPr/>
        </p:nvGrpSpPr>
        <p:grpSpPr>
          <a:xfrm>
            <a:off x="4011084" y="4182533"/>
            <a:ext cx="184149" cy="177800"/>
            <a:chOff x="2527" y="2634"/>
            <a:chExt cx="115" cy="112"/>
          </a:xfrm>
        </p:grpSpPr>
        <p:pic>
          <p:nvPicPr>
            <p:cNvPr id="28690" name="Flowchart: Summing Junction 35"/>
            <p:cNvPicPr/>
            <p:nvPr/>
          </p:nvPicPr>
          <p:blipFill>
            <a:blip r:embed="rId9"/>
            <a:stretch>
              <a:fillRect/>
            </a:stretch>
          </p:blipFill>
          <p:spPr>
            <a:xfrm>
              <a:off x="2527" y="2634"/>
              <a:ext cx="115" cy="112"/>
            </a:xfrm>
            <a:prstGeom prst="rect">
              <a:avLst/>
            </a:prstGeom>
            <a:noFill/>
            <a:ln w="9525">
              <a:noFill/>
            </a:ln>
          </p:spPr>
        </p:pic>
        <p:sp>
          <p:nvSpPr>
            <p:cNvPr id="28691"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grpSp>
      <p:pic>
        <p:nvPicPr>
          <p:cNvPr id="28684"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8685"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8686"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8687"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5"/>
          <a:stretch>
            <a:fillRect/>
          </a:stretch>
        </p:blipFill>
        <p:spPr>
          <a:xfrm>
            <a:off x="-101600" y="-450849"/>
            <a:ext cx="12187767" cy="6849533"/>
          </a:xfrm>
          <a:prstGeom prst="rect">
            <a:avLst/>
          </a:prstGeom>
          <a:noFill/>
          <a:ln w="9525">
            <a:noFill/>
          </a:ln>
        </p:spPr>
      </p:pic>
      <p:sp>
        <p:nvSpPr>
          <p:cNvPr id="53252" name="Rectangle 4"/>
          <p:cNvSpPr/>
          <p:nvPr/>
        </p:nvSpPr>
        <p:spPr>
          <a:xfrm>
            <a:off x="2814320" y="1831975"/>
            <a:ext cx="7112000" cy="1404620"/>
          </a:xfrm>
          <a:prstGeom prst="rect">
            <a:avLst/>
          </a:prstGeom>
          <a:noFill/>
          <a:ln w="9525">
            <a:noFill/>
          </a:ln>
        </p:spPr>
        <p:txBody>
          <a:bodyPr>
            <a:spAutoFit/>
          </a:bodyPr>
          <a:lstStyle/>
          <a:p>
            <a:pPr lvl="0" algn="ctr">
              <a:defRPr/>
            </a:pPr>
            <a:r>
              <a:rPr lang="vi-VN" sz="4265">
                <a:solidFill>
                  <a:prstClr val="black"/>
                </a:solidFill>
                <a:latin typeface="UTM Avo" panose="02040603050506020204" pitchFamily="18" charset="0"/>
                <a:cs typeface="UTM Avo" panose="02040603050506020204" pitchFamily="18" charset="0"/>
              </a:rPr>
              <a:t>Qua câu chuyện, em học được điều gì?</a:t>
            </a:r>
            <a:endParaRPr lang="vi-VN" sz="4265" dirty="0">
              <a:solidFill>
                <a:prstClr val="black"/>
              </a:solidFill>
              <a:latin typeface="UTM Avo" panose="02040603050506020204" pitchFamily="18" charset="0"/>
              <a:cs typeface="UTM Avo" panose="02040603050506020204" pitchFamily="18" charset="0"/>
            </a:endParaRPr>
          </a:p>
        </p:txBody>
      </p:sp>
      <p:sp>
        <p:nvSpPr>
          <p:cNvPr id="53253" name="Text Box 5"/>
          <p:cNvSpPr txBox="1"/>
          <p:nvPr/>
        </p:nvSpPr>
        <p:spPr>
          <a:xfrm>
            <a:off x="1443567" y="205740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53254" name="Text Box 6"/>
          <p:cNvSpPr txBox="1"/>
          <p:nvPr/>
        </p:nvSpPr>
        <p:spPr>
          <a:xfrm>
            <a:off x="1361017" y="3530600"/>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pic>
        <p:nvPicPr>
          <p:cNvPr id="6" name="Picture 5">
            <a:extLst>
              <a:ext uri="{FF2B5EF4-FFF2-40B4-BE49-F238E27FC236}">
                <a16:creationId xmlns:a16="http://schemas.microsoft.com/office/drawing/2014/main" id="{57B2B6DF-AACA-4E8C-BBF8-D415DF5819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00"/>
          </a:solidFill>
        </p:spPr>
      </p:pic>
      <p:sp>
        <p:nvSpPr>
          <p:cNvPr id="7" name="Rounded Rectangle 4">
            <a:extLst>
              <a:ext uri="{FF2B5EF4-FFF2-40B4-BE49-F238E27FC236}">
                <a16:creationId xmlns:a16="http://schemas.microsoft.com/office/drawing/2014/main" id="{7A7E79C3-7BE1-4913-8803-D781AC50489B}"/>
              </a:ext>
            </a:extLst>
          </p:cNvPr>
          <p:cNvSpPr/>
          <p:nvPr/>
        </p:nvSpPr>
        <p:spPr>
          <a:xfrm>
            <a:off x="3741490" y="1383283"/>
            <a:ext cx="6937695" cy="31001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99C5470-4686-4C41-8141-BAC393C5343D}"/>
              </a:ext>
            </a:extLst>
          </p:cNvPr>
          <p:cNvSpPr txBox="1"/>
          <p:nvPr/>
        </p:nvSpPr>
        <p:spPr>
          <a:xfrm>
            <a:off x="4009938" y="1507517"/>
            <a:ext cx="6065240" cy="2800767"/>
          </a:xfrm>
          <a:prstGeom prst="rect">
            <a:avLst/>
          </a:prstGeom>
          <a:noFill/>
        </p:spPr>
        <p:txBody>
          <a:bodyPr wrap="square" rtlCol="0">
            <a:spAutoFit/>
          </a:bodyPr>
          <a:lstStyle/>
          <a:p>
            <a:pPr algn="ctr"/>
            <a:r>
              <a:rPr lang="en-US" sz="8800" b="1" dirty="0">
                <a:solidFill>
                  <a:srgbClr val="FF0000"/>
                </a:solidFill>
              </a:rPr>
              <a:t>CỦNG CỐ BÀI HỌC</a:t>
            </a:r>
          </a:p>
        </p:txBody>
      </p:sp>
      <p:pic>
        <p:nvPicPr>
          <p:cNvPr id="9" name="图片 2">
            <a:extLst>
              <a:ext uri="{FF2B5EF4-FFF2-40B4-BE49-F238E27FC236}">
                <a16:creationId xmlns:a16="http://schemas.microsoft.com/office/drawing/2014/main" id="{761442B4-6800-4499-9B4E-8658FAA8FD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6970" y="4671704"/>
            <a:ext cx="1694696" cy="2161906"/>
          </a:xfrm>
          <a:prstGeom prst="rect">
            <a:avLst/>
          </a:prstGeom>
        </p:spPr>
      </p:pic>
      <p:pic>
        <p:nvPicPr>
          <p:cNvPr id="10" name="图片 6">
            <a:extLst>
              <a:ext uri="{FF2B5EF4-FFF2-40B4-BE49-F238E27FC236}">
                <a16:creationId xmlns:a16="http://schemas.microsoft.com/office/drawing/2014/main" id="{F2CE36C6-FC38-4A5D-B1B9-055C877DB8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11571" y="3987066"/>
            <a:ext cx="3188719" cy="2671178"/>
          </a:xfrm>
          <a:prstGeom prst="rect">
            <a:avLst/>
          </a:prstGeom>
        </p:spPr>
      </p:pic>
      <p:pic>
        <p:nvPicPr>
          <p:cNvPr id="11" name="Picture 10">
            <a:extLst>
              <a:ext uri="{FF2B5EF4-FFF2-40B4-BE49-F238E27FC236}">
                <a16:creationId xmlns:a16="http://schemas.microsoft.com/office/drawing/2014/main" id="{99E2EEB4-55AA-4771-956C-60519DA1621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06243" y="0"/>
            <a:ext cx="1385757" cy="1379158"/>
          </a:xfrm>
          <a:prstGeom prst="rect">
            <a:avLst/>
          </a:prstGeom>
        </p:spPr>
      </p:pic>
      <p:pic>
        <p:nvPicPr>
          <p:cNvPr id="12" name="Picture 2">
            <a:extLst>
              <a:ext uri="{FF2B5EF4-FFF2-40B4-BE49-F238E27FC236}">
                <a16:creationId xmlns:a16="http://schemas.microsoft.com/office/drawing/2014/main" id="{6CE86F04-5BA6-4241-8DB3-0E4505770990}"/>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rot="20089245" flipH="1">
            <a:off x="2565085" y="469565"/>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linds(horizontal)">
                                      <p:cBhvr>
                                        <p:cTn id="18" dur="500"/>
                                        <p:tgtEl>
                                          <p:spTgt spid="53253"/>
                                        </p:tgtEl>
                                      </p:cBhvr>
                                    </p:animEffec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3254"/>
                                        </p:tgtEl>
                                        <p:attrNameLst>
                                          <p:attrName>style.visibility</p:attrName>
                                        </p:attrNameLst>
                                      </p:cBhvr>
                                      <p:to>
                                        <p:strVal val="visible"/>
                                      </p:to>
                                    </p:set>
                                    <p:animEffect transition="in" filter="blinds(horizontal)">
                                      <p:cBhvr>
                                        <p:cTn id="23" dur="500"/>
                                        <p:tgtEl>
                                          <p:spTgt spid="53254"/>
                                        </p:tgtEl>
                                      </p:cBhvr>
                                    </p:animEffect>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2" presetClass="entr" presetSubtype="2"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1250" fill="hold"/>
                                        <p:tgtEl>
                                          <p:spTgt spid="10"/>
                                        </p:tgtEl>
                                        <p:attrNameLst>
                                          <p:attrName>ppt_x</p:attrName>
                                        </p:attrNameLst>
                                      </p:cBhvr>
                                      <p:tavLst>
                                        <p:tav tm="0">
                                          <p:val>
                                            <p:strVal val="1+#ppt_w/2"/>
                                          </p:val>
                                        </p:tav>
                                        <p:tav tm="100000">
                                          <p:val>
                                            <p:strVal val="#ppt_x"/>
                                          </p:val>
                                        </p:tav>
                                      </p:tavLst>
                                    </p:anim>
                                    <p:anim calcmode="lin" valueType="num">
                                      <p:cBhvr additive="base">
                                        <p:cTn id="33" dur="1250" fill="hold"/>
                                        <p:tgtEl>
                                          <p:spTgt spid="10"/>
                                        </p:tgtEl>
                                        <p:attrNameLst>
                                          <p:attrName>ppt_y</p:attrName>
                                        </p:attrNameLst>
                                      </p:cBhvr>
                                      <p:tavLst>
                                        <p:tav tm="0">
                                          <p:val>
                                            <p:strVal val="#ppt_y"/>
                                          </p:val>
                                        </p:tav>
                                        <p:tav tm="100000">
                                          <p:val>
                                            <p:strVal val="#ppt_y"/>
                                          </p:val>
                                        </p:tav>
                                      </p:tavLst>
                                    </p:anim>
                                  </p:childTnLst>
                                </p:cTn>
                              </p:par>
                              <p:par>
                                <p:cTn id="34" presetID="42" presetClass="entr" presetSubtype="0" fill="hold" nodeType="withEffect">
                                  <p:stCondLst>
                                    <p:cond delay="156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3" grpId="0"/>
      <p:bldP spid="5325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28774" y="1587726"/>
            <a:ext cx="3494867" cy="3017686"/>
          </a:xfrm>
          <a:prstGeom prst="rect">
            <a:avLst/>
          </a:prstGeom>
        </p:spPr>
        <p:txBody>
          <a:bodyPr wrap="none">
            <a:spAutoFit/>
          </a:bodyPr>
          <a:lstStyle/>
          <a:p>
            <a:pPr algn="just">
              <a:lnSpc>
                <a:spcPct val="150000"/>
              </a:lnSpc>
              <a:spcAft>
                <a:spcPts val="0"/>
              </a:spcAft>
            </a:pPr>
            <a:r>
              <a:rPr lang="en-US" sz="4400" b="1" dirty="0" err="1">
                <a:latin typeface="Times New Roman" panose="02020603050405020304" pitchFamily="18" charset="0"/>
                <a:ea typeface="Times New Roman" panose="02020603050405020304" pitchFamily="18" charset="0"/>
              </a:rPr>
              <a:t>khoảng</a:t>
            </a:r>
            <a:r>
              <a:rPr lang="en-US" sz="4400" b="1" dirty="0">
                <a:latin typeface="Times New Roman" panose="02020603050405020304" pitchFamily="18" charset="0"/>
                <a:ea typeface="Times New Roman" panose="02020603050405020304" pitchFamily="18" charset="0"/>
              </a:rPr>
              <a:t> </a:t>
            </a:r>
            <a:r>
              <a:rPr lang="en-US" sz="4400" b="1" dirty="0" err="1" smtClean="0">
                <a:latin typeface="Times New Roman" panose="02020603050405020304" pitchFamily="18" charset="0"/>
                <a:ea typeface="Times New Roman" panose="02020603050405020304" pitchFamily="18" charset="0"/>
              </a:rPr>
              <a:t>giữa</a:t>
            </a:r>
            <a:endParaRPr lang="en-US" sz="4400" b="1" dirty="0" smtClean="0">
              <a:latin typeface="Times New Roman" panose="02020603050405020304" pitchFamily="18" charset="0"/>
              <a:ea typeface="Times New Roman" panose="02020603050405020304" pitchFamily="18" charset="0"/>
            </a:endParaRPr>
          </a:p>
          <a:p>
            <a:pPr algn="just">
              <a:lnSpc>
                <a:spcPct val="150000"/>
              </a:lnSpc>
              <a:spcAft>
                <a:spcPts val="0"/>
              </a:spcAft>
            </a:pPr>
            <a:r>
              <a:rPr lang="en-US" sz="4400" b="1" dirty="0" err="1" smtClean="0">
                <a:latin typeface="Times New Roman" panose="02020603050405020304" pitchFamily="18" charset="0"/>
                <a:ea typeface="Times New Roman" panose="02020603050405020304" pitchFamily="18" charset="0"/>
              </a:rPr>
              <a:t>nhà</a:t>
            </a:r>
            <a:r>
              <a:rPr lang="en-US" sz="4400" b="1" dirty="0" smtClean="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xuất</a:t>
            </a:r>
            <a:r>
              <a:rPr lang="en-US" sz="4400" b="1" dirty="0">
                <a:latin typeface="Times New Roman" panose="02020603050405020304" pitchFamily="18" charset="0"/>
                <a:ea typeface="Times New Roman" panose="02020603050405020304" pitchFamily="18" charset="0"/>
              </a:rPr>
              <a:t> </a:t>
            </a:r>
            <a:r>
              <a:rPr lang="en-US" sz="4400" b="1" dirty="0" err="1" smtClean="0">
                <a:latin typeface="Times New Roman" panose="02020603050405020304" pitchFamily="18" charset="0"/>
                <a:ea typeface="Times New Roman" panose="02020603050405020304" pitchFamily="18" charset="0"/>
              </a:rPr>
              <a:t>bản</a:t>
            </a:r>
            <a:r>
              <a:rPr lang="en-US" sz="4400" b="1" dirty="0" smtClean="0">
                <a:latin typeface="Times New Roman" panose="02020603050405020304" pitchFamily="18" charset="0"/>
                <a:ea typeface="Times New Roman" panose="02020603050405020304" pitchFamily="18" charset="0"/>
              </a:rPr>
              <a:t> </a:t>
            </a:r>
          </a:p>
          <a:p>
            <a:pPr algn="just">
              <a:lnSpc>
                <a:spcPct val="150000"/>
              </a:lnSpc>
              <a:spcAft>
                <a:spcPts val="0"/>
              </a:spcAft>
            </a:pPr>
            <a:r>
              <a:rPr lang="en-US" sz="4400" b="1" dirty="0" err="1" smtClean="0">
                <a:latin typeface="Times New Roman" panose="02020603050405020304" pitchFamily="18" charset="0"/>
                <a:ea typeface="Times New Roman" panose="02020603050405020304" pitchFamily="18" charset="0"/>
              </a:rPr>
              <a:t>mục</a:t>
            </a:r>
            <a:r>
              <a:rPr lang="en-US" sz="4400" b="1" dirty="0" smtClean="0">
                <a:latin typeface="Times New Roman" panose="02020603050405020304" pitchFamily="18" charset="0"/>
                <a:ea typeface="Times New Roman" panose="02020603050405020304" pitchFamily="18" charset="0"/>
              </a:rPr>
              <a:t> </a:t>
            </a:r>
            <a:r>
              <a:rPr lang="en-US" sz="4400" b="1" dirty="0" err="1" smtClean="0">
                <a:latin typeface="Times New Roman" panose="02020603050405020304" pitchFamily="18" charset="0"/>
                <a:ea typeface="Times New Roman" panose="02020603050405020304" pitchFamily="18" charset="0"/>
              </a:rPr>
              <a:t>lục</a:t>
            </a:r>
            <a:endParaRPr lang="en-US" sz="4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535865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5112" y="2396484"/>
            <a:ext cx="11625942" cy="2123658"/>
          </a:xfrm>
          <a:prstGeom prst="rect">
            <a:avLst/>
          </a:prstGeom>
        </p:spPr>
        <p:txBody>
          <a:bodyPr wrap="square">
            <a:spAutoFit/>
          </a:bodyPr>
          <a:lstStyle/>
          <a:p>
            <a:pPr algn="just"/>
            <a:r>
              <a:rPr lang="en-US" sz="4400" b="1" dirty="0" smtClean="0">
                <a:latin typeface="Times New Roman" panose="02020603050405020304" pitchFamily="18" charset="0"/>
                <a:ea typeface="Times New Roman" panose="02020603050405020304" pitchFamily="18" charset="0"/>
              </a:rPr>
              <a:t>      </a:t>
            </a:r>
            <a:r>
              <a:rPr lang="en-US" sz="4400" b="1" dirty="0" err="1" smtClean="0">
                <a:solidFill>
                  <a:srgbClr val="FF0000"/>
                </a:solidFill>
                <a:latin typeface="Times New Roman" panose="02020603050405020304" pitchFamily="18" charset="0"/>
                <a:ea typeface="Times New Roman" panose="02020603050405020304" pitchFamily="18" charset="0"/>
              </a:rPr>
              <a:t>Tên</a:t>
            </a:r>
            <a:r>
              <a:rPr lang="en-US" sz="4400" b="1" dirty="0" smtClean="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sách</a:t>
            </a:r>
            <a:r>
              <a:rPr lang="en-US" sz="4400" b="1" dirty="0">
                <a:solidFill>
                  <a:srgbClr val="FF0000"/>
                </a:solidFill>
                <a:latin typeface="Times New Roman" panose="02020603050405020304" pitchFamily="18" charset="0"/>
                <a:ea typeface="Times New Roman" panose="02020603050405020304" pitchFamily="18" charset="0"/>
              </a:rPr>
              <a:t>/</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là</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hàng</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chữ</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lớn</a:t>
            </a:r>
            <a:r>
              <a:rPr lang="en-US" sz="4400" b="1" dirty="0">
                <a:solidFill>
                  <a:srgbClr val="FF0000"/>
                </a:solidFill>
                <a:latin typeface="Times New Roman" panose="02020603050405020304" pitchFamily="18" charset="0"/>
                <a:ea typeface="Times New Roman" panose="02020603050405020304" pitchFamily="18" charset="0"/>
              </a:rPr>
              <a:t>/</a:t>
            </a:r>
            <a:r>
              <a:rPr lang="en-US" sz="4400" b="1" dirty="0">
                <a:latin typeface="Times New Roman" panose="02020603050405020304" pitchFamily="18" charset="0"/>
                <a:ea typeface="Times New Roman" panose="02020603050405020304" pitchFamily="18" charset="0"/>
              </a:rPr>
              <a:t> ở </a:t>
            </a:r>
            <a:r>
              <a:rPr lang="en-US" sz="4400" b="1" dirty="0" err="1">
                <a:latin typeface="Times New Roman" panose="02020603050405020304" pitchFamily="18" charset="0"/>
                <a:ea typeface="Times New Roman" panose="02020603050405020304" pitchFamily="18" charset="0"/>
              </a:rPr>
              <a:t>khoảng</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giữa</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bìa</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sách</a:t>
            </a:r>
            <a:r>
              <a:rPr lang="en-US" sz="4400" b="1" dirty="0">
                <a:latin typeface="Times New Roman" panose="02020603050405020304" pitchFamily="18" charset="0"/>
                <a:ea typeface="Times New Roman" panose="02020603050405020304" pitchFamily="18" charset="0"/>
              </a:rPr>
              <a:t>,</a:t>
            </a:r>
            <a:r>
              <a:rPr lang="en-US" sz="4400" b="1" dirty="0">
                <a:solidFill>
                  <a:srgbClr val="FF0000"/>
                </a:solidFill>
                <a:latin typeface="Times New Roman" panose="02020603050405020304" pitchFamily="18" charset="0"/>
                <a:ea typeface="Times New Roman" panose="02020603050405020304" pitchFamily="18" charset="0"/>
              </a:rPr>
              <a:t>/</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thường</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chứa</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đựng</a:t>
            </a:r>
            <a:r>
              <a:rPr lang="en-US" sz="4400" b="1" dirty="0">
                <a:solidFill>
                  <a:srgbClr val="FF0000"/>
                </a:solidFill>
                <a:latin typeface="Times New Roman" panose="02020603050405020304" pitchFamily="18" charset="0"/>
                <a:ea typeface="Times New Roman" panose="02020603050405020304" pitchFamily="18" charset="0"/>
              </a:rPr>
              <a:t>/</a:t>
            </a:r>
            <a:r>
              <a:rPr lang="en-US" sz="4400" b="1" dirty="0">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rất</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rPr>
              <a:t>nhiều</a:t>
            </a:r>
            <a:r>
              <a:rPr lang="en-US" sz="4400" b="1" dirty="0">
                <a:solidFill>
                  <a:srgbClr val="FF0000"/>
                </a:solidFill>
                <a:latin typeface="Times New Roman" panose="02020603050405020304" pitchFamily="18" charset="0"/>
                <a:ea typeface="Times New Roman" panose="02020603050405020304" pitchFamily="18" charset="0"/>
              </a:rPr>
              <a:t> </a:t>
            </a:r>
            <a:r>
              <a:rPr lang="en-US" sz="4400" b="1" dirty="0">
                <a:latin typeface="Times New Roman" panose="02020603050405020304" pitchFamily="18" charset="0"/>
                <a:ea typeface="Times New Roman" panose="02020603050405020304" pitchFamily="18" charset="0"/>
              </a:rPr>
              <a:t>ý </a:t>
            </a:r>
            <a:r>
              <a:rPr lang="en-US" sz="4400" b="1" dirty="0" err="1">
                <a:latin typeface="Times New Roman" panose="02020603050405020304" pitchFamily="18" charset="0"/>
                <a:ea typeface="Times New Roman" panose="02020603050405020304" pitchFamily="18" charset="0"/>
              </a:rPr>
              <a:t>nghĩa</a:t>
            </a:r>
            <a:r>
              <a:rPr lang="en-US" sz="4400" b="1" dirty="0">
                <a:latin typeface="Times New Roman" panose="02020603050405020304" pitchFamily="18" charset="0"/>
                <a:ea typeface="Times New Roman" panose="02020603050405020304" pitchFamily="18" charset="0"/>
              </a:rPr>
              <a:t>.</a:t>
            </a:r>
            <a:r>
              <a:rPr lang="en-US" sz="4400" b="1" dirty="0">
                <a:solidFill>
                  <a:srgbClr val="FF0000"/>
                </a:solidFill>
                <a:latin typeface="Times New Roman" panose="02020603050405020304" pitchFamily="18" charset="0"/>
                <a:ea typeface="Times New Roman" panose="02020603050405020304" pitchFamily="18" charset="0"/>
              </a:rPr>
              <a:t>//</a:t>
            </a:r>
            <a:endParaRPr lang="en-US" sz="4400"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30955" y="239395"/>
            <a:ext cx="4592320" cy="706755"/>
          </a:xfrm>
          <a:prstGeom prst="rect">
            <a:avLst/>
          </a:prstGeom>
          <a:noFill/>
        </p:spPr>
        <p:txBody>
          <a:bodyPr wrap="square" rtlCol="0">
            <a:spAutoFit/>
          </a:bodyPr>
          <a:lstStyle/>
          <a:p>
            <a:pPr algn="ctr"/>
            <a:r>
              <a:rPr lang="en-US" sz="4000" b="1">
                <a:latin typeface="Times New Roman" panose="02020603050405020304" pitchFamily="18" charset="0"/>
                <a:cs typeface="Times New Roman" panose="02020603050405020304" pitchFamily="18" charset="0"/>
              </a:rPr>
              <a:t>Cuốn sách của em</a:t>
            </a:r>
          </a:p>
        </p:txBody>
      </p:sp>
      <p:pic>
        <p:nvPicPr>
          <p:cNvPr id="5" name="Content Placeholder 4" descr="Capture"/>
          <p:cNvPicPr>
            <a:picLocks noGrp="1" noChangeAspect="1"/>
          </p:cNvPicPr>
          <p:nvPr>
            <p:ph sz="half" idx="1"/>
          </p:nvPr>
        </p:nvPicPr>
        <p:blipFill rotWithShape="1">
          <a:blip r:embed="rId3"/>
          <a:srcRect r="4257"/>
          <a:stretch/>
        </p:blipFill>
        <p:spPr>
          <a:xfrm>
            <a:off x="1308268" y="1060506"/>
            <a:ext cx="10592787" cy="5525491"/>
          </a:xfrm>
          <a:prstGeom prst="rect">
            <a:avLst/>
          </a:prstGeom>
        </p:spPr>
      </p:pic>
      <p:pic>
        <p:nvPicPr>
          <p:cNvPr id="28"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49751" y="740525"/>
            <a:ext cx="527050" cy="1580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49751" y="2036326"/>
            <a:ext cx="527050" cy="2175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83001" y="3988502"/>
            <a:ext cx="527050" cy="2065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val 11"/>
          <p:cNvSpPr/>
          <p:nvPr/>
        </p:nvSpPr>
        <p:spPr>
          <a:xfrm>
            <a:off x="545689" y="1301865"/>
            <a:ext cx="604062" cy="58235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1</a:t>
            </a:r>
          </a:p>
        </p:txBody>
      </p:sp>
      <p:sp>
        <p:nvSpPr>
          <p:cNvPr id="8" name="Oval 7"/>
          <p:cNvSpPr/>
          <p:nvPr/>
        </p:nvSpPr>
        <p:spPr>
          <a:xfrm>
            <a:off x="610459" y="2993220"/>
            <a:ext cx="572542" cy="553028"/>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2</a:t>
            </a:r>
          </a:p>
        </p:txBody>
      </p:sp>
      <p:sp>
        <p:nvSpPr>
          <p:cNvPr id="10" name="Oval 9"/>
          <p:cNvSpPr/>
          <p:nvPr/>
        </p:nvSpPr>
        <p:spPr>
          <a:xfrm>
            <a:off x="610459" y="4973503"/>
            <a:ext cx="572542" cy="589798"/>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3</a:t>
            </a: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0-#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17386" y="526469"/>
            <a:ext cx="11572390" cy="5611093"/>
          </a:xfrm>
          <a:prstGeom prst="rect">
            <a:avLst/>
          </a:prstGeom>
        </p:spPr>
      </p:pic>
      <p:cxnSp>
        <p:nvCxnSpPr>
          <p:cNvPr id="5" name="Straight Arrow Connector 4"/>
          <p:cNvCxnSpPr/>
          <p:nvPr/>
        </p:nvCxnSpPr>
        <p:spPr>
          <a:xfrm>
            <a:off x="4472595" y="2657700"/>
            <a:ext cx="692700" cy="867883"/>
          </a:xfrm>
          <a:prstGeom prst="straightConnector1">
            <a:avLst/>
          </a:prstGeom>
          <a:ln w="38100">
            <a:tailEnd type="arrow" w="med" len="med"/>
          </a:ln>
        </p:spPr>
        <p:style>
          <a:lnRef idx="3">
            <a:schemeClr val="accent1"/>
          </a:lnRef>
          <a:fillRef idx="0">
            <a:schemeClr val="accent1"/>
          </a:fillRef>
          <a:effectRef idx="2">
            <a:schemeClr val="accent1"/>
          </a:effectRef>
          <a:fontRef idx="minor">
            <a:schemeClr val="tx1"/>
          </a:fontRef>
        </p:style>
      </p:cxnSp>
      <p:cxnSp>
        <p:nvCxnSpPr>
          <p:cNvPr id="7" name="Straight Arrow Connector 6"/>
          <p:cNvCxnSpPr/>
          <p:nvPr/>
        </p:nvCxnSpPr>
        <p:spPr>
          <a:xfrm>
            <a:off x="4472595" y="3525583"/>
            <a:ext cx="649742" cy="945140"/>
          </a:xfrm>
          <a:prstGeom prst="straightConnector1">
            <a:avLst/>
          </a:prstGeom>
          <a:ln w="38100">
            <a:tailEnd type="arrow" w="med" len="med"/>
          </a:ln>
        </p:spPr>
        <p:style>
          <a:lnRef idx="3">
            <a:schemeClr val="accent1"/>
          </a:lnRef>
          <a:fillRef idx="0">
            <a:schemeClr val="accent1"/>
          </a:fillRef>
          <a:effectRef idx="2">
            <a:schemeClr val="accent1"/>
          </a:effectRef>
          <a:fontRef idx="minor">
            <a:schemeClr val="tx1"/>
          </a:fontRef>
        </p:style>
      </p:cxnSp>
      <p:cxnSp>
        <p:nvCxnSpPr>
          <p:cNvPr id="8" name="Straight Arrow Connector 7"/>
          <p:cNvCxnSpPr/>
          <p:nvPr/>
        </p:nvCxnSpPr>
        <p:spPr>
          <a:xfrm flipV="1">
            <a:off x="4515553" y="2657700"/>
            <a:ext cx="606784" cy="1735766"/>
          </a:xfrm>
          <a:prstGeom prst="straightConnector1">
            <a:avLst/>
          </a:prstGeom>
          <a:ln w="38100">
            <a:tailEnd type="arrow" w="med" len="med"/>
          </a:ln>
        </p:spPr>
        <p:style>
          <a:lnRef idx="3">
            <a:schemeClr val="accent1"/>
          </a:lnRef>
          <a:fillRef idx="0">
            <a:schemeClr val="accent1"/>
          </a:fillRef>
          <a:effectRef idx="2">
            <a:schemeClr val="accent1"/>
          </a:effectRef>
          <a:fontRef idx="minor">
            <a:schemeClr val="tx1"/>
          </a:fontRef>
        </p:style>
      </p:cxnSp>
      <p:cxnSp>
        <p:nvCxnSpPr>
          <p:cNvPr id="9" name="Straight Arrow Connector 8"/>
          <p:cNvCxnSpPr/>
          <p:nvPr/>
        </p:nvCxnSpPr>
        <p:spPr>
          <a:xfrm>
            <a:off x="4492978" y="5277348"/>
            <a:ext cx="629359" cy="461920"/>
          </a:xfrm>
          <a:prstGeom prst="straightConnector1">
            <a:avLst/>
          </a:prstGeom>
          <a:ln w="38100">
            <a:tailEnd type="arrow" w="med" len="med"/>
          </a:ln>
        </p:spPr>
        <p:style>
          <a:lnRef idx="3">
            <a:schemeClr val="accent1"/>
          </a:lnRef>
          <a:fillRef idx="0">
            <a:schemeClr val="accent1"/>
          </a:fillRef>
          <a:effectRef idx="2">
            <a:schemeClr val="accent1"/>
          </a:effectRef>
          <a:fontRef idx="minor">
            <a:schemeClr val="tx1"/>
          </a:fontRef>
        </p:style>
      </p:cxn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172720"/>
            <a:ext cx="11580495" cy="1325880"/>
          </a:xfrm>
        </p:spPr>
        <p:txBody>
          <a:bodyPr>
            <a:normAutofit/>
          </a:bodyPr>
          <a:lstStyle/>
          <a:p>
            <a:r>
              <a:rPr lang="en-US" sz="3600" b="1" dirty="0">
                <a:solidFill>
                  <a:srgbClr val="FF0000"/>
                </a:solidFill>
                <a:latin typeface="Times New Roman" panose="02020603050405020304" pitchFamily="18" charset="0"/>
                <a:cs typeface="Times New Roman" panose="02020603050405020304" pitchFamily="18" charset="0"/>
              </a:rPr>
              <a:t>3.</a:t>
            </a:r>
            <a:r>
              <a:rPr lang="en-US" sz="3600"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Sắp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xếp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thông</a:t>
            </a:r>
            <a:r>
              <a:rPr lang="en-US" sz="3600" b="1" dirty="0">
                <a:latin typeface="Times New Roman" panose="02020603050405020304" pitchFamily="18" charset="0"/>
                <a:cs typeface="Times New Roman" panose="02020603050405020304" pitchFamily="18" charset="0"/>
              </a:rPr>
              <a:t> tin </a:t>
            </a:r>
            <a:r>
              <a:rPr lang="en-US" sz="3600" b="1" dirty="0" err="1">
                <a:latin typeface="Times New Roman" panose="02020603050405020304" pitchFamily="18" charset="0"/>
                <a:cs typeface="Times New Roman" panose="02020603050405020304" pitchFamily="18" charset="0"/>
              </a:rPr>
              <a:t>theo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đúng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trình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đọc</a:t>
            </a:r>
            <a:endParaRPr lang="en-US" sz="3600" b="1"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1644018" y="1396132"/>
            <a:ext cx="2079625" cy="8420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110" b="1" dirty="0">
                <a:latin typeface="Times New Roman" panose="02020603050405020304" pitchFamily="18" charset="0"/>
                <a:cs typeface="Times New Roman" panose="02020603050405020304" pitchFamily="18" charset="0"/>
              </a:rPr>
              <a:t>a. </a:t>
            </a:r>
            <a:r>
              <a:rPr lang="en-US" sz="3110" b="1" dirty="0" err="1">
                <a:latin typeface="Times New Roman" panose="02020603050405020304" pitchFamily="18" charset="0"/>
                <a:cs typeface="Times New Roman" panose="02020603050405020304" pitchFamily="18" charset="0"/>
              </a:rPr>
              <a:t>Tác</a:t>
            </a:r>
            <a:r>
              <a:rPr lang="en-US" sz="3110" b="1" dirty="0">
                <a:latin typeface="Times New Roman" panose="02020603050405020304" pitchFamily="18" charset="0"/>
                <a:cs typeface="Times New Roman" panose="02020603050405020304" pitchFamily="18" charset="0"/>
              </a:rPr>
              <a:t> </a:t>
            </a:r>
            <a:r>
              <a:rPr lang="en-US" sz="3110" b="1" dirty="0" err="1">
                <a:latin typeface="Times New Roman" panose="02020603050405020304" pitchFamily="18" charset="0"/>
                <a:cs typeface="Times New Roman" panose="02020603050405020304" pitchFamily="18" charset="0"/>
              </a:rPr>
              <a:t>giả</a:t>
            </a:r>
            <a:endParaRPr lang="en-US" sz="3110" b="1" dirty="0">
              <a:latin typeface="Times New Roman" panose="02020603050405020304" pitchFamily="18" charset="0"/>
              <a:cs typeface="Times New Roman" panose="02020603050405020304" pitchFamily="18" charset="0"/>
            </a:endParaRPr>
          </a:p>
        </p:txBody>
      </p:sp>
      <p:sp>
        <p:nvSpPr>
          <p:cNvPr id="5" name="Rounded Rectangle 4"/>
          <p:cNvSpPr/>
          <p:nvPr/>
        </p:nvSpPr>
        <p:spPr>
          <a:xfrm>
            <a:off x="1644017" y="3926660"/>
            <a:ext cx="2079625" cy="8420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110" b="1" dirty="0">
                <a:latin typeface="Times New Roman" panose="02020603050405020304" pitchFamily="18" charset="0"/>
                <a:cs typeface="Times New Roman" panose="02020603050405020304" pitchFamily="18" charset="0"/>
              </a:rPr>
              <a:t>b. </a:t>
            </a:r>
            <a:r>
              <a:rPr lang="en-US" sz="3110" b="1" dirty="0" err="1">
                <a:latin typeface="Times New Roman" panose="02020603050405020304" pitchFamily="18" charset="0"/>
                <a:cs typeface="Times New Roman" panose="02020603050405020304" pitchFamily="18" charset="0"/>
              </a:rPr>
              <a:t>Mục</a:t>
            </a:r>
            <a:r>
              <a:rPr lang="en-US" sz="3110" b="1" dirty="0">
                <a:latin typeface="Times New Roman" panose="02020603050405020304" pitchFamily="18" charset="0"/>
                <a:cs typeface="Times New Roman" panose="02020603050405020304" pitchFamily="18" charset="0"/>
              </a:rPr>
              <a:t> </a:t>
            </a:r>
            <a:r>
              <a:rPr lang="en-US" sz="3110" b="1" dirty="0" err="1">
                <a:latin typeface="Times New Roman" panose="02020603050405020304" pitchFamily="18" charset="0"/>
                <a:cs typeface="Times New Roman" panose="02020603050405020304" pitchFamily="18" charset="0"/>
              </a:rPr>
              <a:t>lục</a:t>
            </a:r>
            <a:endParaRPr lang="en-US" sz="3110" b="1"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7587618" y="1423838"/>
            <a:ext cx="2997258" cy="8420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110" b="1" dirty="0">
                <a:latin typeface="Times New Roman" panose="02020603050405020304" pitchFamily="18" charset="0"/>
                <a:cs typeface="Times New Roman" panose="02020603050405020304" pitchFamily="18" charset="0"/>
              </a:rPr>
              <a:t>c. </a:t>
            </a:r>
            <a:r>
              <a:rPr lang="en-US" sz="3110" b="1" dirty="0" err="1">
                <a:latin typeface="Times New Roman" panose="02020603050405020304" pitchFamily="18" charset="0"/>
                <a:cs typeface="Times New Roman" panose="02020603050405020304" pitchFamily="18" charset="0"/>
              </a:rPr>
              <a:t>Tên</a:t>
            </a:r>
            <a:r>
              <a:rPr lang="en-US" sz="3110" b="1" dirty="0">
                <a:latin typeface="Times New Roman" panose="02020603050405020304" pitchFamily="18" charset="0"/>
                <a:cs typeface="Times New Roman" panose="02020603050405020304" pitchFamily="18" charset="0"/>
              </a:rPr>
              <a:t> </a:t>
            </a:r>
            <a:r>
              <a:rPr lang="en-US" sz="3110" b="1" dirty="0" err="1">
                <a:latin typeface="Times New Roman" panose="02020603050405020304" pitchFamily="18" charset="0"/>
                <a:cs typeface="Times New Roman" panose="02020603050405020304" pitchFamily="18" charset="0"/>
              </a:rPr>
              <a:t>sách</a:t>
            </a:r>
            <a:endParaRPr lang="en-US" sz="3110" b="1" dirty="0">
              <a:latin typeface="Times New Roman" panose="02020603050405020304" pitchFamily="18" charset="0"/>
              <a:cs typeface="Times New Roman" panose="02020603050405020304" pitchFamily="18" charset="0"/>
            </a:endParaRPr>
          </a:p>
        </p:txBody>
      </p:sp>
      <p:sp>
        <p:nvSpPr>
          <p:cNvPr id="7" name="Rounded Rectangle 6"/>
          <p:cNvSpPr/>
          <p:nvPr/>
        </p:nvSpPr>
        <p:spPr>
          <a:xfrm>
            <a:off x="7597778" y="3926660"/>
            <a:ext cx="2987098" cy="8420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110" b="1" dirty="0">
                <a:latin typeface="Times New Roman" panose="02020603050405020304" pitchFamily="18" charset="0"/>
                <a:cs typeface="Times New Roman" panose="02020603050405020304" pitchFamily="18" charset="0"/>
              </a:rPr>
              <a:t>d. </a:t>
            </a:r>
            <a:r>
              <a:rPr lang="en-US" sz="3110" b="1" dirty="0" err="1">
                <a:latin typeface="Times New Roman" panose="02020603050405020304" pitchFamily="18" charset="0"/>
                <a:cs typeface="Times New Roman" panose="02020603050405020304" pitchFamily="18" charset="0"/>
              </a:rPr>
              <a:t>Nhà</a:t>
            </a:r>
            <a:r>
              <a:rPr lang="en-US" sz="3110" b="1" dirty="0">
                <a:latin typeface="Times New Roman" panose="02020603050405020304" pitchFamily="18" charset="0"/>
                <a:cs typeface="Times New Roman" panose="02020603050405020304" pitchFamily="18" charset="0"/>
              </a:rPr>
              <a:t> </a:t>
            </a:r>
            <a:r>
              <a:rPr lang="en-US" sz="3110" b="1" dirty="0" err="1">
                <a:latin typeface="Times New Roman" panose="02020603050405020304" pitchFamily="18" charset="0"/>
                <a:cs typeface="Times New Roman" panose="02020603050405020304" pitchFamily="18" charset="0"/>
              </a:rPr>
              <a:t>xuất</a:t>
            </a:r>
            <a:r>
              <a:rPr lang="en-US" sz="3110" b="1" dirty="0">
                <a:latin typeface="Times New Roman" panose="02020603050405020304" pitchFamily="18" charset="0"/>
                <a:cs typeface="Times New Roman" panose="02020603050405020304" pitchFamily="18" charset="0"/>
              </a:rPr>
              <a:t> </a:t>
            </a:r>
            <a:r>
              <a:rPr lang="en-US" sz="3110" b="1" dirty="0" err="1">
                <a:latin typeface="Times New Roman" panose="02020603050405020304" pitchFamily="18" charset="0"/>
                <a:cs typeface="Times New Roman" panose="02020603050405020304" pitchFamily="18" charset="0"/>
              </a:rPr>
              <a:t>bản</a:t>
            </a:r>
            <a:endParaRPr lang="en-US" sz="3110" b="1" dirty="0">
              <a:latin typeface="Times New Roman" panose="02020603050405020304" pitchFamily="18" charset="0"/>
              <a:cs typeface="Times New Roman" panose="02020603050405020304" pitchFamily="18" charset="0"/>
            </a:endParaRP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grpId="1"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par>
                                <p:cTn id="11" presetID="21" presetClass="entr" presetSubtype="1" fill="hold" grpId="2"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par>
                                <p:cTn id="14" presetID="21" presetClass="entr" presetSubtype="1" fill="hold" grpId="1"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6" presetClass="path" presetSubtype="0" accel="50000" decel="50000" fill="hold" grpId="0" nodeType="clickEffect">
                                  <p:stCondLst>
                                    <p:cond delay="0"/>
                                  </p:stCondLst>
                                  <p:childTnLst>
                                    <p:animMotion origin="layout" path="M -0.00325 0.00394 L -0.00325 0.01296 C -0.00325 0.0169 -0.0694 0.02222 -0.12291 0.02222 L -0.24258 0.02222 " pathEditMode="relative" rAng="0" ptsTypes="AAAA">
                                      <p:cBhvr>
                                        <p:cTn id="20" dur="2000" fill="hold"/>
                                        <p:tgtEl>
                                          <p:spTgt spid="6"/>
                                        </p:tgtEl>
                                        <p:attrNameLst>
                                          <p:attrName>ppt_x</p:attrName>
                                          <p:attrName>ppt_y</p:attrName>
                                        </p:attrNameLst>
                                      </p:cBhvr>
                                      <p:rCtr x="-11966" y="903"/>
                                    </p:animMotion>
                                  </p:childTnLst>
                                </p:cTn>
                              </p:par>
                            </p:childTnLst>
                          </p:cTn>
                        </p:par>
                      </p:childTnLst>
                    </p:cTn>
                  </p:par>
                  <p:par>
                    <p:cTn id="21" fill="hold">
                      <p:stCondLst>
                        <p:cond delay="indefinite"/>
                      </p:stCondLst>
                      <p:childTnLst>
                        <p:par>
                          <p:cTn id="22" fill="hold">
                            <p:stCondLst>
                              <p:cond delay="0"/>
                            </p:stCondLst>
                            <p:childTnLst>
                              <p:par>
                                <p:cTn id="23" presetID="36" presetClass="path" presetSubtype="0" accel="50000" decel="50000" fill="hold" grpId="0" nodeType="clickEffect">
                                  <p:stCondLst>
                                    <p:cond delay="0"/>
                                  </p:stCondLst>
                                  <p:childTnLst>
                                    <p:animMotion origin="layout" path="M -0.0164 0.01852 L -0.0164 0.11181 C -0.0164 0.15348 0.06979 0.2051 0.15599 0.2051 L 0.24232 0.2051 " pathEditMode="relative" rAng="0" ptsTypes="AAAA">
                                      <p:cBhvr>
                                        <p:cTn id="24" dur="2000" fill="hold"/>
                                        <p:tgtEl>
                                          <p:spTgt spid="4"/>
                                        </p:tgtEl>
                                        <p:attrNameLst>
                                          <p:attrName>ppt_x</p:attrName>
                                          <p:attrName>ppt_y</p:attrName>
                                        </p:attrNameLst>
                                      </p:cBhvr>
                                      <p:rCtr x="12930" y="9329"/>
                                    </p:animMotion>
                                  </p:childTnLst>
                                </p:cTn>
                              </p:par>
                            </p:childTnLst>
                          </p:cTn>
                        </p:par>
                      </p:childTnLst>
                    </p:cTn>
                  </p:par>
                  <p:par>
                    <p:cTn id="25" fill="hold">
                      <p:stCondLst>
                        <p:cond delay="indefinite"/>
                      </p:stCondLst>
                      <p:childTnLst>
                        <p:par>
                          <p:cTn id="26" fill="hold">
                            <p:stCondLst>
                              <p:cond delay="0"/>
                            </p:stCondLst>
                            <p:childTnLst>
                              <p:par>
                                <p:cTn id="27" presetID="36" presetClass="path" presetSubtype="0" accel="50000" decel="50000" fill="hold" grpId="0" nodeType="clickEffect">
                                  <p:stCondLst>
                                    <p:cond delay="0"/>
                                  </p:stCondLst>
                                  <p:childTnLst>
                                    <p:animMotion origin="layout" path="M -0.24713 -0.0132 L -0.24713 -0.00139 C -0.24713 0.00393 -0.24896 0.01064 -0.25078 0.01064 L -0.25247 0.01064 " pathEditMode="relative" rAng="0" ptsTypes="AAAA">
                                      <p:cBhvr>
                                        <p:cTn id="28" dur="2000" fill="hold"/>
                                        <p:tgtEl>
                                          <p:spTgt spid="7"/>
                                        </p:tgtEl>
                                        <p:attrNameLst>
                                          <p:attrName>ppt_x</p:attrName>
                                          <p:attrName>ppt_y</p:attrName>
                                        </p:attrNameLst>
                                      </p:cBhvr>
                                      <p:rCtr x="-273" y="1181"/>
                                    </p:animMotion>
                                  </p:childTnLst>
                                </p:cTn>
                              </p:par>
                            </p:childTnLst>
                          </p:cTn>
                        </p:par>
                      </p:childTnLst>
                    </p:cTn>
                  </p:par>
                  <p:par>
                    <p:cTn id="29" fill="hold">
                      <p:stCondLst>
                        <p:cond delay="indefinite"/>
                      </p:stCondLst>
                      <p:childTnLst>
                        <p:par>
                          <p:cTn id="30" fill="hold">
                            <p:stCondLst>
                              <p:cond delay="0"/>
                            </p:stCondLst>
                            <p:childTnLst>
                              <p:par>
                                <p:cTn id="31" presetID="36" presetClass="path" presetSubtype="0" accel="50000" decel="50000" fill="hold" grpId="0" nodeType="clickEffect">
                                  <p:stCondLst>
                                    <p:cond delay="0"/>
                                  </p:stCondLst>
                                  <p:childTnLst>
                                    <p:animMotion origin="layout" path="M -0.03528 0.25694 L -0.03528 0.21921 C -0.03528 0.20115 0.04011 0.18032 0.10143 0.18032 L 0.23828 0.18032 " pathEditMode="relative" rAng="0" ptsTypes="AAAA">
                                      <p:cBhvr>
                                        <p:cTn id="32" dur="2000" fill="hold"/>
                                        <p:tgtEl>
                                          <p:spTgt spid="5"/>
                                        </p:tgtEl>
                                        <p:attrNameLst>
                                          <p:attrName>ppt_x</p:attrName>
                                          <p:attrName>ppt_y</p:attrName>
                                        </p:attrNameLst>
                                      </p:cBhvr>
                                      <p:rCtr x="13672" y="-38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4" grpId="0" animBg="1"/>
      <p:bldP spid="4" grpId="1" animBg="1"/>
      <p:bldP spid="5" grpId="0" animBg="1"/>
      <p:bldP spid="5" grpId="1" animBg="1"/>
      <p:bldP spid="6" grpId="0" bldLvl="0" animBg="1"/>
      <p:bldP spid="6" grpId="1" animBg="1"/>
      <p:bldP spid="7" grpId="0" animBg="1"/>
      <p:bldP spid="7" grpId="1" animBg="1"/>
      <p:bldP spid="7"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apture"/>
          <p:cNvPicPr>
            <a:picLocks noGrp="1" noChangeAspect="1"/>
          </p:cNvPicPr>
          <p:nvPr>
            <p:ph idx="1"/>
          </p:nvPr>
        </p:nvPicPr>
        <p:blipFill rotWithShape="1">
          <a:blip r:embed="rId2"/>
          <a:srcRect l="49239"/>
          <a:stretch/>
        </p:blipFill>
        <p:spPr>
          <a:xfrm>
            <a:off x="2525488" y="248378"/>
            <a:ext cx="7563919" cy="6348366"/>
          </a:xfrm>
          <a:prstGeom prst="rect">
            <a:avLst/>
          </a:prstGeom>
        </p:spPr>
      </p:pic>
      <p:sp>
        <p:nvSpPr>
          <p:cNvPr id="2" name="Rectangle 1"/>
          <p:cNvSpPr/>
          <p:nvPr/>
        </p:nvSpPr>
        <p:spPr>
          <a:xfrm>
            <a:off x="1801091" y="1911927"/>
            <a:ext cx="1357745" cy="1080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746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1257" y="2147892"/>
            <a:ext cx="11669485" cy="2308324"/>
          </a:xfrm>
          <a:prstGeom prst="rect">
            <a:avLst/>
          </a:prstGeom>
        </p:spPr>
        <p:txBody>
          <a:bodyPr wrap="square">
            <a:spAutoFit/>
          </a:bodyPr>
          <a:lstStyle/>
          <a:p>
            <a:pPr algn="just"/>
            <a:r>
              <a:rPr lang="en-US" sz="4800" b="1" dirty="0" smtClean="0">
                <a:solidFill>
                  <a:srgbClr val="FF0000"/>
                </a:solidFill>
                <a:latin typeface="Times New Roman" panose="02020603050405020304" pitchFamily="18" charset="0"/>
                <a:ea typeface="Times New Roman" panose="02020603050405020304" pitchFamily="18" charset="0"/>
              </a:rPr>
              <a:t>      </a:t>
            </a:r>
            <a:r>
              <a:rPr lang="en-US" sz="4800" b="1" dirty="0" err="1" smtClean="0">
                <a:solidFill>
                  <a:srgbClr val="FF0000"/>
                </a:solidFill>
                <a:latin typeface="Times New Roman" panose="02020603050405020304" pitchFamily="18" charset="0"/>
                <a:ea typeface="Times New Roman" panose="02020603050405020304" pitchFamily="18" charset="0"/>
              </a:rPr>
              <a:t>Nội</a:t>
            </a:r>
            <a:r>
              <a:rPr lang="en-US" sz="4800" b="1" dirty="0" smtClean="0">
                <a:solidFill>
                  <a:srgbClr val="FF0000"/>
                </a:solidFill>
                <a:latin typeface="Times New Roman" panose="02020603050405020304" pitchFamily="18" charset="0"/>
                <a:ea typeface="Times New Roman" panose="02020603050405020304" pitchFamily="18" charset="0"/>
              </a:rPr>
              <a:t> dung: </a:t>
            </a:r>
            <a:r>
              <a:rPr lang="en-US" sz="4800" b="1" dirty="0" err="1" smtClean="0">
                <a:latin typeface="Times New Roman" panose="02020603050405020304" pitchFamily="18" charset="0"/>
                <a:ea typeface="Times New Roman" panose="02020603050405020304" pitchFamily="18" charset="0"/>
              </a:rPr>
              <a:t>Bài</a:t>
            </a:r>
            <a:r>
              <a:rPr lang="en-US" sz="4800" b="1" dirty="0" smtClean="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đọc</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giúp</a:t>
            </a:r>
            <a:r>
              <a:rPr lang="en-US" sz="4800" b="1" dirty="0">
                <a:latin typeface="Times New Roman" panose="02020603050405020304" pitchFamily="18" charset="0"/>
                <a:ea typeface="Times New Roman" panose="02020603050405020304" pitchFamily="18" charset="0"/>
              </a:rPr>
              <a:t> ta </a:t>
            </a:r>
            <a:r>
              <a:rPr lang="en-US" sz="4800" b="1" dirty="0" err="1">
                <a:latin typeface="Times New Roman" panose="02020603050405020304" pitchFamily="18" charset="0"/>
                <a:ea typeface="Times New Roman" panose="02020603050405020304" pitchFamily="18" charset="0"/>
              </a:rPr>
              <a:t>biết</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về</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những</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thông</a:t>
            </a:r>
            <a:r>
              <a:rPr lang="en-US" sz="4800" b="1" dirty="0">
                <a:latin typeface="Times New Roman" panose="02020603050405020304" pitchFamily="18" charset="0"/>
                <a:ea typeface="Times New Roman" panose="02020603050405020304" pitchFamily="18" charset="0"/>
              </a:rPr>
              <a:t> tin </a:t>
            </a:r>
            <a:r>
              <a:rPr lang="en-US" sz="4800" b="1" dirty="0" err="1">
                <a:latin typeface="Times New Roman" panose="02020603050405020304" pitchFamily="18" charset="0"/>
                <a:ea typeface="Times New Roman" panose="02020603050405020304" pitchFamily="18" charset="0"/>
              </a:rPr>
              <a:t>trên</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trang</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bìa</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và</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các</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phần</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của</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mỗi</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cuốn</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sách</a:t>
            </a:r>
            <a:r>
              <a:rPr lang="en-US" sz="4800" b="1" dirty="0">
                <a:latin typeface="Times New Roman" panose="02020603050405020304" pitchFamily="18" charset="0"/>
                <a:ea typeface="Times New Roman" panose="02020603050405020304" pitchFamily="18" charset="0"/>
              </a:rPr>
              <a:t>.</a:t>
            </a:r>
            <a:endParaRPr lang="en-US" sz="4800" b="1" dirty="0"/>
          </a:p>
        </p:txBody>
      </p:sp>
    </p:spTree>
    <p:extLst>
      <p:ext uri="{BB962C8B-B14F-4D97-AF65-F5344CB8AC3E}">
        <p14:creationId xmlns:p14="http://schemas.microsoft.com/office/powerpoint/2010/main" val="3229891202"/>
      </p:ext>
    </p:extLst>
  </p:cSld>
  <p:clrMapOvr>
    <a:masterClrMapping/>
  </p:clrMapOvr>
  <p:transition spd="med">
    <p:pull dir="r"/>
  </p:transition>
  <p:timing>
    <p:tnLst>
      <p:par>
        <p:cTn id="1" dur="indefinite" restart="never" nodeType="tmRoot"/>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1364</TotalTime>
  <Words>425</Words>
  <Application>Microsoft Office PowerPoint</Application>
  <PresentationFormat>Widescreen</PresentationFormat>
  <Paragraphs>68</Paragraphs>
  <Slides>29</Slides>
  <Notes>13</Notes>
  <HiddenSlides>0</HiddenSlides>
  <MMClips>2</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29</vt:i4>
      </vt:variant>
    </vt:vector>
  </HeadingPairs>
  <TitlesOfParts>
    <vt:vector size="50" baseType="lpstr">
      <vt:lpstr>Microsoft YaHei</vt:lpstr>
      <vt:lpstr>宋体</vt:lpstr>
      <vt:lpstr>宋体</vt:lpstr>
      <vt:lpstr>.VnAvant</vt:lpstr>
      <vt:lpstr>Arial</vt:lpstr>
      <vt:lpstr>Arial Rounded MT Bold</vt:lpstr>
      <vt:lpstr>Arial-Rounded</vt:lpstr>
      <vt:lpstr>Calibri</vt:lpstr>
      <vt:lpstr>Calibri Light</vt:lpstr>
      <vt:lpstr>Calisto MT</vt:lpstr>
      <vt:lpstr>HP001 4 hàng</vt:lpstr>
      <vt:lpstr>黑体</vt:lpstr>
      <vt:lpstr>Tahoma</vt:lpstr>
      <vt:lpstr>Times New Roman</vt:lpstr>
      <vt:lpstr>Trebuchet MS</vt:lpstr>
      <vt:lpstr>UTM Avo</vt:lpstr>
      <vt:lpstr>Wingdings 2</vt:lpstr>
      <vt:lpstr>2_Office 主题​​</vt:lpstr>
      <vt:lpstr>3_Office Theme</vt:lpstr>
      <vt:lpstr>6_Office Theme</vt:lpstr>
      <vt:lpstr>Slate</vt:lpstr>
      <vt:lpstr>PowerPoint Presentation</vt:lpstr>
      <vt:lpstr>PowerPoint Presentation</vt:lpstr>
      <vt:lpstr>PowerPoint Presentation</vt:lpstr>
      <vt:lpstr>PowerPoint Presentation</vt:lpstr>
      <vt:lpstr>PowerPoint Presentation</vt:lpstr>
      <vt:lpstr>PowerPoint Presentation</vt:lpstr>
      <vt:lpstr>3. Sắp xếp các thông tin theo đúng trình tự bài đọc</vt:lpstr>
      <vt:lpstr>PowerPoint Presentation</vt:lpstr>
      <vt:lpstr>PowerPoint Presentation</vt:lpstr>
      <vt:lpstr>PowerPoint Presentation</vt:lpstr>
      <vt:lpstr> </vt:lpstr>
      <vt:lpstr>2. Nói tiếp để hoàn thành câu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NhatSonPC</cp:lastModifiedBy>
  <cp:revision>49</cp:revision>
  <dcterms:created xsi:type="dcterms:W3CDTF">2021-05-25T09:40:38Z</dcterms:created>
  <dcterms:modified xsi:type="dcterms:W3CDTF">2025-11-16T04:12:27Z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