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2" r:id="rId2"/>
  </p:sldMasterIdLst>
  <p:notesMasterIdLst>
    <p:notesMasterId r:id="rId15"/>
  </p:notesMasterIdLst>
  <p:sldIdLst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298" r:id="rId12"/>
    <p:sldId id="306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FF"/>
    <a:srgbClr val="CC66FF"/>
    <a:srgbClr val="FF00FF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4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2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8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image" Target="../media/image10.png"/><Relationship Id="rId21" Type="http://schemas.microsoft.com/office/2007/relationships/hdphoto" Target="../media/hdphoto9.wdp"/><Relationship Id="rId7" Type="http://schemas.openxmlformats.org/officeDocument/2006/relationships/slide" Target="slide6.xml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24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image" Target="../media/image13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630"/>
            <a:ext cx="12192635" cy="13258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3220" y="871162"/>
            <a:ext cx="12479073" cy="57651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629891" y="748148"/>
            <a:ext cx="1773382" cy="1385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79444" y="762002"/>
            <a:ext cx="2826011" cy="1385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9157855" y="609598"/>
            <a:ext cx="2133600" cy="1385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874644" y="651160"/>
            <a:ext cx="2036301" cy="1385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275" y="-288470"/>
            <a:ext cx="12192635" cy="13258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A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2482" t="39292" r="35840" b="40834"/>
          <a:stretch/>
        </p:blipFill>
        <p:spPr>
          <a:xfrm>
            <a:off x="4461164" y="3186545"/>
            <a:ext cx="3269672" cy="12053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1007" r="33960" b="61165"/>
          <a:stretch/>
        </p:blipFill>
        <p:spPr>
          <a:xfrm>
            <a:off x="4308764" y="831275"/>
            <a:ext cx="3616036" cy="2355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-134" t="29925" r="67517" b="33754"/>
          <a:stretch/>
        </p:blipFill>
        <p:spPr>
          <a:xfrm>
            <a:off x="1094509" y="2618508"/>
            <a:ext cx="3366655" cy="2202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4161" t="29925" r="-133" b="33754"/>
          <a:stretch/>
        </p:blipFill>
        <p:spPr>
          <a:xfrm>
            <a:off x="7730835" y="2618508"/>
            <a:ext cx="3713019" cy="22028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79818" y="5680364"/>
            <a:ext cx="304800" cy="387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52" y="4396463"/>
            <a:ext cx="3269671" cy="23999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19997" y="1260761"/>
            <a:ext cx="4253347" cy="76944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mới, chị gái mua tặng em một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03076" y="4510821"/>
            <a:ext cx="4682836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2944" y="5688522"/>
            <a:ext cx="3612079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275" y="2072176"/>
            <a:ext cx="435031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2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0" grpId="0" animBg="1"/>
      <p:bldP spid="21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275" y="-288470"/>
            <a:ext cx="12192635" cy="13258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A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4509" y="831275"/>
            <a:ext cx="10349345" cy="5952088"/>
            <a:chOff x="1094509" y="831275"/>
            <a:chExt cx="10349345" cy="59520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2482" t="39292" r="35840" b="40834"/>
            <a:stretch/>
          </p:blipFill>
          <p:spPr>
            <a:xfrm>
              <a:off x="4461164" y="3186545"/>
              <a:ext cx="3269672" cy="120534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31007" r="33960" b="61165"/>
            <a:stretch/>
          </p:blipFill>
          <p:spPr>
            <a:xfrm>
              <a:off x="4308764" y="831275"/>
              <a:ext cx="3616036" cy="23552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-134" t="29925" r="67517" b="33754"/>
            <a:stretch/>
          </p:blipFill>
          <p:spPr>
            <a:xfrm>
              <a:off x="1094509" y="2618508"/>
              <a:ext cx="3366655" cy="22028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64161" t="29925" r="-133" b="33754"/>
            <a:stretch/>
          </p:blipFill>
          <p:spPr>
            <a:xfrm>
              <a:off x="7730835" y="2618508"/>
              <a:ext cx="3713019" cy="220287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79818" y="5680364"/>
              <a:ext cx="304800" cy="387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6515" y="4383400"/>
              <a:ext cx="3269671" cy="239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0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2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9585" y="512486"/>
            <a:ext cx="3219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Như cái kẹo nhỏ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Chữ hỏng xóa ngay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Học trò ngày nay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Vẫn dùng đến 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nó</a:t>
            </a:r>
            <a:endParaRPr lang="en-US" sz="2400" b="1" dirty="0" smtClean="0">
              <a:solidFill>
                <a:srgbClr val="FFFF00"/>
              </a:solidFill>
              <a:latin typeface="+mj-lt"/>
            </a:endParaRPr>
          </a:p>
          <a:p>
            <a:pPr algn="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4800" y="5156652"/>
            <a:ext cx="4419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3890" y="457200"/>
            <a:ext cx="3394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Mình tròn đầu nhọn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Không phải bò trâu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Uống nước ao sâu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Lên cày ruộng 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cạn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.</a:t>
            </a:r>
          </a:p>
          <a:p>
            <a:pPr algn="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671399"/>
            <a:ext cx="5307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7518" y="527337"/>
            <a:ext cx="6909223" cy="219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FF00"/>
                </a:solidFill>
                <a:latin typeface="+mj-lt"/>
              </a:rPr>
              <a:t>Đầu đuôi vuông vắn như nhau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Thân chia nhiều 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đốt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,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rất mau rất đều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Tính tình chân 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th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đáng yêu</a:t>
            </a:r>
            <a:br>
              <a:rPr lang="vi-VN" sz="2400" b="1" dirty="0">
                <a:solidFill>
                  <a:srgbClr val="FFFF00"/>
                </a:solidFill>
                <a:latin typeface="+mj-lt"/>
              </a:rPr>
            </a:br>
            <a:r>
              <a:rPr lang="vi-VN" sz="2400" b="1" dirty="0">
                <a:solidFill>
                  <a:srgbClr val="FFFF00"/>
                </a:solidFill>
                <a:latin typeface="+mj-lt"/>
              </a:rPr>
              <a:t>Muốn biết dài ngắn, mọi điều có em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</a:rPr>
              <a:t>.</a:t>
            </a:r>
            <a:endParaRPr lang="en-US" sz="2400" b="1" dirty="0" smtClean="0">
              <a:solidFill>
                <a:srgbClr val="FFFF00"/>
              </a:solidFill>
              <a:latin typeface="+mj-lt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4200" y="4813646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892963" y="5592411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024948" y="4470501"/>
            <a:ext cx="4564865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1831" y="531873"/>
            <a:ext cx="3144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 hình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35239" y="5178942"/>
            <a:ext cx="3083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uyển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</a:p>
        </p:txBody>
      </p:sp>
    </p:spTree>
    <p:extLst>
      <p:ext uri="{BB962C8B-B14F-4D97-AF65-F5344CB8AC3E}">
        <p14:creationId xmlns:p14="http://schemas.microsoft.com/office/powerpoint/2010/main" val="37751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5852118" y="460502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6851755" y="449250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6242943" y="447246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6518491" y="461438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83" y="5334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n-phao-hoa-www-tiengdong-com_4i9t962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8431" y="5373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7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7.40741E-7 C -0.00208 -0.00903 -0.00156 -0.00255 0.00105 -0.01528 C 0.00378 -0.02917 0.00261 -0.03565 0.01081 -0.04398 C 0.01342 -0.04931 0.01511 -0.05532 0.01784 -0.06065 C 0.01967 -0.07014 0.01914 -0.0787 0.025 -0.08449 C 0.028 -0.09607 0.0323 -0.11296 0.03959 -0.11991 C 0.04519 -0.13148 0.05039 -0.14352 0.05769 -0.15324 C 0.06198 -0.16551 0.06888 -0.17477 0.07331 -0.18704 C 0.07592 -0.20162 0.08607 -0.22778 0.09493 -0.23611 C 0.09584 -0.23843 0.09636 -0.24074 0.0974 -0.24282 C 0.09896 -0.2463 0.10222 -0.25301 0.10222 -0.25278 C 0.10118 -0.25695 0.09857 -0.26042 0.09857 -0.26482 C 0.09857 -0.2669 0.1 -0.26829 0.10092 -0.26991 C 0.10664 -0.28171 0.11407 -0.28634 0.12383 -0.28843 C 0.12618 -0.29005 0.13021 -0.29236 0.1323 -0.29514 C 0.13334 -0.29653 0.13347 -0.29907 0.13477 -0.30023 C 0.13698 -0.30208 0.13959 -0.30232 0.1418 -0.30347 C 0.14545 -0.30509 0.15274 -0.30857 0.15274 -0.30833 C 0.16081 -0.3162 0.16888 -0.31852 0.178 -0.32222 C 0.19206 -0.32801 0.20417 -0.33218 0.21888 -0.33403 C 0.22748 -0.33681 0.23191 -0.33102 0.23946 -0.32708 C 0.24467 -0.32037 0.25274 -0.31273 0.2599 -0.31042 C 0.26355 -0.30926 0.26719 -0.30926 0.27084 -0.30857 C 0.27253 -0.3081 0.27396 -0.30741 0.27566 -0.30695 C 0.27774 -0.30486 0.28086 -0.3044 0.28282 -0.30185 C 0.28607 -0.29722 0.28633 -0.28125 0.28894 -0.27477 C 0.29011 -0.2713 0.29206 -0.26806 0.29362 -0.26482 C 0.29441 -0.2632 0.29623 -0.25972 0.29623 -0.25949 C 0.29896 -0.24745 0.29779 -0.25301 0.29961 -0.24282 C 0.30092 -0.21644 0.29493 -0.21759 0.30326 -0.21759 " pathEditMode="relative" rAng="0" ptsTypes="AAAAAAAAAAAAAAAAAAAAAAAAAAAAAA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4.07407E-6 C -0.00209 -0.00902 -0.00196 -0.00254 -0.00066 -0.01527 C 0.00052 -0.02916 4.79167E-6 -0.03564 0.00364 -0.04398 C 0.00481 -0.0493 0.00572 -0.05532 0.0069 -0.06064 C 0.00781 -0.07013 0.00768 -0.0787 0.01028 -0.08449 C 0.01158 -0.09606 0.01354 -0.11273 0.01705 -0.11967 C 0.0194 -0.13148 0.02187 -0.14351 0.02539 -0.15324 C 0.02721 -0.16551 0.03033 -0.17476 0.03242 -0.18703 C 0.03372 -0.20162 0.03841 -0.22777 0.04231 -0.23611 C 0.04283 -0.23842 0.04309 -0.24074 0.04362 -0.24282 C 0.04427 -0.24629 0.04583 -0.25301 0.04583 -0.25277 C 0.04531 -0.25694 0.04414 -0.26041 0.04414 -0.26481 C 0.04414 -0.26689 0.04479 -0.26828 0.04518 -0.2699 C 0.04778 -0.28171 0.05117 -0.28634 0.05572 -0.28842 C 0.05677 -0.29004 0.05872 -0.29236 0.0595 -0.29513 C 0.06002 -0.29629 0.06002 -0.29907 0.06054 -0.3 C 0.06158 -0.30185 0.06289 -0.30208 0.06393 -0.30324 C 0.06562 -0.30486 0.06888 -0.30833 0.06888 -0.3081 C 0.07252 -0.31597 0.07643 -0.31828 0.08059 -0.32199 C 0.08697 -0.32777 0.09257 -0.33194 0.09934 -0.33379 C 0.10325 -0.33657 0.10533 -0.33078 0.10872 -0.32685 C 0.11106 -0.32013 0.11497 -0.3125 0.11822 -0.31018 C 0.11979 -0.30902 0.12148 -0.30902 0.1233 -0.30833 C 0.12395 -0.30787 0.1246 -0.30717 0.12539 -0.30671 C 0.12643 -0.30463 0.12773 -0.30416 0.12864 -0.30162 C 0.1302 -0.29722 0.1302 -0.28125 0.13138 -0.27476 C 0.13216 -0.27129 0.13294 -0.26805 0.13372 -0.26481 C 0.13398 -0.26319 0.13489 -0.25972 0.13489 -0.25949 C 0.13606 -0.24745 0.13554 -0.25301 0.13645 -0.24282 C 0.13697 -0.21643 0.13424 -0.21759 0.13815 -0.21759 " pathEditMode="relative" rAng="0" ptsTypes="AAAAAAAAAAAAAAAAAAAAAAAAAAAA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C 0.00091 -0.00903 0.00052 -0.00255 -0.00053 -0.01528 C -0.0017 -0.02917 -0.00118 -0.03565 -0.0043 -0.04399 C -0.00534 -0.04931 -0.00612 -0.05533 -0.00717 -0.06065 C -0.00782 -0.07014 -0.00769 -0.07871 -0.0099 -0.08449 C -0.01107 -0.09607 -0.01263 -0.11274 -0.01563 -0.11968 C -0.01771 -0.13149 -0.0198 -0.14352 -0.02279 -0.15324 C -0.02435 -0.16551 -0.02709 -0.17477 -0.02878 -0.18704 C -0.02982 -0.20162 -0.03386 -0.22778 -0.03737 -0.23611 C -0.03763 -0.23843 -0.0379 -0.24074 -0.03842 -0.24283 C -0.03894 -0.2463 -0.04011 -0.25301 -0.04011 -0.25278 C -0.03972 -0.25695 -0.03894 -0.26042 -0.03894 -0.26482 C -0.03894 -0.2669 -0.0392 -0.26829 -0.03959 -0.26991 C -0.0418 -0.28172 -0.0448 -0.28635 -0.04857 -0.28843 C -0.04948 -0.29005 -0.05118 -0.29236 -0.05196 -0.29514 C -0.05222 -0.29653 -0.05248 -0.29908 -0.053 -0.30024 C -0.05378 -0.30209 -0.05469 -0.30232 -0.05573 -0.30348 C -0.05717 -0.30486 -0.0599 -0.30834 -0.0599 -0.30811 C -0.06316 -0.31598 -0.06628 -0.31829 -0.0698 -0.32199 C -0.0754 -0.32778 -0.08008 -0.33195 -0.08594 -0.3338 C -0.08907 -0.33658 -0.09102 -0.33079 -0.09388 -0.32686 C -0.09597 -0.32014 -0.09909 -0.3125 -0.10196 -0.31019 C -0.10352 -0.30903 -0.10469 -0.30903 -0.10625 -0.30834 C -0.10678 -0.30787 -0.10743 -0.30718 -0.10821 -0.30672 C -0.10886 -0.30463 -0.11003 -0.30417 -0.11094 -0.30186 C -0.11211 -0.29723 -0.11211 -0.28125 -0.11342 -0.27477 C -0.11394 -0.2713 -0.11446 -0.26806 -0.11511 -0.26482 C -0.1155 -0.2632 -0.11615 -0.25973 -0.11615 -0.25949 C -0.11719 -0.24746 -0.11667 -0.25301 -0.11758 -0.24283 C -0.1181 -0.21644 -0.11563 -0.2176 -0.11875 -0.2176 " pathEditMode="relative" rAng="0" ptsTypes="AAAAAAAAAAAAAAAAAAAAAAAAAAAA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0143 -0.00903 0.00091 -0.00255 -0.00104 -0.01528 C -0.00312 -0.02917 -0.00208 -0.03565 -0.00794 -0.04398 C -0.00989 -0.04931 -0.01133 -0.05533 -0.01315 -0.06065 C -0.01458 -0.07014 -0.01419 -0.07871 -0.01836 -0.08449 C -0.02044 -0.09607 -0.02383 -0.11273 -0.02877 -0.11968 C -0.03281 -0.13148 -0.03659 -0.14352 -0.04206 -0.15324 C -0.04518 -0.16551 -0.05 -0.17477 -0.05325 -0.18704 C -0.05521 -0.20162 -0.0625 -0.22778 -0.06888 -0.23611 C -0.06966 -0.23843 -0.06992 -0.24074 -0.0707 -0.24283 C -0.07187 -0.2463 -0.07409 -0.25301 -0.07409 -0.25278 C -0.07357 -0.25695 -0.07174 -0.26042 -0.07174 -0.26482 C -0.07174 -0.2669 -0.07252 -0.26829 -0.07331 -0.26991 C -0.07747 -0.28171 -0.08281 -0.28634 -0.08971 -0.28843 C -0.09153 -0.29005 -0.0944 -0.29236 -0.09596 -0.29514 C -0.09674 -0.2963 -0.09687 -0.29908 -0.09752 -0.3 C -0.09935 -0.30185 -0.10117 -0.30209 -0.10273 -0.30324 C -0.1056 -0.30486 -0.11081 -0.30834 -0.11081 -0.3081 C -0.11653 -0.31597 -0.12252 -0.31829 -0.12903 -0.32199 C -0.13906 -0.32778 -0.14792 -0.33195 -0.15846 -0.3338 C -0.16471 -0.33658 -0.16784 -0.33079 -0.17344 -0.32685 C -0.17708 -0.32014 -0.18294 -0.3125 -0.18815 -0.31019 C -0.19075 -0.30903 -0.19362 -0.30903 -0.19622 -0.30834 C -0.19739 -0.30787 -0.19831 -0.30718 -0.19961 -0.30671 C -0.20117 -0.30463 -0.20351 -0.30417 -0.20482 -0.30162 C -0.20716 -0.29722 -0.20729 -0.28125 -0.20924 -0.27477 C -0.21028 -0.2713 -0.21146 -0.26806 -0.21263 -0.26482 C -0.21315 -0.2632 -0.21458 -0.25972 -0.21458 -0.25949 C -0.21653 -0.24746 -0.21549 -0.25301 -0.21706 -0.24283 C -0.21784 -0.21644 -0.21354 -0.21759 -0.2194 -0.21759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168</Words>
  <Application>Microsoft Office PowerPoint</Application>
  <PresentationFormat>Widescreen</PresentationFormat>
  <Paragraphs>31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Nhìn tranh nói tên đồ vật và nêu công dụng của chúng.</vt:lpstr>
      <vt:lpstr>2. Viết 3 – 4 câu giới thiệu về một đồ vật được dùng để vẽ.</vt:lpstr>
      <vt:lpstr>2. Viết 3 – 4 câu giới thiệu về một đồ vật được dùng để vẽ.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NhatSonPC</dc:creator>
  <cp:lastModifiedBy>NhatSonPC</cp:lastModifiedBy>
  <cp:revision>55</cp:revision>
  <dcterms:created xsi:type="dcterms:W3CDTF">2021-05-25T05:02:22Z</dcterms:created>
  <dcterms:modified xsi:type="dcterms:W3CDTF">2025-11-16T04:13:47Z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