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5.svg" ContentType="image/svg+xml"/>
  <Override PartName="/ppt/media/image38.svg" ContentType="image/svg+xml"/>
  <Override PartName="/ppt/media/image66.svg" ContentType="image/svg+xml"/>
  <Override PartName="/ppt/media/image7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90" r:id="rId4"/>
    <p:sldMasterId id="2147483696" r:id="rId5"/>
    <p:sldMasterId id="2147483714" r:id="rId6"/>
    <p:sldMasterId id="2147483731" r:id="rId7"/>
    <p:sldMasterId id="2147483746" r:id="rId8"/>
  </p:sldMasterIdLst>
  <p:notesMasterIdLst>
    <p:notesMasterId r:id="rId15"/>
  </p:notesMasterIdLst>
  <p:sldIdLst>
    <p:sldId id="293" r:id="rId9"/>
    <p:sldId id="11088435" r:id="rId10"/>
    <p:sldId id="11088436" r:id="rId11"/>
    <p:sldId id="11088438" r:id="rId12"/>
    <p:sldId id="11088437" r:id="rId13"/>
    <p:sldId id="316" r:id="rId14"/>
    <p:sldId id="259" r:id="rId16"/>
    <p:sldId id="330" r:id="rId17"/>
    <p:sldId id="335" r:id="rId18"/>
    <p:sldId id="438" r:id="rId19"/>
    <p:sldId id="439" r:id="rId20"/>
    <p:sldId id="336" r:id="rId21"/>
    <p:sldId id="337" r:id="rId22"/>
    <p:sldId id="440" r:id="rId23"/>
    <p:sldId id="434" r:id="rId24"/>
    <p:sldId id="441" r:id="rId25"/>
    <p:sldId id="474" r:id="rId26"/>
    <p:sldId id="475" r:id="rId27"/>
    <p:sldId id="476" r:id="rId28"/>
    <p:sldId id="324" r:id="rId29"/>
    <p:sldId id="35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notesMaster" Target="notesMasters/notesMaster1.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5609C-4E9F-4678-96E0-20214918D43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F8BCD-2F2F-418B-B8C2-29D24DC536C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65" name="Google Shape;1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938DFF0D-5943-4598-BF80-1A703042AE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938DFF0D-5943-4598-BF80-1A703042AE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25"/>
        <p:cNvGrpSpPr/>
        <p:nvPr/>
      </p:nvGrpSpPr>
      <p:grpSpPr>
        <a:xfrm>
          <a:off x="0" y="0"/>
          <a:ext cx="0" cy="0"/>
          <a:chOff x="0" y="0"/>
          <a:chExt cx="0" cy="0"/>
        </a:xfrm>
      </p:grpSpPr>
      <p:pic>
        <p:nvPicPr>
          <p:cNvPr id="26" name="Google Shape;26;p28"/>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matchingName="标题和内容">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matchingName="节标题">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matchingName="两栏内容">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matchingName="比较">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matchingName="仅标题">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matchingName="内容与标题">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matchingName="图片与标题">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matchingName="标题和竖排文字">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matchingName="竖排标题与文本">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panose="020B0604020202020204"/>
                <a:ea typeface="Arial" panose="020B0604020202020204"/>
                <a:cs typeface="Arial" panose="020B0604020202020204"/>
                <a:sym typeface="Arial" panose="020B0604020202020204"/>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5"/>
        <p:cNvGrpSpPr/>
        <p:nvPr/>
      </p:nvGrpSpPr>
      <p:grpSpPr>
        <a:xfrm>
          <a:off x="0" y="0"/>
          <a:ext cx="0" cy="0"/>
          <a:chOff x="0" y="0"/>
          <a:chExt cx="0" cy="0"/>
        </a:xfrm>
      </p:grpSpPr>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C8935-5503-46B3-AA64-FDD06962785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6B73E-E889-4101-943F-C932486AC50A}" type="slidenum">
              <a:rPr lang="en-US" smtClean="0"/>
            </a:fld>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368" y="0"/>
            <a:ext cx="12187263" cy="6858000"/>
          </a:xfrm>
          <a:prstGeom prst="rect">
            <a:avLst/>
          </a:prstGeom>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414" y="0"/>
            <a:ext cx="12181172" cy="6858000"/>
          </a:xfrm>
          <a:prstGeom prst="rect">
            <a:avLst/>
          </a:prstGeom>
        </p:spPr>
      </p:pic>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7" name="图片 6"/>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a:fillRect/>
          </a:stretch>
        </p:blipFill>
        <p:spPr>
          <a:xfrm flipH="1">
            <a:off x="0" y="3860799"/>
            <a:ext cx="12192000" cy="2997199"/>
          </a:xfrm>
          <a:prstGeom prst="rect">
            <a:avLst/>
          </a:prstGeom>
        </p:spPr>
      </p:pic>
      <p:pic>
        <p:nvPicPr>
          <p:cNvPr id="8" name="图片 7"/>
          <p:cNvPicPr>
            <a:picLocks noChangeAspect="1"/>
          </p:cNvPicPr>
          <p:nvPr userDrawn="1"/>
        </p:nvPicPr>
        <p:blipFill rotWithShape="1">
          <a:blip r:embed="rId4"/>
          <a:srcRect l="33206" t="23916" r="9611" b="47207"/>
          <a:stretch>
            <a:fillRect/>
          </a:stretch>
        </p:blipFill>
        <p:spPr>
          <a:xfrm flipH="1">
            <a:off x="6743700" y="-3"/>
            <a:ext cx="5448300" cy="2120903"/>
          </a:xfrm>
          <a:prstGeom prst="rect">
            <a:avLst/>
          </a:prstGeom>
        </p:spPr>
      </p:pic>
      <p:pic>
        <p:nvPicPr>
          <p:cNvPr id="10" name="图片 9"/>
          <p:cNvPicPr>
            <a:picLocks noChangeAspect="1"/>
          </p:cNvPicPr>
          <p:nvPr userDrawn="1"/>
        </p:nvPicPr>
        <p:blipFill rotWithShape="1">
          <a:blip r:embed="rId4"/>
          <a:srcRect l="47689" t="23916" r="9611" b="27215"/>
          <a:stretch>
            <a:fillRect/>
          </a:stretch>
        </p:blipFill>
        <p:spPr>
          <a:xfrm flipH="1" flipV="1">
            <a:off x="8773588" y="3860797"/>
            <a:ext cx="3397250" cy="2997203"/>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a:fillRect/>
          </a:stretch>
        </p:blipFill>
        <p:spPr>
          <a:xfrm>
            <a:off x="-479844" y="2120900"/>
            <a:ext cx="5171430" cy="4224337"/>
          </a:xfrm>
          <a:prstGeom prst="rect">
            <a:avLst/>
          </a:prstGeom>
        </p:spPr>
      </p:pic>
      <p:pic>
        <p:nvPicPr>
          <p:cNvPr id="12" name="图片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130" rtl="0" eaLnBrk="1" fontAlgn="auto" latinLnBrk="0" hangingPunct="1">
              <a:lnSpc>
                <a:spcPct val="100000"/>
              </a:lnSpc>
              <a:spcBef>
                <a:spcPts val="0"/>
              </a:spcBef>
              <a:spcAft>
                <a:spcPts val="0"/>
              </a:spcAft>
              <a:buClrTx/>
              <a:buSzTx/>
              <a:buFontTx/>
              <a:buNone/>
              <a:defRPr/>
            </a:pPr>
            <a:fld id="{F7D9ED4D-CFC4-4836-93DE-5A3E0C021F68}"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13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130" rtl="0" eaLnBrk="1" fontAlgn="auto" latinLnBrk="0" hangingPunct="1">
              <a:lnSpc>
                <a:spcPct val="100000"/>
              </a:lnSpc>
              <a:spcBef>
                <a:spcPts val="0"/>
              </a:spcBef>
              <a:spcAft>
                <a:spcPts val="0"/>
              </a:spcAft>
              <a:buClrTx/>
              <a:buSzTx/>
              <a:buFontTx/>
              <a:buNone/>
              <a:defRPr/>
            </a:pPr>
            <a:fld id="{3C68EB9A-3794-40D5-BD96-AB4AD446DDC2}"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130" rtl="0" eaLnBrk="1" fontAlgn="auto" latinLnBrk="0" hangingPunct="1">
              <a:lnSpc>
                <a:spcPct val="100000"/>
              </a:lnSpc>
              <a:spcBef>
                <a:spcPts val="0"/>
              </a:spcBef>
              <a:spcAft>
                <a:spcPts val="0"/>
              </a:spcAft>
              <a:buClrTx/>
              <a:buSzTx/>
              <a:buFontTx/>
              <a:buNone/>
              <a:defRPr/>
            </a:pPr>
            <a:fld id="{F7D9ED4D-CFC4-4836-93DE-5A3E0C021F68}"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13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130" rtl="0" eaLnBrk="1" fontAlgn="auto" latinLnBrk="0" hangingPunct="1">
              <a:lnSpc>
                <a:spcPct val="100000"/>
              </a:lnSpc>
              <a:spcBef>
                <a:spcPts val="0"/>
              </a:spcBef>
              <a:spcAft>
                <a:spcPts val="0"/>
              </a:spcAft>
              <a:buClrTx/>
              <a:buSzTx/>
              <a:buFontTx/>
              <a:buNone/>
              <a:defRPr/>
            </a:pPr>
            <a:fld id="{3C68EB9A-3794-40D5-BD96-AB4AD446DDC2}"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fld>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fld>
            <a:endParaRPr lang="en-US"/>
          </a:p>
        </p:txBody>
      </p:sp>
      <p:sp>
        <p:nvSpPr>
          <p:cNvPr id="7" name="Date Placeholder 1"/>
          <p:cNvSpPr txBox="1"/>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fld>
            <a:endParaRPr lang="en-US"/>
          </a:p>
        </p:txBody>
      </p:sp>
      <p:sp>
        <p:nvSpPr>
          <p:cNvPr id="8" name="Slide Number Placeholder 3"/>
          <p:cNvSpPr txBox="1"/>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fld>
            <a:endParaRPr lang="en-US"/>
          </a:p>
        </p:txBody>
      </p:sp>
      <p:pic>
        <p:nvPicPr>
          <p:cNvPr id="9" name="图片 7"/>
          <p:cNvPicPr>
            <a:picLocks noChangeAspect="1"/>
          </p:cNvPicPr>
          <p:nvPr userDrawn="1"/>
        </p:nvPicPr>
        <p:blipFill>
          <a:blip r:embed="rId2" cstate="screen"/>
          <a:stretch>
            <a:fillRect/>
          </a:stretch>
        </p:blipFill>
        <p:spPr>
          <a:xfrm>
            <a:off x="0" y="0"/>
            <a:ext cx="12192000" cy="6858000"/>
          </a:xfrm>
          <a:prstGeom prst="rect">
            <a:avLst/>
          </a:prstGeom>
        </p:spPr>
      </p:pic>
      <p:pic>
        <p:nvPicPr>
          <p:cNvPr id="10" name="图片 33"/>
          <p:cNvPicPr>
            <a:picLocks noChangeAspect="1"/>
          </p:cNvPicPr>
          <p:nvPr userDrawn="1"/>
        </p:nvPicPr>
        <p:blipFill rotWithShape="1">
          <a:blip r:embed="rId3" cstate="screen"/>
          <a:srcRect/>
          <a:stretch>
            <a:fillRect/>
          </a:stretch>
        </p:blipFill>
        <p:spPr>
          <a:xfrm>
            <a:off x="0" y="4695192"/>
            <a:ext cx="12192000" cy="2162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4058900" cy="10842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016950" y="-895350"/>
            <a:ext cx="15533050" cy="11778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941442" y="-914400"/>
            <a:ext cx="14074883" cy="8020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34394" y="-876300"/>
            <a:ext cx="15493343" cy="11557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38DFF0D-5943-4598-BF80-1A703042AE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38DFF0D-5943-4598-BF80-1A703042AE3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38DFF0D-5943-4598-BF80-1A703042AE3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4" Type="http://schemas.openxmlformats.org/officeDocument/2006/relationships/theme" Target="../theme/theme2.xml"/><Relationship Id="rId23" Type="http://schemas.openxmlformats.org/officeDocument/2006/relationships/slideLayout" Target="../slideLayouts/slideLayout40.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0" Type="http://schemas.openxmlformats.org/officeDocument/2006/relationships/slideLayout" Target="../slideLayouts/slideLayout37.xml"/><Relationship Id="rId2" Type="http://schemas.openxmlformats.org/officeDocument/2006/relationships/slideLayout" Target="../slideLayouts/slideLayout19.xml"/><Relationship Id="rId19" Type="http://schemas.openxmlformats.org/officeDocument/2006/relationships/slideLayout" Target="../slideLayouts/slideLayout36.xml"/><Relationship Id="rId18" Type="http://schemas.openxmlformats.org/officeDocument/2006/relationships/slideLayout" Target="../slideLayouts/slideLayout35.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9" Type="http://schemas.openxmlformats.org/officeDocument/2006/relationships/theme" Target="../theme/theme4.xml"/><Relationship Id="rId18" Type="http://schemas.openxmlformats.org/officeDocument/2006/relationships/image" Target="../media/image11.png"/><Relationship Id="rId17" Type="http://schemas.openxmlformats.org/officeDocument/2006/relationships/slideLayout" Target="../slideLayouts/slideLayout62.xml"/><Relationship Id="rId16" Type="http://schemas.openxmlformats.org/officeDocument/2006/relationships/slideLayout" Target="../slideLayouts/slideLayout61.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9" Type="http://schemas.openxmlformats.org/officeDocument/2006/relationships/theme" Target="../theme/theme5.xml"/><Relationship Id="rId18" Type="http://schemas.openxmlformats.org/officeDocument/2006/relationships/image" Target="../media/image11.png"/><Relationship Id="rId17" Type="http://schemas.openxmlformats.org/officeDocument/2006/relationships/image" Target="../media/image13.jpeg"/><Relationship Id="rId16" Type="http://schemas.openxmlformats.org/officeDocument/2006/relationships/slideLayout" Target="../slideLayouts/slideLayout78.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5" Type="http://schemas.openxmlformats.org/officeDocument/2006/relationships/theme" Target="../theme/theme6.xml"/><Relationship Id="rId14" Type="http://schemas.openxmlformats.org/officeDocument/2006/relationships/slideLayout" Target="../slideLayouts/slideLayout92.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01.xml"/><Relationship Id="rId8" Type="http://schemas.openxmlformats.org/officeDocument/2006/relationships/slideLayout" Target="../slideLayouts/slideLayout100.xml"/><Relationship Id="rId7" Type="http://schemas.openxmlformats.org/officeDocument/2006/relationships/slideLayout" Target="../slideLayouts/slideLayout99.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3" Type="http://schemas.openxmlformats.org/officeDocument/2006/relationships/slideLayout" Target="../slideLayouts/slideLayout95.xml"/><Relationship Id="rId2" Type="http://schemas.openxmlformats.org/officeDocument/2006/relationships/slideLayout" Target="../slideLayouts/slideLayout94.xml"/><Relationship Id="rId12" Type="http://schemas.openxmlformats.org/officeDocument/2006/relationships/theme" Target="../theme/theme7.xml"/><Relationship Id="rId11" Type="http://schemas.openxmlformats.org/officeDocument/2006/relationships/slideLayout" Target="../slideLayouts/slideLayout103.xml"/><Relationship Id="rId10" Type="http://schemas.openxmlformats.org/officeDocument/2006/relationships/slideLayout" Target="../slideLayouts/slideLayout102.xml"/><Relationship Id="rId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4" name="Picture 3" descr="A round pink circle with white text and a black background&#10;&#10;AI-generated content may be incorrect."/>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34879" y="91118"/>
            <a:ext cx="1535664" cy="1535664"/>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3000" b="-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34879" y="91118"/>
            <a:ext cx="1535664" cy="1535664"/>
          </a:xfrm>
          <a:prstGeom prst="rect">
            <a:avLst/>
          </a:prstGeom>
        </p:spPr>
      </p:pic>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5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38.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52.png"/><Relationship Id="rId7" Type="http://schemas.openxmlformats.org/officeDocument/2006/relationships/image" Target="../media/image53.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1" Type="http://schemas.openxmlformats.org/officeDocument/2006/relationships/slideLayout" Target="../slideLayouts/slideLayout7.xml"/><Relationship Id="rId10" Type="http://schemas.openxmlformats.org/officeDocument/2006/relationships/image" Target="../media/image68.png"/><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3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38.xml"/><Relationship Id="rId5" Type="http://schemas.openxmlformats.org/officeDocument/2006/relationships/image" Target="../media/image38.svg"/><Relationship Id="rId4" Type="http://schemas.openxmlformats.org/officeDocument/2006/relationships/image" Target="../media/image72.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3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image" Target="../media/image76.svg"/><Relationship Id="rId3" Type="http://schemas.openxmlformats.org/officeDocument/2006/relationships/image" Target="../media/image75.png"/><Relationship Id="rId2" Type="http://schemas.microsoft.com/office/2007/relationships/hdphoto" Target="../media/image74.wdp"/><Relationship Id="rId1" Type="http://schemas.openxmlformats.org/officeDocument/2006/relationships/image" Target="../media/image73.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8.xml"/><Relationship Id="rId5" Type="http://schemas.openxmlformats.org/officeDocument/2006/relationships/image" Target="../media/image77.png"/><Relationship Id="rId4" Type="http://schemas.openxmlformats.org/officeDocument/2006/relationships/image" Target="../media/image38.svg"/><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image" Target="../media/image71.png"/><Relationship Id="rId1" Type="http://schemas.openxmlformats.org/officeDocument/2006/relationships/image" Target="../media/image70.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52.xml"/><Relationship Id="rId6" Type="http://schemas.openxmlformats.org/officeDocument/2006/relationships/image" Target="../media/image78.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9" Type="http://schemas.microsoft.com/office/2007/relationships/hdphoto" Target="../media/image32.wdp"/><Relationship Id="rId8" Type="http://schemas.openxmlformats.org/officeDocument/2006/relationships/image" Target="../media/image31.png"/><Relationship Id="rId7" Type="http://schemas.microsoft.com/office/2007/relationships/hdphoto" Target="../media/image30.wdp"/><Relationship Id="rId6" Type="http://schemas.openxmlformats.org/officeDocument/2006/relationships/image" Target="../media/image29.png"/><Relationship Id="rId5" Type="http://schemas.microsoft.com/office/2007/relationships/hdphoto" Target="../media/image28.wdp"/><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svg"/><Relationship Id="rId16" Type="http://schemas.openxmlformats.org/officeDocument/2006/relationships/slideLayout" Target="../slideLayouts/slideLayout90.xml"/><Relationship Id="rId15" Type="http://schemas.openxmlformats.org/officeDocument/2006/relationships/image" Target="../media/image36.png"/><Relationship Id="rId14" Type="http://schemas.microsoft.com/office/2007/relationships/media" Target="../media/audio1.wav"/><Relationship Id="rId13" Type="http://schemas.openxmlformats.org/officeDocument/2006/relationships/audio" Target="../media/audio1.wav"/><Relationship Id="rId12" Type="http://schemas.openxmlformats.org/officeDocument/2006/relationships/image" Target="../media/image35.png"/><Relationship Id="rId11" Type="http://schemas.microsoft.com/office/2007/relationships/hdphoto" Target="../media/image34.wdp"/><Relationship Id="rId10" Type="http://schemas.openxmlformats.org/officeDocument/2006/relationships/image" Target="../media/image33.png"/><Relationship Id="rId1" Type="http://schemas.openxmlformats.org/officeDocument/2006/relationships/image" Target="../media/image24.png"/></Relationships>
</file>

<file path=ppt/slides/_rels/slide20.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69.png"/><Relationship Id="rId7" Type="http://schemas.openxmlformats.org/officeDocument/2006/relationships/image" Target="../media/image63.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81.png"/><Relationship Id="rId10" Type="http://schemas.openxmlformats.org/officeDocument/2006/relationships/slideLayout" Target="../slideLayouts/slideLayout41.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4" Type="http://schemas.openxmlformats.org/officeDocument/2006/relationships/notesSlide" Target="../notesSlides/notesSlide3.xml"/><Relationship Id="rId13" Type="http://schemas.openxmlformats.org/officeDocument/2006/relationships/slideLayout" Target="../slideLayouts/slideLayout7.xml"/><Relationship Id="rId12" Type="http://schemas.openxmlformats.org/officeDocument/2006/relationships/image" Target="../media/image84.png"/><Relationship Id="rId11" Type="http://schemas.openxmlformats.org/officeDocument/2006/relationships/image" Target="../media/image83.png"/><Relationship Id="rId10" Type="http://schemas.openxmlformats.org/officeDocument/2006/relationships/image" Target="../media/image54.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GIF"/><Relationship Id="rId7" Type="http://schemas.openxmlformats.org/officeDocument/2006/relationships/image" Target="../media/image41.jpeg"/><Relationship Id="rId6" Type="http://schemas.microsoft.com/office/2007/relationships/media" Target="../media/media2.mp3"/><Relationship Id="rId5" Type="http://schemas.openxmlformats.org/officeDocument/2006/relationships/image" Target="../media/image36.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40.png"/><Relationship Id="rId11" Type="http://schemas.openxmlformats.org/officeDocument/2006/relationships/slideLayout" Target="../slideLayouts/slideLayout93.xml"/><Relationship Id="rId10" Type="http://schemas.openxmlformats.org/officeDocument/2006/relationships/image" Target="../media/image44.png"/><Relationship Id="rId1"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6" Type="http://schemas.openxmlformats.org/officeDocument/2006/relationships/notesSlide" Target="../notesSlides/notesSlide1.xml"/><Relationship Id="rId15" Type="http://schemas.openxmlformats.org/officeDocument/2006/relationships/slideLayout" Target="../slideLayouts/slideLayout7.xml"/><Relationship Id="rId14" Type="http://schemas.openxmlformats.org/officeDocument/2006/relationships/image" Target="../media/image57.png"/><Relationship Id="rId13" Type="http://schemas.openxmlformats.org/officeDocument/2006/relationships/image" Target="../media/image56.png"/><Relationship Id="rId12" Type="http://schemas.openxmlformats.org/officeDocument/2006/relationships/image" Target="../media/image55.png"/><Relationship Id="rId11" Type="http://schemas.openxmlformats.org/officeDocument/2006/relationships/image" Target="../media/image12.jpeg"/><Relationship Id="rId10" Type="http://schemas.openxmlformats.org/officeDocument/2006/relationships/image" Target="../media/image54.png"/><Relationship Id="rId1" Type="http://schemas.openxmlformats.org/officeDocument/2006/relationships/image" Target="../media/image45.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8.png"/><Relationship Id="rId7" Type="http://schemas.openxmlformats.org/officeDocument/2006/relationships/image" Target="../media/image63.png"/><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38.xml"/><Relationship Id="rId6" Type="http://schemas.openxmlformats.org/officeDocument/2006/relationships/image" Target="../media/image64.png"/><Relationship Id="rId5" Type="http://schemas.openxmlformats.org/officeDocument/2006/relationships/image" Target="../media/image38.svg"/><Relationship Id="rId4" Type="http://schemas.openxmlformats.org/officeDocument/2006/relationships/image" Target="../media/image37.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8000" r="-8000"/>
          </a:stretch>
        </a:blipFill>
        <a:effectLst/>
      </p:bgPr>
    </p:bg>
    <p:spTree>
      <p:nvGrpSpPr>
        <p:cNvPr id="1" name=""/>
        <p:cNvGrpSpPr/>
        <p:nvPr/>
      </p:nvGrpSpPr>
      <p:grpSpPr>
        <a:xfrm>
          <a:off x="0" y="0"/>
          <a:ext cx="0" cy="0"/>
          <a:chOff x="0" y="0"/>
          <a:chExt cx="0" cy="0"/>
        </a:xfrm>
      </p:grpSpPr>
      <p:pic>
        <p:nvPicPr>
          <p:cNvPr id="3"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9100" y="2648949"/>
            <a:ext cx="4194451" cy="4194451"/>
          </a:xfrm>
          <a:prstGeom prst="rect">
            <a:avLst/>
          </a:prstGeom>
        </p:spPr>
      </p:pic>
      <p:pic>
        <p:nvPicPr>
          <p:cNvPr id="7" name="Picture 6" descr="A red and green text on a black background&#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4000" y="909079"/>
            <a:ext cx="7200000" cy="55478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p:cNvPicPr>
            <a:picLocks noChangeAspect="1"/>
          </p:cNvPicPr>
          <p:nvPr/>
        </p:nvPicPr>
        <p:blipFill rotWithShape="1">
          <a:blip r:embed="rId1">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13"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pic>
        <p:nvPicPr>
          <p:cNvPr id="15"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grpSp>
        <p:nvGrpSpPr>
          <p:cNvPr id="11" name="Group 10"/>
          <p:cNvGrpSpPr/>
          <p:nvPr/>
        </p:nvGrpSpPr>
        <p:grpSpPr>
          <a:xfrm>
            <a:off x="1714500" y="0"/>
            <a:ext cx="9429750" cy="854594"/>
            <a:chOff x="1066800" y="221732"/>
            <a:chExt cx="9429750" cy="854594"/>
          </a:xfrm>
        </p:grpSpPr>
        <p:pic>
          <p:nvPicPr>
            <p:cNvPr id="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800" y="221732"/>
              <a:ext cx="9429750" cy="854594"/>
            </a:xfrm>
            <a:prstGeom prst="rect">
              <a:avLst/>
            </a:prstGeom>
          </p:spPr>
        </p:pic>
        <p:sp>
          <p:nvSpPr>
            <p:cNvPr id="10" name="Hình chữ nhật 3"/>
            <p:cNvSpPr/>
            <p:nvPr/>
          </p:nvSpPr>
          <p:spPr>
            <a:xfrm>
              <a:off x="1579066" y="341638"/>
              <a:ext cx="8050165" cy="471989"/>
            </a:xfrm>
            <a:prstGeom prst="rect">
              <a:avLst/>
            </a:prstGeom>
            <a:noFill/>
          </p:spPr>
          <p:txBody>
            <a:bodyPr wrap="square" lIns="60960" tIns="30480" rIns="60960" bIns="30480">
              <a:spAutoFit/>
            </a:bodyPr>
            <a:lstStyle/>
            <a:p>
              <a:pPr marL="0" marR="0" lvl="0" indent="0" algn="l" defTabSz="609600" rtl="0" eaLnBrk="1" fontAlgn="auto" latinLnBrk="0" hangingPunct="1">
                <a:lnSpc>
                  <a:spcPct val="100000"/>
                </a:lnSpc>
                <a:spcBef>
                  <a:spcPts val="0"/>
                </a:spcBef>
                <a:spcAft>
                  <a:spcPts val="0"/>
                </a:spcAft>
                <a:buClrTx/>
                <a:buSzTx/>
                <a:buFont typeface="Arial" panose="020B0604020202020204"/>
                <a:buNone/>
                <a:defRPr/>
              </a:pPr>
              <a:r>
                <a:rPr kumimoji="0" lang="vi-VN" sz="2665"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Phương án 1: Bổ sung lời kể, tả cho câu chuyện.</a:t>
              </a:r>
              <a:endParaRPr kumimoji="0" lang="vi-VN" sz="2665"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16" name="Picture 15"/>
          <p:cNvPicPr>
            <a:picLocks noChangeAspect="1"/>
          </p:cNvPicPr>
          <p:nvPr/>
        </p:nvPicPr>
        <p:blipFill>
          <a:blip r:embed="rId6"/>
          <a:stretch>
            <a:fillRect/>
          </a:stretch>
        </p:blipFill>
        <p:spPr>
          <a:xfrm>
            <a:off x="228601" y="1150937"/>
            <a:ext cx="5537200" cy="1704975"/>
          </a:xfrm>
          <a:prstGeom prst="rect">
            <a:avLst/>
          </a:prstGeom>
        </p:spPr>
      </p:pic>
      <p:sp>
        <p:nvSpPr>
          <p:cNvPr id="18" name="TextBox 17"/>
          <p:cNvSpPr txBox="1"/>
          <p:nvPr/>
        </p:nvSpPr>
        <p:spPr>
          <a:xfrm>
            <a:off x="412750" y="1149350"/>
            <a:ext cx="5248275"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1:</a:t>
            </a:r>
            <a:endParaRPr lang="en-US" sz="2400" b="1"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endParaRPr>
          </a:p>
          <a:p>
            <a:pPr algn="just" rtl="0">
              <a:spcBef>
                <a:spcPts val="0"/>
              </a:spcBef>
              <a:spcAft>
                <a:spcPts val="500"/>
              </a:spcAft>
            </a:pPr>
            <a:r>
              <a:rPr lang="vi-VN" sz="2400"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Tả cụ thể tâm trạng nhớ mẹ của cậu bé và hành trình tìm mẹ vô cùng gian nan, cuối cùng cậu đã tìm được mẹ.</a:t>
            </a:r>
            <a:endParaRPr kumimoji="0" lang="en-US" sz="2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p:cNvPicPr>
            <a:picLocks noChangeAspect="1"/>
          </p:cNvPicPr>
          <p:nvPr/>
        </p:nvPicPr>
        <p:blipFill>
          <a:blip r:embed="rId6">
            <a:duotone>
              <a:prstClr val="black"/>
              <a:srgbClr val="00FFFF">
                <a:tint val="45000"/>
                <a:satMod val="400000"/>
              </a:srgbClr>
            </a:duotone>
          </a:blip>
          <a:stretch>
            <a:fillRect/>
          </a:stretch>
        </p:blipFill>
        <p:spPr>
          <a:xfrm>
            <a:off x="6057901" y="995362"/>
            <a:ext cx="5757862" cy="1852613"/>
          </a:xfrm>
          <a:prstGeom prst="rect">
            <a:avLst/>
          </a:prstGeom>
        </p:spPr>
      </p:pic>
      <p:sp>
        <p:nvSpPr>
          <p:cNvPr id="20" name="TextBox 19"/>
          <p:cNvSpPr txBox="1"/>
          <p:nvPr/>
        </p:nvSpPr>
        <p:spPr>
          <a:xfrm>
            <a:off x="6096001" y="1057275"/>
            <a:ext cx="59182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 2:</a:t>
            </a:r>
            <a:endParaRPr lang="vi-VN" sz="2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endParaRP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Kể về sự thay đổi của cậu bé khi nhận ra lỗi lầm của mình: chăm chỉ làm lụng, tự giác làm theo lời mẹ khuyên bảo trước đây,...</a:t>
            </a:r>
            <a:endPar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endParaRPr>
          </a:p>
        </p:txBody>
      </p:sp>
      <p:grpSp>
        <p:nvGrpSpPr>
          <p:cNvPr id="25" name="Group 24"/>
          <p:cNvGrpSpPr/>
          <p:nvPr/>
        </p:nvGrpSpPr>
        <p:grpSpPr>
          <a:xfrm>
            <a:off x="2190750" y="2962275"/>
            <a:ext cx="8210550" cy="854594"/>
            <a:chOff x="1066800" y="221732"/>
            <a:chExt cx="9429750" cy="854594"/>
          </a:xfrm>
        </p:grpSpPr>
        <p:pic>
          <p:nvPicPr>
            <p:cNvPr id="2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800" y="221732"/>
              <a:ext cx="9429750" cy="854594"/>
            </a:xfrm>
            <a:prstGeom prst="rect">
              <a:avLst/>
            </a:prstGeom>
          </p:spPr>
        </p:pic>
        <p:sp>
          <p:nvSpPr>
            <p:cNvPr id="27" name="Hình chữ nhật 3"/>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r>
                <a:rPr kumimoji="0" lang="vi-VN" sz="2665"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Phương án 2: Viết tiếp đoạn kết</a:t>
              </a:r>
              <a:endParaRPr kumimoji="0" lang="vi-VN" sz="2665"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28" name="Picture 27"/>
          <p:cNvPicPr>
            <a:picLocks noChangeAspect="1"/>
          </p:cNvPicPr>
          <p:nvPr/>
        </p:nvPicPr>
        <p:blipFill>
          <a:blip r:embed="rId6"/>
          <a:stretch>
            <a:fillRect/>
          </a:stretch>
        </p:blipFill>
        <p:spPr>
          <a:xfrm>
            <a:off x="371475" y="3852862"/>
            <a:ext cx="5653087" cy="1704975"/>
          </a:xfrm>
          <a:prstGeom prst="rect">
            <a:avLst/>
          </a:prstGeom>
        </p:spPr>
      </p:pic>
      <p:sp>
        <p:nvSpPr>
          <p:cNvPr id="29" name="TextBox 28"/>
          <p:cNvSpPr txBox="1"/>
          <p:nvPr/>
        </p:nvSpPr>
        <p:spPr>
          <a:xfrm>
            <a:off x="695326" y="3838575"/>
            <a:ext cx="51054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1:</a:t>
            </a:r>
            <a:endParaRPr lang="en-US" sz="2400" b="1"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endParaRP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Mẹ cậu trở về sau nhiều</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2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ngày</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tìm con, hai mẹ con được gặp nhau</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 hạnh phúc.</a:t>
            </a:r>
            <a:endPar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endParaRPr>
          </a:p>
        </p:txBody>
      </p:sp>
      <p:pic>
        <p:nvPicPr>
          <p:cNvPr id="30" name="Picture 29"/>
          <p:cNvPicPr>
            <a:picLocks noChangeAspect="1"/>
          </p:cNvPicPr>
          <p:nvPr/>
        </p:nvPicPr>
        <p:blipFill>
          <a:blip r:embed="rId6">
            <a:duotone>
              <a:prstClr val="black"/>
              <a:srgbClr val="00FFFF">
                <a:tint val="45000"/>
                <a:satMod val="400000"/>
              </a:srgbClr>
            </a:duotone>
          </a:blip>
          <a:stretch>
            <a:fillRect/>
          </a:stretch>
        </p:blipFill>
        <p:spPr>
          <a:xfrm>
            <a:off x="6372225" y="3890962"/>
            <a:ext cx="5653087" cy="1852613"/>
          </a:xfrm>
          <a:prstGeom prst="rect">
            <a:avLst/>
          </a:prstGeom>
        </p:spPr>
      </p:pic>
      <p:sp>
        <p:nvSpPr>
          <p:cNvPr id="31" name="TextBox 30"/>
          <p:cNvSpPr txBox="1"/>
          <p:nvPr/>
        </p:nvSpPr>
        <p:spPr>
          <a:xfrm>
            <a:off x="6486525" y="3952875"/>
            <a:ext cx="5514975" cy="169790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 2:</a:t>
            </a:r>
            <a:endParaRPr lang="vi-VN" sz="2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endParaRP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 sự việc trong câu chuyện chỉ do cậu bé ngủ mơ. Nêu cảm nghĩ</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của cậu khi nhớ lại giấc mơ đáng sợ đó.</a:t>
            </a:r>
            <a:endPar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endParaRPr>
          </a:p>
        </p:txBody>
      </p:sp>
      <p:grpSp>
        <p:nvGrpSpPr>
          <p:cNvPr id="32" name="Group 31"/>
          <p:cNvGrpSpPr/>
          <p:nvPr/>
        </p:nvGrpSpPr>
        <p:grpSpPr>
          <a:xfrm>
            <a:off x="2457450" y="5838825"/>
            <a:ext cx="8210550" cy="854594"/>
            <a:chOff x="1066800" y="221732"/>
            <a:chExt cx="9429750" cy="854594"/>
          </a:xfrm>
        </p:grpSpPr>
        <p:pic>
          <p:nvPicPr>
            <p:cNvPr id="3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800" y="221732"/>
              <a:ext cx="9429750" cy="854594"/>
            </a:xfrm>
            <a:prstGeom prst="rect">
              <a:avLst/>
            </a:prstGeom>
          </p:spPr>
        </p:pic>
        <p:sp>
          <p:nvSpPr>
            <p:cNvPr id="34" name="Hình chữ nhật 3"/>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r>
                <a:rPr kumimoji="0" lang="vi-VN" sz="2665"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Phương án khác: (Theo lựa chọn của em</a:t>
              </a:r>
              <a:r>
                <a:rPr kumimoji="0" lang="en-US" sz="2665"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vi-VN" sz="2665"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2524947" y="1588166"/>
            <a:ext cx="7280476" cy="1794076"/>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7"/>
          <a:srcRect t="57292"/>
          <a:stretch>
            <a:fillRect/>
          </a:stretch>
        </p:blipFill>
        <p:spPr>
          <a:xfrm flipH="1">
            <a:off x="15557" y="4679982"/>
            <a:ext cx="12191365" cy="2171700"/>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8" name="图片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pic>
        <p:nvPicPr>
          <p:cNvPr id="4" name="Picture 3"/>
          <p:cNvPicPr>
            <a:picLocks noChangeAspect="1"/>
          </p:cNvPicPr>
          <p:nvPr/>
        </p:nvPicPr>
        <p:blipFill>
          <a:blip r:embed="rId10"/>
          <a:stretch>
            <a:fillRect/>
          </a:stretch>
        </p:blipFill>
        <p:spPr>
          <a:xfrm>
            <a:off x="3089875" y="2074985"/>
            <a:ext cx="6151397" cy="9388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p:cNvPicPr>
            <a:picLocks noChangeAspect="1"/>
          </p:cNvPicPr>
          <p:nvPr/>
        </p:nvPicPr>
        <p:blipFill rotWithShape="1">
          <a:blip r:embed="rId1">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13"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pic>
        <p:nvPicPr>
          <p:cNvPr id="15"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p:cNvGrpSpPr/>
          <p:nvPr/>
        </p:nvGrpSpPr>
        <p:grpSpPr>
          <a:xfrm>
            <a:off x="2816415" y="429565"/>
            <a:ext cx="9099273" cy="1627835"/>
            <a:chOff x="2715572" y="1470803"/>
            <a:chExt cx="13648909" cy="5730692"/>
          </a:xfrm>
        </p:grpSpPr>
        <p:sp>
          <p:nvSpPr>
            <p:cNvPr id="4" name="Hình chữ nhật: Góc Tròn 13"/>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5" name="Hình chữ nhật: Góc Tròn 12"/>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061" t="4508" r="19823" b="2431"/>
            <a:stretch>
              <a:fillRect/>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p:cNvSpPr/>
            <p:nvPr/>
          </p:nvSpPr>
          <p:spPr>
            <a:xfrm>
              <a:off x="4115311" y="2520724"/>
              <a:ext cx="11892113" cy="1754326"/>
            </a:xfrm>
            <a:prstGeom prst="rect">
              <a:avLst/>
            </a:prstGeom>
            <a:noFill/>
          </p:spPr>
          <p:txBody>
            <a:bodyPr wrap="square" lIns="60960" tIns="30480" rIns="60960" bIns="30480">
              <a:spAutoFit/>
            </a:bodyPr>
            <a:lstStyle/>
            <a:p>
              <a:pPr algn="just" defTabSz="609600"/>
              <a:r>
                <a:rPr lang="vi-VN" sz="3600" b="1" dirty="0">
                  <a:ln w="0"/>
                  <a:solidFill>
                    <a:prstClr val="black"/>
                  </a:solidFill>
                  <a:latin typeface="Calibri" panose="020F0502020204030204" pitchFamily="34" charset="0"/>
                  <a:cs typeface="Calibri" panose="020F0502020204030204" pitchFamily="34" charset="0"/>
                </a:rPr>
                <a:t>Với phương án 1 nhóm bạn chọn cách gì để viết đoạn văn tưởng tượng?</a:t>
              </a:r>
              <a:endParaRPr lang="vi-VN" sz="3600" b="1" dirty="0">
                <a:ln w="0"/>
                <a:solidFill>
                  <a:prstClr val="black"/>
                </a:solidFill>
                <a:latin typeface="Calibri" panose="020F0502020204030204" pitchFamily="34" charset="0"/>
                <a:cs typeface="Calibri" panose="020F0502020204030204" pitchFamily="34" charset="0"/>
              </a:endParaRPr>
            </a:p>
          </p:txBody>
        </p:sp>
      </p:grpSp>
      <p:grpSp>
        <p:nvGrpSpPr>
          <p:cNvPr id="8" name="Group 7"/>
          <p:cNvGrpSpPr/>
          <p:nvPr/>
        </p:nvGrpSpPr>
        <p:grpSpPr>
          <a:xfrm>
            <a:off x="3006915" y="2353615"/>
            <a:ext cx="9099273" cy="1627835"/>
            <a:chOff x="2715572" y="1470803"/>
            <a:chExt cx="13648909" cy="5730692"/>
          </a:xfrm>
        </p:grpSpPr>
        <p:sp>
          <p:nvSpPr>
            <p:cNvPr id="11" name="Hình chữ nhật: Góc Tròn 13"/>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2" name="Hình chữ nhật: Góc Tròn 12"/>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061" t="4508" r="19823" b="2431"/>
            <a:stretch>
              <a:fillRect/>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p:cNvSpPr/>
            <p:nvPr/>
          </p:nvSpPr>
          <p:spPr>
            <a:xfrm>
              <a:off x="4086735" y="2788982"/>
              <a:ext cx="11892114" cy="3792279"/>
            </a:xfrm>
            <a:prstGeom prst="rect">
              <a:avLst/>
            </a:prstGeom>
            <a:noFill/>
          </p:spPr>
          <p:txBody>
            <a:bodyPr wrap="square" lIns="60960" tIns="30480" rIns="60960" bIns="30480">
              <a:spAutoFit/>
            </a:bodyPr>
            <a:lstStyle/>
            <a:p>
              <a:pPr algn="just" defTabSz="609600"/>
              <a:r>
                <a:rPr lang="vi-VN" sz="3300" b="1" dirty="0">
                  <a:ln w="0"/>
                  <a:solidFill>
                    <a:prstClr val="black"/>
                  </a:solidFill>
                  <a:latin typeface="Calibri" panose="020F0502020204030204" pitchFamily="34" charset="0"/>
                  <a:cs typeface="Calibri" panose="020F0502020204030204" pitchFamily="34" charset="0"/>
                </a:rPr>
                <a:t>Phương án 2 viết tiếp đoạn kết cho câu chuyện thể hiện qua các cách như thế nào?</a:t>
              </a:r>
              <a:endParaRPr lang="vi-VN" sz="3300" b="1" dirty="0">
                <a:ln w="0"/>
                <a:solidFill>
                  <a:prstClr val="black"/>
                </a:solidFill>
                <a:latin typeface="Calibri" panose="020F0502020204030204" pitchFamily="34" charset="0"/>
                <a:cs typeface="Calibri" panose="020F0502020204030204" pitchFamily="34" charset="0"/>
              </a:endParaRPr>
            </a:p>
          </p:txBody>
        </p:sp>
      </p:grpSp>
      <p:grpSp>
        <p:nvGrpSpPr>
          <p:cNvPr id="20" name="Group 19"/>
          <p:cNvGrpSpPr/>
          <p:nvPr/>
        </p:nvGrpSpPr>
        <p:grpSpPr>
          <a:xfrm>
            <a:off x="2968815" y="4106215"/>
            <a:ext cx="9099273" cy="1627835"/>
            <a:chOff x="2715572" y="1470803"/>
            <a:chExt cx="13648909" cy="5730692"/>
          </a:xfrm>
        </p:grpSpPr>
        <p:sp>
          <p:nvSpPr>
            <p:cNvPr id="21" name="Hình chữ nhật: Góc Tròn 13"/>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22" name="Hình chữ nhật: Góc Tròn 12"/>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2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061" t="4508" r="19823" b="2431"/>
            <a:stretch>
              <a:fillRect/>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24" name="Hình chữ nhật 14"/>
            <p:cNvSpPr/>
            <p:nvPr/>
          </p:nvSpPr>
          <p:spPr>
            <a:xfrm>
              <a:off x="4086735" y="2788982"/>
              <a:ext cx="11892114" cy="3792279"/>
            </a:xfrm>
            <a:prstGeom prst="rect">
              <a:avLst/>
            </a:prstGeom>
            <a:noFill/>
          </p:spPr>
          <p:txBody>
            <a:bodyPr wrap="square" lIns="60960" tIns="30480" rIns="60960" bIns="30480">
              <a:spAutoFit/>
            </a:bodyPr>
            <a:lstStyle/>
            <a:p>
              <a:pPr algn="just" defTabSz="609600"/>
              <a:r>
                <a:rPr lang="vi-VN" sz="3300" b="1" dirty="0">
                  <a:ln w="0"/>
                  <a:solidFill>
                    <a:prstClr val="black"/>
                  </a:solidFill>
                  <a:latin typeface="Calibri" panose="020F0502020204030204" pitchFamily="34" charset="0"/>
                  <a:cs typeface="Calibri" panose="020F0502020204030204" pitchFamily="34" charset="0"/>
                </a:rPr>
                <a:t>Ngoài các phương án trên còn nhóm nào có phương án khác không?</a:t>
              </a:r>
              <a:endParaRPr lang="vi-VN" sz="3300" b="1" dirty="0">
                <a:ln w="0"/>
                <a:solidFill>
                  <a:prstClr val="black"/>
                </a:solidFill>
                <a:latin typeface="Calibri" panose="020F0502020204030204" pitchFamily="34" charset="0"/>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p:cNvPicPr>
            <a:picLocks noChangeAspect="1"/>
          </p:cNvPicPr>
          <p:nvPr/>
        </p:nvPicPr>
        <p:blipFill rotWithShape="1">
          <a:blip r:embed="rId1">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13"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pic>
        <p:nvPicPr>
          <p:cNvPr id="15"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grpSp>
        <p:nvGrpSpPr>
          <p:cNvPr id="2" name="Nhóm 24"/>
          <p:cNvGrpSpPr/>
          <p:nvPr/>
        </p:nvGrpSpPr>
        <p:grpSpPr>
          <a:xfrm>
            <a:off x="751807" y="435901"/>
            <a:ext cx="3058193" cy="797808"/>
            <a:chOff x="9314446" y="568126"/>
            <a:chExt cx="8363953" cy="1196712"/>
          </a:xfrm>
        </p:grpSpPr>
        <p:pic>
          <p:nvPicPr>
            <p:cNvPr id="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4" name="Hình chữ nhật 20"/>
            <p:cNvSpPr/>
            <p:nvPr/>
          </p:nvSpPr>
          <p:spPr>
            <a:xfrm>
              <a:off x="10689771" y="568126"/>
              <a:ext cx="3779224" cy="1107996"/>
            </a:xfrm>
            <a:prstGeom prst="rect">
              <a:avLst/>
            </a:prstGeom>
            <a:noFill/>
          </p:spPr>
          <p:txBody>
            <a:bodyPr wrap="none" lIns="60960" tIns="30480" rIns="60960" bIns="30480">
              <a:spAutoFit/>
            </a:bodyP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r>
                <a:rPr kumimoji="0" lang="en-US" sz="4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2. </a:t>
              </a:r>
              <a:r>
                <a:rPr kumimoji="0" lang="en-US" sz="4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Tìm</a:t>
              </a:r>
              <a:r>
                <a:rPr kumimoji="0" lang="en-US" sz="4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ý</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panose="020B0604020202020204"/>
                <a:sym typeface="Arial" panose="020B0604020202020204"/>
              </a:endParaRPr>
            </a:p>
          </p:txBody>
        </p:sp>
      </p:grpSp>
      <p:graphicFrame>
        <p:nvGraphicFramePr>
          <p:cNvPr id="6" name="Table 5"/>
          <p:cNvGraphicFramePr>
            <a:graphicFrameLocks noGrp="1"/>
          </p:cNvGraphicFramePr>
          <p:nvPr/>
        </p:nvGraphicFramePr>
        <p:xfrm>
          <a:off x="447675" y="1362075"/>
          <a:ext cx="11229975" cy="5208785"/>
        </p:xfrm>
        <a:graphic>
          <a:graphicData uri="http://schemas.openxmlformats.org/drawingml/2006/table">
            <a:tbl>
              <a:tblPr firstRow="1" firstCol="1" bandRow="1">
                <a:tableStyleId>{5C22544A-7EE6-4342-B048-85BDC9FD1C3A}</a:tableStyleId>
              </a:tblPr>
              <a:tblGrid>
                <a:gridCol w="2419995"/>
                <a:gridCol w="8809980"/>
              </a:tblGrid>
              <a:tr h="1133475">
                <a:tc>
                  <a:txBody>
                    <a:bodyPr/>
                    <a:lstStyle/>
                    <a:p>
                      <a:pPr marL="0" marR="0" algn="ctr">
                        <a:lnSpc>
                          <a:spcPct val="150000"/>
                        </a:lnSpc>
                        <a:spcBef>
                          <a:spcPts val="100"/>
                        </a:spcBef>
                        <a:spcAft>
                          <a:spcPts val="100"/>
                        </a:spcAft>
                      </a:pP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Mở</a:t>
                      </a:r>
                      <a:r>
                        <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đầu</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83345">
                <a:tc>
                  <a:txBody>
                    <a:bodyPr/>
                    <a:lstStyle/>
                    <a:p>
                      <a:pPr marL="0" marR="0" algn="ctr">
                        <a:lnSpc>
                          <a:spcPct val="150000"/>
                        </a:lnSpc>
                        <a:spcBef>
                          <a:spcPts val="100"/>
                        </a:spcBef>
                        <a:spcAft>
                          <a:spcPts val="100"/>
                        </a:spcAft>
                      </a:pPr>
                      <a:endPar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lnSpc>
                          <a:spcPct val="150000"/>
                        </a:lnSpc>
                        <a:spcBef>
                          <a:spcPts val="100"/>
                        </a:spcBef>
                        <a:spcAft>
                          <a:spcPts val="100"/>
                        </a:spcAft>
                      </a:pPr>
                      <a:endPar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lnSpc>
                          <a:spcPct val="150000"/>
                        </a:lnSpc>
                        <a:spcBef>
                          <a:spcPts val="100"/>
                        </a:spcBef>
                        <a:spcAft>
                          <a:spcPts val="100"/>
                        </a:spcAft>
                      </a:pP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Triển</a:t>
                      </a:r>
                      <a:r>
                        <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khai</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91965">
                <a:tc>
                  <a:txBody>
                    <a:bodyPr/>
                    <a:lstStyle/>
                    <a:p>
                      <a:pPr marL="0" marR="0" algn="ctr">
                        <a:lnSpc>
                          <a:spcPct val="150000"/>
                        </a:lnSpc>
                        <a:spcBef>
                          <a:spcPts val="100"/>
                        </a:spcBef>
                        <a:spcAft>
                          <a:spcPts val="100"/>
                        </a:spcAft>
                      </a:pP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Kết</a:t>
                      </a:r>
                      <a:r>
                        <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thúc</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0" name="TextBox 9"/>
          <p:cNvSpPr txBox="1"/>
          <p:nvPr/>
        </p:nvSpPr>
        <p:spPr>
          <a:xfrm>
            <a:off x="3028949" y="143458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0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Giới thiệu tên câu chuyện đã gợi cho em những liên tưởng, tưởng tượng. </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TextBox 10"/>
          <p:cNvSpPr txBox="1"/>
          <p:nvPr/>
        </p:nvSpPr>
        <p:spPr>
          <a:xfrm>
            <a:off x="2981324" y="248233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0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Kể, tả lại những gì em đã tưởng tượng về câu chuyện theo phương án đã lựa chọn.</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p:cNvSpPr txBox="1"/>
          <p:nvPr/>
        </p:nvSpPr>
        <p:spPr>
          <a:xfrm>
            <a:off x="3000374" y="3530084"/>
            <a:ext cx="8772525" cy="2021066"/>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00">
              <a:spcBef>
                <a:spcPts val="400"/>
              </a:spcBef>
              <a:spcAft>
                <a:spcPts val="400"/>
              </a:spcAft>
            </a:pPr>
            <a:r>
              <a:rPr lang="vi-VN" sz="2800" b="1" i="1" dirty="0">
                <a:latin typeface="Cambria" panose="02040503050406030204" pitchFamily="18" charset="0"/>
                <a:ea typeface="Cambria" panose="02040503050406030204" pitchFamily="18" charset="0"/>
                <a:cs typeface="Calibri" panose="020F0502020204030204" pitchFamily="34" charset="0"/>
              </a:rPr>
              <a:t>Lưu ý:</a:t>
            </a:r>
            <a:endParaRPr lang="vi-VN" sz="2800" b="1" i="1" dirty="0">
              <a:latin typeface="Cambria" panose="02040503050406030204" pitchFamily="18" charset="0"/>
              <a:ea typeface="Cambria" panose="02040503050406030204" pitchFamily="18" charset="0"/>
              <a:cs typeface="Calibri" panose="020F0502020204030204" pitchFamily="34" charset="0"/>
            </a:endParaRPr>
          </a:p>
          <a:p>
            <a:pPr lvl="0" defTabSz="60960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 Cần tạo được sự bất ngờ, thú vị,...cho người đọc.</a:t>
            </a:r>
            <a:endParaRPr lang="vi-VN" sz="2800" b="1" dirty="0">
              <a:latin typeface="Cambria" panose="02040503050406030204" pitchFamily="18" charset="0"/>
              <a:ea typeface="Cambria" panose="02040503050406030204" pitchFamily="18" charset="0"/>
              <a:cs typeface="Calibri" panose="020F0502020204030204" pitchFamily="34" charset="0"/>
            </a:endParaRPr>
          </a:p>
          <a:p>
            <a:pPr lvl="0" defTabSz="60960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 Có thể sử dụng biện pháp nhân hóa, so sánh để lời văn thêm sinh động. </a:t>
            </a:r>
            <a:endParaRPr lang="vi-VN" sz="2800" b="1" dirty="0">
              <a:latin typeface="Cambria" panose="02040503050406030204" pitchFamily="18" charset="0"/>
              <a:ea typeface="Cambria" panose="02040503050406030204" pitchFamily="18" charset="0"/>
              <a:cs typeface="Calibri" panose="020F0502020204030204" pitchFamily="34" charset="0"/>
            </a:endParaRPr>
          </a:p>
        </p:txBody>
      </p:sp>
      <p:sp>
        <p:nvSpPr>
          <p:cNvPr id="14" name="TextBox 13"/>
          <p:cNvSpPr txBox="1"/>
          <p:nvPr/>
        </p:nvSpPr>
        <p:spPr>
          <a:xfrm>
            <a:off x="2914649" y="5717511"/>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0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Nêu cảm nghĩ hoặc gợi ra những điều tưởng tượng tiếp theo. </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p:cNvPicPr>
            <a:picLocks noChangeAspect="1"/>
          </p:cNvPicPr>
          <p:nvPr/>
        </p:nvPicPr>
        <p:blipFill rotWithShape="1">
          <a:blip r:embed="rId1">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13"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pic>
        <p:nvPicPr>
          <p:cNvPr id="15"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p:cNvGrpSpPr/>
          <p:nvPr/>
        </p:nvGrpSpPr>
        <p:grpSpPr>
          <a:xfrm>
            <a:off x="2868162" y="420067"/>
            <a:ext cx="9047526" cy="999159"/>
            <a:chOff x="2793192" y="1415798"/>
            <a:chExt cx="13571289" cy="5785697"/>
          </a:xfrm>
        </p:grpSpPr>
        <p:sp>
          <p:nvSpPr>
            <p:cNvPr id="4" name="Hình chữ nhật: Góc Tròn 13"/>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ình chữ nhật: Góc Tròn 12"/>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061" t="4508" r="19823" b="2431"/>
            <a:stretch>
              <a:fillRect/>
            </a:stretch>
          </p:blipFill>
          <p:spPr bwMode="auto">
            <a:xfrm rot="20351852">
              <a:off x="2793192" y="1415798"/>
              <a:ext cx="1652382" cy="529441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p:cNvSpPr/>
            <p:nvPr/>
          </p:nvSpPr>
          <p:spPr>
            <a:xfrm>
              <a:off x="4115310" y="2520725"/>
              <a:ext cx="11892114" cy="3564401"/>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Viết đoạn văn theo mấy phần?</a:t>
              </a:r>
              <a:endParaRPr kumimoji="0" lang="vi-VN"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Group 7"/>
          <p:cNvGrpSpPr/>
          <p:nvPr/>
        </p:nvGrpSpPr>
        <p:grpSpPr>
          <a:xfrm>
            <a:off x="2869550" y="1444231"/>
            <a:ext cx="9074713" cy="1080969"/>
            <a:chOff x="2752412" y="1445892"/>
            <a:chExt cx="13612069" cy="5972033"/>
          </a:xfrm>
        </p:grpSpPr>
        <p:sp>
          <p:nvSpPr>
            <p:cNvPr id="11" name="Hình chữ nhật: Góc Tròn 13"/>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ình chữ nhật: Góc Tròn 12"/>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061" t="4508" r="19823" b="2431"/>
            <a:stretch>
              <a:fillRect/>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p:cNvSpPr/>
            <p:nvPr/>
          </p:nvSpPr>
          <p:spPr>
            <a:xfrm>
              <a:off x="3967824" y="1806688"/>
              <a:ext cx="12030075" cy="5611237"/>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vi-VN" sz="3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Nội dung của từng phần cần những nội dung gì?</a:t>
              </a:r>
              <a:endParaRPr kumimoji="0" lang="vi-VN" sz="3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p:cNvGrpSpPr/>
          <p:nvPr/>
        </p:nvGrpSpPr>
        <p:grpSpPr>
          <a:xfrm>
            <a:off x="2936225" y="2644381"/>
            <a:ext cx="9074713" cy="1461340"/>
            <a:chOff x="2752412" y="1445892"/>
            <a:chExt cx="13612069" cy="5755603"/>
          </a:xfrm>
        </p:grpSpPr>
        <p:sp>
          <p:nvSpPr>
            <p:cNvPr id="18" name="Hình chữ nhật: Góc Tròn 13"/>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Hình chữ nhật: Góc Tròn 12"/>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061" t="4508" r="19823" b="2431"/>
            <a:stretch>
              <a:fillRect/>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14"/>
            <p:cNvSpPr/>
            <p:nvPr/>
          </p:nvSpPr>
          <p:spPr>
            <a:xfrm>
              <a:off x="3948774" y="2788979"/>
              <a:ext cx="12030075" cy="4000269"/>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vi-VN" sz="3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 nội dung đó được thể hiện qua các ý như thế nào?</a:t>
              </a:r>
              <a:endParaRPr kumimoji="0" lang="vi-VN" sz="3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8" name="Group 27"/>
          <p:cNvGrpSpPr/>
          <p:nvPr/>
        </p:nvGrpSpPr>
        <p:grpSpPr>
          <a:xfrm>
            <a:off x="2840975" y="4092181"/>
            <a:ext cx="9074713" cy="1461340"/>
            <a:chOff x="2752412" y="1445892"/>
            <a:chExt cx="13612069" cy="5755603"/>
          </a:xfrm>
        </p:grpSpPr>
        <p:sp>
          <p:nvSpPr>
            <p:cNvPr id="29" name="Hình chữ nhật: Góc Tròn 13"/>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Hình chữ nhật: Góc Tròn 12"/>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061" t="4508" r="19823" b="2431"/>
            <a:stretch>
              <a:fillRect/>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14"/>
            <p:cNvSpPr/>
            <p:nvPr/>
          </p:nvSpPr>
          <p:spPr>
            <a:xfrm>
              <a:off x="3924962" y="2801484"/>
              <a:ext cx="12030075" cy="4121487"/>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đoạn văn hay và hấp dẫn hơn thì cần lưu ý gì</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0"/>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colorTemperature colorTemp="8800"/>
                    </a14:imgEffect>
                    <a14:imgEffect>
                      <a14:sharpenSoften amount="25000"/>
                    </a14:imgEffect>
                  </a14:imgLayer>
                </a14:imgProps>
              </a:ext>
            </a:extLst>
          </a:blip>
          <a:stretch>
            <a:fillRect/>
          </a:stretch>
        </p:blipFill>
        <p:spPr>
          <a:xfrm>
            <a:off x="1085335" y="1146901"/>
            <a:ext cx="10039865" cy="5446491"/>
          </a:xfrm>
          <a:prstGeom prst="rect">
            <a:avLst/>
          </a:prstGeom>
        </p:spPr>
      </p:pic>
      <p:grpSp>
        <p:nvGrpSpPr>
          <p:cNvPr id="3" name="Nhóm 23"/>
          <p:cNvGrpSpPr/>
          <p:nvPr/>
        </p:nvGrpSpPr>
        <p:grpSpPr>
          <a:xfrm>
            <a:off x="203200" y="46355"/>
            <a:ext cx="11734800" cy="6705600"/>
            <a:chOff x="304800" y="266700"/>
            <a:chExt cx="17602200" cy="9623388"/>
          </a:xfrm>
        </p:grpSpPr>
        <p:sp>
          <p:nvSpPr>
            <p:cNvPr id="4" name="Hình chữ nhật: Góc Tròn 5"/>
            <p:cNvSpPr/>
            <p:nvPr/>
          </p:nvSpPr>
          <p:spPr>
            <a:xfrm>
              <a:off x="304800" y="266700"/>
              <a:ext cx="17602200" cy="9623388"/>
            </a:xfrm>
            <a:prstGeom prst="roundRect">
              <a:avLst>
                <a:gd name="adj" fmla="val 2893"/>
              </a:avLst>
            </a:prstGeom>
            <a:solidFill>
              <a:srgbClr val="71A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panose="020B0604020202020204"/>
              </a:endParaRPr>
            </a:p>
          </p:txBody>
        </p:sp>
        <p:sp>
          <p:nvSpPr>
            <p:cNvPr id="5" name="Hình chữ nhật 14"/>
            <p:cNvSpPr/>
            <p:nvPr/>
          </p:nvSpPr>
          <p:spPr>
            <a:xfrm>
              <a:off x="609600" y="495300"/>
              <a:ext cx="17068800" cy="9144000"/>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panose="020B0604020202020204"/>
              </a:endParaRPr>
            </a:p>
          </p:txBody>
        </p:sp>
      </p:grpSp>
      <p:grpSp>
        <p:nvGrpSpPr>
          <p:cNvPr id="7" name="Nhóm 1"/>
          <p:cNvGrpSpPr/>
          <p:nvPr/>
        </p:nvGrpSpPr>
        <p:grpSpPr>
          <a:xfrm>
            <a:off x="4711065" y="48240"/>
            <a:ext cx="2251075" cy="776605"/>
            <a:chOff x="9336088" y="613290"/>
            <a:chExt cx="8539382" cy="2789048"/>
          </a:xfrm>
        </p:grpSpPr>
        <p:pic>
          <p:nvPicPr>
            <p:cNvPr id="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36088" y="1178853"/>
              <a:ext cx="8267182" cy="2223485"/>
            </a:xfrm>
            <a:prstGeom prst="rect">
              <a:avLst/>
            </a:prstGeom>
          </p:spPr>
        </p:pic>
        <p:sp>
          <p:nvSpPr>
            <p:cNvPr id="9" name="Hình chữ nhật 3"/>
            <p:cNvSpPr/>
            <p:nvPr/>
          </p:nvSpPr>
          <p:spPr>
            <a:xfrm>
              <a:off x="10523799" y="613290"/>
              <a:ext cx="7351671" cy="1354234"/>
            </a:xfrm>
            <a:prstGeom prst="rect">
              <a:avLst/>
            </a:prstGeom>
            <a:noFill/>
          </p:spPr>
          <p:txBody>
            <a:bodyPr wrap="square" lIns="60960" tIns="30480" rIns="60960" bIns="30480">
              <a:noAutofit/>
            </a:bodyPr>
            <a:lstStyle/>
            <a:p>
              <a:pPr marL="0" marR="0" lvl="0" indent="0" algn="l" defTabSz="609600" rtl="0" eaLnBrk="1" fontAlgn="auto" latinLnBrk="0" hangingPunct="1">
                <a:lnSpc>
                  <a:spcPct val="100000"/>
                </a:lnSpc>
                <a:spcBef>
                  <a:spcPts val="0"/>
                </a:spcBef>
                <a:spcAft>
                  <a:spcPts val="0"/>
                </a:spcAft>
                <a:buClrTx/>
                <a:buSzTx/>
                <a:buFont typeface="Arial" panose="020B0604020202020204"/>
                <a:buNone/>
                <a:defRPr/>
              </a:pPr>
              <a:r>
                <a:rPr kumimoji="0" lang="en-US" sz="4800" b="0"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Ví</a:t>
              </a:r>
              <a:r>
                <a:rPr kumimoji="0" lang="en-US" sz="4800" b="0"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sz="4800" b="0"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dụ</a:t>
              </a:r>
              <a:r>
                <a:rPr kumimoji="0" lang="en-US" sz="4800" b="0"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a:t>
              </a:r>
              <a:endParaRPr kumimoji="0" lang="vi-VN" sz="4800" b="0"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grpSp>
        <p:nvGrpSpPr>
          <p:cNvPr id="37" name="Nhóm 25"/>
          <p:cNvGrpSpPr/>
          <p:nvPr/>
        </p:nvGrpSpPr>
        <p:grpSpPr>
          <a:xfrm>
            <a:off x="739140" y="756920"/>
            <a:ext cx="10740390" cy="1047115"/>
            <a:chOff x="11988553" y="2551351"/>
            <a:chExt cx="5533253" cy="1694573"/>
          </a:xfrm>
        </p:grpSpPr>
        <p:sp>
          <p:nvSpPr>
            <p:cNvPr id="38" name="Hình chữ nhật: Góc Tròn 26"/>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29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panose="020B0604020202020204"/>
              </a:endParaRPr>
            </a:p>
          </p:txBody>
        </p:sp>
        <p:sp>
          <p:nvSpPr>
            <p:cNvPr id="39" name="Hình chữ nhật 27"/>
            <p:cNvSpPr/>
            <p:nvPr/>
          </p:nvSpPr>
          <p:spPr>
            <a:xfrm>
              <a:off x="12030953" y="2655967"/>
              <a:ext cx="5490853" cy="1527068"/>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 typeface="Arial" panose="020B0604020202020204"/>
                <a:buNone/>
                <a:defRPr/>
              </a:pPr>
              <a:r>
                <a:rPr kumimoji="0" lang="vi-VN" sz="2935" b="1" i="0" u="none" strike="noStrike" kern="1200" cap="none" spc="0" normalizeH="0" baseline="0" noProof="0" dirty="0">
                  <a:ln w="0"/>
                  <a:solidFill>
                    <a:prstClr val="black"/>
                  </a:solidFill>
                  <a:effectLst/>
                  <a:highlight>
                    <a:srgbClr val="FFFF00"/>
                  </a:highlight>
                  <a:uLnTx/>
                  <a:uFillTx/>
                  <a:latin typeface="Cambria" panose="02040503050406030204" pitchFamily="18" charset="0"/>
                  <a:ea typeface="Cambria" panose="02040503050406030204" pitchFamily="18" charset="0"/>
                  <a:cs typeface="Arial" panose="020B0604020202020204"/>
                  <a:sym typeface="Arial" panose="020B0604020202020204"/>
                </a:rPr>
                <a:t>Mở bài:</a:t>
              </a:r>
              <a:r>
                <a:rPr kumimoji="0" lang="vi-VN" sz="2935"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vi-VN" sz="28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Trong các câu chuyện đã được nghe, em thích nhất là câu chuyện Sự tích cây vú sữa.</a:t>
              </a:r>
              <a:endParaRPr kumimoji="0" lang="vi-VN" sz="28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40" name="Nhóm 28"/>
          <p:cNvGrpSpPr/>
          <p:nvPr/>
        </p:nvGrpSpPr>
        <p:grpSpPr>
          <a:xfrm>
            <a:off x="654050" y="2008962"/>
            <a:ext cx="11198225" cy="2969260"/>
            <a:chOff x="11060430" y="4444184"/>
            <a:chExt cx="6226676" cy="1987491"/>
          </a:xfrm>
        </p:grpSpPr>
        <p:sp>
          <p:nvSpPr>
            <p:cNvPr id="41" name="Hình chữ nhật: Góc Tròn 29"/>
            <p:cNvSpPr/>
            <p:nvPr/>
          </p:nvSpPr>
          <p:spPr>
            <a:xfrm>
              <a:off x="11060430" y="4477337"/>
              <a:ext cx="6226676" cy="1842127"/>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86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panose="020B0604020202020204"/>
              </a:endParaRPr>
            </a:p>
          </p:txBody>
        </p:sp>
        <p:sp>
          <p:nvSpPr>
            <p:cNvPr id="42" name="Hình chữ nhật 30"/>
            <p:cNvSpPr/>
            <p:nvPr/>
          </p:nvSpPr>
          <p:spPr>
            <a:xfrm>
              <a:off x="11105869" y="4444184"/>
              <a:ext cx="6135215" cy="1987491"/>
            </a:xfrm>
            <a:prstGeom prst="rect">
              <a:avLst/>
            </a:prstGeom>
            <a:noFill/>
          </p:spPr>
          <p:txBody>
            <a:bodyPr wrap="square" lIns="60960" tIns="30480" rIns="60960" bIns="30480">
              <a:spAutoFit/>
            </a:bodyPr>
            <a:lstStyle/>
            <a:p>
              <a:pPr marL="0" marR="0" lvl="0" indent="0" algn="l" defTabSz="609600" rtl="0" eaLnBrk="1" fontAlgn="auto" latinLnBrk="0" hangingPunct="1">
                <a:lnSpc>
                  <a:spcPct val="100000"/>
                </a:lnSpc>
                <a:spcBef>
                  <a:spcPts val="0"/>
                </a:spcBef>
                <a:spcAft>
                  <a:spcPts val="0"/>
                </a:spcAft>
                <a:buClrTx/>
                <a:buSzTx/>
                <a:buFont typeface="Arial" panose="020B0604020202020204"/>
                <a:buNone/>
                <a:defRPr/>
              </a:pPr>
              <a:r>
                <a:rPr kumimoji="0" lang="en-US" sz="2400" b="1" i="0" u="none" strike="noStrike" kern="1200" cap="none" spc="0" normalizeH="0" baseline="0" noProof="0" dirty="0" err="1">
                  <a:ln w="0"/>
                  <a:solidFill>
                    <a:prstClr val="black"/>
                  </a:solidFill>
                  <a:effectLst/>
                  <a:highlight>
                    <a:srgbClr val="FFFF00"/>
                  </a:highligh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Thân</a:t>
              </a:r>
              <a:r>
                <a:rPr kumimoji="0" lang="en-US" sz="2400" b="1" i="0" u="none" strike="noStrike" kern="1200" cap="none" spc="0" normalizeH="0" baseline="0" noProof="0" dirty="0">
                  <a:ln w="0"/>
                  <a:solidFill>
                    <a:prstClr val="black"/>
                  </a:solidFill>
                  <a:effectLst/>
                  <a:highlight>
                    <a:srgbClr val="FFFF00"/>
                  </a:highligh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2400" b="1" i="0" u="none" strike="noStrike" kern="1200" cap="none" spc="0" normalizeH="0" baseline="0" noProof="0" dirty="0" err="1">
                  <a:ln w="0"/>
                  <a:solidFill>
                    <a:prstClr val="black"/>
                  </a:solidFill>
                  <a:effectLst/>
                  <a:highlight>
                    <a:srgbClr val="FFFF00"/>
                  </a:highligh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bài</a:t>
              </a:r>
              <a:r>
                <a:rPr kumimoji="0" lang="en-US" sz="2400" b="1" i="0" u="none" strike="noStrike" kern="1200" cap="none" spc="0" normalizeH="0" baseline="0" noProof="0" dirty="0">
                  <a:ln w="0"/>
                  <a:solidFill>
                    <a:prstClr val="black"/>
                  </a:solidFill>
                  <a:effectLst/>
                  <a:highlight>
                    <a:srgbClr val="FFFF00"/>
                  </a:highligh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t>
              </a:r>
              <a:r>
                <a:rPr kumimoji="0" lang="en-US" sz="2400" b="1" i="0" u="none" strike="noStrike" kern="1200" cap="none" spc="0" normalizeH="0" baseline="0" noProof="0" dirty="0">
                  <a:ln w="0"/>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vi-VN" sz="2400" i="0" u="none" strike="noStrike" kern="1200" cap="none" spc="0" normalizeH="0" baseline="0" noProof="0" dirty="0">
                  <a:ln w="0"/>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a:t>
              </a:r>
              <a:r>
                <a:rPr kumimoji="0" lang="vi-VN" sz="2800" i="0" u="none" strike="noStrike" kern="1200" cap="none" spc="0" normalizeH="0" baseline="0" noProof="0" dirty="0">
                  <a:ln w="0"/>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a:t>
              </a:r>
              <a:r>
                <a:rPr lang="en-US" sz="2800" dirty="0">
                  <a:ln w="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ì</a:t>
              </a:r>
              <a:r>
                <a:rPr kumimoji="0" lang="vi-VN" sz="2800" i="0" u="none" strike="noStrike" kern="1200" cap="none" spc="0" normalizeH="0" baseline="0" noProof="0" dirty="0">
                  <a:ln w="0"/>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quá đau buồn và kiệt sức, mẹ cậu gục xuống. Không biết cậu đã đi bao lâu. Một hôm, vừa đói vừa rét, lại bị trẻ lớn hơn đánh, cậu mới nhớ đến mẹ.</a:t>
              </a:r>
              <a:endParaRPr kumimoji="0" lang="en-US" sz="2800" i="0" u="none" strike="noStrike" kern="1200" cap="none" spc="0" normalizeH="0" baseline="0" noProof="0" dirty="0">
                <a:ln w="0"/>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marL="0" marR="0" lvl="0" indent="0" algn="l" defTabSz="609600" rtl="0" eaLnBrk="1" fontAlgn="auto" latinLnBrk="0" hangingPunct="1">
                <a:lnSpc>
                  <a:spcPct val="100000"/>
                </a:lnSpc>
                <a:spcBef>
                  <a:spcPts val="0"/>
                </a:spcBef>
                <a:spcAft>
                  <a:spcPts val="0"/>
                </a:spcAft>
                <a:buClrTx/>
                <a:buSzTx/>
                <a:buFont typeface="Arial" panose="020B0604020202020204"/>
                <a:buNone/>
                <a:defRPr/>
              </a:pPr>
              <a:endParaRPr kumimoji="0" lang="vi-VN" sz="21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grpSp>
        <p:nvGrpSpPr>
          <p:cNvPr id="43" name="Nhóm 31"/>
          <p:cNvGrpSpPr/>
          <p:nvPr/>
        </p:nvGrpSpPr>
        <p:grpSpPr>
          <a:xfrm>
            <a:off x="739140" y="4883785"/>
            <a:ext cx="10892790" cy="1716405"/>
            <a:chOff x="11084054" y="6386143"/>
            <a:chExt cx="6441749" cy="1793265"/>
          </a:xfrm>
        </p:grpSpPr>
        <p:sp>
          <p:nvSpPr>
            <p:cNvPr id="44" name="Hình chữ nhật: Góc Tròn 32"/>
            <p:cNvSpPr/>
            <p:nvPr/>
          </p:nvSpPr>
          <p:spPr>
            <a:xfrm flipV="1">
              <a:off x="11084054" y="6484835"/>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endParaRPr kumimoji="0" lang="vi-VN" sz="186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panose="020B0604020202020204"/>
              </a:endParaRPr>
            </a:p>
          </p:txBody>
        </p:sp>
        <p:sp>
          <p:nvSpPr>
            <p:cNvPr id="45" name="Hình chữ nhật 33"/>
            <p:cNvSpPr/>
            <p:nvPr/>
          </p:nvSpPr>
          <p:spPr>
            <a:xfrm>
              <a:off x="11118910" y="6386143"/>
              <a:ext cx="6406893" cy="1773025"/>
            </a:xfrm>
            <a:prstGeom prst="rect">
              <a:avLst/>
            </a:prstGeom>
            <a:noFill/>
          </p:spPr>
          <p:txBody>
            <a:bodyPr wrap="square" lIns="60960" tIns="30480" rIns="60960" bIns="30480">
              <a:noAutofit/>
            </a:bodyPr>
            <a:lstStyle/>
            <a:p>
              <a:pPr marL="0" marR="0" lvl="0" indent="0" algn="l" defTabSz="609600" rtl="0" eaLnBrk="1" fontAlgn="auto" latinLnBrk="0" hangingPunct="1">
                <a:lnSpc>
                  <a:spcPct val="100000"/>
                </a:lnSpc>
                <a:spcBef>
                  <a:spcPts val="0"/>
                </a:spcBef>
                <a:spcAft>
                  <a:spcPts val="0"/>
                </a:spcAft>
                <a:buClrTx/>
                <a:buSzTx/>
                <a:buFont typeface="Arial" panose="020B0604020202020204"/>
                <a:buNone/>
                <a:defRPr/>
              </a:pPr>
              <a:r>
                <a:rPr kumimoji="0" lang="vi-VN" sz="2800" b="1" i="0" u="none" strike="noStrike" kern="1200" cap="none" spc="0" normalizeH="0" baseline="0" noProof="0" dirty="0">
                  <a:ln w="0"/>
                  <a:solidFill>
                    <a:prstClr val="black"/>
                  </a:solidFill>
                  <a:effectLst/>
                  <a:highlight>
                    <a:srgbClr val="FFFF00"/>
                  </a:highligh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Kết bài: </a:t>
              </a:r>
              <a:r>
                <a:rPr kumimoji="0" lang="vi-VN" sz="2800" i="0" u="none" strike="noStrike" kern="1200" cap="none" spc="0" normalizeH="0" baseline="0" noProof="0" dirty="0">
                  <a:ln w="0"/>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Câu chuyện trên đã để lại cho chúng ta một bài học sâu sắc về sự biết ơn công lao sinh thành của cha mẹ. Là một người con, chúng ta nên thấu hiểu sự yêu thương, hy sinh của cha mẹ. Vì thế hãy cố gắng trở thành một người con ngoan các bạn nhé!</a:t>
              </a:r>
              <a:endParaRPr kumimoji="0" lang="vi-VN" sz="2800" i="0" u="none" strike="noStrike" kern="1200" cap="none" spc="0" normalizeH="0" baseline="0" noProof="0" dirty="0">
                <a:ln w="0"/>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p:cNvPicPr>
            <a:picLocks noChangeAspect="1"/>
          </p:cNvPicPr>
          <p:nvPr/>
        </p:nvPicPr>
        <p:blipFill rotWithShape="1">
          <a:blip r:embed="rId1">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13"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sp>
        <p:nvSpPr>
          <p:cNvPr id="17" name="Rectangle: Rounded Corners 16"/>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grpSp>
        <p:nvGrpSpPr>
          <p:cNvPr id="2" name="Nhóm 24"/>
          <p:cNvGrpSpPr/>
          <p:nvPr/>
        </p:nvGrpSpPr>
        <p:grpSpPr>
          <a:xfrm>
            <a:off x="430921" y="435901"/>
            <a:ext cx="4353729" cy="797808"/>
            <a:chOff x="8436848" y="568126"/>
            <a:chExt cx="9241551" cy="1196712"/>
          </a:xfrm>
        </p:grpSpPr>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4" name="Hình chữ nhật 20"/>
            <p:cNvSpPr/>
            <p:nvPr/>
          </p:nvSpPr>
          <p:spPr>
            <a:xfrm>
              <a:off x="8436848" y="568126"/>
              <a:ext cx="8285083" cy="1107996"/>
            </a:xfrm>
            <a:prstGeom prst="rect">
              <a:avLst/>
            </a:prstGeom>
            <a:noFill/>
          </p:spPr>
          <p:txBody>
            <a:bodyPr wrap="none" lIns="60960" tIns="30480" rIns="60960" bIns="30480">
              <a:spAutoFit/>
            </a:bodyP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r>
                <a:rPr kumimoji="0" lang="en-US" sz="4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3. </a:t>
              </a:r>
              <a:r>
                <a:rPr kumimoji="0" lang="en-US" sz="4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Chỉnh</a:t>
              </a:r>
              <a:r>
                <a:rPr kumimoji="0" lang="en-US" sz="4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4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sửa</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panose="020B0604020202020204"/>
                <a:sym typeface="Arial" panose="020B0604020202020204"/>
              </a:endParaRPr>
            </a:p>
          </p:txBody>
        </p:sp>
      </p:grpSp>
      <p:grpSp>
        <p:nvGrpSpPr>
          <p:cNvPr id="5" name="Group 4"/>
          <p:cNvGrpSpPr/>
          <p:nvPr/>
        </p:nvGrpSpPr>
        <p:grpSpPr>
          <a:xfrm>
            <a:off x="892354" y="3551275"/>
            <a:ext cx="4370762" cy="2382166"/>
            <a:chOff x="892354" y="3758439"/>
            <a:chExt cx="4278451" cy="2175001"/>
          </a:xfrm>
        </p:grpSpPr>
        <p:pic>
          <p:nvPicPr>
            <p:cNvPr id="7"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grpSp>
        <p:nvGrpSpPr>
          <p:cNvPr id="16" name="Nhóm 29"/>
          <p:cNvGrpSpPr/>
          <p:nvPr/>
        </p:nvGrpSpPr>
        <p:grpSpPr>
          <a:xfrm>
            <a:off x="3572541" y="1850065"/>
            <a:ext cx="8197702" cy="1326780"/>
            <a:chOff x="857660" y="2917643"/>
            <a:chExt cx="6100257" cy="1990170"/>
          </a:xfrm>
        </p:grpSpPr>
        <p:sp>
          <p:nvSpPr>
            <p:cNvPr id="18" name="Hình chữ nhật: Góc Tròn 27"/>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20" name="Hình chữ nhật 28"/>
            <p:cNvSpPr/>
            <p:nvPr/>
          </p:nvSpPr>
          <p:spPr>
            <a:xfrm>
              <a:off x="1166184" y="3052475"/>
              <a:ext cx="5162143" cy="1754327"/>
            </a:xfrm>
            <a:prstGeom prst="rect">
              <a:avLst/>
            </a:prstGeom>
            <a:noFill/>
          </p:spPr>
          <p:txBody>
            <a:bodyPr wrap="square" lIns="60960" tIns="30480" rIns="60960" bIns="30480">
              <a:spAutoFit/>
            </a:bodyPr>
            <a:lstStyle/>
            <a:p>
              <a:pPr algn="ctr" defTabSz="609600"/>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chuyện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6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grpSp>
      <p:grpSp>
        <p:nvGrpSpPr>
          <p:cNvPr id="21" name="Nhóm 29"/>
          <p:cNvGrpSpPr/>
          <p:nvPr/>
        </p:nvGrpSpPr>
        <p:grpSpPr>
          <a:xfrm>
            <a:off x="5185144" y="3536893"/>
            <a:ext cx="6680792" cy="1130799"/>
            <a:chOff x="990600" y="3581873"/>
            <a:chExt cx="5967317" cy="1325940"/>
          </a:xfrm>
        </p:grpSpPr>
        <p:sp>
          <p:nvSpPr>
            <p:cNvPr id="22" name="Hình chữ nhật: Góc Tròn 27"/>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23" name="Hình chữ nhật 28"/>
            <p:cNvSpPr/>
            <p:nvPr/>
          </p:nvSpPr>
          <p:spPr>
            <a:xfrm>
              <a:off x="1278677" y="3722325"/>
              <a:ext cx="5645294" cy="950089"/>
            </a:xfrm>
            <a:prstGeom prst="rect">
              <a:avLst/>
            </a:prstGeom>
            <a:noFill/>
          </p:spPr>
          <p:txBody>
            <a:bodyPr wrap="square" lIns="60960" tIns="30480" rIns="60960" bIns="30480">
              <a:spAutoFit/>
            </a:bodyPr>
            <a:lstStyle/>
            <a:p>
              <a:pPr marL="0" marR="0" algn="ctr">
                <a:spcBef>
                  <a:spcPts val="0"/>
                </a:spcBef>
                <a:spcAft>
                  <a:spcPts val="0"/>
                </a:spcAft>
              </a:pP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tạo</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26" name="Nhóm 29"/>
          <p:cNvGrpSpPr/>
          <p:nvPr/>
        </p:nvGrpSpPr>
        <p:grpSpPr>
          <a:xfrm>
            <a:off x="5511208" y="5153042"/>
            <a:ext cx="6680792" cy="1130799"/>
            <a:chOff x="990600" y="3581873"/>
            <a:chExt cx="5967317" cy="1325940"/>
          </a:xfrm>
        </p:grpSpPr>
        <p:sp>
          <p:nvSpPr>
            <p:cNvPr id="27" name="Hình chữ nhật: Góc Tròn 27"/>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28" name="Hình chữ nhật 28"/>
            <p:cNvSpPr/>
            <p:nvPr/>
          </p:nvSpPr>
          <p:spPr>
            <a:xfrm>
              <a:off x="1278677" y="3722325"/>
              <a:ext cx="5549446" cy="1082668"/>
            </a:xfrm>
            <a:prstGeom prst="rect">
              <a:avLst/>
            </a:prstGeom>
            <a:noFill/>
          </p:spPr>
          <p:txBody>
            <a:bodyPr wrap="square" lIns="60960" tIns="30480" rIns="60960" bIns="30480">
              <a:spAutoFit/>
            </a:bodyPr>
            <a:lstStyle/>
            <a:p>
              <a:pPr marL="0" marR="0" algn="ctr">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hay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hấp</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dẫn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GHI NHỚ</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p:cNvGrpSpPr/>
          <p:nvPr/>
        </p:nvGrpSpPr>
        <p:grpSpPr>
          <a:xfrm>
            <a:off x="2814122" y="1231323"/>
            <a:ext cx="9330166" cy="4445681"/>
            <a:chOff x="2369233" y="1275447"/>
            <a:chExt cx="13995248" cy="6668521"/>
          </a:xfrm>
        </p:grpSpPr>
        <p:sp>
          <p:nvSpPr>
            <p:cNvPr id="19" name="Hình chữ nhật: Góc Tròn 13"/>
            <p:cNvSpPr/>
            <p:nvPr/>
          </p:nvSpPr>
          <p:spPr>
            <a:xfrm>
              <a:off x="3715280" y="2716041"/>
              <a:ext cx="12649201" cy="5227927"/>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0" name="Hình chữ nhật: Góc Tròn 12"/>
            <p:cNvSpPr/>
            <p:nvPr/>
          </p:nvSpPr>
          <p:spPr>
            <a:xfrm>
              <a:off x="3433619" y="2468233"/>
              <a:ext cx="12649201" cy="5227927"/>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pic>
          <p:nvPicPr>
            <p:cNvPr id="2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a:fillRect/>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p:cNvSpPr/>
            <p:nvPr/>
          </p:nvSpPr>
          <p:spPr>
            <a:xfrm>
              <a:off x="4279927" y="2639797"/>
              <a:ext cx="11433604" cy="4246245"/>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en-US" altLang="vi-VN"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i="0" u="none" strike="noStrike" kern="1200" cap="none" spc="0" normalizeH="0" baseline="0" noProof="0" dirty="0">
                  <a:ln w="0"/>
                  <a:solidFill>
                    <a:prstClr val="black"/>
                  </a:solidFill>
                  <a:effectLst/>
                  <a:highlight>
                    <a:srgbClr val="FFFF00"/>
                  </a:highlight>
                  <a:uLnTx/>
                  <a:uFillTx/>
                  <a:latin typeface="Times New Roman" panose="02020603050405020304" pitchFamily="18" charset="0"/>
                  <a:ea typeface="Cambria" panose="02040503050406030204" pitchFamily="18" charset="0"/>
                  <a:cs typeface="Times New Roman" panose="02020603050405020304" pitchFamily="18" charset="0"/>
                </a:rPr>
                <a:t>Có nhiều cách viết đoạn văn tưởng tượng nhưng cần lưu ý nên tìm ý tạo được sự sáng tạo, bất ngờ, thú vị hoặc có phần mở đầu hoặc kết thúc mới mẻ, hấp dẫn để đoạn văn hay hơn.</a:t>
              </a:r>
              <a:endParaRPr kumimoji="0" lang="vi-VN" sz="3600" i="0" u="none" strike="noStrike" kern="1200" cap="none" spc="0" normalizeH="0" baseline="0" noProof="0" dirty="0">
                <a:ln w="0"/>
                <a:solidFill>
                  <a:prstClr val="black"/>
                </a:solidFill>
                <a:effectLst/>
                <a:highlight>
                  <a:srgbClr val="FFFF00"/>
                </a:highligh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30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p:cNvGrpSpPr/>
          <p:nvPr/>
        </p:nvGrpSpPr>
        <p:grpSpPr>
          <a:xfrm>
            <a:off x="1146573" y="1743740"/>
            <a:ext cx="9802849" cy="4103391"/>
            <a:chOff x="603225" y="2182575"/>
            <a:chExt cx="2577800" cy="424450"/>
          </a:xfrm>
        </p:grpSpPr>
        <p:sp>
          <p:nvSpPr>
            <p:cNvPr id="9" name="Google Shape;379;p32"/>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panose="020B0604020202020204"/>
                <a:sym typeface="Arial" panose="020B0604020202020204"/>
              </a:endParaRPr>
            </a:p>
          </p:txBody>
        </p:sp>
        <p:sp>
          <p:nvSpPr>
            <p:cNvPr id="10" name="Google Shape;380;p32"/>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panose="020B0604020202020204"/>
                <a:sym typeface="Arial" panose="020B0604020202020204"/>
              </a:endParaRPr>
            </a:p>
          </p:txBody>
        </p:sp>
        <p:sp>
          <p:nvSpPr>
            <p:cNvPr id="11" name="Google Shape;381;p32"/>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panose="020B0604020202020204"/>
                <a:sym typeface="Arial" panose="020B0604020202020204"/>
              </a:endParaRPr>
            </a:p>
          </p:txBody>
        </p:sp>
      </p:grpSp>
      <p:pic>
        <p:nvPicPr>
          <p:cNvPr id="3"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7" name="Picture 6"/>
          <p:cNvPicPr>
            <a:picLocks noChangeAspect="1"/>
          </p:cNvPicPr>
          <p:nvPr/>
        </p:nvPicPr>
        <p:blipFill>
          <a:blip r:embed="rId6"/>
          <a:stretch>
            <a:fillRect/>
          </a:stretch>
        </p:blipFill>
        <p:spPr>
          <a:xfrm>
            <a:off x="2814872" y="2763095"/>
            <a:ext cx="6370872" cy="21398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8000" r="-8000"/>
          </a:stretch>
        </a:blipFill>
        <a:effectLst/>
      </p:bgPr>
    </p:bg>
    <p:spTree>
      <p:nvGrpSpPr>
        <p:cNvPr id="1" name=""/>
        <p:cNvGrpSpPr/>
        <p:nvPr/>
      </p:nvGrpSpPr>
      <p:grpSpPr>
        <a:xfrm>
          <a:off x="0" y="0"/>
          <a:ext cx="0" cy="0"/>
          <a:chOff x="0" y="0"/>
          <a:chExt cx="0" cy="0"/>
        </a:xfrm>
      </p:grpSpPr>
      <p:pic>
        <p:nvPicPr>
          <p:cNvPr id="2" name="Picture 2" descr="https://i.pinimg.com/564x/fc/e5/af/fce5af448eb4c49b9c3fac710c719f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104" y="2978001"/>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54" y="-267670"/>
            <a:ext cx="10745965" cy="2743201"/>
          </a:xfrm>
          <a:prstGeom prst="rect">
            <a:avLst/>
          </a:prstGeom>
        </p:spPr>
      </p:pic>
      <p:sp>
        <p:nvSpPr>
          <p:cNvPr id="12" name="TextBox 11"/>
          <p:cNvSpPr txBox="1"/>
          <p:nvPr/>
        </p:nvSpPr>
        <p:spPr>
          <a:xfrm>
            <a:off x="1106006" y="774366"/>
            <a:ext cx="9909323" cy="1322070"/>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hôm</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nay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giúp</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thêm</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gì</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defRPr/>
            </a:pP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cảm</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này</a:t>
            </a:r>
            <a:r>
              <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p:cNvPicPr>
          <p:nvPr/>
        </p:nvPicPr>
        <p:blipFill>
          <a:blip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0" y="2077706"/>
            <a:ext cx="3335608" cy="51062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3402419" y="2062715"/>
            <a:ext cx="7921256" cy="46676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12"/>
          <a:stretch>
            <a:fillRect/>
          </a:stretch>
        </p:blipFill>
        <p:spPr>
          <a:xfrm>
            <a:off x="2537942" y="523436"/>
            <a:ext cx="9327688" cy="2578832"/>
          </a:xfrm>
          <a:prstGeom prst="rect">
            <a:avLst/>
          </a:prstGeom>
        </p:spPr>
      </p:pic>
      <p:sp>
        <p:nvSpPr>
          <p:cNvPr id="9" name="TextBox 8"/>
          <p:cNvSpPr txBox="1"/>
          <p:nvPr/>
        </p:nvSpPr>
        <p:spPr>
          <a:xfrm>
            <a:off x="3806457" y="2179674"/>
            <a:ext cx="7304568" cy="4524315"/>
          </a:xfrm>
          <a:prstGeom prst="rect">
            <a:avLst/>
          </a:prstGeom>
          <a:noFill/>
        </p:spPr>
        <p:txBody>
          <a:bodyPr wrap="square" rtlCol="0">
            <a:spAutoFit/>
          </a:bodyPr>
          <a:lstStyle/>
          <a:p>
            <a:pPr marL="457200" indent="-457200" algn="just">
              <a:buFont typeface="Arial" panose="020B0604020202020204" pitchFamily="34" charset="0"/>
              <a:buChar char="•"/>
            </a:pP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r>
              <a:rPr lang="en-US" sz="3600"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phút</a:t>
            </a: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600" dirty="0">
                <a:latin typeface="Cambria" panose="02040503050406030204" pitchFamily="18" charset="0"/>
                <a:ea typeface="Cambria" panose="02040503050406030204" pitchFamily="18" charset="0"/>
              </a:rPr>
              <a:t>Ba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thẻ</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chữ</a:t>
            </a:r>
            <a:r>
              <a:rPr lang="en-US" sz="3600" dirty="0">
                <a:latin typeface="Cambria" panose="02040503050406030204" pitchFamily="18" charset="0"/>
                <a:ea typeface="Cambria" panose="02040503050406030204" pitchFamily="18" charset="0"/>
              </a:rPr>
              <a:t> in </a:t>
            </a:r>
            <a:r>
              <a:rPr lang="en-US" sz="3600" dirty="0" err="1">
                <a:latin typeface="Cambria" panose="02040503050406030204" pitchFamily="18" charset="0"/>
                <a:ea typeface="Cambria" panose="02040503050406030204" pitchFamily="18" charset="0"/>
              </a:rPr>
              <a:t>sẵn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vú</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sữa</a:t>
            </a:r>
            <a:r>
              <a:rPr lang="en-US" sz="3600" dirty="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600" dirty="0" err="1">
                <a:latin typeface="Cambria" panose="02040503050406030204" pitchFamily="18" charset="0"/>
                <a:ea typeface="Cambria" panose="02040503050406030204" pitchFamily="18" charset="0"/>
              </a:rPr>
              <a:t>Sắp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diễn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bảng</a:t>
            </a: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600" dirty="0" err="1">
                <a:latin typeface="Cambria" panose="02040503050406030204" pitchFamily="18" charset="0"/>
                <a:ea typeface="Cambria" panose="02040503050406030204" pitchFamily="18" charset="0"/>
              </a:rPr>
              <a:t>Đội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đúng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thắng</a:t>
            </a:r>
            <a:r>
              <a:rPr lang="en-US"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11" name="tải xuống (2)">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1167219" y="673986"/>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163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4"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r="19479"/>
          <a:stretch>
            <a:fillRect/>
          </a:stretch>
        </p:blipFill>
        <p:spPr>
          <a:xfrm flipV="1">
            <a:off x="174624" y="120035"/>
            <a:ext cx="11842750" cy="6617929"/>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t="48375"/>
          <a:stretch>
            <a:fillRect/>
          </a:stretch>
        </p:blipFill>
        <p:spPr>
          <a:xfrm flipH="1">
            <a:off x="0" y="3860799"/>
            <a:ext cx="12192000" cy="2997199"/>
          </a:xfrm>
          <a:prstGeom prst="rect">
            <a:avLst/>
          </a:prstGeom>
        </p:spPr>
      </p:pic>
      <p:pic>
        <p:nvPicPr>
          <p:cNvPr id="22" name="图片 21"/>
          <p:cNvPicPr>
            <a:picLocks noChangeAspect="1"/>
          </p:cNvPicPr>
          <p:nvPr/>
        </p:nvPicPr>
        <p:blipFill rotWithShape="1">
          <a:blip r:embed="rId4"/>
          <a:srcRect l="33206" t="23916" r="9611" b="47207"/>
          <a:stretch>
            <a:fillRect/>
          </a:stretch>
        </p:blipFill>
        <p:spPr>
          <a:xfrm flipH="1">
            <a:off x="6743700" y="-3"/>
            <a:ext cx="5448300" cy="2120903"/>
          </a:xfrm>
          <a:prstGeom prst="rect">
            <a:avLst/>
          </a:prstGeom>
        </p:spPr>
      </p:pic>
      <p:pic>
        <p:nvPicPr>
          <p:cNvPr id="23" name="图片 22"/>
          <p:cNvPicPr>
            <a:picLocks noChangeAspect="1"/>
          </p:cNvPicPr>
          <p:nvPr/>
        </p:nvPicPr>
        <p:blipFill rotWithShape="1">
          <a:blip r:embed="rId4"/>
          <a:srcRect l="47689" t="23916" r="9611" b="27215"/>
          <a:stretch>
            <a:fillRect/>
          </a:stretch>
        </p:blipFill>
        <p:spPr>
          <a:xfrm flipH="1" flipV="1">
            <a:off x="8773588" y="3860797"/>
            <a:ext cx="3397250" cy="2997203"/>
          </a:xfrm>
          <a:prstGeom prst="rect">
            <a:avLst/>
          </a:prstGeom>
        </p:spPr>
      </p:pic>
      <p:pic>
        <p:nvPicPr>
          <p:cNvPr id="25" name="图片 24"/>
          <p:cNvPicPr>
            <a:picLocks noChangeAspect="1"/>
          </p:cNvPicPr>
          <p:nvPr/>
        </p:nvPicPr>
        <p:blipFill rotWithShape="1">
          <a:blip r:embed="rId5">
            <a:extLst>
              <a:ext uri="{28A0092B-C50C-407E-A947-70E740481C1C}">
                <a14:useLocalDpi xmlns:a14="http://schemas.microsoft.com/office/drawing/2010/main" val="0"/>
              </a:ext>
            </a:extLst>
          </a:blip>
          <a:srcRect b="19000"/>
          <a:stretch>
            <a:fillRect/>
          </a:stretch>
        </p:blipFill>
        <p:spPr>
          <a:xfrm>
            <a:off x="-479844" y="2120900"/>
            <a:ext cx="5171430" cy="4224337"/>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27"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583" y="4547686"/>
            <a:ext cx="2566489" cy="2566489"/>
          </a:xfrm>
          <a:prstGeom prst="rect">
            <a:avLst/>
          </a:prstGeom>
        </p:spPr>
      </p:pic>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423859">
            <a:off x="-225880" y="-771856"/>
            <a:ext cx="3744674" cy="3744674"/>
          </a:xfrm>
          <a:prstGeom prst="rect">
            <a:avLst/>
          </a:prstGeom>
        </p:spPr>
      </p:pic>
      <p:pic>
        <p:nvPicPr>
          <p:cNvPr id="38" name="图片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1439" y="3764652"/>
            <a:ext cx="1879600" cy="772500"/>
          </a:xfrm>
          <a:prstGeom prst="rect">
            <a:avLst/>
          </a:prstGeom>
        </p:spPr>
      </p:pic>
      <p:sp>
        <p:nvSpPr>
          <p:cNvPr id="18" name="Google Shape;377;p12"/>
          <p:cNvSpPr txBox="1"/>
          <p:nvPr/>
        </p:nvSpPr>
        <p:spPr>
          <a:xfrm>
            <a:off x="2011974" y="2040906"/>
            <a:ext cx="8157141" cy="163117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defRPr/>
            </a:pP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Xem</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lại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nội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dung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endPar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Chuẩn</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bị</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r>
              <a:rPr kumimoji="0" lang="en-US" sz="50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tiết sau</a:t>
            </a:r>
            <a:endParaRPr kumimoji="0"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p:txBody>
      </p:sp>
      <p:sp>
        <p:nvSpPr>
          <p:cNvPr id="19" name="Google Shape;380;p12"/>
          <p:cNvSpPr txBox="1"/>
          <p:nvPr/>
        </p:nvSpPr>
        <p:spPr>
          <a:xfrm>
            <a:off x="4240027" y="649408"/>
            <a:ext cx="467936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rPr>
              <a:t>DẶN DÒ</a:t>
            </a:r>
            <a:endParaRPr kumimoji="0" lang="en-US"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4"/>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8"/>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9"/>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a:cs typeface="+mn-cs"/>
                <a:sym typeface="Arial" panose="020B0604020202020204"/>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a:cs typeface="+mn-cs"/>
                <a:sym typeface="Arial" panose="020B0604020202020204"/>
              </a:endParaRPr>
            </a:p>
          </p:txBody>
        </p:sp>
      </p:grpSp>
      <p:pic>
        <p:nvPicPr>
          <p:cNvPr id="5" name="图片 4" descr="5"/>
          <p:cNvPicPr>
            <a:picLocks noChangeAspect="1"/>
          </p:cNvPicPr>
          <p:nvPr/>
        </p:nvPicPr>
        <p:blipFill>
          <a:blip r:embed="rId9"/>
          <a:srcRect t="57292"/>
          <a:stretch>
            <a:fillRect/>
          </a:stretch>
        </p:blipFill>
        <p:spPr>
          <a:xfrm>
            <a:off x="-635" y="4686300"/>
            <a:ext cx="12191365" cy="2171700"/>
          </a:xfrm>
          <a:prstGeom prst="rect">
            <a:avLst/>
          </a:prstGeom>
        </p:spPr>
      </p:pic>
      <p:pic>
        <p:nvPicPr>
          <p:cNvPr id="33" name="Picture 32"/>
          <p:cNvPicPr>
            <a:picLocks noChangeAspect="1"/>
          </p:cNvPicPr>
          <p:nvPr/>
        </p:nvPicPr>
        <p:blipFill>
          <a:blip r:embed="rId10"/>
          <a:stretch>
            <a:fillRect/>
          </a:stretch>
        </p:blipFill>
        <p:spPr>
          <a:xfrm>
            <a:off x="9905477" y="3825785"/>
            <a:ext cx="2570919" cy="3134716"/>
          </a:xfrm>
          <a:prstGeom prst="rect">
            <a:avLst/>
          </a:prstGeom>
        </p:spPr>
      </p:pic>
      <p:pic>
        <p:nvPicPr>
          <p:cNvPr id="34" name="图片 3" descr="千库网_儿童节暖色系女生拿着气球_元素编号12257610"/>
          <p:cNvPicPr>
            <a:picLocks noChangeAspect="1"/>
          </p:cNvPicPr>
          <p:nvPr/>
        </p:nvPicPr>
        <p:blipFill>
          <a:blip r:embed="rId11"/>
          <a:stretch>
            <a:fillRect/>
          </a:stretch>
        </p:blipFill>
        <p:spPr>
          <a:xfrm>
            <a:off x="4759340" y="3896995"/>
            <a:ext cx="2949036" cy="2949036"/>
          </a:xfrm>
          <a:prstGeom prst="rect">
            <a:avLst/>
          </a:prstGeom>
        </p:spPr>
      </p:pic>
      <p:pic>
        <p:nvPicPr>
          <p:cNvPr id="2" name="Picture 1"/>
          <p:cNvPicPr>
            <a:picLocks noChangeAspect="1"/>
          </p:cNvPicPr>
          <p:nvPr/>
        </p:nvPicPr>
        <p:blipFill>
          <a:blip r:embed="rId12"/>
          <a:stretch>
            <a:fillRect/>
          </a:stretch>
        </p:blipFill>
        <p:spPr>
          <a:xfrm>
            <a:off x="2893101" y="1421794"/>
            <a:ext cx="8596105"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p:cNvPicPr>
            <a:picLocks noChangeAspect="1"/>
          </p:cNvPicPr>
          <p:nvPr/>
        </p:nvPicPr>
        <p:blipFill rotWithShape="1">
          <a:blip r:embed="rId1">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sp>
        <p:nvSpPr>
          <p:cNvPr id="17" name="Rectangle: Rounded Corners 16"/>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grpSp>
        <p:nvGrpSpPr>
          <p:cNvPr id="2" name="Nhóm 24"/>
          <p:cNvGrpSpPr/>
          <p:nvPr/>
        </p:nvGrpSpPr>
        <p:grpSpPr>
          <a:xfrm>
            <a:off x="499730" y="475083"/>
            <a:ext cx="11802140" cy="758625"/>
            <a:chOff x="9314446" y="626900"/>
            <a:chExt cx="8363953" cy="1137938"/>
          </a:xfrm>
        </p:grpSpPr>
        <p:pic>
          <p:nvPicPr>
            <p:cNvPr id="3"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14446" y="626900"/>
              <a:ext cx="8363953" cy="1137938"/>
            </a:xfrm>
            <a:prstGeom prst="rect">
              <a:avLst/>
            </a:prstGeom>
          </p:spPr>
        </p:pic>
        <p:sp>
          <p:nvSpPr>
            <p:cNvPr id="4" name="Hình chữ nhật 20"/>
            <p:cNvSpPr/>
            <p:nvPr/>
          </p:nvSpPr>
          <p:spPr>
            <a:xfrm>
              <a:off x="9390963" y="759514"/>
              <a:ext cx="7976451" cy="646331"/>
            </a:xfrm>
            <a:prstGeom prst="rect">
              <a:avLst/>
            </a:prstGeom>
            <a:noFill/>
          </p:spPr>
          <p:txBody>
            <a:bodyPr wrap="none" lIns="60960" tIns="30480" rIns="60960" bIns="30480">
              <a:spAutoFit/>
            </a:bodyP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Sắp</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xếp</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các</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sự</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việc</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sau</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theo</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đúng</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diễn</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biến</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của</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câu</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chuyện</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Sự</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tích</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cây</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vú</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2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sữa</a:t>
              </a:r>
              <a:r>
                <a:rPr kumimoji="0" lang="en-US" sz="2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a:t>
              </a:r>
              <a:endParaRPr kumimoji="0" lang="vi-VN" sz="2400" b="1" i="0" u="none" strike="noStrike" kern="1200" cap="none" spc="0" normalizeH="0" baseline="0" noProof="0" dirty="0">
                <a:ln w="0"/>
                <a:solidFill>
                  <a:prstClr val="white"/>
                </a:solidFill>
                <a:effectLst/>
                <a:uLnTx/>
                <a:uFillTx/>
                <a:latin typeface="Arial" panose="020B0604020202020204" pitchFamily="34" charset="0"/>
                <a:ea typeface="+mn-ea"/>
                <a:cs typeface="Arial" panose="020B0604020202020204"/>
                <a:sym typeface="Arial" panose="020B0604020202020204"/>
              </a:endParaRPr>
            </a:p>
          </p:txBody>
        </p:sp>
      </p:grpSp>
      <p:sp>
        <p:nvSpPr>
          <p:cNvPr id="6" name="Rectangle 5"/>
          <p:cNvSpPr/>
          <p:nvPr/>
        </p:nvSpPr>
        <p:spPr>
          <a:xfrm>
            <a:off x="733647" y="1339703"/>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Cây xòa cành ôm cậu như tay mẹ âu yếm vỗ về.</a:t>
            </a:r>
            <a:endParaRPr lang="en-US" sz="3600" b="1" dirty="0">
              <a:solidFill>
                <a:srgbClr val="002060"/>
              </a:solidFill>
              <a:latin typeface="Cambria" panose="02040503050406030204" pitchFamily="18" charset="0"/>
              <a:ea typeface="Cambria" panose="02040503050406030204" pitchFamily="18" charset="0"/>
            </a:endParaRPr>
          </a:p>
        </p:txBody>
      </p:sp>
      <p:sp>
        <p:nvSpPr>
          <p:cNvPr id="8" name="Rectangle 7"/>
          <p:cNvSpPr/>
          <p:nvPr/>
        </p:nvSpPr>
        <p:spPr>
          <a:xfrm>
            <a:off x="723015" y="2402960"/>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Thấy cậu bé khóc, quả lạ xuất hiện rất nhanh.</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Rectangle 9"/>
          <p:cNvSpPr/>
          <p:nvPr/>
        </p:nvSpPr>
        <p:spPr>
          <a:xfrm>
            <a:off x="637954" y="3487481"/>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Cậu gọi mẹ: “Mẹ ơi! Con nhớ mẹ lắm!”</a:t>
            </a:r>
            <a:endParaRPr lang="en-US" sz="3600" b="1" dirty="0">
              <a:solidFill>
                <a:srgbClr val="002060"/>
              </a:solidFill>
              <a:latin typeface="Cambria" panose="02040503050406030204" pitchFamily="18" charset="0"/>
              <a:ea typeface="Cambria" panose="02040503050406030204" pitchFamily="18" charset="0"/>
            </a:endParaRPr>
          </a:p>
        </p:txBody>
      </p:sp>
      <p:sp>
        <p:nvSpPr>
          <p:cNvPr id="11" name="Rectangle 10"/>
          <p:cNvSpPr/>
          <p:nvPr/>
        </p:nvSpPr>
        <p:spPr>
          <a:xfrm>
            <a:off x="606056" y="4572000"/>
            <a:ext cx="10738883" cy="1031358"/>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Khi trở về, không thấy mẹ, cậu bé ôm lấy một cây xanh trong vườn mà khóc.</a:t>
            </a:r>
            <a:endParaRPr lang="en-US" sz="36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563526" y="5784112"/>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ham chơi, cậu bé bị mẹ mắng và bỏ nhà đi.</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1"/>
          <a:srcRect t="13594" b="13594"/>
          <a:stretch>
            <a:fillRect/>
          </a:stretch>
        </p:blipFill>
        <p:spPr>
          <a:xfrm>
            <a:off x="0" y="-32988"/>
            <a:ext cx="12250645" cy="6890988"/>
          </a:xfrm>
          <a:prstGeom prst="rect">
            <a:avLst/>
          </a:prstGeom>
        </p:spPr>
      </p:pic>
      <p:pic>
        <p:nvPicPr>
          <p:cNvPr id="1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3"/>
            <p:extLst>
              <p:ext uri="{DAA4B4D4-6D71-4841-9C94-3DE7FCFB9230}">
                <p14:media xmlns:p14="http://schemas.microsoft.com/office/powerpoint/2010/main" r:embed="rId4">
                  <p14:trim end="977.937500"/>
                </p14:media>
              </p:ext>
            </p:extLst>
          </p:nvPr>
        </p:nvPicPr>
        <p:blipFill>
          <a:blip r:embed="rId5"/>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6">
                  <p14:trim end="184248.062500"/>
                </p14:media>
              </p:ext>
            </p:extLst>
          </p:nvPr>
        </p:nvPicPr>
        <p:blipFill>
          <a:blip r:embed="rId5"/>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8"/>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9"/>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endPar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pic>
        <p:nvPicPr>
          <p:cNvPr id="121" name="Picture 120"/>
          <p:cNvPicPr>
            <a:picLocks noChangeAspect="1"/>
          </p:cNvPicPr>
          <p:nvPr/>
        </p:nvPicPr>
        <p:blipFill>
          <a:blip r:embed="rId10"/>
          <a:stretch>
            <a:fillRect/>
          </a:stretch>
        </p:blipFill>
        <p:spPr>
          <a:xfrm rot="19973613">
            <a:off x="3491115" y="460225"/>
            <a:ext cx="4314066" cy="4530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5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p:cNvPicPr>
            <a:picLocks noChangeAspect="1"/>
          </p:cNvPicPr>
          <p:nvPr/>
        </p:nvPicPr>
        <p:blipFill rotWithShape="1">
          <a:blip r:embed="rId1">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sp>
        <p:nvSpPr>
          <p:cNvPr id="17" name="Rectangle: Rounded Corners 16"/>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5" name="Rectangle 4"/>
          <p:cNvSpPr/>
          <p:nvPr/>
        </p:nvSpPr>
        <p:spPr>
          <a:xfrm>
            <a:off x="701750" y="510363"/>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ham chơi, cậu bé bị mẹ mắng và bỏ nhà đi.</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723014" y="1807535"/>
            <a:ext cx="10738883" cy="1031358"/>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Khi trở về, không thấy mẹ, cậu bé ôm lấy một cây xanh trong vườn mà khóc.</a:t>
            </a:r>
            <a:endParaRPr lang="en-US" sz="3600" b="1" dirty="0">
              <a:solidFill>
                <a:srgbClr val="002060"/>
              </a:solidFill>
              <a:latin typeface="Cambria" panose="02040503050406030204" pitchFamily="18" charset="0"/>
              <a:ea typeface="Cambria" panose="02040503050406030204" pitchFamily="18" charset="0"/>
            </a:endParaRPr>
          </a:p>
        </p:txBody>
      </p:sp>
      <p:sp>
        <p:nvSpPr>
          <p:cNvPr id="13" name="Rectangle 12"/>
          <p:cNvSpPr/>
          <p:nvPr/>
        </p:nvSpPr>
        <p:spPr>
          <a:xfrm>
            <a:off x="595423" y="3094077"/>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Cậu gọi mẹ: “Mẹ ơi! Con nhớ mẹ lắm!”</a:t>
            </a:r>
            <a:endParaRPr lang="en-US" sz="3600" b="1" dirty="0">
              <a:solidFill>
                <a:srgbClr val="002060"/>
              </a:solidFill>
              <a:latin typeface="Cambria" panose="02040503050406030204" pitchFamily="18" charset="0"/>
              <a:ea typeface="Cambria" panose="02040503050406030204" pitchFamily="18" charset="0"/>
            </a:endParaRPr>
          </a:p>
        </p:txBody>
      </p:sp>
      <p:sp>
        <p:nvSpPr>
          <p:cNvPr id="14" name="Rectangle 13"/>
          <p:cNvSpPr/>
          <p:nvPr/>
        </p:nvSpPr>
        <p:spPr>
          <a:xfrm>
            <a:off x="680485" y="4199862"/>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Thấy cậu bé khóc, quả lạ xuất hiện rất nhanh.</a:t>
            </a:r>
            <a:endParaRPr lang="en-US" sz="36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712382" y="5390708"/>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Cây xòa cành ôm cậu như tay mẹ âu yếm vỗ về.</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4"/>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8"/>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9"/>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a:cs typeface="+mn-cs"/>
                <a:sym typeface="Arial" panose="020B0604020202020204"/>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a:cs typeface="+mn-cs"/>
                <a:sym typeface="Arial" panose="020B0604020202020204"/>
              </a:endParaRPr>
            </a:p>
          </p:txBody>
        </p:sp>
      </p:grpSp>
      <p:pic>
        <p:nvPicPr>
          <p:cNvPr id="5" name="图片 4" descr="5"/>
          <p:cNvPicPr>
            <a:picLocks noChangeAspect="1"/>
          </p:cNvPicPr>
          <p:nvPr/>
        </p:nvPicPr>
        <p:blipFill>
          <a:blip r:embed="rId9"/>
          <a:srcRect t="57292"/>
          <a:stretch>
            <a:fillRect/>
          </a:stretch>
        </p:blipFill>
        <p:spPr>
          <a:xfrm>
            <a:off x="-635" y="4686300"/>
            <a:ext cx="12191365" cy="2171700"/>
          </a:xfrm>
          <a:prstGeom prst="rect">
            <a:avLst/>
          </a:prstGeom>
        </p:spPr>
      </p:pic>
      <p:pic>
        <p:nvPicPr>
          <p:cNvPr id="33" name="Picture 32"/>
          <p:cNvPicPr>
            <a:picLocks noChangeAspect="1"/>
          </p:cNvPicPr>
          <p:nvPr/>
        </p:nvPicPr>
        <p:blipFill>
          <a:blip r:embed="rId10"/>
          <a:stretch>
            <a:fillRect/>
          </a:stretch>
        </p:blipFill>
        <p:spPr>
          <a:xfrm>
            <a:off x="9905477" y="3825785"/>
            <a:ext cx="2570919" cy="3134716"/>
          </a:xfrm>
          <a:prstGeom prst="rect">
            <a:avLst/>
          </a:prstGeom>
        </p:spPr>
      </p:pic>
      <p:pic>
        <p:nvPicPr>
          <p:cNvPr id="22" name="Picture 21"/>
          <p:cNvPicPr>
            <a:picLocks noChangeAspect="1"/>
          </p:cNvPicPr>
          <p:nvPr/>
        </p:nvPicPr>
        <p:blipFill>
          <a:blip r:embed="rId11"/>
          <a:stretch>
            <a:fillRect/>
          </a:stretch>
        </p:blipFill>
        <p:spPr>
          <a:xfrm>
            <a:off x="-47913413" y="2094271"/>
            <a:ext cx="2669458" cy="2669458"/>
          </a:xfrm>
          <a:prstGeom prst="rect">
            <a:avLst/>
          </a:prstGeom>
        </p:spPr>
      </p:pic>
      <p:pic>
        <p:nvPicPr>
          <p:cNvPr id="23" name="Picture 22"/>
          <p:cNvPicPr>
            <a:picLocks noChangeAspect="1"/>
          </p:cNvPicPr>
          <p:nvPr/>
        </p:nvPicPr>
        <p:blipFill>
          <a:blip r:embed="rId11"/>
          <a:stretch>
            <a:fillRect/>
          </a:stretch>
        </p:blipFill>
        <p:spPr>
          <a:xfrm>
            <a:off x="57547387" y="759542"/>
            <a:ext cx="2669458" cy="2669458"/>
          </a:xfrm>
          <a:prstGeom prst="rect">
            <a:avLst/>
          </a:prstGeom>
        </p:spPr>
      </p:pic>
      <p:pic>
        <p:nvPicPr>
          <p:cNvPr id="2" name="Picture 1"/>
          <p:cNvPicPr>
            <a:picLocks noChangeAspect="1"/>
          </p:cNvPicPr>
          <p:nvPr/>
        </p:nvPicPr>
        <p:blipFill>
          <a:blip r:embed="rId12"/>
          <a:stretch>
            <a:fillRect/>
          </a:stretch>
        </p:blipFill>
        <p:spPr>
          <a:xfrm>
            <a:off x="4855128" y="807929"/>
            <a:ext cx="4688230" cy="1286367"/>
          </a:xfrm>
          <a:prstGeom prst="rect">
            <a:avLst/>
          </a:prstGeom>
        </p:spPr>
      </p:pic>
      <p:pic>
        <p:nvPicPr>
          <p:cNvPr id="15" name="Picture 14"/>
          <p:cNvPicPr>
            <a:picLocks noChangeAspect="1"/>
          </p:cNvPicPr>
          <p:nvPr/>
        </p:nvPicPr>
        <p:blipFill>
          <a:blip r:embed="rId13"/>
          <a:stretch>
            <a:fillRect/>
          </a:stretch>
        </p:blipFill>
        <p:spPr>
          <a:xfrm>
            <a:off x="3084881" y="2248935"/>
            <a:ext cx="8248603" cy="2121592"/>
          </a:xfrm>
          <a:prstGeom prst="rect">
            <a:avLst/>
          </a:prstGeom>
        </p:spPr>
      </p:pic>
      <p:pic>
        <p:nvPicPr>
          <p:cNvPr id="27" name="Picture 26"/>
          <p:cNvPicPr>
            <a:picLocks noChangeAspect="1"/>
          </p:cNvPicPr>
          <p:nvPr/>
        </p:nvPicPr>
        <p:blipFill>
          <a:blip r:embed="rId14"/>
          <a:stretch>
            <a:fillRect/>
          </a:stretch>
        </p:blipFill>
        <p:spPr>
          <a:xfrm>
            <a:off x="2727220" y="1000874"/>
            <a:ext cx="1767993" cy="14570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81" name="Google Shape;181;p4"/>
          <p:cNvPicPr preferRelativeResize="0"/>
          <p:nvPr/>
        </p:nvPicPr>
        <p:blipFill rotWithShape="1">
          <a:blip r:embed="rId1"/>
          <a:srcRect/>
          <a:stretch>
            <a:fillRect/>
          </a:stretch>
        </p:blipFill>
        <p:spPr>
          <a:xfrm flipH="1">
            <a:off x="0" y="-135974"/>
            <a:ext cx="2959930" cy="965371"/>
          </a:xfrm>
          <a:prstGeom prst="rect">
            <a:avLst/>
          </a:prstGeom>
          <a:noFill/>
          <a:ln>
            <a:noFill/>
          </a:ln>
        </p:spPr>
      </p:pic>
      <p:pic>
        <p:nvPicPr>
          <p:cNvPr id="21" name="Picture 20"/>
          <p:cNvPicPr>
            <a:picLocks noChangeAspect="1"/>
          </p:cNvPicPr>
          <p:nvPr/>
        </p:nvPicPr>
        <p:blipFill>
          <a:blip r:embed="rId2"/>
          <a:stretch>
            <a:fillRect/>
          </a:stretch>
        </p:blipFill>
        <p:spPr>
          <a:xfrm>
            <a:off x="2228310" y="2604272"/>
            <a:ext cx="613414" cy="545046"/>
          </a:xfrm>
          <a:prstGeom prst="rect">
            <a:avLst/>
          </a:prstGeom>
        </p:spPr>
      </p:pic>
      <p:pic>
        <p:nvPicPr>
          <p:cNvPr id="22" name="Picture 21"/>
          <p:cNvPicPr>
            <a:picLocks noChangeAspect="1"/>
          </p:cNvPicPr>
          <p:nvPr/>
        </p:nvPicPr>
        <p:blipFill>
          <a:blip r:embed="rId2"/>
          <a:stretch>
            <a:fillRect/>
          </a:stretch>
        </p:blipFill>
        <p:spPr>
          <a:xfrm>
            <a:off x="8986036" y="3145469"/>
            <a:ext cx="613414" cy="545046"/>
          </a:xfrm>
          <a:prstGeom prst="rect">
            <a:avLst/>
          </a:prstGeom>
        </p:spPr>
      </p:pic>
      <p:pic>
        <p:nvPicPr>
          <p:cNvPr id="6" name="Picture 5"/>
          <p:cNvPicPr>
            <a:picLocks noChangeAspect="1"/>
          </p:cNvPicPr>
          <p:nvPr/>
        </p:nvPicPr>
        <p:blipFill>
          <a:blip r:embed="rId3"/>
          <a:stretch>
            <a:fillRect/>
          </a:stretch>
        </p:blipFill>
        <p:spPr>
          <a:xfrm>
            <a:off x="0" y="1"/>
            <a:ext cx="12192000" cy="6942220"/>
          </a:xfrm>
          <a:prstGeom prst="rect">
            <a:avLst/>
          </a:prstGeom>
        </p:spPr>
      </p:pic>
      <p:sp>
        <p:nvSpPr>
          <p:cNvPr id="7" name="Rectangle: Rounded Corners 6"/>
          <p:cNvSpPr/>
          <p:nvPr/>
        </p:nvSpPr>
        <p:spPr>
          <a:xfrm>
            <a:off x="235258" y="154801"/>
            <a:ext cx="11610474" cy="6400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a:endParaRPr>
          </a:p>
        </p:txBody>
      </p:sp>
      <p:pic>
        <p:nvPicPr>
          <p:cNvPr id="28" name="图片 4"/>
          <p:cNvPicPr>
            <a:picLocks noChangeAspect="1"/>
          </p:cNvPicPr>
          <p:nvPr/>
        </p:nvPicPr>
        <p:blipFill rotWithShape="1">
          <a:blip r:embed="rId4">
            <a:extLst>
              <a:ext uri="{28A0092B-C50C-407E-A947-70E740481C1C}">
                <a14:useLocalDpi xmlns:a14="http://schemas.microsoft.com/office/drawing/2010/main" val="0"/>
              </a:ext>
            </a:extLst>
          </a:blip>
          <a:srcRect t="40148" b="21334"/>
          <a:stretch>
            <a:fillRect/>
          </a:stretch>
        </p:blipFill>
        <p:spPr>
          <a:xfrm>
            <a:off x="112775" y="4731853"/>
            <a:ext cx="12192000" cy="2201335"/>
          </a:xfrm>
          <a:prstGeom prst="rect">
            <a:avLst/>
          </a:prstGeom>
        </p:spPr>
      </p:pic>
      <p:pic>
        <p:nvPicPr>
          <p:cNvPr id="29"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a:fillRect/>
          </a:stretch>
        </p:blipFill>
        <p:spPr>
          <a:xfrm>
            <a:off x="-377298" y="-788955"/>
            <a:ext cx="11921067" cy="2328334"/>
          </a:xfrm>
          <a:prstGeom prst="rect">
            <a:avLst/>
          </a:prstGeom>
        </p:spPr>
      </p:pic>
      <p:grpSp>
        <p:nvGrpSpPr>
          <p:cNvPr id="33" name="组合 25"/>
          <p:cNvGrpSpPr/>
          <p:nvPr/>
        </p:nvGrpSpPr>
        <p:grpSpPr>
          <a:xfrm>
            <a:off x="2556205" y="334422"/>
            <a:ext cx="7079590" cy="929167"/>
            <a:chOff x="4710074" y="33158"/>
            <a:chExt cx="2575158" cy="861067"/>
          </a:xfrm>
        </p:grpSpPr>
        <p:pic>
          <p:nvPicPr>
            <p:cNvPr id="34" name="图片 7"/>
            <p:cNvPicPr>
              <a:picLocks noChangeAspect="1"/>
            </p:cNvPicPr>
            <p:nvPr/>
          </p:nvPicPr>
          <p:blipFill rotWithShape="1">
            <a:blip r:embed="rId5" cstate="print">
              <a:extLst>
                <a:ext uri="{28A0092B-C50C-407E-A947-70E740481C1C}">
                  <a14:useLocalDpi xmlns:a14="http://schemas.microsoft.com/office/drawing/2010/main" val="0"/>
                </a:ext>
              </a:extLst>
            </a:blip>
            <a:srcRect t="30313" b="36250"/>
            <a:stretch>
              <a:fillRect/>
            </a:stretch>
          </p:blipFill>
          <p:spPr>
            <a:xfrm>
              <a:off x="4710074" y="33158"/>
              <a:ext cx="2575158" cy="861067"/>
            </a:xfrm>
            <a:prstGeom prst="rect">
              <a:avLst/>
            </a:prstGeom>
          </p:spPr>
        </p:pic>
        <p:sp>
          <p:nvSpPr>
            <p:cNvPr id="35" name="矩形 24"/>
            <p:cNvSpPr/>
            <p:nvPr/>
          </p:nvSpPr>
          <p:spPr>
            <a:xfrm>
              <a:off x="5067301" y="175260"/>
              <a:ext cx="1478280" cy="540000"/>
            </a:xfrm>
            <a:prstGeom prst="rect">
              <a:avLst/>
            </a:prstGeom>
            <a:solidFill>
              <a:srgbClr val="F3E2F7"/>
            </a:solidFill>
            <a:ln w="12700" cap="flat" cmpd="sng" algn="ctr">
              <a:noFill/>
              <a:prstDash val="solid"/>
              <a:miter lim="800000"/>
            </a:ln>
            <a:effectLst/>
          </p:spPr>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YÊU CẦU CẦN ĐẠT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SimSun" panose="02010600030101010101" pitchFamily="2" charset="-122"/>
                <a:cs typeface="Arial" panose="020B0604020202020204"/>
                <a:sym typeface="Arial" panose="020B0604020202020204"/>
              </a:endParaRPr>
            </a:p>
          </p:txBody>
        </p:sp>
      </p:grpSp>
      <p:sp>
        <p:nvSpPr>
          <p:cNvPr id="36" name="TextBox 35"/>
          <p:cNvSpPr txBox="1"/>
          <p:nvPr/>
        </p:nvSpPr>
        <p:spPr>
          <a:xfrm>
            <a:off x="651538" y="1515053"/>
            <a:ext cx="10949911" cy="2554545"/>
          </a:xfrm>
          <a:prstGeom prst="rect">
            <a:avLst/>
          </a:prstGeom>
          <a:noFill/>
        </p:spPr>
        <p:txBody>
          <a:bodyPr wrap="square" rtlCol="0">
            <a:spAutoFit/>
          </a:bodyPr>
          <a:lstStyle/>
          <a:p>
            <a:pPr marL="571500" lvl="0" indent="-571500" algn="just" defTabSz="609600">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Biết tìm ý cho đoạn văn tưởng tượng dựa vào câu chuyện đã đọc hoặc đã nghe.</a:t>
            </a:r>
            <a:endParaRPr lang="en-US"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endParaRPr>
          </a:p>
          <a:p>
            <a:pPr marL="571500" lvl="0" indent="-571500" algn="just" defTabSz="609600">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Biết phân tích, đánh giá và chia sẻ những ý kiến của mình với bạn bè.</a:t>
            </a:r>
            <a:endPar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10" name="图片 9" descr="23"/>
          <p:cNvPicPr>
            <a:picLocks noChangeAspect="1"/>
          </p:cNvPicPr>
          <p:nvPr/>
        </p:nvPicPr>
        <p:blipFill>
          <a:blip r:embed="rId4"/>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5"/>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6"/>
          <a:srcRect t="57292"/>
          <a:stretch>
            <a:fillRect/>
          </a:stretch>
        </p:blipFill>
        <p:spPr>
          <a:xfrm flipH="1">
            <a:off x="15557" y="4679982"/>
            <a:ext cx="12191365" cy="2171700"/>
          </a:xfrm>
          <a:prstGeom prst="rect">
            <a:avLst/>
          </a:prstGeom>
        </p:spPr>
      </p:pic>
      <p:pic>
        <p:nvPicPr>
          <p:cNvPr id="18"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grpSp>
        <p:nvGrpSpPr>
          <p:cNvPr id="5" name="Group 4"/>
          <p:cNvGrpSpPr/>
          <p:nvPr/>
        </p:nvGrpSpPr>
        <p:grpSpPr>
          <a:xfrm>
            <a:off x="705678" y="634009"/>
            <a:ext cx="11002617" cy="2681806"/>
            <a:chOff x="705678" y="634009"/>
            <a:chExt cx="11002617" cy="2681806"/>
          </a:xfrm>
        </p:grpSpPr>
        <p:pic>
          <p:nvPicPr>
            <p:cNvPr id="2" name="图片 1" descr="588ku_d86e2212d3e726cc7abb62f88b3a8de2_12503752"/>
            <p:cNvPicPr>
              <a:picLocks noChangeAspect="1"/>
            </p:cNvPicPr>
            <p:nvPr/>
          </p:nvPicPr>
          <p:blipFill>
            <a:blip r:embed="rId8"/>
            <a:srcRect l="11471" t="26223" r="12879" b="20562"/>
            <a:stretch>
              <a:fillRect/>
            </a:stretch>
          </p:blipFill>
          <p:spPr>
            <a:xfrm>
              <a:off x="705678" y="634009"/>
              <a:ext cx="11002617" cy="2681806"/>
            </a:xfrm>
            <a:prstGeom prst="rect">
              <a:avLst/>
            </a:prstGeom>
          </p:spPr>
        </p:pic>
        <p:sp>
          <p:nvSpPr>
            <p:cNvPr id="4" name="TextBox 3"/>
            <p:cNvSpPr txBox="1"/>
            <p:nvPr/>
          </p:nvSpPr>
          <p:spPr>
            <a:xfrm>
              <a:off x="2097156" y="1311965"/>
              <a:ext cx="8965095" cy="1323439"/>
            </a:xfrm>
            <a:prstGeom prst="rect">
              <a:avLst/>
            </a:prstGeom>
            <a:noFill/>
          </p:spPr>
          <p:txBody>
            <a:bodyPr wrap="square" rtlCol="0">
              <a:spAutoFit/>
            </a:bodyPr>
            <a:lstStyle/>
            <a:p>
              <a:r>
                <a:rPr lang="vi-VN" sz="4000" b="1" i="0" dirty="0">
                  <a:solidFill>
                    <a:srgbClr val="000000"/>
                  </a:solidFill>
                  <a:effectLst/>
                  <a:latin typeface="Calibri" panose="020F0502020204030204" pitchFamily="34" charset="0"/>
                  <a:cs typeface="Calibri" panose="020F0502020204030204" pitchFamily="34" charset="0"/>
                </a:rPr>
                <a:t>Đề bài:</a:t>
              </a:r>
              <a:r>
                <a:rPr lang="vi-VN" sz="4000" b="0" i="0" dirty="0">
                  <a:solidFill>
                    <a:srgbClr val="000000"/>
                  </a:solidFill>
                  <a:effectLst/>
                  <a:latin typeface="Calibri" panose="020F0502020204030204" pitchFamily="34" charset="0"/>
                  <a:cs typeface="Calibri" panose="020F0502020204030204" pitchFamily="34" charset="0"/>
                </a:rPr>
                <a:t> Viết đoạn văn tưởng tượng dựa vào một câu chuyện đã đọc hoặc đã nghe.</a:t>
              </a:r>
              <a:endParaRPr lang="en-US" sz="4000" dirty="0">
                <a:latin typeface="Calibri" panose="020F0502020204030204" pitchFamily="34" charset="0"/>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p:cNvPicPr>
            <a:picLocks noChangeAspect="1"/>
          </p:cNvPicPr>
          <p:nvPr/>
        </p:nvPicPr>
        <p:blipFill rotWithShape="1">
          <a:blip r:embed="rId1">
            <a:extLst>
              <a:ext uri="{28A0092B-C50C-407E-A947-70E740481C1C}">
                <a14:useLocalDpi xmlns:a14="http://schemas.microsoft.com/office/drawing/2010/main" val="0"/>
              </a:ext>
            </a:extLst>
          </a:blip>
          <a:srcRect r="25668" b="12195"/>
          <a:stretch>
            <a:fillRect/>
          </a:stretch>
        </p:blipFill>
        <p:spPr>
          <a:xfrm>
            <a:off x="-1" y="0"/>
            <a:ext cx="12192001" cy="6858000"/>
          </a:xfrm>
          <a:prstGeom prst="rect">
            <a:avLst/>
          </a:prstGeom>
        </p:spPr>
      </p:pic>
      <p:pic>
        <p:nvPicPr>
          <p:cNvPr id="13" name="图片 21"/>
          <p:cNvPicPr>
            <a:picLocks noChangeAspect="1"/>
          </p:cNvPicPr>
          <p:nvPr/>
        </p:nvPicPr>
        <p:blipFill rotWithShape="1">
          <a:blip r:embed="rId2"/>
          <a:srcRect l="33206" t="23916" r="9611" b="47207"/>
          <a:stretch>
            <a:fillRect/>
          </a:stretch>
        </p:blipFill>
        <p:spPr>
          <a:xfrm flipH="1">
            <a:off x="6743700" y="-3"/>
            <a:ext cx="5448300" cy="2120903"/>
          </a:xfrm>
          <a:prstGeom prst="rect">
            <a:avLst/>
          </a:prstGeom>
        </p:spPr>
      </p:pic>
      <p:pic>
        <p:nvPicPr>
          <p:cNvPr id="15"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grpSp>
        <p:nvGrpSpPr>
          <p:cNvPr id="2" name="Nhóm 24"/>
          <p:cNvGrpSpPr/>
          <p:nvPr/>
        </p:nvGrpSpPr>
        <p:grpSpPr>
          <a:xfrm>
            <a:off x="751807" y="435901"/>
            <a:ext cx="4334544" cy="797808"/>
            <a:chOff x="9314446" y="568126"/>
            <a:chExt cx="8363953" cy="1196712"/>
          </a:xfrm>
        </p:grpSpPr>
        <p:pic>
          <p:nvPicPr>
            <p:cNvPr id="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4" name="Hình chữ nhật 20"/>
            <p:cNvSpPr/>
            <p:nvPr/>
          </p:nvSpPr>
          <p:spPr>
            <a:xfrm>
              <a:off x="10522567" y="568126"/>
              <a:ext cx="4113627" cy="1107996"/>
            </a:xfrm>
            <a:prstGeom prst="rect">
              <a:avLst/>
            </a:prstGeom>
            <a:noFill/>
          </p:spPr>
          <p:txBody>
            <a:bodyPr wrap="none" lIns="60960" tIns="30480" rIns="60960" bIns="30480">
              <a:spAutoFit/>
            </a:bodyPr>
            <a:lstStyle/>
            <a:p>
              <a:pPr marL="0" marR="0" lvl="0" indent="0" algn="ctr" defTabSz="609600" rtl="0" eaLnBrk="1" fontAlgn="auto" latinLnBrk="0" hangingPunct="1">
                <a:lnSpc>
                  <a:spcPct val="100000"/>
                </a:lnSpc>
                <a:spcBef>
                  <a:spcPts val="0"/>
                </a:spcBef>
                <a:spcAft>
                  <a:spcPts val="0"/>
                </a:spcAft>
                <a:buClrTx/>
                <a:buSzTx/>
                <a:buFont typeface="Arial" panose="020B0604020202020204"/>
                <a:buNone/>
                <a:defRPr/>
              </a:pPr>
              <a:r>
                <a:rPr kumimoji="0" lang="en-US" sz="4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1. </a:t>
              </a:r>
              <a:r>
                <a:rPr kumimoji="0" lang="en-US" sz="4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Chuẩn</a:t>
              </a:r>
              <a:r>
                <a:rPr kumimoji="0" lang="en-US" sz="4400" b="1" i="0" u="none" strike="noStrike" kern="1200" cap="none" spc="0" normalizeH="0" baseline="0" noProof="0" dirty="0">
                  <a:ln w="0"/>
                  <a:solidFill>
                    <a:prstClr val="white"/>
                  </a:solidFill>
                  <a:effectLst/>
                  <a:uLnTx/>
                  <a:uFillTx/>
                  <a:latin typeface="Calibri" panose="020F0502020204030204"/>
                  <a:ea typeface="+mn-ea"/>
                  <a:cs typeface="Arial" panose="020B0604020202020204"/>
                  <a:sym typeface="Arial" panose="020B0604020202020204"/>
                </a:rPr>
                <a:t> </a:t>
              </a:r>
              <a:r>
                <a:rPr kumimoji="0" lang="en-US" sz="4400" b="1" i="0" u="none" strike="noStrike" kern="1200" cap="none" spc="0" normalizeH="0" baseline="0" noProof="0" dirty="0" err="1">
                  <a:ln w="0"/>
                  <a:solidFill>
                    <a:prstClr val="white"/>
                  </a:solidFill>
                  <a:effectLst/>
                  <a:uLnTx/>
                  <a:uFillTx/>
                  <a:latin typeface="Calibri" panose="020F0502020204030204"/>
                  <a:ea typeface="+mn-ea"/>
                  <a:cs typeface="Arial" panose="020B0604020202020204"/>
                  <a:sym typeface="Arial" panose="020B0604020202020204"/>
                </a:rPr>
                <a:t>bị</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panose="020B0604020202020204"/>
                <a:sym typeface="Arial" panose="020B0604020202020204"/>
              </a:endParaRPr>
            </a:p>
          </p:txBody>
        </p:sp>
      </p:grpSp>
      <p:sp>
        <p:nvSpPr>
          <p:cNvPr id="5" name="Hình chữ nhật 22"/>
          <p:cNvSpPr/>
          <p:nvPr/>
        </p:nvSpPr>
        <p:spPr>
          <a:xfrm>
            <a:off x="800100" y="1447309"/>
            <a:ext cx="11188699" cy="1744067"/>
          </a:xfrm>
          <a:prstGeom prst="rect">
            <a:avLst/>
          </a:prstGeom>
          <a:noFill/>
        </p:spPr>
        <p:txBody>
          <a:bodyPr wrap="square" lIns="60960" tIns="30480" rIns="60960" bIns="30480">
            <a:spAutoFit/>
          </a:bodyPr>
          <a:lstStyle/>
          <a:p>
            <a:pPr marL="457200" lvl="0" indent="-457200" defTabSz="609600">
              <a:spcBef>
                <a:spcPts val="400"/>
              </a:spcBef>
              <a:spcAft>
                <a:spcPts val="400"/>
              </a:spcAft>
              <a:buFont typeface="Wingdings" panose="05000000000000000000" pitchFamily="2" charset="2"/>
              <a:buChar char="Ü"/>
            </a:pPr>
            <a:r>
              <a:rPr lang="en-US" sz="3200" b="1" dirty="0">
                <a:latin typeface="Cambria" panose="02040503050406030204" pitchFamily="18" charset="0"/>
                <a:ea typeface="Cambria" panose="02040503050406030204" pitchFamily="18" charset="0"/>
                <a:cs typeface="Calibri" panose="020F0502020204030204" pitchFamily="34" charset="0"/>
              </a:rPr>
              <a:t>a. </a:t>
            </a:r>
            <a:r>
              <a:rPr lang="en-US" sz="3200" b="1" dirty="0" err="1">
                <a:latin typeface="Cambria" panose="02040503050406030204" pitchFamily="18" charset="0"/>
                <a:ea typeface="Cambria" panose="02040503050406030204" pitchFamily="18" charset="0"/>
                <a:cs typeface="Calibri" panose="020F0502020204030204" pitchFamily="34" charset="0"/>
              </a:rPr>
              <a:t>Lựa</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chọn</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câu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chuyện</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yêu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thích</a:t>
            </a:r>
            <a:r>
              <a:rPr lang="en-US" sz="3200" b="1" dirty="0">
                <a:latin typeface="Cambria" panose="02040503050406030204" pitchFamily="18" charset="0"/>
                <a:ea typeface="Cambria" panose="02040503050406030204" pitchFamily="18" charset="0"/>
                <a:cs typeface="Calibri" panose="020F0502020204030204" pitchFamily="34" charset="0"/>
              </a:rPr>
              <a:t>.</a:t>
            </a:r>
            <a:endParaRPr lang="en-US" sz="3200" b="1" dirty="0">
              <a:latin typeface="Cambria" panose="02040503050406030204" pitchFamily="18" charset="0"/>
              <a:ea typeface="Cambria" panose="02040503050406030204" pitchFamily="18" charset="0"/>
              <a:cs typeface="Calibri" panose="020F0502020204030204" pitchFamily="34" charset="0"/>
            </a:endParaRPr>
          </a:p>
          <a:p>
            <a:pPr marL="457200" lvl="0" indent="-457200" defTabSz="609600">
              <a:spcBef>
                <a:spcPts val="400"/>
              </a:spcBef>
              <a:spcAft>
                <a:spcPts val="400"/>
              </a:spcAft>
              <a:buFont typeface="Wingdings" panose="05000000000000000000" pitchFamily="2" charset="2"/>
              <a:buChar char="Ü"/>
            </a:pPr>
            <a:r>
              <a:rPr lang="vi-VN" sz="3200" b="1" dirty="0">
                <a:latin typeface="Cambria" panose="02040503050406030204" pitchFamily="18" charset="0"/>
                <a:ea typeface="Cambria" panose="02040503050406030204" pitchFamily="18" charset="0"/>
                <a:cs typeface="Calibri" panose="020F0502020204030204" pitchFamily="34" charset="0"/>
              </a:rPr>
              <a:t>b. Lựa chọn một phương án viết đoạn văn tưởng tượng.</a:t>
            </a:r>
            <a:endParaRPr lang="en-US" sz="3200" b="1" dirty="0">
              <a:latin typeface="Cambria" panose="02040503050406030204" pitchFamily="18" charset="0"/>
              <a:ea typeface="Cambria" panose="02040503050406030204" pitchFamily="18" charset="0"/>
              <a:cs typeface="Calibri" panose="020F0502020204030204" pitchFamily="34" charset="0"/>
            </a:endParaRPr>
          </a:p>
          <a:p>
            <a:pPr lvl="0" defTabSz="609600">
              <a:spcBef>
                <a:spcPts val="400"/>
              </a:spcBef>
              <a:spcAft>
                <a:spcPts val="400"/>
              </a:spcAft>
            </a:pPr>
            <a:r>
              <a:rPr lang="en-US" sz="3200" b="1" i="1" dirty="0" err="1">
                <a:latin typeface="Cambria" panose="02040503050406030204" pitchFamily="18" charset="0"/>
                <a:ea typeface="Cambria" panose="02040503050406030204" pitchFamily="18" charset="0"/>
                <a:cs typeface="Calibri" panose="020F0502020204030204" pitchFamily="34" charset="0"/>
              </a:rPr>
              <a:t>Ví</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dụ</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Sự</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tích</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cây</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vú</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sữa</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p:cNvPicPr>
            <a:picLocks noChangeAspect="1"/>
          </p:cNvPicPr>
          <p:nvPr/>
        </p:nvPicPr>
        <p:blipFill>
          <a:blip r:embed="rId6"/>
          <a:stretch>
            <a:fillRect/>
          </a:stretch>
        </p:blipFill>
        <p:spPr>
          <a:xfrm>
            <a:off x="4281487" y="3138487"/>
            <a:ext cx="7229475" cy="29241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BF8F9">
            <a:alpha val="89000"/>
          </a:srgbClr>
        </a:solidFill>
        <a:ln>
          <a:solidFill>
            <a:schemeClr val="bg1"/>
          </a:solidFill>
        </a:ln>
      </a:spPr>
      <a:bodyPr rtlCol="0" anchor="ctr"/>
      <a:lstStyle>
        <a:defPPr algn="ctr">
          <a:defRPr b="1" dirty="0"/>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effectLst>
          <a:outerShdw blurRad="50800" dist="50800" dir="12000000" sx="1000" sy="1000" algn="ctr" rotWithShape="0">
            <a:sysClr val="window" lastClr="FFFFFF">
              <a:alpha val="43000"/>
            </a:sysClr>
          </a:outerShdw>
        </a:effectLst>
      </a:spPr>
      <a:bodyPr wrap="square" rtlCol="0">
        <a:prstTxWarp prst="textCanUp">
          <a:avLst/>
        </a:prstTxWarp>
        <a:spAutoFit/>
        <a:scene3d>
          <a:camera prst="obliqueBottomRight"/>
          <a:lightRig rig="threePt" dir="t"/>
        </a:scene3d>
        <a:sp3d extrusionH="57150">
          <a:bevelT w="38100" h="38100"/>
        </a:sp3d>
      </a:bodyPr>
      <a:lstStyle>
        <a:defPPr marL="0" marR="0" indent="0" algn="l" defTabSz="609600" eaLnBrk="1" fontAlgn="auto" latinLnBrk="0" hangingPunct="1">
          <a:lnSpc>
            <a:spcPct val="100000"/>
          </a:lnSpc>
          <a:spcBef>
            <a:spcPts val="0"/>
          </a:spcBef>
          <a:spcAft>
            <a:spcPts val="0"/>
          </a:spcAft>
          <a:buClrTx/>
          <a:buSzTx/>
          <a:buFontTx/>
          <a:buNone/>
          <a:defRPr kumimoji="0" sz="8000" b="1" i="0" u="none" strike="noStrike" kern="1200" cap="none" spc="0" normalizeH="0" baseline="0" noProof="0" dirty="0" smtClean="0">
            <a:ln>
              <a:noFill/>
            </a:ln>
            <a:solidFill>
              <a:srgbClr val="FF0000"/>
            </a:solidFill>
            <a:effectLst>
              <a:outerShdw dist="63500" dir="11040000" sx="99000" sy="99000" algn="tl">
                <a:srgbClr val="FFFF00">
                  <a:alpha val="42000"/>
                </a:srgbClr>
              </a:outerShdw>
            </a:effectLst>
            <a:uLnTx/>
            <a:uFillTx/>
            <a:latin typeface="UVN Binh Duong" pitchFamily="2" charset="0"/>
            <a:ea typeface="+mn-ea"/>
            <a:cs typeface="+mn-cs"/>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3722</Words>
  <Application>WPS Presentation</Application>
  <PresentationFormat>Widescreen</PresentationFormat>
  <Paragraphs>124</Paragraphs>
  <Slides>21</Slides>
  <Notes>3</Notes>
  <HiddenSlides>0</HiddenSlides>
  <MMClips>3</MMClips>
  <ScaleCrop>false</ScaleCrop>
  <HeadingPairs>
    <vt:vector size="6" baseType="variant">
      <vt:variant>
        <vt:lpstr>已用的字体</vt:lpstr>
      </vt:variant>
      <vt:variant>
        <vt:i4>37</vt:i4>
      </vt:variant>
      <vt:variant>
        <vt:lpstr>主题</vt:lpstr>
      </vt:variant>
      <vt:variant>
        <vt:i4>7</vt:i4>
      </vt:variant>
      <vt:variant>
        <vt:lpstr>幻灯片标题</vt:lpstr>
      </vt:variant>
      <vt:variant>
        <vt:i4>21</vt:i4>
      </vt:variant>
    </vt:vector>
  </HeadingPairs>
  <TitlesOfParts>
    <vt:vector size="65" baseType="lpstr">
      <vt:lpstr>Arial</vt:lpstr>
      <vt:lpstr>SimSun</vt:lpstr>
      <vt:lpstr>Wingdings</vt:lpstr>
      <vt:lpstr>思源黑体 CN Bold</vt:lpstr>
      <vt:lpstr>UVN Binh Duong</vt:lpstr>
      <vt:lpstr>Segoe Print</vt:lpstr>
      <vt:lpstr>Arial</vt:lpstr>
      <vt:lpstr>Yeseva One</vt:lpstr>
      <vt:lpstr>字魂79号-萌趣奶油体</vt:lpstr>
      <vt:lpstr>汉仪正圆-45W</vt:lpstr>
      <vt:lpstr>字魂160号-檀宋</vt:lpstr>
      <vt:lpstr>字魂27号-布丁体</vt:lpstr>
      <vt:lpstr>汉仪润圆-65W</vt:lpstr>
      <vt:lpstr>印品灵秀体</vt:lpstr>
      <vt:lpstr>Calibri</vt:lpstr>
      <vt:lpstr>ITC Avant Garde Std Bk</vt:lpstr>
      <vt:lpstr>Century Gothic</vt:lpstr>
      <vt:lpstr>Cambria</vt:lpstr>
      <vt:lpstr>思源黑体 CN Bold</vt:lpstr>
      <vt:lpstr>Calibri</vt:lpstr>
      <vt:lpstr>Microsoft YaHei</vt:lpstr>
      <vt:lpstr>Arial Unicode MS</vt:lpstr>
      <vt:lpstr>Times New Roman</vt:lpstr>
      <vt:lpstr>HanaMinB</vt:lpstr>
      <vt:lpstr>#9Slide05 FS Blonde Script</vt:lpstr>
      <vt:lpstr>inpin heiti</vt:lpstr>
      <vt:lpstr>Mongolian Baiti</vt:lpstr>
      <vt:lpstr>Calibri Light</vt:lpstr>
      <vt:lpstr>Bookman Old Style</vt:lpstr>
      <vt:lpstr>Berlin Sans FB</vt:lpstr>
      <vt:lpstr>Bodoni MT Poster Compressed</vt:lpstr>
      <vt:lpstr>Blackadder ITC</vt:lpstr>
      <vt:lpstr>Trebuchet MS</vt:lpstr>
      <vt:lpstr>Book Antiqua</vt:lpstr>
      <vt:lpstr>Bodoni MT Black</vt:lpstr>
      <vt:lpstr>Bernard MT Condensed</vt:lpstr>
      <vt:lpstr>Bahnschrift SemiLight Condensed</vt:lpstr>
      <vt:lpstr>Office 主题</vt:lpstr>
      <vt:lpstr>2-1031-7</vt:lpstr>
      <vt:lpstr>Office 主题​​</vt:lpstr>
      <vt:lpstr>1_Office 主题​​</vt:lpstr>
      <vt:lpstr>Office Theme</vt:lpstr>
      <vt:lpstr>5_Office 主题</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46</cp:revision>
  <dcterms:created xsi:type="dcterms:W3CDTF">2023-08-23T02:10:00Z</dcterms:created>
  <dcterms:modified xsi:type="dcterms:W3CDTF">2025-11-12T02:10:34Z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CE1FCF1F367541479117F445A44B4028_12</vt:lpwstr>
  </property>
  <property fmtid="{D5CDD505-2E9C-101B-9397-08002B2CF9AE}" pid="3" name="KSOProductBuildVer">
    <vt:lpwstr>1033-12.2.0.23155</vt:lpwstr>
  </property>
</Properties>
</file>