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3.svg" ContentType="image/svg+xml"/>
  <Override PartName="/ppt/media/image15.svg" ContentType="image/svg+xml"/>
  <Override PartName="/ppt/media/image2.svg" ContentType="image/svg+xml"/>
  <Override PartName="/ppt/media/image24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6.svg" ContentType="image/svg+xml"/>
  <Override PartName="/ppt/media/image76.svg" ContentType="image/svg+xml"/>
  <Override PartName="/ppt/media/image7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8"/>
  </p:notesMasterIdLst>
  <p:sldIdLst>
    <p:sldId id="294" r:id="rId5"/>
    <p:sldId id="268" r:id="rId6"/>
    <p:sldId id="257" r:id="rId7"/>
    <p:sldId id="259" r:id="rId9"/>
    <p:sldId id="264" r:id="rId10"/>
    <p:sldId id="295" r:id="rId11"/>
    <p:sldId id="266" r:id="rId12"/>
    <p:sldId id="256" r:id="rId13"/>
    <p:sldId id="280" r:id="rId14"/>
    <p:sldId id="269" r:id="rId15"/>
    <p:sldId id="265" r:id="rId16"/>
    <p:sldId id="287" r:id="rId17"/>
    <p:sldId id="288" r:id="rId18"/>
    <p:sldId id="289" r:id="rId19"/>
    <p:sldId id="290" r:id="rId20"/>
    <p:sldId id="297" r:id="rId21"/>
    <p:sldId id="291" r:id="rId22"/>
    <p:sldId id="292" r:id="rId23"/>
    <p:sldId id="296" r:id="rId24"/>
    <p:sldId id="293" r:id="rId25"/>
    <p:sldId id="2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98" autoAdjust="0"/>
  </p:normalViewPr>
  <p:slideViewPr>
    <p:cSldViewPr snapToGrid="0">
      <p:cViewPr varScale="1">
        <p:scale>
          <a:sx n="55" d="100"/>
          <a:sy n="55" d="100"/>
        </p:scale>
        <p:origin x="10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QUẢ DƯA HẤU ĐỂ ĐẾN CÂU HỎI. TRẢ LỜI XONG HẾT BẤM ENTER ĐỂ HIỆN CHỮ WIN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AEF5BF-4EB5-4B4D-8784-B975AFC80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Facebook: https://www.facebook.com/huongthaoGADT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Facebook: https://www.facebook.com/huongthaoGADT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/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/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>
            <a:fillRect/>
          </a:stretch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5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8.pn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: Rounded Corners 2"/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54667"/>
            <a:ext cx="1613697" cy="16136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16.png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microsoft.com/office/2007/relationships/hdphoto" Target="../media/image55.wdp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6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16.png"/><Relationship Id="rId7" Type="http://schemas.openxmlformats.org/officeDocument/2006/relationships/image" Target="../media/image15.svg"/><Relationship Id="rId6" Type="http://schemas.openxmlformats.org/officeDocument/2006/relationships/image" Target="../media/image69.png"/><Relationship Id="rId5" Type="http://schemas.openxmlformats.org/officeDocument/2006/relationships/image" Target="../media/image13.svg"/><Relationship Id="rId4" Type="http://schemas.openxmlformats.org/officeDocument/2006/relationships/image" Target="../media/image68.png"/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microsoft.com/office/2007/relationships/hdphoto" Target="../media/image72.wdp"/><Relationship Id="rId1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png"/><Relationship Id="rId7" Type="http://schemas.openxmlformats.org/officeDocument/2006/relationships/image" Target="../media/image11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3" Type="http://schemas.openxmlformats.org/officeDocument/2006/relationships/image" Target="../media/image75.png"/><Relationship Id="rId2" Type="http://schemas.openxmlformats.org/officeDocument/2006/relationships/image" Target="../media/image13.sv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81.png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GIF"/><Relationship Id="rId8" Type="http://schemas.openxmlformats.org/officeDocument/2006/relationships/image" Target="../media/image25.png"/><Relationship Id="rId7" Type="http://schemas.openxmlformats.org/officeDocument/2006/relationships/slide" Target="slide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30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5" Type="http://schemas.openxmlformats.org/officeDocument/2006/relationships/slideLayout" Target="../slideLayouts/slideLayout30.xml"/><Relationship Id="rId14" Type="http://schemas.openxmlformats.org/officeDocument/2006/relationships/audio" Target="../media/audio2.wav"/><Relationship Id="rId13" Type="http://schemas.openxmlformats.org/officeDocument/2006/relationships/audio" Target="../media/audio3.wav"/><Relationship Id="rId12" Type="http://schemas.openxmlformats.org/officeDocument/2006/relationships/slide" Target="slide3.xml"/><Relationship Id="rId11" Type="http://schemas.openxmlformats.org/officeDocument/2006/relationships/image" Target="../media/image37.svg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6" Type="http://schemas.openxmlformats.org/officeDocument/2006/relationships/slideLayout" Target="../slideLayouts/slideLayout30.xml"/><Relationship Id="rId15" Type="http://schemas.openxmlformats.org/officeDocument/2006/relationships/audio" Target="../media/audio2.wav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slide" Target="slide3.xml"/><Relationship Id="rId11" Type="http://schemas.openxmlformats.org/officeDocument/2006/relationships/image" Target="../media/image35.png"/><Relationship Id="rId10" Type="http://schemas.openxmlformats.org/officeDocument/2006/relationships/image" Target="../media/image37.sv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6" Type="http://schemas.openxmlformats.org/officeDocument/2006/relationships/slideLayout" Target="../slideLayouts/slideLayout30.xml"/><Relationship Id="rId15" Type="http://schemas.openxmlformats.org/officeDocument/2006/relationships/audio" Target="../media/audio4.wav"/><Relationship Id="rId14" Type="http://schemas.openxmlformats.org/officeDocument/2006/relationships/audio" Target="../media/audio2.wav"/><Relationship Id="rId13" Type="http://schemas.openxmlformats.org/officeDocument/2006/relationships/audio" Target="../media/audio3.wav"/><Relationship Id="rId12" Type="http://schemas.openxmlformats.org/officeDocument/2006/relationships/slide" Target="slide3.xml"/><Relationship Id="rId11" Type="http://schemas.openxmlformats.org/officeDocument/2006/relationships/image" Target="../media/image35.png"/><Relationship Id="rId10" Type="http://schemas.openxmlformats.org/officeDocument/2006/relationships/image" Target="../media/image37.sv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5" Type="http://schemas.openxmlformats.org/officeDocument/2006/relationships/slideLayout" Target="../slideLayouts/slideLayout30.xml"/><Relationship Id="rId14" Type="http://schemas.openxmlformats.org/officeDocument/2006/relationships/audio" Target="../media/audio2.wav"/><Relationship Id="rId13" Type="http://schemas.openxmlformats.org/officeDocument/2006/relationships/audio" Target="../media/audio3.wav"/><Relationship Id="rId12" Type="http://schemas.openxmlformats.org/officeDocument/2006/relationships/slide" Target="slide3.xml"/><Relationship Id="rId11" Type="http://schemas.openxmlformats.org/officeDocument/2006/relationships/image" Target="../media/image37.svg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0" Type="http://schemas.openxmlformats.org/officeDocument/2006/relationships/slideLayout" Target="../slideLayouts/slideLayout18.xml"/><Relationship Id="rId2" Type="http://schemas.openxmlformats.org/officeDocument/2006/relationships/image" Target="../media/image39.svg"/><Relationship Id="rId19" Type="http://schemas.openxmlformats.org/officeDocument/2006/relationships/image" Target="../media/image50.png"/><Relationship Id="rId18" Type="http://schemas.microsoft.com/office/2007/relationships/hdphoto" Target="../media/image49.wdp"/><Relationship Id="rId17" Type="http://schemas.openxmlformats.org/officeDocument/2006/relationships/image" Target="../media/image48.png"/><Relationship Id="rId16" Type="http://schemas.openxmlformats.org/officeDocument/2006/relationships/image" Target="../media/image47.png"/><Relationship Id="rId15" Type="http://schemas.openxmlformats.org/officeDocument/2006/relationships/image" Target="../media/image46.png"/><Relationship Id="rId14" Type="http://schemas.openxmlformats.org/officeDocument/2006/relationships/image" Target="../media/image45.svg"/><Relationship Id="rId13" Type="http://schemas.openxmlformats.org/officeDocument/2006/relationships/image" Target="../media/image44.png"/><Relationship Id="rId12" Type="http://schemas.openxmlformats.org/officeDocument/2006/relationships/image" Target="../media/image43.svg"/><Relationship Id="rId11" Type="http://schemas.openxmlformats.org/officeDocument/2006/relationships/image" Target="../media/image42.png"/><Relationship Id="rId10" Type="http://schemas.openxmlformats.org/officeDocument/2006/relationships/image" Target="../media/image41.svg"/><Relationship Id="rId1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204" y="791322"/>
            <a:ext cx="7145131" cy="579779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54667"/>
            <a:ext cx="1613697" cy="1613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red and green text&#10;&#10;AI-generated content may be incorrect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8" y="1604178"/>
            <a:ext cx="5254065" cy="4307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/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/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/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/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/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/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/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/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/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/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/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0" name="Picture 49" descr="A pink flower with a yellow cent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/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/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60699" y="1123950"/>
            <a:ext cx="10903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/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/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/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/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7710" y="1123950"/>
            <a:ext cx="10984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/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/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76425" y="4524375"/>
            <a:ext cx="9837155" cy="1393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mỗi phần của thửa ruộng là: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: 4 = 1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815" y="323850"/>
            <a:ext cx="10852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/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/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2456" y="3594210"/>
            <a:ext cx="1097280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 mỗi 1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</a:t>
            </a:r>
            <a:r>
              <a:rPr lang="vi-V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vi-VN" sz="3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chú Năm thu được khoảng 7 tạ thóc, vậy chú Năm thu được tất cả số tạ thóc là: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x 4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28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 thóc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110000"/>
              </a:lnSpc>
            </a:pPr>
            <a:r>
              <a:rPr lang="vi-V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a. 1000 </a:t>
            </a:r>
            <a:r>
              <a:rPr lang="vi-V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vi-VN" sz="3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vi-VN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110000"/>
              </a:lnSpc>
            </a:pPr>
            <a:r>
              <a:rPr lang="vi-V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</a:t>
            </a:r>
            <a:r>
              <a:rPr lang="vi-V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3200" b="1" dirty="0" err="1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/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/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15007" y="2390775"/>
            <a:ext cx="11067393" cy="342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0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300 giây</a:t>
            </a:r>
            <a:endParaRPr lang="vi-VN" sz="4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/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/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green and red text on a black background&#10;&#10;AI-generated content may be incorrect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298"/>
            <a:ext cx="7193903" cy="5791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ạc 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819150" y="349250"/>
            <a:ext cx="574675" cy="574675"/>
          </a:xfrm>
          <a:prstGeom prst="rect">
            <a:avLst/>
          </a:prstGeom>
        </p:spPr>
      </p:pic>
      <p:pic>
        <p:nvPicPr>
          <p:cNvPr id="5" name="Picture 4" descr="A cartoon of kids holding watermelons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10483012" y="4796397"/>
            <a:ext cx="1708989" cy="2061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4953001"/>
            <a:ext cx="10364098" cy="266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361708" y="1880753"/>
            <a:ext cx="6369628" cy="4320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1: 6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sau đó đố 1 HS khác bất kì, HS 2 trả lời đúng sẽ được quyền đố HS khác.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đúng sẽ được tuyên dương.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person&#10;&#10;Description automatically generated with low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853" y="360356"/>
            <a:ext cx="7474344" cy="16033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218407" y="410771"/>
            <a:ext cx="1413883" cy="1637127"/>
          </a:xfrm>
          <a:custGeom>
            <a:avLst/>
            <a:gdLst/>
            <a:ahLst/>
            <a:cxnLst/>
            <a:rect l="l" t="t" r="r" b="b"/>
            <a:pathLst>
              <a:path w="2120824" h="2455691">
                <a:moveTo>
                  <a:pt x="0" y="0"/>
                </a:moveTo>
                <a:lnTo>
                  <a:pt x="2120824" y="0"/>
                </a:lnTo>
                <a:lnTo>
                  <a:pt x="2120824" y="2455690"/>
                </a:lnTo>
                <a:lnTo>
                  <a:pt x="0" y="245569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33"/>
          <p:cNvSpPr/>
          <p:nvPr/>
        </p:nvSpPr>
        <p:spPr>
          <a:xfrm rot="1347170">
            <a:off x="10617151" y="5108071"/>
            <a:ext cx="1366625" cy="1361655"/>
          </a:xfrm>
          <a:custGeom>
            <a:avLst/>
            <a:gdLst/>
            <a:ahLst/>
            <a:cxnLst/>
            <a:rect l="l" t="t" r="r" b="b"/>
            <a:pathLst>
              <a:path w="2049937" h="2042483">
                <a:moveTo>
                  <a:pt x="0" y="0"/>
                </a:moveTo>
                <a:lnTo>
                  <a:pt x="2049937" y="0"/>
                </a:lnTo>
                <a:lnTo>
                  <a:pt x="2049937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289483" y="5165152"/>
            <a:ext cx="1791440" cy="1247493"/>
          </a:xfrm>
          <a:custGeom>
            <a:avLst/>
            <a:gdLst/>
            <a:ahLst/>
            <a:cxnLst/>
            <a:rect l="l" t="t" r="r" b="b"/>
            <a:pathLst>
              <a:path w="2687160" h="1871240">
                <a:moveTo>
                  <a:pt x="0" y="0"/>
                </a:moveTo>
                <a:lnTo>
                  <a:pt x="2687160" y="0"/>
                </a:lnTo>
                <a:lnTo>
                  <a:pt x="2687160" y="1871240"/>
                </a:lnTo>
                <a:lnTo>
                  <a:pt x="0" y="1871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81350" y="2670130"/>
            <a:ext cx="81581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70286" y="3982330"/>
            <a:ext cx="501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270" y="975011"/>
            <a:ext cx="4968671" cy="2139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413" y="2535722"/>
            <a:ext cx="1286367" cy="1158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7581" y="3902036"/>
            <a:ext cx="1329043" cy="11583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1555" b="-11555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1">
            <a:hlinkClick r:id="rId2" action="ppaction://hlinksldjump"/>
          </p:cNvPr>
          <p:cNvSpPr/>
          <p:nvPr/>
        </p:nvSpPr>
        <p:spPr>
          <a:xfrm>
            <a:off x="0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2">
            <a:hlinkClick r:id="rId5" action="ppaction://hlinksldjump"/>
          </p:cNvPr>
          <p:cNvSpPr/>
          <p:nvPr/>
        </p:nvSpPr>
        <p:spPr>
          <a:xfrm>
            <a:off x="2037146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3">
            <a:hlinkClick r:id="rId6" action="ppaction://hlinksldjump"/>
          </p:cNvPr>
          <p:cNvSpPr/>
          <p:nvPr/>
        </p:nvSpPr>
        <p:spPr>
          <a:xfrm>
            <a:off x="4074293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4">
            <a:hlinkClick r:id="rId7" action="ppaction://hlinksldjump"/>
          </p:cNvPr>
          <p:cNvSpPr/>
          <p:nvPr/>
        </p:nvSpPr>
        <p:spPr>
          <a:xfrm>
            <a:off x="6111439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2547600" y="1041400"/>
            <a:ext cx="6440864" cy="3318929"/>
          </a:xfrm>
          <a:prstGeom prst="rect">
            <a:avLst/>
          </a:prstGeom>
        </p:spPr>
      </p:pic>
      <p:pic>
        <p:nvPicPr>
          <p:cNvPr id="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1"/>
            <a:ext cx="3233883" cy="32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2.83951E-6 L -0.87891 -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8177 -0.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21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33333E-6 L 0.27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8099 -0.5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5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04444 -0.570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28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/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/>
          <p:cNvSpPr txBox="1"/>
          <p:nvPr/>
        </p:nvSpPr>
        <p:spPr>
          <a:xfrm>
            <a:off x="1469985" y="650891"/>
            <a:ext cx="985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kỉ thứ hai được viết bằng chữ số La Mã là: 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22" name="a"/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III</a:t>
              </a:r>
              <a:endParaRPr lang="en-US" sz="7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25" name="b"/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II</a:t>
              </a:r>
              <a:endParaRPr lang="en-US" sz="7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6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28" name="c"/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IV</a:t>
              </a:r>
              <a:endParaRPr lang="en-US" sz="7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/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endParaRPr lang="en-US" sz="7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4" name="Arrow: Left 33">
            <a:hlinkClick r:id="rId12" action="ppaction://hlinksldjump"/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/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/>
          <p:cNvSpPr txBox="1"/>
          <p:nvPr/>
        </p:nvSpPr>
        <p:spPr>
          <a:xfrm>
            <a:off x="1319513" y="702013"/>
            <a:ext cx="986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701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75716" y="2141354"/>
            <a:ext cx="4262878" cy="1561788"/>
            <a:chOff x="-321995" y="4353970"/>
            <a:chExt cx="5612753" cy="2024202"/>
          </a:xfrm>
        </p:grpSpPr>
        <p:sp>
          <p:nvSpPr>
            <p:cNvPr id="6" name="a"/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X</a:t>
              </a:r>
              <a:endParaRPr lang="en-US" sz="48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101137" y="2177161"/>
            <a:ext cx="4497172" cy="1685579"/>
            <a:chOff x="8804714" y="4447253"/>
            <a:chExt cx="5921239" cy="2184644"/>
          </a:xfrm>
        </p:grpSpPr>
        <p:sp>
          <p:nvSpPr>
            <p:cNvPr id="9" name="b"/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VII</a:t>
              </a:r>
              <a:endParaRPr lang="en-US" sz="48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75716" y="4327797"/>
            <a:ext cx="4337013" cy="1646772"/>
            <a:chOff x="2147103" y="4634992"/>
            <a:chExt cx="5710364" cy="2134345"/>
          </a:xfrm>
        </p:grpSpPr>
        <p:sp>
          <p:nvSpPr>
            <p:cNvPr id="12" name="c"/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</a:t>
              </a:r>
              <a:endParaRPr lang="en-US" sz="48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234089" y="4327797"/>
            <a:ext cx="4525599" cy="1646772"/>
            <a:chOff x="10324068" y="7196308"/>
            <a:chExt cx="6711922" cy="2372790"/>
          </a:xfrm>
        </p:grpSpPr>
        <p:sp>
          <p:nvSpPr>
            <p:cNvPr id="15" name="d"/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VIII</a:t>
              </a:r>
              <a:endParaRPr lang="en-US" sz="48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7" name="Đú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2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2" action="ppaction://hlinksldjump"/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/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/>
          <p:cNvSpPr txBox="1"/>
          <p:nvPr/>
        </p:nvSpPr>
        <p:spPr>
          <a:xfrm>
            <a:off x="2401456" y="574691"/>
            <a:ext cx="8105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=…=…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75716" y="2284229"/>
            <a:ext cx="4262878" cy="1561788"/>
            <a:chOff x="-321995" y="4353970"/>
            <a:chExt cx="5612753" cy="2024202"/>
          </a:xfrm>
        </p:grpSpPr>
        <p:sp>
          <p:nvSpPr>
            <p:cNvPr id="22" name="a"/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183</a:t>
              </a:r>
              <a:endParaRPr lang="en-US" sz="5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101137" y="2320036"/>
            <a:ext cx="4497172" cy="1685579"/>
            <a:chOff x="8804714" y="4447253"/>
            <a:chExt cx="5921239" cy="2184644"/>
          </a:xfrm>
        </p:grpSpPr>
        <p:sp>
          <p:nvSpPr>
            <p:cNvPr id="25" name="b"/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103</a:t>
              </a:r>
              <a:endParaRPr lang="en-US" sz="5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6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75716" y="4470672"/>
            <a:ext cx="4337013" cy="1646772"/>
            <a:chOff x="2147103" y="4634992"/>
            <a:chExt cx="5710364" cy="2134345"/>
          </a:xfrm>
        </p:grpSpPr>
        <p:sp>
          <p:nvSpPr>
            <p:cNvPr id="28" name="c"/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163</a:t>
              </a:r>
              <a:endParaRPr lang="en-US" sz="5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234089" y="4470672"/>
            <a:ext cx="4525599" cy="1646772"/>
            <a:chOff x="10324068" y="7196309"/>
            <a:chExt cx="6711922" cy="2372790"/>
          </a:xfrm>
        </p:grpSpPr>
        <p:sp>
          <p:nvSpPr>
            <p:cNvPr id="31" name="d"/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303</a:t>
              </a:r>
              <a:endParaRPr lang="en-US" sz="5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33" name="Đú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6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2" action="ppaction://hlinksldjump"/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/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/>
          <p:cNvSpPr txBox="1"/>
          <p:nvPr/>
        </p:nvSpPr>
        <p:spPr>
          <a:xfrm>
            <a:off x="1377387" y="574691"/>
            <a:ext cx="9129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1954.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6" name="a"/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XXI</a:t>
              </a:r>
              <a:endParaRPr lang="en-US" sz="7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9" name="b"/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XX</a:t>
              </a:r>
              <a:endParaRPr lang="en-US" sz="7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12" name="c"/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XIX</a:t>
              </a:r>
              <a:endParaRPr lang="en-US" sz="7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6" name="d"/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XV</a:t>
              </a:r>
              <a:endParaRPr lang="en-US" sz="7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5" name="Arrow: Left 34">
            <a:hlinkClick r:id="rId12" action="ppaction://hlinksldjump"/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8306" y="-6858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118405" y="45009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15950" y="574936"/>
            <a:ext cx="10160101" cy="5708129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08905" y="1048687"/>
            <a:ext cx="10228444" cy="4760625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113733" y="4689395"/>
            <a:ext cx="838206" cy="970555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09" y="0"/>
                </a:lnTo>
                <a:lnTo>
                  <a:pt x="1257309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403428">
            <a:off x="10203351" y="639083"/>
            <a:ext cx="1329205" cy="13716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547271">
            <a:off x="9436092" y="4750493"/>
            <a:ext cx="1091604" cy="1139245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808354">
            <a:off x="10666861" y="2605262"/>
            <a:ext cx="975845" cy="1287086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417858">
            <a:off x="10276196" y="4851894"/>
            <a:ext cx="1161149" cy="1178288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7" y="79967"/>
            <a:ext cx="1450098" cy="1450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1721" y="636133"/>
            <a:ext cx="3722913" cy="1440473"/>
          </a:xfrm>
          <a:prstGeom prst="rect">
            <a:avLst/>
          </a:prstGeom>
        </p:spPr>
      </p:pic>
      <p:pic>
        <p:nvPicPr>
          <p:cNvPr id="30" name="Picture 29" descr="A child reading a book&#10;&#10;Description automatically generated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94" b="95798" l="4647" r="98790">
                        <a14:foregroundMark x1="93870" y1="8727" x2="72979" y2="5293"/>
                        <a14:foregroundMark x1="72979" y1="5293" x2="66771" y2="16889"/>
                        <a14:foregroundMark x1="66771" y1="16889" x2="73370" y2="28808"/>
                        <a14:foregroundMark x1="73370" y1="28808" x2="88481" y2="32485"/>
                        <a14:foregroundMark x1="88481" y1="32485" x2="96173" y2="24929"/>
                        <a14:foregroundMark x1="96173" y1="24929" x2="98790" y2="9212"/>
                        <a14:foregroundMark x1="98790" y1="9212" x2="97423" y2="6101"/>
                        <a14:foregroundMark x1="81062" y1="6869" x2="81062" y2="21172"/>
                        <a14:foregroundMark x1="31980" y1="3434" x2="21554" y2="889"/>
                        <a14:foregroundMark x1="21554" y1="889" x2="5349" y2="3394"/>
                        <a14:foregroundMark x1="5349" y1="3394" x2="4139" y2="16242"/>
                        <a14:foregroundMark x1="4139" y1="16242" x2="20851" y2="24081"/>
                        <a14:foregroundMark x1="20851" y1="24081" x2="33893" y2="17737"/>
                        <a14:foregroundMark x1="33893" y1="17737" x2="34127" y2="6707"/>
                        <a14:foregroundMark x1="34127" y1="6707" x2="27645" y2="3434"/>
                        <a14:foregroundMark x1="16634" y1="6101" x2="24326" y2="9253"/>
                        <a14:foregroundMark x1="5389" y1="7677" x2="4647" y2="15354"/>
                        <a14:foregroundMark x1="83639" y1="10869" x2="82624" y2="17212"/>
                        <a14:foregroundMark x1="59859" y1="88364" x2="69309" y2="9579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3" y="4334680"/>
            <a:ext cx="2743200" cy="2650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85503" y="2558520"/>
            <a:ext cx="8553429" cy="14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702" y="654130"/>
            <a:ext cx="5627096" cy="1072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3925" y="1952625"/>
            <a:ext cx="1049655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cố, nhận biết các đơn vị đo khối lượng: yến, tạ, tấn; các đơn vị đo diện tích: mi - li - mét vuông, đề - xi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mét vuông, mét vuông; các đơn vị đo thời gian: giây, thế kỉ.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thực hiện phép đổi, phép tính cộng, trừ, nhân và chia đối với đơn vị đo khối lượng, diện tích, thời gian.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2453</Words>
  <Application>WPS Presentation</Application>
  <PresentationFormat>Widescreen</PresentationFormat>
  <Paragraphs>166</Paragraphs>
  <Slides>21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SimSun</vt:lpstr>
      <vt:lpstr>Wingdings</vt:lpstr>
      <vt:lpstr>Calibri</vt:lpstr>
      <vt:lpstr>Calibri</vt:lpstr>
      <vt:lpstr>Aptos</vt:lpstr>
      <vt:lpstr>Cambria</vt:lpstr>
      <vt:lpstr>Microsoft YaHei</vt:lpstr>
      <vt:lpstr>Arial Unicode MS</vt:lpstr>
      <vt:lpstr>Cambria Math</vt:lpstr>
      <vt:lpstr>Tahoma</vt:lpstr>
      <vt:lpstr>Calibri Light</vt:lpstr>
      <vt:lpstr>Malgun Gothic</vt:lpstr>
      <vt:lpstr>Segoe UI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Loc Thi</cp:lastModifiedBy>
  <cp:revision>45</cp:revision>
  <dcterms:created xsi:type="dcterms:W3CDTF">2023-08-22T00:04:00Z</dcterms:created>
  <dcterms:modified xsi:type="dcterms:W3CDTF">2025-11-12T01:55:56Z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563E6910F39D4553A6DC64CF1537509E_12</vt:lpwstr>
  </property>
  <property fmtid="{D5CDD505-2E9C-101B-9397-08002B2CF9AE}" pid="3" name="KSOProductBuildVer">
    <vt:lpwstr>1033-12.2.0.23155</vt:lpwstr>
  </property>
</Properties>
</file>