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4.svg" ContentType="image/svg+xml"/>
  <Override PartName="/ppt/media/image5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6" r:id="rId4"/>
    <p:sldMasterId id="2147483678" r:id="rId5"/>
  </p:sldMasterIdLst>
  <p:notesMasterIdLst>
    <p:notesMasterId r:id="rId17"/>
  </p:notesMasterIdLst>
  <p:sldIdLst>
    <p:sldId id="2698" r:id="rId6"/>
    <p:sldId id="257" r:id="rId7"/>
    <p:sldId id="259" r:id="rId8"/>
    <p:sldId id="260" r:id="rId9"/>
    <p:sldId id="2697" r:id="rId10"/>
    <p:sldId id="263" r:id="rId11"/>
    <p:sldId id="264" r:id="rId12"/>
    <p:sldId id="256" r:id="rId13"/>
    <p:sldId id="2699" r:id="rId14"/>
    <p:sldId id="2701" r:id="rId15"/>
    <p:sldId id="2661" r:id="rId16"/>
    <p:sldId id="2702" r:id="rId18"/>
    <p:sldId id="2667" r:id="rId19"/>
    <p:sldId id="2668" r:id="rId20"/>
    <p:sldId id="2669" r:id="rId21"/>
    <p:sldId id="267" r:id="rId22"/>
    <p:sldId id="2674" r:id="rId23"/>
    <p:sldId id="270" r:id="rId24"/>
    <p:sldId id="2694" r:id="rId25"/>
    <p:sldId id="2695" r:id="rId26"/>
    <p:sldId id="2696" r:id="rId27"/>
    <p:sldId id="275" r:id="rId28"/>
    <p:sldId id="278" r:id="rId29"/>
    <p:sldId id="27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498"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notesMaster" Target="notesMasters/notesMaster1.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0"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3" Type="http://schemas.openxmlformats.org/officeDocument/2006/relationships/theme" Target="../theme/theme3.xml"/><Relationship Id="rId12" Type="http://schemas.openxmlformats.org/officeDocument/2006/relationships/image" Target="../media/image2.png"/><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4.xml"/><Relationship Id="rId12" Type="http://schemas.openxmlformats.org/officeDocument/2006/relationships/image" Target="../media/image2.pn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2"/>
          <a:stretch>
            <a:fillRect/>
          </a:stretch>
        </p:blipFill>
        <p:spPr>
          <a:xfrm>
            <a:off x="-1" y="0"/>
            <a:ext cx="12192001" cy="6858000"/>
          </a:xfrm>
          <a:prstGeom prst="rect">
            <a:avLst/>
          </a:prstGeom>
        </p:spPr>
      </p:pic>
      <p:pic>
        <p:nvPicPr>
          <p:cNvPr id="4" name="Picture 3" descr="A round pink circle with white text and a black background&#10;&#10;AI-generated content may be incorrect."/>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602" y="133648"/>
            <a:ext cx="1590050" cy="1590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pink circle with white text and a black background&#10;&#10;AI-generated content may be incorrect."/>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52602" y="133648"/>
            <a:ext cx="1590050" cy="159005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9" name="Picture 8"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52602" y="133648"/>
            <a:ext cx="1590050" cy="1590050"/>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025870" y="165179"/>
            <a:ext cx="1590050" cy="1590050"/>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openxmlformats.org/officeDocument/2006/relationships/image" Target="../media/image11.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40.GIF"/><Relationship Id="rId1" Type="http://schemas.openxmlformats.org/officeDocument/2006/relationships/image" Target="../media/image39.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hemeOverride" Target="../theme/themeOverride1.xml"/><Relationship Id="rId4" Type="http://schemas.openxmlformats.org/officeDocument/2006/relationships/image" Target="../media/image44.png"/><Relationship Id="rId3" Type="http://schemas.microsoft.com/office/2007/relationships/hdphoto" Target="../media/image43.wdp"/><Relationship Id="rId2" Type="http://schemas.openxmlformats.org/officeDocument/2006/relationships/image" Target="../media/image42.png"/><Relationship Id="rId1" Type="http://schemas.openxmlformats.org/officeDocument/2006/relationships/image" Target="../media/image41.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audio" Target="../media/audio3.wav"/><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hemeOverride" Target="../theme/themeOverride2.xml"/><Relationship Id="rId2" Type="http://schemas.openxmlformats.org/officeDocument/2006/relationships/image" Target="../media/image48.png"/><Relationship Id="rId1" Type="http://schemas.openxmlformats.org/officeDocument/2006/relationships/image" Target="../media/image41.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themeOverride" Target="../theme/themeOverride3.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1.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hemeOverride" Target="../theme/themeOverride4.xml"/><Relationship Id="rId1" Type="http://schemas.openxmlformats.org/officeDocument/2006/relationships/image" Target="../media/image41.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audio" Target="../media/audio3.wav"/><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hemeOverride" Target="../theme/themeOverride5.xml"/><Relationship Id="rId2" Type="http://schemas.openxmlformats.org/officeDocument/2006/relationships/image" Target="../media/image51.png"/><Relationship Id="rId1" Type="http://schemas.openxmlformats.org/officeDocument/2006/relationships/image" Target="../media/image41.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audio" Target="../media/audio3.wav"/><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hemeOverride" Target="../theme/themeOverride6.xml"/><Relationship Id="rId1" Type="http://schemas.openxmlformats.org/officeDocument/2006/relationships/image" Target="../media/image41.jpeg"/></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slideLayout" Target="../slideLayouts/slideLayout12.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hemeOverride" Target="../theme/themeOverride7.xml"/><Relationship Id="rId1" Type="http://schemas.openxmlformats.org/officeDocument/2006/relationships/image" Target="../media/image4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hemeOverride" Target="../theme/themeOverride8.xml"/><Relationship Id="rId1" Type="http://schemas.openxmlformats.org/officeDocument/2006/relationships/image" Target="../media/image41.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audio" Target="../media/audio3.wav"/><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audio" Target="../media/audio4.wav"/><Relationship Id="rId4" Type="http://schemas.openxmlformats.org/officeDocument/2006/relationships/image" Target="../media/image55.GIF"/><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image" Target="../media/image52.jpeg"/></Relationships>
</file>

<file path=ppt/slides/_rels/slide24.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33.svg"/><Relationship Id="rId7" Type="http://schemas.openxmlformats.org/officeDocument/2006/relationships/image" Target="../media/image59.png"/><Relationship Id="rId6" Type="http://schemas.openxmlformats.org/officeDocument/2006/relationships/image" Target="../media/image31.svg"/><Relationship Id="rId5" Type="http://schemas.openxmlformats.org/officeDocument/2006/relationships/image" Target="../media/image58.png"/><Relationship Id="rId4" Type="http://schemas.openxmlformats.org/officeDocument/2006/relationships/image" Target="../media/image29.svg"/><Relationship Id="rId3" Type="http://schemas.openxmlformats.org/officeDocument/2006/relationships/image" Target="../media/image57.png"/><Relationship Id="rId2" Type="http://schemas.openxmlformats.org/officeDocument/2006/relationships/image" Target="../media/image27.svg"/><Relationship Id="rId12" Type="http://schemas.openxmlformats.org/officeDocument/2006/relationships/slideLayout" Target="../slideLayouts/slideLayout23.xml"/><Relationship Id="rId11" Type="http://schemas.openxmlformats.org/officeDocument/2006/relationships/image" Target="../media/image61.png"/><Relationship Id="rId10" Type="http://schemas.openxmlformats.org/officeDocument/2006/relationships/image" Target="../media/image35.svg"/><Relationship Id="rId1" Type="http://schemas.openxmlformats.org/officeDocument/2006/relationships/image" Target="../media/image56.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3.GIF"/><Relationship Id="rId5" Type="http://schemas.openxmlformats.org/officeDocument/2006/relationships/image" Target="../media/image11.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png"/><Relationship Id="rId7" Type="http://schemas.openxmlformats.org/officeDocument/2006/relationships/image" Target="../media/image20.GIF"/><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5" Type="http://schemas.openxmlformats.org/officeDocument/2006/relationships/slideLayout" Target="../slideLayouts/slideLayout12.xml"/><Relationship Id="rId14" Type="http://schemas.microsoft.com/office/2007/relationships/media" Target="../media/audio2.wav"/><Relationship Id="rId13" Type="http://schemas.openxmlformats.org/officeDocument/2006/relationships/audio" Target="NULL" TargetMode="External"/><Relationship Id="rId12" Type="http://schemas.openxmlformats.org/officeDocument/2006/relationships/image" Target="../media/image11.png"/><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png"/><Relationship Id="rId7" Type="http://schemas.openxmlformats.org/officeDocument/2006/relationships/image" Target="../media/image20.GIF"/><Relationship Id="rId6" Type="http://schemas.openxmlformats.org/officeDocument/2006/relationships/image" Target="../media/image19.GIF"/><Relationship Id="rId5" Type="http://schemas.openxmlformats.org/officeDocument/2006/relationships/image" Target="../media/image23.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5" Type="http://schemas.openxmlformats.org/officeDocument/2006/relationships/slideLayout" Target="../slideLayouts/slideLayout12.xml"/><Relationship Id="rId14" Type="http://schemas.microsoft.com/office/2007/relationships/media" Target="../media/audio2.wav"/><Relationship Id="rId13" Type="http://schemas.openxmlformats.org/officeDocument/2006/relationships/audio" Target="NULL" TargetMode="External"/><Relationship Id="rId12" Type="http://schemas.openxmlformats.org/officeDocument/2006/relationships/image" Target="../media/image11.png"/><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png"/><Relationship Id="rId7" Type="http://schemas.openxmlformats.org/officeDocument/2006/relationships/image" Target="../media/image20.GIF"/><Relationship Id="rId6" Type="http://schemas.openxmlformats.org/officeDocument/2006/relationships/image" Target="../media/image19.GIF"/><Relationship Id="rId5" Type="http://schemas.openxmlformats.org/officeDocument/2006/relationships/image" Target="../media/image24.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5" Type="http://schemas.openxmlformats.org/officeDocument/2006/relationships/slideLayout" Target="../slideLayouts/slideLayout12.xml"/><Relationship Id="rId14" Type="http://schemas.microsoft.com/office/2007/relationships/media" Target="../media/audio2.wav"/><Relationship Id="rId13" Type="http://schemas.openxmlformats.org/officeDocument/2006/relationships/audio" Target="NULL" TargetMode="External"/><Relationship Id="rId12" Type="http://schemas.openxmlformats.org/officeDocument/2006/relationships/image" Target="../media/image11.png"/><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png"/><Relationship Id="rId7" Type="http://schemas.openxmlformats.org/officeDocument/2006/relationships/image" Target="../media/image20.GIF"/><Relationship Id="rId6" Type="http://schemas.openxmlformats.org/officeDocument/2006/relationships/image" Target="../media/image19.GIF"/><Relationship Id="rId5" Type="http://schemas.openxmlformats.org/officeDocument/2006/relationships/image" Target="../media/image25.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5" Type="http://schemas.openxmlformats.org/officeDocument/2006/relationships/slideLayout" Target="../slideLayouts/slideLayout12.xml"/><Relationship Id="rId14" Type="http://schemas.microsoft.com/office/2007/relationships/media" Target="../media/audio2.wav"/><Relationship Id="rId13" Type="http://schemas.openxmlformats.org/officeDocument/2006/relationships/audio" Target="NULL" TargetMode="External"/><Relationship Id="rId12" Type="http://schemas.openxmlformats.org/officeDocument/2006/relationships/image" Target="../media/image11.png"/><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svg"/><Relationship Id="rId7" Type="http://schemas.openxmlformats.org/officeDocument/2006/relationships/image" Target="../media/image32.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3" Type="http://schemas.openxmlformats.org/officeDocument/2006/relationships/image" Target="../media/image28.png"/><Relationship Id="rId2" Type="http://schemas.openxmlformats.org/officeDocument/2006/relationships/image" Target="../media/image27.svg"/><Relationship Id="rId13" Type="http://schemas.openxmlformats.org/officeDocument/2006/relationships/slideLayout" Target="../slideLayouts/slideLayout23.xml"/><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image" Target="../media/image35.sv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38.png"/><Relationship Id="rId2" Type="http://schemas.openxmlformats.org/officeDocument/2006/relationships/image" Target="../media/image4.sv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DE3"/>
        </a:solidFill>
        <a:effectLst/>
      </p:bgPr>
    </p:bg>
    <p:spTree>
      <p:nvGrpSpPr>
        <p:cNvPr id="1" name=""/>
        <p:cNvGrpSpPr/>
        <p:nvPr/>
      </p:nvGrpSpPr>
      <p:grpSpPr>
        <a:xfrm>
          <a:off x="0" y="0"/>
          <a:ext cx="0" cy="0"/>
          <a:chOff x="0" y="0"/>
          <a:chExt cx="0" cy="0"/>
        </a:xfrm>
      </p:grpSpPr>
      <p:grpSp>
        <p:nvGrpSpPr>
          <p:cNvPr id="2" name="Group 2"/>
          <p:cNvGrpSpPr/>
          <p:nvPr/>
        </p:nvGrpSpPr>
        <p:grpSpPr>
          <a:xfrm>
            <a:off x="1717064" y="931989"/>
            <a:ext cx="10359788" cy="3677226"/>
            <a:chOff x="0" y="-38100"/>
            <a:chExt cx="4092756" cy="1452731"/>
          </a:xfrm>
        </p:grpSpPr>
        <p:sp>
          <p:nvSpPr>
            <p:cNvPr id="3" name="Freeform 3"/>
            <p:cNvSpPr/>
            <p:nvPr/>
          </p:nvSpPr>
          <p:spPr>
            <a:xfrm>
              <a:off x="0" y="0"/>
              <a:ext cx="4092756" cy="1414631"/>
            </a:xfrm>
            <a:custGeom>
              <a:avLst/>
              <a:gdLst/>
              <a:ahLst/>
              <a:cxnLst/>
              <a:rect l="l" t="t" r="r" b="b"/>
              <a:pathLst>
                <a:path w="4092756" h="1414631">
                  <a:moveTo>
                    <a:pt x="39856" y="0"/>
                  </a:moveTo>
                  <a:lnTo>
                    <a:pt x="4052900" y="0"/>
                  </a:lnTo>
                  <a:cubicBezTo>
                    <a:pt x="4074911" y="0"/>
                    <a:pt x="4092756" y="17844"/>
                    <a:pt x="4092756" y="39856"/>
                  </a:cubicBezTo>
                  <a:lnTo>
                    <a:pt x="4092756" y="1374775"/>
                  </a:lnTo>
                  <a:cubicBezTo>
                    <a:pt x="4092756" y="1385345"/>
                    <a:pt x="4088557" y="1395483"/>
                    <a:pt x="4081082" y="1402957"/>
                  </a:cubicBezTo>
                  <a:cubicBezTo>
                    <a:pt x="4073608" y="1410432"/>
                    <a:pt x="4063470" y="1414631"/>
                    <a:pt x="4052900" y="1414631"/>
                  </a:cubicBezTo>
                  <a:lnTo>
                    <a:pt x="39856" y="1414631"/>
                  </a:lnTo>
                  <a:cubicBezTo>
                    <a:pt x="17844" y="1414631"/>
                    <a:pt x="0" y="1396787"/>
                    <a:pt x="0" y="1374775"/>
                  </a:cubicBezTo>
                  <a:lnTo>
                    <a:pt x="0" y="39856"/>
                  </a:lnTo>
                  <a:cubicBezTo>
                    <a:pt x="0" y="17844"/>
                    <a:pt x="17844" y="0"/>
                    <a:pt x="39856" y="0"/>
                  </a:cubicBezTo>
                  <a:close/>
                </a:path>
              </a:pathLst>
            </a:custGeom>
            <a:solidFill>
              <a:srgbClr val="FFFFFF"/>
            </a:solidFill>
          </p:spPr>
          <p:txBody>
            <a:bodyPr/>
            <a:lstStyle/>
            <a:p>
              <a:pPr defTabSz="609600"/>
              <a:endParaRPr lang="en-US" sz="1200">
                <a:solidFill>
                  <a:prstClr val="black"/>
                </a:solidFill>
                <a:latin typeface="Calibri" panose="020F0502020204030204"/>
              </a:endParaRPr>
            </a:p>
          </p:txBody>
        </p:sp>
        <p:sp>
          <p:nvSpPr>
            <p:cNvPr id="4" name="TextBox 4"/>
            <p:cNvSpPr txBox="1"/>
            <p:nvPr/>
          </p:nvSpPr>
          <p:spPr>
            <a:xfrm>
              <a:off x="0" y="-38100"/>
              <a:ext cx="4092756" cy="1452731"/>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grpSp>
        <p:nvGrpSpPr>
          <p:cNvPr id="9" name="Group 9"/>
          <p:cNvGrpSpPr/>
          <p:nvPr/>
        </p:nvGrpSpPr>
        <p:grpSpPr>
          <a:xfrm>
            <a:off x="-517556" y="508480"/>
            <a:ext cx="3793535" cy="6349521"/>
            <a:chOff x="0" y="0"/>
            <a:chExt cx="7587070" cy="12699041"/>
          </a:xfrm>
        </p:grpSpPr>
        <p:sp>
          <p:nvSpPr>
            <p:cNvPr id="10" name="Freeform 10"/>
            <p:cNvSpPr/>
            <p:nvPr/>
          </p:nvSpPr>
          <p:spPr>
            <a:xfrm flipH="1">
              <a:off x="0" y="0"/>
              <a:ext cx="7334702" cy="12699041"/>
            </a:xfrm>
            <a:custGeom>
              <a:avLst/>
              <a:gdLst/>
              <a:ahLst/>
              <a:cxnLst/>
              <a:rect l="l" t="t" r="r" b="b"/>
              <a:pathLst>
                <a:path w="7334702" h="12699041">
                  <a:moveTo>
                    <a:pt x="7334702" y="0"/>
                  </a:moveTo>
                  <a:lnTo>
                    <a:pt x="0" y="0"/>
                  </a:lnTo>
                  <a:lnTo>
                    <a:pt x="0" y="12699041"/>
                  </a:lnTo>
                  <a:lnTo>
                    <a:pt x="7334702" y="12699041"/>
                  </a:lnTo>
                  <a:lnTo>
                    <a:pt x="7334702" y="0"/>
                  </a:lnTo>
                  <a:close/>
                </a:path>
              </a:pathLst>
            </a:custGeom>
            <a:blipFill>
              <a:blip r:embed="rId1">
                <a:extLst>
                  <a:ext uri="{96DAC541-7B7A-43D3-8B79-37D633B846F1}">
                    <asvg:svgBlip xmlns:asvg="http://schemas.microsoft.com/office/drawing/2016/SVG/main" r:embed="rId2"/>
                  </a:ext>
                </a:extLst>
              </a:blip>
              <a:stretch>
                <a:fillRect l="-23777" r="-30471"/>
              </a:stretch>
            </a:blipFill>
          </p:spPr>
          <p:txBody>
            <a:bodyPr/>
            <a:lstStyle/>
            <a:p>
              <a:pPr defTabSz="609600"/>
              <a:endParaRPr lang="en-US" sz="1200">
                <a:solidFill>
                  <a:prstClr val="black"/>
                </a:solidFill>
                <a:latin typeface="Calibri" panose="020F0502020204030204"/>
              </a:endParaRPr>
            </a:p>
          </p:txBody>
        </p:sp>
        <p:grpSp>
          <p:nvGrpSpPr>
            <p:cNvPr id="11" name="Group 11"/>
            <p:cNvGrpSpPr/>
            <p:nvPr/>
          </p:nvGrpSpPr>
          <p:grpSpPr>
            <a:xfrm>
              <a:off x="5829069" y="842833"/>
              <a:ext cx="1758001" cy="2625846"/>
              <a:chOff x="0" y="0"/>
              <a:chExt cx="544168" cy="812800"/>
            </a:xfrm>
          </p:grpSpPr>
          <p:sp>
            <p:nvSpPr>
              <p:cNvPr id="12" name="Freeform 12"/>
              <p:cNvSpPr/>
              <p:nvPr/>
            </p:nvSpPr>
            <p:spPr>
              <a:xfrm>
                <a:off x="0" y="0"/>
                <a:ext cx="544168" cy="812800"/>
              </a:xfrm>
              <a:custGeom>
                <a:avLst/>
                <a:gdLst/>
                <a:ahLst/>
                <a:cxnLst/>
                <a:rect l="l" t="t" r="r" b="b"/>
                <a:pathLst>
                  <a:path w="544168" h="812800">
                    <a:moveTo>
                      <a:pt x="272084" y="0"/>
                    </a:moveTo>
                    <a:cubicBezTo>
                      <a:pt x="121816" y="0"/>
                      <a:pt x="0" y="181951"/>
                      <a:pt x="0" y="406400"/>
                    </a:cubicBezTo>
                    <a:cubicBezTo>
                      <a:pt x="0" y="630849"/>
                      <a:pt x="121816" y="812800"/>
                      <a:pt x="272084" y="812800"/>
                    </a:cubicBezTo>
                    <a:cubicBezTo>
                      <a:pt x="422352" y="812800"/>
                      <a:pt x="544168" y="630849"/>
                      <a:pt x="544168" y="406400"/>
                    </a:cubicBezTo>
                    <a:cubicBezTo>
                      <a:pt x="544168" y="181951"/>
                      <a:pt x="422352" y="0"/>
                      <a:pt x="272084" y="0"/>
                    </a:cubicBezTo>
                    <a:close/>
                  </a:path>
                </a:pathLst>
              </a:custGeom>
              <a:solidFill>
                <a:srgbClr val="FCDDE3"/>
              </a:solidFill>
            </p:spPr>
            <p:txBody>
              <a:bodyPr/>
              <a:lstStyle/>
              <a:p>
                <a:pPr defTabSz="609600"/>
                <a:endParaRPr lang="en-US" sz="1200">
                  <a:solidFill>
                    <a:prstClr val="black"/>
                  </a:solidFill>
                  <a:latin typeface="Calibri" panose="020F0502020204030204"/>
                </a:endParaRPr>
              </a:p>
            </p:txBody>
          </p:sp>
          <p:sp>
            <p:nvSpPr>
              <p:cNvPr id="13" name="TextBox 13"/>
              <p:cNvSpPr txBox="1"/>
              <p:nvPr/>
            </p:nvSpPr>
            <p:spPr>
              <a:xfrm>
                <a:off x="51016" y="38100"/>
                <a:ext cx="442137" cy="698500"/>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grpSp>
      <p:pic>
        <p:nvPicPr>
          <p:cNvPr id="22" name="Picture 21" descr="A close up of a text&#10;&#10;AI-generated content may be incorr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857" y="1437919"/>
            <a:ext cx="9172353" cy="3193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descr="A group of kids on a beac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2496"/>
            <a:ext cx="12192000" cy="6858000"/>
          </a:xfrm>
          <a:prstGeom prst="rect">
            <a:avLst/>
          </a:prstGeom>
        </p:spPr>
      </p:pic>
      <p:sp>
        <p:nvSpPr>
          <p:cNvPr id="4" name="Rectangle: Rounded Corners 3"/>
          <p:cNvSpPr/>
          <p:nvPr/>
        </p:nvSpPr>
        <p:spPr>
          <a:xfrm>
            <a:off x="7596034" y="0"/>
            <a:ext cx="4595966" cy="67384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613" y="2334046"/>
            <a:ext cx="4390255" cy="4162004"/>
          </a:xfrm>
          <a:prstGeom prst="rect">
            <a:avLst/>
          </a:prstGeom>
        </p:spPr>
      </p:pic>
      <p:pic>
        <p:nvPicPr>
          <p:cNvPr id="6" name="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445625" y="1247775"/>
            <a:ext cx="812800" cy="812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p:cNvGrpSpPr/>
          <p:nvPr/>
        </p:nvGrpSpPr>
        <p:grpSpPr>
          <a:xfrm>
            <a:off x="1009216" y="580725"/>
            <a:ext cx="11149950" cy="707886"/>
            <a:chOff x="1169225" y="243763"/>
            <a:chExt cx="11149950" cy="707886"/>
          </a:xfrm>
        </p:grpSpPr>
        <p:sp>
          <p:nvSpPr>
            <p:cNvPr id="30" name="TextBox 16"/>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p:cNvGrpSpPr/>
          <p:nvPr/>
        </p:nvGrpSpPr>
        <p:grpSpPr>
          <a:xfrm>
            <a:off x="381000" y="1600200"/>
            <a:ext cx="5497286" cy="707886"/>
            <a:chOff x="381000" y="1600200"/>
            <a:chExt cx="5497286" cy="707886"/>
          </a:xfrm>
        </p:grpSpPr>
        <p:sp>
          <p:nvSpPr>
            <p:cNvPr id="2" name="TextBox 1"/>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794658" y="2677885"/>
            <a:ext cx="5497286" cy="707886"/>
            <a:chOff x="381000" y="1600200"/>
            <a:chExt cx="5497286" cy="707886"/>
          </a:xfrm>
        </p:grpSpPr>
        <p:sp>
          <p:nvSpPr>
            <p:cNvPr id="6" name="TextBox 5"/>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8" name="Group 7"/>
          <p:cNvGrpSpPr/>
          <p:nvPr/>
        </p:nvGrpSpPr>
        <p:grpSpPr>
          <a:xfrm>
            <a:off x="438150" y="3722913"/>
            <a:ext cx="5810251" cy="707886"/>
            <a:chOff x="68035" y="1600200"/>
            <a:chExt cx="5810251" cy="707886"/>
          </a:xfrm>
        </p:grpSpPr>
        <p:sp>
          <p:nvSpPr>
            <p:cNvPr id="10" name="TextBox 9"/>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6281056" y="1643743"/>
            <a:ext cx="5497286" cy="707886"/>
            <a:chOff x="381000" y="1600200"/>
            <a:chExt cx="5497286" cy="707886"/>
          </a:xfrm>
        </p:grpSpPr>
        <p:sp>
          <p:nvSpPr>
            <p:cNvPr id="13" name="TextBox 12"/>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15" name="Group 14"/>
          <p:cNvGrpSpPr/>
          <p:nvPr/>
        </p:nvGrpSpPr>
        <p:grpSpPr>
          <a:xfrm>
            <a:off x="6694714" y="2721428"/>
            <a:ext cx="5497286" cy="707886"/>
            <a:chOff x="381000" y="1600200"/>
            <a:chExt cx="5497286" cy="707886"/>
          </a:xfrm>
        </p:grpSpPr>
        <p:sp>
          <p:nvSpPr>
            <p:cNvPr id="16" name="TextBox 15"/>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4</a:t>
              </a:r>
              <a:endParaRPr lang="en-US" sz="3600" dirty="0">
                <a:solidFill>
                  <a:srgbClr val="FF0000"/>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6448426" y="3766456"/>
            <a:ext cx="6257924" cy="1323439"/>
            <a:chOff x="381000" y="1600200"/>
            <a:chExt cx="5497286" cy="1323439"/>
          </a:xfrm>
        </p:grpSpPr>
        <p:sp>
          <p:nvSpPr>
            <p:cNvPr id="20" name="TextBox 19"/>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endParaRPr lang="en-US" sz="3600" dirty="0">
                <a:solidFill>
                  <a:srgbClr val="FF0000"/>
                </a:solidFill>
                <a:latin typeface="Cambria" panose="02040503050406030204" pitchFamily="18" charset="0"/>
                <a:ea typeface="Cambria" panose="02040503050406030204" pitchFamily="18" charset="0"/>
              </a:endParaRPr>
            </a:p>
          </p:txBody>
        </p:sp>
      </p:grpSp>
      <p:pic>
        <p:nvPicPr>
          <p:cNvPr id="22" name="Picture 2" descr="Watermelon Summer Fruit Cute - Free vector graphic on Pixabay"/>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a:fillRect/>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a:fillRect/>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a:fillRect/>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7645" y="2676366"/>
            <a:ext cx="997944" cy="834278"/>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20509"/>
          <a:stretch>
            <a:fillRect/>
          </a:stretch>
        </p:blipFill>
        <p:spPr>
          <a:xfrm>
            <a:off x="20" y="1282"/>
            <a:ext cx="12191980" cy="6856718"/>
          </a:xfrm>
          <a:prstGeom prst="rect">
            <a:avLst/>
          </a:prstGeom>
        </p:spPr>
      </p:pic>
      <p:pic>
        <p:nvPicPr>
          <p:cNvPr id="6" name="Content Placeholder 5" descr="A map of a treasure islan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b="6063"/>
          <a:stretch>
            <a:fillRect/>
          </a:stretch>
        </p:blipFill>
        <p:spPr>
          <a:xfrm>
            <a:off x="0" y="0"/>
            <a:ext cx="7305040" cy="6862100"/>
          </a:xfrm>
        </p:spPr>
      </p:pic>
      <p:pic>
        <p:nvPicPr>
          <p:cNvPr id="11" name="Picture 10"/>
          <p:cNvPicPr>
            <a:picLocks noChangeAspect="1"/>
          </p:cNvPicPr>
          <p:nvPr/>
        </p:nvPicPr>
        <p:blipFill>
          <a:blip r:embed="rId3"/>
          <a:stretch>
            <a:fillRect/>
          </a:stretch>
        </p:blipFill>
        <p:spPr>
          <a:xfrm>
            <a:off x="4340876" y="4307437"/>
            <a:ext cx="2259191" cy="208155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1.11111E-6 L -0.20196 -0.13472 " pathEditMode="relative" rAng="0" ptsTypes="AA">
                                      <p:cBhvr>
                                        <p:cTn id="6" dur="2000" fill="hold"/>
                                        <p:tgtEl>
                                          <p:spTgt spid="11"/>
                                        </p:tgtEl>
                                        <p:attrNameLst>
                                          <p:attrName>ppt_x</p:attrName>
                                          <p:attrName>ppt_y</p:attrName>
                                        </p:attrNameLst>
                                      </p:cBhvr>
                                      <p:rCtr x="-10104" y="-673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314453" y="224375"/>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p:cNvGrpSpPr/>
          <p:nvPr/>
        </p:nvGrpSpPr>
        <p:grpSpPr>
          <a:xfrm>
            <a:off x="323416" y="537182"/>
            <a:ext cx="11226326" cy="1463587"/>
            <a:chOff x="483425" y="200220"/>
            <a:chExt cx="11226326" cy="1463587"/>
          </a:xfrm>
        </p:grpSpPr>
        <p:sp>
          <p:nvSpPr>
            <p:cNvPr id="30" name="TextBox 16"/>
            <p:cNvSpPr txBox="1"/>
            <p:nvPr/>
          </p:nvSpPr>
          <p:spPr>
            <a:xfrm>
              <a:off x="1292122" y="278812"/>
              <a:ext cx="10417629"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31" name="Oval 22"/>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2"/>
          <a:stretch>
            <a:fillRect/>
          </a:stretch>
        </p:blipFill>
        <p:spPr>
          <a:xfrm>
            <a:off x="5978297" y="2599644"/>
            <a:ext cx="5591175" cy="2486025"/>
          </a:xfrm>
          <a:prstGeom prst="rect">
            <a:avLst/>
          </a:prstGeom>
        </p:spPr>
      </p:pic>
      <p:sp>
        <p:nvSpPr>
          <p:cNvPr id="4" name="TextBox 3"/>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endParaRPr lang="en-US" sz="3200" b="1" u="sng" dirty="0">
              <a:solidFill>
                <a:srgbClr val="FF0000"/>
              </a:solidFill>
              <a:latin typeface="Cambria" panose="02040503050406030204" pitchFamily="18" charset="0"/>
              <a:ea typeface="Cambria" panose="02040503050406030204" pitchFamily="18" charset="0"/>
            </a:endParaRPr>
          </a:p>
          <a:p>
            <a:pPr algn="ctr"/>
            <a:r>
              <a:rPr lang="vi-VN" sz="3200" b="1" dirty="0">
                <a:solidFill>
                  <a:schemeClr val="tx1"/>
                </a:solidFill>
                <a:latin typeface="Cambria" panose="02040503050406030204" pitchFamily="18" charset="0"/>
                <a:ea typeface="Cambria" panose="02040503050406030204" pitchFamily="18" charset="0"/>
              </a:rPr>
              <a:t>Thành phố Sài Gòn được thành lập vào năm: </a:t>
            </a:r>
            <a:endParaRPr lang="en-US" sz="3200" b="1" dirty="0">
              <a:solidFill>
                <a:schemeClr val="tx1"/>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endParaRPr lang="vi-VN"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p:cNvGrpSpPr/>
          <p:nvPr/>
        </p:nvGrpSpPr>
        <p:grpSpPr>
          <a:xfrm>
            <a:off x="475816" y="635154"/>
            <a:ext cx="11149950" cy="707886"/>
            <a:chOff x="1169225" y="243763"/>
            <a:chExt cx="11149950" cy="707886"/>
          </a:xfrm>
        </p:grpSpPr>
        <p:sp>
          <p:nvSpPr>
            <p:cNvPr id="30" name="TextBox 16"/>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endParaRPr lang="en-US" sz="3200" b="1" dirty="0">
              <a:solidFill>
                <a:srgbClr val="002060"/>
              </a:solidFill>
              <a:latin typeface="Cambria" panose="02040503050406030204" pitchFamily="18" charset="0"/>
              <a:ea typeface="Cambria" panose="02040503050406030204" pitchFamily="18" charset="0"/>
            </a:endParaRPr>
          </a:p>
        </p:txBody>
      </p:sp>
      <p:sp>
        <p:nvSpPr>
          <p:cNvPr id="3" name="Rectangle: Rounded Corners 2"/>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p:cNvCxnSpPr>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20509"/>
          <a:stretch>
            <a:fillRect/>
          </a:stretch>
        </p:blipFill>
        <p:spPr>
          <a:xfrm>
            <a:off x="20" y="1282"/>
            <a:ext cx="12191980" cy="6856718"/>
          </a:xfrm>
          <a:prstGeom prst="rect">
            <a:avLst/>
          </a:prstGeom>
        </p:spPr>
      </p:pic>
      <p:pic>
        <p:nvPicPr>
          <p:cNvPr id="6" name="Content Placeholder 5" descr="A map of a treasure islan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b="6063"/>
          <a:stretch>
            <a:fillRect/>
          </a:stretch>
        </p:blipFill>
        <p:spPr>
          <a:xfrm>
            <a:off x="0" y="0"/>
            <a:ext cx="7305040" cy="6862100"/>
          </a:xfrm>
        </p:spPr>
      </p:pic>
      <p:pic>
        <p:nvPicPr>
          <p:cNvPr id="11" name="Picture 10"/>
          <p:cNvPicPr>
            <a:picLocks noChangeAspect="1"/>
          </p:cNvPicPr>
          <p:nvPr/>
        </p:nvPicPr>
        <p:blipFill>
          <a:blip r:embed="rId3"/>
          <a:stretch>
            <a:fillRect/>
          </a:stretch>
        </p:blipFill>
        <p:spPr>
          <a:xfrm>
            <a:off x="1027404" y="3009579"/>
            <a:ext cx="2259191" cy="208155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7.40741E-7 L 0.11354 -0.0787 " pathEditMode="relative" rAng="0" ptsTypes="AA">
                                      <p:cBhvr>
                                        <p:cTn id="6" dur="2000" fill="hold"/>
                                        <p:tgtEl>
                                          <p:spTgt spid="11"/>
                                        </p:tgtEl>
                                        <p:attrNameLst>
                                          <p:attrName>ppt_x</p:attrName>
                                          <p:attrName>ppt_y</p:attrName>
                                        </p:attrNameLst>
                                      </p:cBhvr>
                                      <p:rCtr x="5677" y="-3935"/>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p:cNvGrpSpPr/>
          <p:nvPr/>
        </p:nvGrpSpPr>
        <p:grpSpPr>
          <a:xfrm>
            <a:off x="508473" y="417440"/>
            <a:ext cx="2169414" cy="707886"/>
            <a:chOff x="1169225" y="243763"/>
            <a:chExt cx="2169414" cy="707886"/>
          </a:xfrm>
        </p:grpSpPr>
        <p:sp>
          <p:nvSpPr>
            <p:cNvPr id="3" name="TextBox 16"/>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7653337" y="1864859"/>
            <a:ext cx="3740922" cy="1792741"/>
          </a:xfrm>
          <a:prstGeom prst="rect">
            <a:avLst/>
          </a:prstGeom>
        </p:spPr>
      </p:pic>
      <p:grpSp>
        <p:nvGrpSpPr>
          <p:cNvPr id="10" name="Group 9"/>
          <p:cNvGrpSpPr/>
          <p:nvPr/>
        </p:nvGrpSpPr>
        <p:grpSpPr>
          <a:xfrm>
            <a:off x="740227" y="1034143"/>
            <a:ext cx="6683829" cy="2554545"/>
            <a:chOff x="718456" y="1676400"/>
            <a:chExt cx="6683829" cy="2554545"/>
          </a:xfrm>
        </p:grpSpPr>
        <p:sp>
          <p:nvSpPr>
            <p:cNvPr id="6" name="TextBox 5"/>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sp>
        <p:nvSpPr>
          <p:cNvPr id="11" name="TextBox 10"/>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endParaRPr lang="en-US" sz="2800" b="1" u="sng"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Số năm từ ngày 1 tháng 1 năm 2001 đến hết năm 2009 là:</a:t>
            </a:r>
            <a:r>
              <a:rPr lang="en-US" sz="2800" b="1" dirty="0">
                <a:solidFill>
                  <a:schemeClr val="tx1"/>
                </a:solidFill>
                <a:effectLst/>
                <a:latin typeface="Cambria" panose="02040503050406030204" pitchFamily="18" charset="0"/>
                <a:ea typeface="Cambria" panose="02040503050406030204" pitchFamily="18" charset="0"/>
              </a:rPr>
              <a:t> 9 </a:t>
            </a:r>
            <a:r>
              <a:rPr lang="en-US" sz="2800" b="1" dirty="0" err="1">
                <a:solidFill>
                  <a:schemeClr val="tx1"/>
                </a:solidFill>
                <a:effectLst/>
                <a:latin typeface="Cambria" panose="02040503050406030204" pitchFamily="18" charset="0"/>
                <a:ea typeface="Cambria" panose="02040503050406030204" pitchFamily="18" charset="0"/>
              </a:rPr>
              <a:t>năm</a:t>
            </a:r>
            <a:r>
              <a:rPr lang="en-US" sz="2800" b="1" dirty="0">
                <a:solidFill>
                  <a:schemeClr val="tx1"/>
                </a:solidFill>
                <a:effectLst/>
                <a:latin typeface="Cambria" panose="02040503050406030204" pitchFamily="18" charset="0"/>
                <a:ea typeface="Cambria" panose="02040503050406030204" pitchFamily="18" charset="0"/>
              </a:rPr>
              <a:t>.</a:t>
            </a:r>
            <a:endParaRPr lang="en-US" sz="2800" b="1" dirty="0">
              <a:solidFill>
                <a:schemeClr val="tx1"/>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chemeClr val="tx1"/>
                </a:solidFill>
                <a:effectLst/>
                <a:latin typeface="Cambria" panose="02040503050406030204" pitchFamily="18" charset="0"/>
                <a:ea typeface="Cambria" panose="02040503050406030204" pitchFamily="18" charset="0"/>
              </a:rPr>
              <a:t>Số chuyến bay máy bay đã thực hiện trong </a:t>
            </a:r>
            <a:r>
              <a:rPr lang="en-US" sz="2800" b="1">
                <a:solidFill>
                  <a:schemeClr val="tx1"/>
                </a:solidFill>
                <a:effectLst/>
                <a:latin typeface="Cambria" panose="02040503050406030204" pitchFamily="18" charset="0"/>
                <a:ea typeface="Cambria" panose="02040503050406030204" pitchFamily="18" charset="0"/>
              </a:rPr>
              <a:t>9</a:t>
            </a:r>
            <a:r>
              <a:rPr lang="vi-VN" sz="2800" b="1">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năm là: </a:t>
            </a:r>
            <a:endParaRPr lang="en-US" sz="2800" b="1" dirty="0">
              <a:solidFill>
                <a:schemeClr val="tx1"/>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a:t>
            </a:r>
            <a:r>
              <a:rPr lang="en-US" sz="2800" b="1" dirty="0">
                <a:solidFill>
                  <a:srgbClr val="FF0000"/>
                </a:solidFill>
                <a:effectLst/>
                <a:latin typeface="Cambria" panose="02040503050406030204" pitchFamily="18" charset="0"/>
                <a:ea typeface="Cambria" panose="02040503050406030204" pitchFamily="18" charset="0"/>
              </a:rPr>
              <a:t>9</a:t>
            </a:r>
            <a:r>
              <a:rPr lang="vi-VN" sz="2800" b="1" dirty="0">
                <a:solidFill>
                  <a:srgbClr val="FF0000"/>
                </a:solidFill>
                <a:effectLst/>
                <a:latin typeface="Cambria" panose="02040503050406030204" pitchFamily="18" charset="0"/>
                <a:ea typeface="Cambria" panose="02040503050406030204" pitchFamily="18" charset="0"/>
              </a:rPr>
              <a:t> = 3</a:t>
            </a:r>
            <a:r>
              <a:rPr lang="en-US" sz="2800" b="1" dirty="0">
                <a:solidFill>
                  <a:srgbClr val="FF0000"/>
                </a:solidFill>
                <a:effectLst/>
                <a:latin typeface="Cambria" panose="02040503050406030204" pitchFamily="18" charset="0"/>
                <a:ea typeface="Cambria" panose="02040503050406030204" pitchFamily="18" charset="0"/>
              </a:rPr>
              <a:t>6</a:t>
            </a:r>
            <a:r>
              <a:rPr lang="vi-VN" sz="2800" b="1" dirty="0">
                <a:solidFill>
                  <a:srgbClr val="FF0000"/>
                </a:solidFill>
                <a:effectLst/>
                <a:latin typeface="Cambria" panose="02040503050406030204" pitchFamily="18" charset="0"/>
                <a:ea typeface="Cambria" panose="02040503050406030204" pitchFamily="18" charset="0"/>
              </a:rPr>
              <a:t>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 Đáp số: 3200 chuyến bay</a:t>
            </a:r>
            <a:endParaRPr lang="vi-VN" sz="2800" b="1" dirty="0">
              <a:solidFill>
                <a:schemeClr val="tx1"/>
              </a:solidFill>
              <a:effectLst/>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20509"/>
          <a:stretch>
            <a:fillRect/>
          </a:stretch>
        </p:blipFill>
        <p:spPr>
          <a:xfrm>
            <a:off x="20" y="1282"/>
            <a:ext cx="12191980" cy="6856718"/>
          </a:xfrm>
          <a:prstGeom prst="rect">
            <a:avLst/>
          </a:prstGeom>
        </p:spPr>
      </p:pic>
      <p:pic>
        <p:nvPicPr>
          <p:cNvPr id="6" name="Content Placeholder 5" descr="A map of a treasure islan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b="6063"/>
          <a:stretch>
            <a:fillRect/>
          </a:stretch>
        </p:blipFill>
        <p:spPr>
          <a:xfrm>
            <a:off x="0" y="0"/>
            <a:ext cx="7305040" cy="6862100"/>
          </a:xfrm>
        </p:spPr>
      </p:pic>
      <p:pic>
        <p:nvPicPr>
          <p:cNvPr id="11" name="Picture 10"/>
          <p:cNvPicPr>
            <a:picLocks noChangeAspect="1"/>
          </p:cNvPicPr>
          <p:nvPr/>
        </p:nvPicPr>
        <p:blipFill>
          <a:blip r:embed="rId3"/>
          <a:stretch>
            <a:fillRect/>
          </a:stretch>
        </p:blipFill>
        <p:spPr>
          <a:xfrm>
            <a:off x="2964360" y="2252495"/>
            <a:ext cx="2259191" cy="208155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2.59259E-6 L -0.16953 -0.15231 " pathEditMode="relative" rAng="0" ptsTypes="AA">
                                      <p:cBhvr>
                                        <p:cTn id="6" dur="2000" fill="hold"/>
                                        <p:tgtEl>
                                          <p:spTgt spid="11"/>
                                        </p:tgtEl>
                                        <p:attrNameLst>
                                          <p:attrName>ppt_x</p:attrName>
                                          <p:attrName>ppt_y</p:attrName>
                                        </p:attrNameLst>
                                      </p:cBhvr>
                                      <p:rCtr x="-8477" y="-761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p:cNvGrpSpPr/>
          <p:nvPr/>
        </p:nvGrpSpPr>
        <p:grpSpPr>
          <a:xfrm>
            <a:off x="508473" y="417440"/>
            <a:ext cx="10736470" cy="707886"/>
            <a:chOff x="1169225" y="243763"/>
            <a:chExt cx="10736470" cy="707886"/>
          </a:xfrm>
        </p:grpSpPr>
        <p:sp>
          <p:nvSpPr>
            <p:cNvPr id="3" name="TextBox 16"/>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p:cNvGrpSpPr/>
          <p:nvPr/>
        </p:nvGrpSpPr>
        <p:grpSpPr>
          <a:xfrm>
            <a:off x="1686263" y="-330596"/>
            <a:ext cx="4513670" cy="4513670"/>
            <a:chOff x="1686263" y="-282403"/>
            <a:chExt cx="4513670" cy="451367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p:cNvGrpSpPr/>
          <p:nvPr/>
        </p:nvGrpSpPr>
        <p:grpSpPr>
          <a:xfrm rot="21055247">
            <a:off x="1216899" y="-123902"/>
            <a:ext cx="4759374" cy="4759374"/>
            <a:chOff x="1031826" y="-39714"/>
            <a:chExt cx="4759374" cy="4759374"/>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p:cNvGrpSpPr/>
          <p:nvPr/>
        </p:nvGrpSpPr>
        <p:grpSpPr>
          <a:xfrm rot="21280755">
            <a:off x="1770089" y="1035382"/>
            <a:ext cx="4417280" cy="4417280"/>
            <a:chOff x="1615615" y="888283"/>
            <a:chExt cx="4417280" cy="441728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p:cNvGrpSpPr/>
          <p:nvPr/>
        </p:nvGrpSpPr>
        <p:grpSpPr>
          <a:xfrm flipH="1">
            <a:off x="5895090" y="-469602"/>
            <a:ext cx="4513670" cy="4513670"/>
            <a:chOff x="1686263" y="-282403"/>
            <a:chExt cx="4513670" cy="451367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p:cNvGrpSpPr/>
          <p:nvPr/>
        </p:nvGrpSpPr>
        <p:grpSpPr>
          <a:xfrm flipH="1">
            <a:off x="6294367" y="-174273"/>
            <a:ext cx="4759374" cy="4759374"/>
            <a:chOff x="1031826" y="-39714"/>
            <a:chExt cx="4759374" cy="4759374"/>
          </a:xfrm>
        </p:grpSpPr>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p:cNvGrpSpPr/>
          <p:nvPr/>
        </p:nvGrpSpPr>
        <p:grpSpPr>
          <a:xfrm rot="631900" flipH="1">
            <a:off x="6062128" y="840090"/>
            <a:ext cx="4417280" cy="4417280"/>
            <a:chOff x="1615615" y="888283"/>
            <a:chExt cx="4417280" cy="4417280"/>
          </a:xfrm>
        </p:grpSpPr>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p:cNvGrpSpPr/>
          <p:nvPr/>
        </p:nvGrpSpPr>
        <p:grpSpPr>
          <a:xfrm rot="21399583">
            <a:off x="5434662" y="4045518"/>
            <a:ext cx="2421137" cy="2421136"/>
            <a:chOff x="5716056" y="1382881"/>
            <a:chExt cx="4570944" cy="4570944"/>
          </a:xfrm>
        </p:grpSpPr>
        <p:grpSp>
          <p:nvGrpSpPr>
            <p:cNvPr id="76" name="Group 75"/>
            <p:cNvGrpSpPr/>
            <p:nvPr/>
          </p:nvGrpSpPr>
          <p:grpSpPr>
            <a:xfrm rot="3655748" flipH="1" flipV="1">
              <a:off x="8574365" y="1986847"/>
              <a:ext cx="880564" cy="2056345"/>
              <a:chOff x="3810000" y="3100647"/>
              <a:chExt cx="880564" cy="2056345"/>
            </a:xfrm>
          </p:grpSpPr>
          <p:sp>
            <p:nvSpPr>
              <p:cNvPr id="78" name="Freeform: Shape 77"/>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p:cNvGrpSpPr/>
              <p:nvPr/>
            </p:nvGrpSpPr>
            <p:grpSpPr>
              <a:xfrm>
                <a:off x="3810000" y="4307544"/>
                <a:ext cx="880564" cy="849448"/>
                <a:chOff x="4757962" y="590549"/>
                <a:chExt cx="99726" cy="96202"/>
              </a:xfrm>
            </p:grpSpPr>
            <p:grpSp>
              <p:nvGrpSpPr>
                <p:cNvPr id="80" name="Graphic 3"/>
                <p:cNvGrpSpPr/>
                <p:nvPr/>
              </p:nvGrpSpPr>
              <p:grpSpPr>
                <a:xfrm>
                  <a:off x="4757962" y="590549"/>
                  <a:ext cx="99726" cy="96202"/>
                  <a:chOff x="4757962" y="590549"/>
                  <a:chExt cx="99726" cy="96202"/>
                </a:xfrm>
              </p:grpSpPr>
              <p:sp>
                <p:nvSpPr>
                  <p:cNvPr id="83" name="Freeform: Shape 82"/>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p:cNvGrpSpPr/>
          <p:nvPr/>
        </p:nvGrpSpPr>
        <p:grpSpPr>
          <a:xfrm rot="21313856">
            <a:off x="3734933" y="4004870"/>
            <a:ext cx="2485115" cy="2485114"/>
            <a:chOff x="2134403" y="1322488"/>
            <a:chExt cx="4691730" cy="4691730"/>
          </a:xfrm>
        </p:grpSpPr>
        <p:grpSp>
          <p:nvGrpSpPr>
            <p:cNvPr id="86" name="Group 85"/>
            <p:cNvGrpSpPr/>
            <p:nvPr/>
          </p:nvGrpSpPr>
          <p:grpSpPr>
            <a:xfrm rot="17944252" flipV="1">
              <a:off x="3065919" y="2077983"/>
              <a:ext cx="880564" cy="2056345"/>
              <a:chOff x="3810000" y="3100647"/>
              <a:chExt cx="880564" cy="2056345"/>
            </a:xfrm>
          </p:grpSpPr>
          <p:sp>
            <p:nvSpPr>
              <p:cNvPr id="88" name="Freeform: Shape 87"/>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p:cNvGrpSpPr/>
              <p:nvPr/>
            </p:nvGrpSpPr>
            <p:grpSpPr>
              <a:xfrm>
                <a:off x="3810000" y="4307544"/>
                <a:ext cx="880564" cy="849448"/>
                <a:chOff x="4757962" y="590549"/>
                <a:chExt cx="99726" cy="96202"/>
              </a:xfrm>
            </p:grpSpPr>
            <p:grpSp>
              <p:nvGrpSpPr>
                <p:cNvPr id="90" name="Graphic 3"/>
                <p:cNvGrpSpPr/>
                <p:nvPr/>
              </p:nvGrpSpPr>
              <p:grpSpPr>
                <a:xfrm>
                  <a:off x="4757962" y="590549"/>
                  <a:ext cx="99726" cy="96202"/>
                  <a:chOff x="4757962" y="590549"/>
                  <a:chExt cx="99726" cy="96202"/>
                </a:xfrm>
              </p:grpSpPr>
              <p:sp>
                <p:nvSpPr>
                  <p:cNvPr id="93" name="Freeform: Shape 92"/>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p:cNvGrpSpPr/>
          <p:nvPr/>
        </p:nvGrpSpPr>
        <p:grpSpPr>
          <a:xfrm>
            <a:off x="4594696" y="3400942"/>
            <a:ext cx="2412811" cy="3261140"/>
            <a:chOff x="4594696" y="3400942"/>
            <a:chExt cx="2412811" cy="3261140"/>
          </a:xfrm>
        </p:grpSpPr>
        <p:grpSp>
          <p:nvGrpSpPr>
            <p:cNvPr id="95" name="Group 94"/>
            <p:cNvGrpSpPr/>
            <p:nvPr/>
          </p:nvGrpSpPr>
          <p:grpSpPr>
            <a:xfrm>
              <a:off x="4594696" y="3400942"/>
              <a:ext cx="2412811" cy="3261140"/>
              <a:chOff x="3954571" y="152400"/>
              <a:chExt cx="4555225" cy="6156815"/>
            </a:xfrm>
          </p:grpSpPr>
          <p:sp>
            <p:nvSpPr>
              <p:cNvPr id="96" name="Freeform: Shape 95"/>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p:cNvGrpSpPr/>
              <p:nvPr/>
            </p:nvGrpSpPr>
            <p:grpSpPr>
              <a:xfrm>
                <a:off x="3954571" y="152400"/>
                <a:ext cx="4555225" cy="6156815"/>
                <a:chOff x="3954571" y="152400"/>
                <a:chExt cx="4555225" cy="6156815"/>
              </a:xfrm>
            </p:grpSpPr>
            <p:grpSp>
              <p:nvGrpSpPr>
                <p:cNvPr id="99" name="Graphic 3"/>
                <p:cNvGrpSpPr/>
                <p:nvPr/>
              </p:nvGrpSpPr>
              <p:grpSpPr>
                <a:xfrm>
                  <a:off x="5080093" y="152400"/>
                  <a:ext cx="1440279" cy="1228654"/>
                  <a:chOff x="4901803" y="119969"/>
                  <a:chExt cx="163115" cy="139148"/>
                </a:xfrm>
              </p:grpSpPr>
              <p:grpSp>
                <p:nvGrpSpPr>
                  <p:cNvPr id="132" name="Graphic 3"/>
                  <p:cNvGrpSpPr/>
                  <p:nvPr/>
                </p:nvGrpSpPr>
                <p:grpSpPr>
                  <a:xfrm>
                    <a:off x="4901803" y="135254"/>
                    <a:ext cx="132159" cy="71437"/>
                    <a:chOff x="4901803" y="135254"/>
                    <a:chExt cx="132159" cy="71437"/>
                  </a:xfrm>
                </p:grpSpPr>
                <p:sp>
                  <p:nvSpPr>
                    <p:cNvPr id="136" name="Freeform: Shape 135"/>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p:cNvGrpSpPr/>
                <p:nvPr/>
              </p:nvGrpSpPr>
              <p:grpSpPr>
                <a:xfrm>
                  <a:off x="4783622" y="5510230"/>
                  <a:ext cx="1187498" cy="798985"/>
                  <a:chOff x="4868227" y="726756"/>
                  <a:chExt cx="134487" cy="90487"/>
                </a:xfrm>
              </p:grpSpPr>
              <p:grpSp>
                <p:nvGrpSpPr>
                  <p:cNvPr id="127" name="Graphic 3"/>
                  <p:cNvGrpSpPr/>
                  <p:nvPr/>
                </p:nvGrpSpPr>
                <p:grpSpPr>
                  <a:xfrm>
                    <a:off x="4868227" y="726756"/>
                    <a:ext cx="134487" cy="90487"/>
                    <a:chOff x="4868227" y="726756"/>
                    <a:chExt cx="134487" cy="90487"/>
                  </a:xfrm>
                </p:grpSpPr>
                <p:sp>
                  <p:nvSpPr>
                    <p:cNvPr id="130" name="Freeform: Shape 129"/>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p:cNvGrpSpPr/>
                <p:nvPr/>
              </p:nvGrpSpPr>
              <p:grpSpPr>
                <a:xfrm>
                  <a:off x="6826934" y="5463979"/>
                  <a:ext cx="1355115" cy="727499"/>
                  <a:chOff x="5099637" y="721518"/>
                  <a:chExt cx="153470" cy="82391"/>
                </a:xfrm>
              </p:grpSpPr>
              <p:grpSp>
                <p:nvGrpSpPr>
                  <p:cNvPr id="122" name="Graphic 3"/>
                  <p:cNvGrpSpPr/>
                  <p:nvPr/>
                </p:nvGrpSpPr>
                <p:grpSpPr>
                  <a:xfrm>
                    <a:off x="5099637" y="721518"/>
                    <a:ext cx="153470" cy="82391"/>
                    <a:chOff x="5099637" y="721518"/>
                    <a:chExt cx="153470" cy="82391"/>
                  </a:xfrm>
                </p:grpSpPr>
                <p:sp>
                  <p:nvSpPr>
                    <p:cNvPr id="125" name="Freeform: Shape 124"/>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p:cNvGrpSpPr/>
                <p:nvPr/>
              </p:nvGrpSpPr>
              <p:grpSpPr>
                <a:xfrm>
                  <a:off x="3954571" y="977018"/>
                  <a:ext cx="4555225" cy="3666943"/>
                  <a:chOff x="4774335" y="213359"/>
                  <a:chExt cx="515890" cy="415290"/>
                </a:xfrm>
              </p:grpSpPr>
              <p:grpSp>
                <p:nvGrpSpPr>
                  <p:cNvPr id="103" name="Graphic 3"/>
                  <p:cNvGrpSpPr/>
                  <p:nvPr/>
                </p:nvGrpSpPr>
                <p:grpSpPr>
                  <a:xfrm>
                    <a:off x="4774335" y="213359"/>
                    <a:ext cx="515890" cy="415290"/>
                    <a:chOff x="4774335" y="213359"/>
                    <a:chExt cx="515890" cy="415290"/>
                  </a:xfrm>
                </p:grpSpPr>
                <p:sp>
                  <p:nvSpPr>
                    <p:cNvPr id="120" name="Freeform: Shape 119"/>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p:cNvGrpSpPr/>
            <p:nvPr/>
          </p:nvGrpSpPr>
          <p:grpSpPr>
            <a:xfrm rot="20223954">
              <a:off x="5728008" y="4964416"/>
              <a:ext cx="462890" cy="475249"/>
              <a:chOff x="13474835" y="-944466"/>
              <a:chExt cx="125555" cy="88582"/>
            </a:xfrm>
          </p:grpSpPr>
          <p:grpSp>
            <p:nvGrpSpPr>
              <p:cNvPr id="204" name="Graphic 23"/>
              <p:cNvGrpSpPr/>
              <p:nvPr/>
            </p:nvGrpSpPr>
            <p:grpSpPr>
              <a:xfrm>
                <a:off x="13479520" y="-939703"/>
                <a:ext cx="117059" cy="79683"/>
                <a:chOff x="13131262" y="-840224"/>
                <a:chExt cx="117059" cy="79683"/>
              </a:xfrm>
            </p:grpSpPr>
            <p:sp>
              <p:nvSpPr>
                <p:cNvPr id="206" name="Freeform: Shape 205"/>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728709" y="345147"/>
            <a:ext cx="406400" cy="406400"/>
          </a:xfrm>
          <a:prstGeom prst="rect">
            <a:avLst/>
          </a:prstGeom>
        </p:spPr>
      </p:pic>
      <p:pic>
        <p:nvPicPr>
          <p:cNvPr id="3" name="Picture 2"/>
          <p:cNvPicPr>
            <a:picLocks noChangeAspect="1"/>
          </p:cNvPicPr>
          <p:nvPr/>
        </p:nvPicPr>
        <p:blipFill>
          <a:blip r:embed="rId9"/>
          <a:stretch>
            <a:fillRect/>
          </a:stretch>
        </p:blipFill>
        <p:spPr>
          <a:xfrm>
            <a:off x="2588063" y="523759"/>
            <a:ext cx="7547502" cy="32799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14:bounceEnd="40000">
                                          <p:cBhvr additive="base">
                                            <p:cTn id="13"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0"/>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14:presetBounceEnd="40000">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14:bounceEnd="40000">
                                          <p:cBhvr additive="base">
                                            <p:cTn id="1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4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40000">
                                          <p:cBhvr additive="base">
                                            <p:cTn id="2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8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456"/>
                                            </p:tgtEl>
                                            <p:attrNameLst>
                                              <p:attrName>style.visibility</p:attrName>
                                            </p:attrNameLst>
                                          </p:cBhvr>
                                          <p:to>
                                            <p:strVal val="visible"/>
                                          </p:to>
                                        </p:set>
                                        <p:anim calcmode="lin" valueType="num" p14:bounceEnd="40000">
                                          <p:cBhvr additive="base">
                                            <p:cTn id="2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56"/>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14:bounceEnd="40000">
                                          <p:cBhvr additive="base">
                                            <p:cTn id="2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3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14:bounceEnd="40000">
                                          <p:cBhvr additive="base">
                                            <p:cTn id="3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37"/>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40000">
                                          <p:cBhvr additive="base">
                                            <p:cTn id="3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42"/>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14:bounceEnd="40000">
                                          <p:cBhvr additive="base">
                                            <p:cTn id="4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43"/>
                                            </p:tgtEl>
                                            <p:attrNameLst>
                                              <p:attrName>ppt_y</p:attrName>
                                            </p:attrNameLst>
                                          </p:cBhvr>
                                          <p:tavLst>
                                            <p:tav tm="0">
                                              <p:val>
                                                <p:strVal val="0-#ppt_h/2"/>
                                              </p:val>
                                            </p:tav>
                                            <p:tav tm="100000">
                                              <p:val>
                                                <p:strVal val="#ppt_y"/>
                                              </p:val>
                                            </p:tav>
                                          </p:tavLst>
                                        </p:anim>
                                      </p:childTnLst>
                                    </p:cTn>
                                  </p:par>
                                  <p:par>
                                    <p:cTn id="43" presetID="8" presetClass="emph" presetSubtype="0" repeatCount="indefinite" autoRev="1" fill="hold" nodeType="withEffect">
                                      <p:stCondLst>
                                        <p:cond delay="750"/>
                                      </p:stCondLst>
                                      <p:childTnLst>
                                        <p:animRot by="-600000">
                                          <p:cBhvr>
                                            <p:cTn id="44" dur="2000" fill="hold"/>
                                            <p:tgtEl>
                                              <p:spTgt spid="29"/>
                                            </p:tgtEl>
                                            <p:attrNameLst>
                                              <p:attrName>r</p:attrName>
                                            </p:attrNameLst>
                                          </p:cBhvr>
                                        </p:animRot>
                                      </p:childTnLst>
                                    </p:cTn>
                                  </p:par>
                                  <p:par>
                                    <p:cTn id="45" presetID="8" presetClass="emph" presetSubtype="0" repeatCount="indefinite" autoRev="1" fill="hold" nodeType="withEffect">
                                      <p:stCondLst>
                                        <p:cond delay="750"/>
                                      </p:stCondLst>
                                      <p:childTnLst>
                                        <p:animRot by="-600000">
                                          <p:cBhvr>
                                            <p:cTn id="46" dur="2000" fill="hold"/>
                                            <p:tgtEl>
                                              <p:spTgt spid="33"/>
                                            </p:tgtEl>
                                            <p:attrNameLst>
                                              <p:attrName>r</p:attrName>
                                            </p:attrNameLst>
                                          </p:cBhvr>
                                        </p:animRot>
                                      </p:childTnLst>
                                    </p:cTn>
                                  </p:par>
                                  <p:par>
                                    <p:cTn id="47" presetID="8" presetClass="emph" presetSubtype="0" repeatCount="indefinite" autoRev="1" fill="hold" nodeType="withEffect">
                                      <p:stCondLst>
                                        <p:cond delay="750"/>
                                      </p:stCondLst>
                                      <p:childTnLst>
                                        <p:animRot by="-600000">
                                          <p:cBhvr>
                                            <p:cTn id="48" dur="2000" fill="hold"/>
                                            <p:tgtEl>
                                              <p:spTgt spid="37"/>
                                            </p:tgtEl>
                                            <p:attrNameLst>
                                              <p:attrName>r</p:attrName>
                                            </p:attrNameLst>
                                          </p:cBhvr>
                                        </p:animRot>
                                      </p:childTnLst>
                                    </p:cTn>
                                  </p:par>
                                  <p:par>
                                    <p:cTn id="49" presetID="8" presetClass="emph" presetSubtype="0" repeatCount="indefinite" autoRev="1" fill="hold" nodeType="withEffect">
                                      <p:stCondLst>
                                        <p:cond delay="750"/>
                                      </p:stCondLst>
                                      <p:childTnLst>
                                        <p:animRot by="-900000">
                                          <p:cBhvr>
                                            <p:cTn id="50" dur="500" fill="hold"/>
                                            <p:tgtEl>
                                              <p:spTgt spid="75"/>
                                            </p:tgtEl>
                                            <p:attrNameLst>
                                              <p:attrName>r</p:attrName>
                                            </p:attrNameLst>
                                          </p:cBhvr>
                                        </p:animRot>
                                      </p:childTnLst>
                                    </p:cTn>
                                  </p:par>
                                  <p:par>
                                    <p:cTn id="51" presetID="8" presetClass="emph" presetSubtype="0" repeatCount="indefinite" autoRev="1" fill="hold" nodeType="withEffect">
                                      <p:stCondLst>
                                        <p:cond delay="750"/>
                                      </p:stCondLst>
                                      <p:childTnLst>
                                        <p:animRot by="900000">
                                          <p:cBhvr>
                                            <p:cTn id="52" dur="500" fill="hold"/>
                                            <p:tgtEl>
                                              <p:spTgt spid="85"/>
                                            </p:tgtEl>
                                            <p:attrNameLst>
                                              <p:attrName>r</p:attrName>
                                            </p:attrNameLst>
                                          </p:cBhvr>
                                        </p:animRot>
                                      </p:childTnLst>
                                    </p:cTn>
                                  </p:par>
                                  <p:par>
                                    <p:cTn id="53" presetID="32" presetClass="emph" presetSubtype="0" repeatCount="indefinite" fill="hold" nodeType="withEffect">
                                      <p:stCondLst>
                                        <p:cond delay="750"/>
                                      </p:stCondLst>
                                      <p:childTnLst>
                                        <p:animRot by="120000">
                                          <p:cBhvr>
                                            <p:cTn id="54" dur="150" fill="hold">
                                              <p:stCondLst>
                                                <p:cond delay="0"/>
                                              </p:stCondLst>
                                            </p:cTn>
                                            <p:tgtEl>
                                              <p:spTgt spid="456"/>
                                            </p:tgtEl>
                                            <p:attrNameLst>
                                              <p:attrName>r</p:attrName>
                                            </p:attrNameLst>
                                          </p:cBhvr>
                                        </p:animRot>
                                        <p:animRot by="-240000">
                                          <p:cBhvr>
                                            <p:cTn id="55" dur="300" fill="hold">
                                              <p:stCondLst>
                                                <p:cond delay="300"/>
                                              </p:stCondLst>
                                            </p:cTn>
                                            <p:tgtEl>
                                              <p:spTgt spid="456"/>
                                            </p:tgtEl>
                                            <p:attrNameLst>
                                              <p:attrName>r</p:attrName>
                                            </p:attrNameLst>
                                          </p:cBhvr>
                                        </p:animRot>
                                        <p:animRot by="240000">
                                          <p:cBhvr>
                                            <p:cTn id="56" dur="300" fill="hold">
                                              <p:stCondLst>
                                                <p:cond delay="600"/>
                                              </p:stCondLst>
                                            </p:cTn>
                                            <p:tgtEl>
                                              <p:spTgt spid="456"/>
                                            </p:tgtEl>
                                            <p:attrNameLst>
                                              <p:attrName>r</p:attrName>
                                            </p:attrNameLst>
                                          </p:cBhvr>
                                        </p:animRot>
                                        <p:animRot by="-240000">
                                          <p:cBhvr>
                                            <p:cTn id="57" dur="300" fill="hold">
                                              <p:stCondLst>
                                                <p:cond delay="900"/>
                                              </p:stCondLst>
                                            </p:cTn>
                                            <p:tgtEl>
                                              <p:spTgt spid="456"/>
                                            </p:tgtEl>
                                            <p:attrNameLst>
                                              <p:attrName>r</p:attrName>
                                            </p:attrNameLst>
                                          </p:cBhvr>
                                        </p:animRot>
                                        <p:animRot by="120000">
                                          <p:cBhvr>
                                            <p:cTn id="58" dur="300" fill="hold">
                                              <p:stCondLst>
                                                <p:cond delay="1200"/>
                                              </p:stCondLst>
                                            </p:cTn>
                                            <p:tgtEl>
                                              <p:spTgt spid="456"/>
                                            </p:tgtEl>
                                            <p:attrNameLst>
                                              <p:attrName>r</p:attrName>
                                            </p:attrNameLst>
                                          </p:cBhvr>
                                        </p:animRot>
                                      </p:childTnLst>
                                    </p:cTn>
                                  </p:par>
                                  <p:par>
                                    <p:cTn id="59" presetID="8" presetClass="emph" presetSubtype="0" repeatCount="indefinite" autoRev="1" fill="hold" nodeType="withEffect">
                                      <p:stCondLst>
                                        <p:cond delay="750"/>
                                      </p:stCondLst>
                                      <p:childTnLst>
                                        <p:animRot by="-600000">
                                          <p:cBhvr>
                                            <p:cTn id="60" dur="2000" fill="hold"/>
                                            <p:tgtEl>
                                              <p:spTgt spid="40"/>
                                            </p:tgtEl>
                                            <p:attrNameLst>
                                              <p:attrName>r</p:attrName>
                                            </p:attrNameLst>
                                          </p:cBhvr>
                                        </p:animRot>
                                      </p:childTnLst>
                                    </p:cTn>
                                  </p:par>
                                  <p:par>
                                    <p:cTn id="61" presetID="8" presetClass="emph" presetSubtype="0" repeatCount="indefinite" autoRev="1" fill="hold" nodeType="withEffect">
                                      <p:stCondLst>
                                        <p:cond delay="750"/>
                                      </p:stCondLst>
                                      <p:childTnLst>
                                        <p:animRot by="-600000">
                                          <p:cBhvr>
                                            <p:cTn id="62" dur="2000" fill="hold"/>
                                            <p:tgtEl>
                                              <p:spTgt spid="42"/>
                                            </p:tgtEl>
                                            <p:attrNameLst>
                                              <p:attrName>r</p:attrName>
                                            </p:attrNameLst>
                                          </p:cBhvr>
                                        </p:animRot>
                                      </p:childTnLst>
                                    </p:cTn>
                                  </p:par>
                                  <p:par>
                                    <p:cTn id="63" presetID="8" presetClass="emph" presetSubtype="0" repeatCount="indefinite" autoRev="1" fill="hold" nodeType="withEffect">
                                      <p:stCondLst>
                                        <p:cond delay="750"/>
                                      </p:stCondLst>
                                      <p:childTnLst>
                                        <p:animRot by="-600000">
                                          <p:cBhvr>
                                            <p:cTn id="64" dur="2000" fill="hold"/>
                                            <p:tgtEl>
                                              <p:spTgt spid="43"/>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barn(inVertical)">
                                          <p:cBhvr>
                                            <p:cTn id="6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0" fill="hold" display="0">
                      <p:stCondLst>
                        <p:cond delay="indefinite"/>
                      </p:stCondLst>
                      <p:endCondLst>
                        <p:cond evt="onStopAudio" delay="0">
                          <p:tgtEl>
                            <p:sldTgt/>
                          </p:tgtEl>
                        </p:cond>
                      </p:endCondLst>
                    </p:cTn>
                    <p:tgtEl>
                      <p:spTgt spid="2"/>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750" fill="hold"/>
                                            <p:tgtEl>
                                              <p:spTgt spid="40"/>
                                            </p:tgtEl>
                                            <p:attrNameLst>
                                              <p:attrName>ppt_x</p:attrName>
                                            </p:attrNameLst>
                                          </p:cBhvr>
                                          <p:tavLst>
                                            <p:tav tm="0">
                                              <p:val>
                                                <p:strVal val="#ppt_x"/>
                                              </p:val>
                                            </p:tav>
                                            <p:tav tm="100000">
                                              <p:val>
                                                <p:strVal val="#ppt_x"/>
                                              </p:val>
                                            </p:tav>
                                          </p:tavLst>
                                        </p:anim>
                                        <p:anim calcmode="lin" valueType="num">
                                          <p:cBhvr additive="base">
                                            <p:cTn id="14" dur="750" fill="hold"/>
                                            <p:tgtEl>
                                              <p:spTgt spid="40"/>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additive="base">
                                            <p:cTn id="17" dur="750" fill="hold"/>
                                            <p:tgtEl>
                                              <p:spTgt spid="75"/>
                                            </p:tgtEl>
                                            <p:attrNameLst>
                                              <p:attrName>ppt_x</p:attrName>
                                            </p:attrNameLst>
                                          </p:cBhvr>
                                          <p:tavLst>
                                            <p:tav tm="0">
                                              <p:val>
                                                <p:strVal val="#ppt_x"/>
                                              </p:val>
                                            </p:tav>
                                            <p:tav tm="100000">
                                              <p:val>
                                                <p:strVal val="#ppt_x"/>
                                              </p:val>
                                            </p:tav>
                                          </p:tavLst>
                                        </p:anim>
                                        <p:anim calcmode="lin" valueType="num">
                                          <p:cBhvr additive="base">
                                            <p:cTn id="18" dur="750" fill="hold"/>
                                            <p:tgtEl>
                                              <p:spTgt spid="7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750" fill="hold"/>
                                            <p:tgtEl>
                                              <p:spTgt spid="85"/>
                                            </p:tgtEl>
                                            <p:attrNameLst>
                                              <p:attrName>ppt_x</p:attrName>
                                            </p:attrNameLst>
                                          </p:cBhvr>
                                          <p:tavLst>
                                            <p:tav tm="0">
                                              <p:val>
                                                <p:strVal val="#ppt_x"/>
                                              </p:val>
                                            </p:tav>
                                            <p:tav tm="100000">
                                              <p:val>
                                                <p:strVal val="#ppt_x"/>
                                              </p:val>
                                            </p:tav>
                                          </p:tavLst>
                                        </p:anim>
                                        <p:anim calcmode="lin" valueType="num">
                                          <p:cBhvr additive="base">
                                            <p:cTn id="22" dur="750" fill="hold"/>
                                            <p:tgtEl>
                                              <p:spTgt spid="8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56"/>
                                            </p:tgtEl>
                                            <p:attrNameLst>
                                              <p:attrName>style.visibility</p:attrName>
                                            </p:attrNameLst>
                                          </p:cBhvr>
                                          <p:to>
                                            <p:strVal val="visible"/>
                                          </p:to>
                                        </p:set>
                                        <p:anim calcmode="lin" valueType="num">
                                          <p:cBhvr additive="base">
                                            <p:cTn id="25" dur="750" fill="hold"/>
                                            <p:tgtEl>
                                              <p:spTgt spid="456"/>
                                            </p:tgtEl>
                                            <p:attrNameLst>
                                              <p:attrName>ppt_x</p:attrName>
                                            </p:attrNameLst>
                                          </p:cBhvr>
                                          <p:tavLst>
                                            <p:tav tm="0">
                                              <p:val>
                                                <p:strVal val="#ppt_x"/>
                                              </p:val>
                                            </p:tav>
                                            <p:tav tm="100000">
                                              <p:val>
                                                <p:strVal val="#ppt_x"/>
                                              </p:val>
                                            </p:tav>
                                          </p:tavLst>
                                        </p:anim>
                                        <p:anim calcmode="lin" valueType="num">
                                          <p:cBhvr additive="base">
                                            <p:cTn id="26" dur="750" fill="hold"/>
                                            <p:tgtEl>
                                              <p:spTgt spid="456"/>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750" fill="hold"/>
                                            <p:tgtEl>
                                              <p:spTgt spid="33"/>
                                            </p:tgtEl>
                                            <p:attrNameLst>
                                              <p:attrName>ppt_x</p:attrName>
                                            </p:attrNameLst>
                                          </p:cBhvr>
                                          <p:tavLst>
                                            <p:tav tm="0">
                                              <p:val>
                                                <p:strVal val="#ppt_x"/>
                                              </p:val>
                                            </p:tav>
                                            <p:tav tm="100000">
                                              <p:val>
                                                <p:strVal val="#ppt_x"/>
                                              </p:val>
                                            </p:tav>
                                          </p:tavLst>
                                        </p:anim>
                                        <p:anim calcmode="lin" valueType="num">
                                          <p:cBhvr additive="base">
                                            <p:cTn id="30" dur="750" fill="hold"/>
                                            <p:tgtEl>
                                              <p:spTgt spid="3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750" fill="hold"/>
                                            <p:tgtEl>
                                              <p:spTgt spid="37"/>
                                            </p:tgtEl>
                                            <p:attrNameLst>
                                              <p:attrName>ppt_x</p:attrName>
                                            </p:attrNameLst>
                                          </p:cBhvr>
                                          <p:tavLst>
                                            <p:tav tm="0">
                                              <p:val>
                                                <p:strVal val="#ppt_x"/>
                                              </p:val>
                                            </p:tav>
                                            <p:tav tm="100000">
                                              <p:val>
                                                <p:strVal val="#ppt_x"/>
                                              </p:val>
                                            </p:tav>
                                          </p:tavLst>
                                        </p:anim>
                                        <p:anim calcmode="lin" valueType="num">
                                          <p:cBhvr additive="base">
                                            <p:cTn id="34" dur="750" fill="hold"/>
                                            <p:tgtEl>
                                              <p:spTgt spid="37"/>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750" fill="hold"/>
                                            <p:tgtEl>
                                              <p:spTgt spid="42"/>
                                            </p:tgtEl>
                                            <p:attrNameLst>
                                              <p:attrName>ppt_x</p:attrName>
                                            </p:attrNameLst>
                                          </p:cBhvr>
                                          <p:tavLst>
                                            <p:tav tm="0">
                                              <p:val>
                                                <p:strVal val="#ppt_x"/>
                                              </p:val>
                                            </p:tav>
                                            <p:tav tm="100000">
                                              <p:val>
                                                <p:strVal val="#ppt_x"/>
                                              </p:val>
                                            </p:tav>
                                          </p:tavLst>
                                        </p:anim>
                                        <p:anim calcmode="lin" valueType="num">
                                          <p:cBhvr additive="base">
                                            <p:cTn id="38" dur="750" fill="hold"/>
                                            <p:tgtEl>
                                              <p:spTgt spid="42"/>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750" fill="hold"/>
                                            <p:tgtEl>
                                              <p:spTgt spid="43"/>
                                            </p:tgtEl>
                                            <p:attrNameLst>
                                              <p:attrName>ppt_x</p:attrName>
                                            </p:attrNameLst>
                                          </p:cBhvr>
                                          <p:tavLst>
                                            <p:tav tm="0">
                                              <p:val>
                                                <p:strVal val="#ppt_x"/>
                                              </p:val>
                                            </p:tav>
                                            <p:tav tm="100000">
                                              <p:val>
                                                <p:strVal val="#ppt_x"/>
                                              </p:val>
                                            </p:tav>
                                          </p:tavLst>
                                        </p:anim>
                                        <p:anim calcmode="lin" valueType="num">
                                          <p:cBhvr additive="base">
                                            <p:cTn id="42" dur="750" fill="hold"/>
                                            <p:tgtEl>
                                              <p:spTgt spid="43"/>
                                            </p:tgtEl>
                                            <p:attrNameLst>
                                              <p:attrName>ppt_y</p:attrName>
                                            </p:attrNameLst>
                                          </p:cBhvr>
                                          <p:tavLst>
                                            <p:tav tm="0">
                                              <p:val>
                                                <p:strVal val="0-#ppt_h/2"/>
                                              </p:val>
                                            </p:tav>
                                            <p:tav tm="100000">
                                              <p:val>
                                                <p:strVal val="#ppt_y"/>
                                              </p:val>
                                            </p:tav>
                                          </p:tavLst>
                                        </p:anim>
                                      </p:childTnLst>
                                    </p:cTn>
                                  </p:par>
                                  <p:par>
                                    <p:cTn id="43" presetID="8" presetClass="emph" presetSubtype="0" repeatCount="indefinite" autoRev="1" fill="hold" nodeType="withEffect">
                                      <p:stCondLst>
                                        <p:cond delay="750"/>
                                      </p:stCondLst>
                                      <p:childTnLst>
                                        <p:animRot by="-600000">
                                          <p:cBhvr>
                                            <p:cTn id="44" dur="2000" fill="hold"/>
                                            <p:tgtEl>
                                              <p:spTgt spid="29"/>
                                            </p:tgtEl>
                                            <p:attrNameLst>
                                              <p:attrName>r</p:attrName>
                                            </p:attrNameLst>
                                          </p:cBhvr>
                                        </p:animRot>
                                      </p:childTnLst>
                                    </p:cTn>
                                  </p:par>
                                  <p:par>
                                    <p:cTn id="45" presetID="8" presetClass="emph" presetSubtype="0" repeatCount="indefinite" autoRev="1" fill="hold" nodeType="withEffect">
                                      <p:stCondLst>
                                        <p:cond delay="750"/>
                                      </p:stCondLst>
                                      <p:childTnLst>
                                        <p:animRot by="-600000">
                                          <p:cBhvr>
                                            <p:cTn id="46" dur="2000" fill="hold"/>
                                            <p:tgtEl>
                                              <p:spTgt spid="33"/>
                                            </p:tgtEl>
                                            <p:attrNameLst>
                                              <p:attrName>r</p:attrName>
                                            </p:attrNameLst>
                                          </p:cBhvr>
                                        </p:animRot>
                                      </p:childTnLst>
                                    </p:cTn>
                                  </p:par>
                                  <p:par>
                                    <p:cTn id="47" presetID="8" presetClass="emph" presetSubtype="0" repeatCount="indefinite" autoRev="1" fill="hold" nodeType="withEffect">
                                      <p:stCondLst>
                                        <p:cond delay="750"/>
                                      </p:stCondLst>
                                      <p:childTnLst>
                                        <p:animRot by="-600000">
                                          <p:cBhvr>
                                            <p:cTn id="48" dur="2000" fill="hold"/>
                                            <p:tgtEl>
                                              <p:spTgt spid="37"/>
                                            </p:tgtEl>
                                            <p:attrNameLst>
                                              <p:attrName>r</p:attrName>
                                            </p:attrNameLst>
                                          </p:cBhvr>
                                        </p:animRot>
                                      </p:childTnLst>
                                    </p:cTn>
                                  </p:par>
                                  <p:par>
                                    <p:cTn id="49" presetID="8" presetClass="emph" presetSubtype="0" repeatCount="indefinite" autoRev="1" fill="hold" nodeType="withEffect">
                                      <p:stCondLst>
                                        <p:cond delay="750"/>
                                      </p:stCondLst>
                                      <p:childTnLst>
                                        <p:animRot by="-900000">
                                          <p:cBhvr>
                                            <p:cTn id="50" dur="500" fill="hold"/>
                                            <p:tgtEl>
                                              <p:spTgt spid="75"/>
                                            </p:tgtEl>
                                            <p:attrNameLst>
                                              <p:attrName>r</p:attrName>
                                            </p:attrNameLst>
                                          </p:cBhvr>
                                        </p:animRot>
                                      </p:childTnLst>
                                    </p:cTn>
                                  </p:par>
                                  <p:par>
                                    <p:cTn id="51" presetID="8" presetClass="emph" presetSubtype="0" repeatCount="indefinite" autoRev="1" fill="hold" nodeType="withEffect">
                                      <p:stCondLst>
                                        <p:cond delay="750"/>
                                      </p:stCondLst>
                                      <p:childTnLst>
                                        <p:animRot by="900000">
                                          <p:cBhvr>
                                            <p:cTn id="52" dur="500" fill="hold"/>
                                            <p:tgtEl>
                                              <p:spTgt spid="85"/>
                                            </p:tgtEl>
                                            <p:attrNameLst>
                                              <p:attrName>r</p:attrName>
                                            </p:attrNameLst>
                                          </p:cBhvr>
                                        </p:animRot>
                                      </p:childTnLst>
                                    </p:cTn>
                                  </p:par>
                                  <p:par>
                                    <p:cTn id="53" presetID="32" presetClass="emph" presetSubtype="0" repeatCount="indefinite" fill="hold" nodeType="withEffect">
                                      <p:stCondLst>
                                        <p:cond delay="750"/>
                                      </p:stCondLst>
                                      <p:childTnLst>
                                        <p:animRot by="120000">
                                          <p:cBhvr>
                                            <p:cTn id="54" dur="150" fill="hold">
                                              <p:stCondLst>
                                                <p:cond delay="0"/>
                                              </p:stCondLst>
                                            </p:cTn>
                                            <p:tgtEl>
                                              <p:spTgt spid="456"/>
                                            </p:tgtEl>
                                            <p:attrNameLst>
                                              <p:attrName>r</p:attrName>
                                            </p:attrNameLst>
                                          </p:cBhvr>
                                        </p:animRot>
                                        <p:animRot by="-240000">
                                          <p:cBhvr>
                                            <p:cTn id="55" dur="300" fill="hold">
                                              <p:stCondLst>
                                                <p:cond delay="300"/>
                                              </p:stCondLst>
                                            </p:cTn>
                                            <p:tgtEl>
                                              <p:spTgt spid="456"/>
                                            </p:tgtEl>
                                            <p:attrNameLst>
                                              <p:attrName>r</p:attrName>
                                            </p:attrNameLst>
                                          </p:cBhvr>
                                        </p:animRot>
                                        <p:animRot by="240000">
                                          <p:cBhvr>
                                            <p:cTn id="56" dur="300" fill="hold">
                                              <p:stCondLst>
                                                <p:cond delay="600"/>
                                              </p:stCondLst>
                                            </p:cTn>
                                            <p:tgtEl>
                                              <p:spTgt spid="456"/>
                                            </p:tgtEl>
                                            <p:attrNameLst>
                                              <p:attrName>r</p:attrName>
                                            </p:attrNameLst>
                                          </p:cBhvr>
                                        </p:animRot>
                                        <p:animRot by="-240000">
                                          <p:cBhvr>
                                            <p:cTn id="57" dur="300" fill="hold">
                                              <p:stCondLst>
                                                <p:cond delay="900"/>
                                              </p:stCondLst>
                                            </p:cTn>
                                            <p:tgtEl>
                                              <p:spTgt spid="456"/>
                                            </p:tgtEl>
                                            <p:attrNameLst>
                                              <p:attrName>r</p:attrName>
                                            </p:attrNameLst>
                                          </p:cBhvr>
                                        </p:animRot>
                                        <p:animRot by="120000">
                                          <p:cBhvr>
                                            <p:cTn id="58" dur="300" fill="hold">
                                              <p:stCondLst>
                                                <p:cond delay="1200"/>
                                              </p:stCondLst>
                                            </p:cTn>
                                            <p:tgtEl>
                                              <p:spTgt spid="456"/>
                                            </p:tgtEl>
                                            <p:attrNameLst>
                                              <p:attrName>r</p:attrName>
                                            </p:attrNameLst>
                                          </p:cBhvr>
                                        </p:animRot>
                                      </p:childTnLst>
                                    </p:cTn>
                                  </p:par>
                                  <p:par>
                                    <p:cTn id="59" presetID="8" presetClass="emph" presetSubtype="0" repeatCount="indefinite" autoRev="1" fill="hold" nodeType="withEffect">
                                      <p:stCondLst>
                                        <p:cond delay="750"/>
                                      </p:stCondLst>
                                      <p:childTnLst>
                                        <p:animRot by="-600000">
                                          <p:cBhvr>
                                            <p:cTn id="60" dur="2000" fill="hold"/>
                                            <p:tgtEl>
                                              <p:spTgt spid="40"/>
                                            </p:tgtEl>
                                            <p:attrNameLst>
                                              <p:attrName>r</p:attrName>
                                            </p:attrNameLst>
                                          </p:cBhvr>
                                        </p:animRot>
                                      </p:childTnLst>
                                    </p:cTn>
                                  </p:par>
                                  <p:par>
                                    <p:cTn id="61" presetID="8" presetClass="emph" presetSubtype="0" repeatCount="indefinite" autoRev="1" fill="hold" nodeType="withEffect">
                                      <p:stCondLst>
                                        <p:cond delay="750"/>
                                      </p:stCondLst>
                                      <p:childTnLst>
                                        <p:animRot by="-600000">
                                          <p:cBhvr>
                                            <p:cTn id="62" dur="2000" fill="hold"/>
                                            <p:tgtEl>
                                              <p:spTgt spid="42"/>
                                            </p:tgtEl>
                                            <p:attrNameLst>
                                              <p:attrName>r</p:attrName>
                                            </p:attrNameLst>
                                          </p:cBhvr>
                                        </p:animRot>
                                      </p:childTnLst>
                                    </p:cTn>
                                  </p:par>
                                  <p:par>
                                    <p:cTn id="63" presetID="8" presetClass="emph" presetSubtype="0" repeatCount="indefinite" autoRev="1" fill="hold" nodeType="withEffect">
                                      <p:stCondLst>
                                        <p:cond delay="750"/>
                                      </p:stCondLst>
                                      <p:childTnLst>
                                        <p:animRot by="-600000">
                                          <p:cBhvr>
                                            <p:cTn id="64" dur="2000" fill="hold"/>
                                            <p:tgtEl>
                                              <p:spTgt spid="43"/>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barn(inVertical)">
                                          <p:cBhvr>
                                            <p:cTn id="6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0"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p:cNvGrpSpPr/>
          <p:nvPr/>
        </p:nvGrpSpPr>
        <p:grpSpPr>
          <a:xfrm>
            <a:off x="508473" y="417440"/>
            <a:ext cx="10736470" cy="707886"/>
            <a:chOff x="1169225" y="243763"/>
            <a:chExt cx="10736470" cy="707886"/>
          </a:xfrm>
        </p:grpSpPr>
        <p:sp>
          <p:nvSpPr>
            <p:cNvPr id="3" name="TextBox 16"/>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endParaRPr lang="vi-VN" sz="3600" b="1" dirty="0">
              <a:solidFill>
                <a:srgbClr val="FF0000"/>
              </a:solidFill>
              <a:latin typeface="Cambria" panose="02040503050406030204" pitchFamily="18" charset="0"/>
              <a:ea typeface="Cambria" panose="02040503050406030204" pitchFamily="18" charset="0"/>
            </a:endParaRP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p:cNvGrpSpPr/>
          <p:nvPr/>
        </p:nvGrpSpPr>
        <p:grpSpPr>
          <a:xfrm>
            <a:off x="508473" y="417440"/>
            <a:ext cx="10736470" cy="707886"/>
            <a:chOff x="1169225" y="243763"/>
            <a:chExt cx="10736470" cy="707886"/>
          </a:xfrm>
        </p:grpSpPr>
        <p:sp>
          <p:nvSpPr>
            <p:cNvPr id="3" name="TextBox 16"/>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endParaRPr lang="vi-VN" sz="3600" b="1" dirty="0">
              <a:solidFill>
                <a:srgbClr val="FF0000"/>
              </a:solidFill>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20509"/>
          <a:stretch>
            <a:fillRect/>
          </a:stretch>
        </p:blipFill>
        <p:spPr>
          <a:xfrm>
            <a:off x="20" y="1282"/>
            <a:ext cx="12191980" cy="6856718"/>
          </a:xfrm>
          <a:prstGeom prst="rect">
            <a:avLst/>
          </a:prstGeom>
        </p:spPr>
      </p:pic>
      <p:pic>
        <p:nvPicPr>
          <p:cNvPr id="6" name="Content Placeholder 5" descr="A map of a treasure islan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b="6063"/>
          <a:stretch>
            <a:fillRect/>
          </a:stretch>
        </p:blipFill>
        <p:spPr>
          <a:xfrm>
            <a:off x="0" y="0"/>
            <a:ext cx="7305040" cy="6862100"/>
          </a:xfrm>
        </p:spPr>
      </p:pic>
      <p:pic>
        <p:nvPicPr>
          <p:cNvPr id="11" name="Picture 10"/>
          <p:cNvPicPr>
            <a:picLocks noChangeAspect="1"/>
          </p:cNvPicPr>
          <p:nvPr/>
        </p:nvPicPr>
        <p:blipFill>
          <a:blip r:embed="rId3"/>
          <a:stretch>
            <a:fillRect/>
          </a:stretch>
        </p:blipFill>
        <p:spPr>
          <a:xfrm>
            <a:off x="240825" y="1180779"/>
            <a:ext cx="2259191" cy="208155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2.59259E-6 L 0.18529 -0.07731 " pathEditMode="relative" rAng="0" ptsTypes="AA">
                                      <p:cBhvr>
                                        <p:cTn id="6" dur="2000" fill="hold"/>
                                        <p:tgtEl>
                                          <p:spTgt spid="11"/>
                                        </p:tgtEl>
                                        <p:attrNameLst>
                                          <p:attrName>ppt_x</p:attrName>
                                          <p:attrName>ppt_y</p:attrName>
                                        </p:attrNameLst>
                                      </p:cBhvr>
                                      <p:rCtr x="9258" y="-386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treasure chest with gold and skulls&#10;&#10;Description automatically generated with medium confidence"/>
          <p:cNvPicPr>
            <a:picLocks noGrp="1" noChangeAspect="1"/>
          </p:cNvPicPr>
          <p:nvPr>
            <p:ph idx="1"/>
          </p:nvPr>
        </p:nvPicPr>
        <p:blipFill rotWithShape="1">
          <a:blip r:embed="rId1">
            <a:extLst>
              <a:ext uri="{28A0092B-C50C-407E-A947-70E740481C1C}">
                <a14:useLocalDpi xmlns:a14="http://schemas.microsoft.com/office/drawing/2010/main" val="0"/>
              </a:ext>
            </a:extLst>
          </a:blip>
          <a:srcRect l="7424" r="3672" b="1"/>
          <a:stretch>
            <a:fillRect/>
          </a:stretch>
        </p:blipFill>
        <p:spPr>
          <a:xfrm>
            <a:off x="20" y="1282"/>
            <a:ext cx="12191980" cy="6856718"/>
          </a:xfrm>
          <a:prstGeom prst="rect">
            <a:avLst/>
          </a:prstGeom>
        </p:spPr>
      </p:pic>
      <p:grpSp>
        <p:nvGrpSpPr>
          <p:cNvPr id="8" name="Group 7"/>
          <p:cNvGrpSpPr/>
          <p:nvPr/>
        </p:nvGrpSpPr>
        <p:grpSpPr>
          <a:xfrm>
            <a:off x="2640268" y="-1388119"/>
            <a:ext cx="7303065" cy="7303065"/>
            <a:chOff x="2192593" y="-1292869"/>
            <a:chExt cx="7303065" cy="7303065"/>
          </a:xfrm>
        </p:grpSpPr>
        <p:pic>
          <p:nvPicPr>
            <p:cNvPr id="6"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92593" y="-1292869"/>
              <a:ext cx="7303065" cy="7303065"/>
            </a:xfrm>
            <a:prstGeom prst="rect">
              <a:avLst/>
            </a:prstGeom>
          </p:spPr>
        </p:pic>
        <p:sp>
          <p:nvSpPr>
            <p:cNvPr id="7" name="TextBox 6"/>
            <p:cNvSpPr txBox="1"/>
            <p:nvPr/>
          </p:nvSpPr>
          <p:spPr>
            <a:xfrm>
              <a:off x="3598606" y="1692217"/>
              <a:ext cx="416887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Chúc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mừng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thấy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kho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báu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2706671"/>
            <a:ext cx="3423284" cy="415132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DDE3"/>
        </a:solidFill>
        <a:effectLst/>
      </p:bgPr>
    </p:bg>
    <p:spTree>
      <p:nvGrpSpPr>
        <p:cNvPr id="1" name=""/>
        <p:cNvGrpSpPr/>
        <p:nvPr/>
      </p:nvGrpSpPr>
      <p:grpSpPr>
        <a:xfrm>
          <a:off x="0" y="0"/>
          <a:ext cx="0" cy="0"/>
          <a:chOff x="0" y="0"/>
          <a:chExt cx="0" cy="0"/>
        </a:xfrm>
      </p:grpSpPr>
      <p:grpSp>
        <p:nvGrpSpPr>
          <p:cNvPr id="2" name="Group 2"/>
          <p:cNvGrpSpPr/>
          <p:nvPr/>
        </p:nvGrpSpPr>
        <p:grpSpPr>
          <a:xfrm>
            <a:off x="2002304" y="685800"/>
            <a:ext cx="8187393" cy="4491297"/>
            <a:chOff x="0" y="0"/>
            <a:chExt cx="3234526" cy="1774339"/>
          </a:xfrm>
        </p:grpSpPr>
        <p:sp>
          <p:nvSpPr>
            <p:cNvPr id="3" name="Freeform 3"/>
            <p:cNvSpPr/>
            <p:nvPr/>
          </p:nvSpPr>
          <p:spPr>
            <a:xfrm>
              <a:off x="0" y="0"/>
              <a:ext cx="3234526" cy="1774339"/>
            </a:xfrm>
            <a:custGeom>
              <a:avLst/>
              <a:gdLst/>
              <a:ahLst/>
              <a:cxnLst/>
              <a:rect l="l" t="t" r="r" b="b"/>
              <a:pathLst>
                <a:path w="3234526" h="1774339">
                  <a:moveTo>
                    <a:pt x="50431" y="0"/>
                  </a:moveTo>
                  <a:lnTo>
                    <a:pt x="3184094" y="0"/>
                  </a:lnTo>
                  <a:cubicBezTo>
                    <a:pt x="3211947" y="0"/>
                    <a:pt x="3234526" y="22579"/>
                    <a:pt x="3234526" y="50431"/>
                  </a:cubicBezTo>
                  <a:lnTo>
                    <a:pt x="3234526" y="1723908"/>
                  </a:lnTo>
                  <a:cubicBezTo>
                    <a:pt x="3234526" y="1751761"/>
                    <a:pt x="3211947" y="1774339"/>
                    <a:pt x="3184094" y="1774339"/>
                  </a:cubicBezTo>
                  <a:lnTo>
                    <a:pt x="50431" y="1774339"/>
                  </a:lnTo>
                  <a:cubicBezTo>
                    <a:pt x="22579" y="1774339"/>
                    <a:pt x="0" y="1751761"/>
                    <a:pt x="0" y="1723908"/>
                  </a:cubicBezTo>
                  <a:lnTo>
                    <a:pt x="0" y="50431"/>
                  </a:lnTo>
                  <a:cubicBezTo>
                    <a:pt x="0" y="22579"/>
                    <a:pt x="22579" y="0"/>
                    <a:pt x="50431" y="0"/>
                  </a:cubicBezTo>
                  <a:close/>
                </a:path>
              </a:pathLst>
            </a:custGeom>
            <a:solidFill>
              <a:srgbClr val="FFFFFF"/>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3234526" cy="1812439"/>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0" y="6117429"/>
            <a:ext cx="12192000" cy="1873108"/>
            <a:chOff x="0" y="0"/>
            <a:chExt cx="4816593" cy="739993"/>
          </a:xfrm>
        </p:grpSpPr>
        <p:sp>
          <p:nvSpPr>
            <p:cNvPr id="7" name="Freeform 7"/>
            <p:cNvSpPr/>
            <p:nvPr/>
          </p:nvSpPr>
          <p:spPr>
            <a:xfrm>
              <a:off x="0" y="0"/>
              <a:ext cx="4816592" cy="739993"/>
            </a:xfrm>
            <a:custGeom>
              <a:avLst/>
              <a:gdLst/>
              <a:ahLst/>
              <a:cxnLst/>
              <a:rect l="l" t="t" r="r" b="b"/>
              <a:pathLst>
                <a:path w="4816592" h="739993">
                  <a:moveTo>
                    <a:pt x="33867" y="0"/>
                  </a:moveTo>
                  <a:lnTo>
                    <a:pt x="4782726" y="0"/>
                  </a:lnTo>
                  <a:cubicBezTo>
                    <a:pt x="4791708" y="0"/>
                    <a:pt x="4800322" y="3568"/>
                    <a:pt x="4806673" y="9919"/>
                  </a:cubicBezTo>
                  <a:cubicBezTo>
                    <a:pt x="4813024" y="16271"/>
                    <a:pt x="4816592" y="24885"/>
                    <a:pt x="4816592" y="33867"/>
                  </a:cubicBezTo>
                  <a:lnTo>
                    <a:pt x="4816592" y="706127"/>
                  </a:lnTo>
                  <a:cubicBezTo>
                    <a:pt x="4816592" y="724831"/>
                    <a:pt x="4801430" y="739993"/>
                    <a:pt x="4782726" y="739993"/>
                  </a:cubicBezTo>
                  <a:lnTo>
                    <a:pt x="33867" y="739993"/>
                  </a:lnTo>
                  <a:cubicBezTo>
                    <a:pt x="15163" y="739993"/>
                    <a:pt x="0" y="724831"/>
                    <a:pt x="0" y="706127"/>
                  </a:cubicBezTo>
                  <a:lnTo>
                    <a:pt x="0" y="33867"/>
                  </a:lnTo>
                  <a:cubicBezTo>
                    <a:pt x="0" y="15163"/>
                    <a:pt x="15163" y="0"/>
                    <a:pt x="33867" y="0"/>
                  </a:cubicBezTo>
                  <a:close/>
                </a:path>
              </a:pathLst>
            </a:custGeom>
            <a:solidFill>
              <a:srgbClr val="DC5C6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38100"/>
              <a:ext cx="4816593" cy="778093"/>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flipH="1">
            <a:off x="8605960" y="2626304"/>
            <a:ext cx="2900241" cy="3650188"/>
          </a:xfrm>
          <a:custGeom>
            <a:avLst/>
            <a:gdLst/>
            <a:ahLst/>
            <a:cxnLst/>
            <a:rect l="l" t="t" r="r" b="b"/>
            <a:pathLst>
              <a:path w="4350361" h="5475282">
                <a:moveTo>
                  <a:pt x="4350361" y="0"/>
                </a:moveTo>
                <a:lnTo>
                  <a:pt x="0" y="0"/>
                </a:lnTo>
                <a:lnTo>
                  <a:pt x="0" y="5475282"/>
                </a:lnTo>
                <a:lnTo>
                  <a:pt x="4350361" y="5475282"/>
                </a:lnTo>
                <a:lnTo>
                  <a:pt x="4350361"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rot="-557310">
            <a:off x="9795404" y="1089945"/>
            <a:ext cx="997331" cy="1189875"/>
          </a:xfrm>
          <a:custGeom>
            <a:avLst/>
            <a:gdLst/>
            <a:ahLst/>
            <a:cxnLst/>
            <a:rect l="l" t="t" r="r" b="b"/>
            <a:pathLst>
              <a:path w="1495997" h="1784812">
                <a:moveTo>
                  <a:pt x="0" y="0"/>
                </a:moveTo>
                <a:lnTo>
                  <a:pt x="1495997" y="0"/>
                </a:lnTo>
                <a:lnTo>
                  <a:pt x="1495997" y="1784812"/>
                </a:lnTo>
                <a:lnTo>
                  <a:pt x="0" y="1784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flipH="1">
            <a:off x="685801" y="3798964"/>
            <a:ext cx="3355475" cy="2373237"/>
          </a:xfrm>
          <a:custGeom>
            <a:avLst/>
            <a:gdLst/>
            <a:ahLst/>
            <a:cxnLst/>
            <a:rect l="l" t="t" r="r" b="b"/>
            <a:pathLst>
              <a:path w="5033213" h="3559855">
                <a:moveTo>
                  <a:pt x="5033213" y="0"/>
                </a:moveTo>
                <a:lnTo>
                  <a:pt x="0" y="0"/>
                </a:lnTo>
                <a:lnTo>
                  <a:pt x="0" y="3559855"/>
                </a:lnTo>
                <a:lnTo>
                  <a:pt x="5033213" y="3559855"/>
                </a:lnTo>
                <a:lnTo>
                  <a:pt x="503321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rot="435623">
            <a:off x="1142483" y="1119972"/>
            <a:ext cx="1285683" cy="998158"/>
          </a:xfrm>
          <a:custGeom>
            <a:avLst/>
            <a:gdLst/>
            <a:ahLst/>
            <a:cxnLst/>
            <a:rect l="l" t="t" r="r" b="b"/>
            <a:pathLst>
              <a:path w="1928525" h="1497237">
                <a:moveTo>
                  <a:pt x="0" y="0"/>
                </a:moveTo>
                <a:lnTo>
                  <a:pt x="1928525" y="0"/>
                </a:lnTo>
                <a:lnTo>
                  <a:pt x="1928525" y="1497236"/>
                </a:lnTo>
                <a:lnTo>
                  <a:pt x="0" y="1497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p:cNvSpPr/>
          <p:nvPr/>
        </p:nvSpPr>
        <p:spPr>
          <a:xfrm>
            <a:off x="11099321" y="-754380"/>
            <a:ext cx="1902448" cy="2048790"/>
          </a:xfrm>
          <a:custGeom>
            <a:avLst/>
            <a:gdLst/>
            <a:ahLst/>
            <a:cxnLst/>
            <a:rect l="l" t="t" r="r" b="b"/>
            <a:pathLst>
              <a:path w="2853672" h="3073185">
                <a:moveTo>
                  <a:pt x="0" y="0"/>
                </a:moveTo>
                <a:lnTo>
                  <a:pt x="2853672" y="0"/>
                </a:lnTo>
                <a:lnTo>
                  <a:pt x="2853672" y="3073185"/>
                </a:lnTo>
                <a:lnTo>
                  <a:pt x="0" y="3073185"/>
                </a:lnTo>
                <a:lnTo>
                  <a:pt x="0" y="0"/>
                </a:lnTo>
                <a:close/>
              </a:path>
            </a:pathLst>
          </a:custGeom>
          <a:blipFill>
            <a:blip r:embed="rId9">
              <a:extLst>
                <a:ext uri="{96DAC541-7B7A-43D3-8B79-37D633B846F1}">
                  <asvg:svgBlip xmlns:asvg="http://schemas.microsoft.com/office/drawing/2016/SVG/main" r:embed="rId10"/>
                </a:ext>
              </a:extLst>
            </a:blip>
            <a:stretch>
              <a:fillRect l="-201884" t="-35465" r="-335790" b="-529166"/>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p:nvPr/>
        </p:nvSpPr>
        <p:spPr>
          <a:xfrm>
            <a:off x="-809769" y="2124210"/>
            <a:ext cx="1619537" cy="1744117"/>
          </a:xfrm>
          <a:custGeom>
            <a:avLst/>
            <a:gdLst/>
            <a:ahLst/>
            <a:cxnLst/>
            <a:rect l="l" t="t" r="r" b="b"/>
            <a:pathLst>
              <a:path w="2429306" h="2616176">
                <a:moveTo>
                  <a:pt x="0" y="0"/>
                </a:moveTo>
                <a:lnTo>
                  <a:pt x="2429306" y="0"/>
                </a:lnTo>
                <a:lnTo>
                  <a:pt x="2429306" y="2616175"/>
                </a:lnTo>
                <a:lnTo>
                  <a:pt x="0" y="2616175"/>
                </a:lnTo>
                <a:lnTo>
                  <a:pt x="0" y="0"/>
                </a:lnTo>
                <a:close/>
              </a:path>
            </a:pathLst>
          </a:custGeom>
          <a:blipFill>
            <a:blip r:embed="rId9">
              <a:extLst>
                <a:ext uri="{96DAC541-7B7A-43D3-8B79-37D633B846F1}">
                  <asvg:svgBlip xmlns:asvg="http://schemas.microsoft.com/office/drawing/2016/SVG/main" r:embed="rId10"/>
                </a:ext>
              </a:extLst>
            </a:blip>
            <a:stretch>
              <a:fillRect l="-201884" t="-35465" r="-335790" b="-529166"/>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blue and orange text&#10;&#10;AI-generated content may be incorrect."/>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0548" y="1853556"/>
            <a:ext cx="8254699" cy="2853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p:cNvGrpSpPr/>
          <p:nvPr/>
        </p:nvGrpSpPr>
        <p:grpSpPr>
          <a:xfrm rot="21313856">
            <a:off x="-113286" y="2563181"/>
            <a:ext cx="3887344" cy="3887342"/>
            <a:chOff x="2134403" y="1322488"/>
            <a:chExt cx="4691730" cy="4691730"/>
          </a:xfrm>
        </p:grpSpPr>
        <p:grpSp>
          <p:nvGrpSpPr>
            <p:cNvPr id="361" name="Group 360"/>
            <p:cNvGrpSpPr/>
            <p:nvPr/>
          </p:nvGrpSpPr>
          <p:grpSpPr>
            <a:xfrm rot="17944252" flipV="1">
              <a:off x="3065919" y="2077983"/>
              <a:ext cx="880564" cy="2056345"/>
              <a:chOff x="3810000" y="3100647"/>
              <a:chExt cx="880564" cy="2056345"/>
            </a:xfrm>
          </p:grpSpPr>
          <p:sp>
            <p:nvSpPr>
              <p:cNvPr id="363" name="Freeform: Shape 362"/>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p:cNvGrpSpPr/>
              <p:nvPr/>
            </p:nvGrpSpPr>
            <p:grpSpPr>
              <a:xfrm>
                <a:off x="3810000" y="4307544"/>
                <a:ext cx="880564" cy="849448"/>
                <a:chOff x="4757962" y="590549"/>
                <a:chExt cx="99726" cy="96202"/>
              </a:xfrm>
            </p:grpSpPr>
            <p:grpSp>
              <p:nvGrpSpPr>
                <p:cNvPr id="365" name="Graphic 3"/>
                <p:cNvGrpSpPr/>
                <p:nvPr/>
              </p:nvGrpSpPr>
              <p:grpSpPr>
                <a:xfrm>
                  <a:off x="4757962" y="590549"/>
                  <a:ext cx="99726" cy="96202"/>
                  <a:chOff x="4757962" y="590549"/>
                  <a:chExt cx="99726" cy="96202"/>
                </a:xfrm>
              </p:grpSpPr>
              <p:sp>
                <p:nvSpPr>
                  <p:cNvPr id="368" name="Freeform: Shape 367"/>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p:cNvGrpSpPr/>
          <p:nvPr/>
        </p:nvGrpSpPr>
        <p:grpSpPr>
          <a:xfrm>
            <a:off x="-4416090" y="-3579645"/>
            <a:ext cx="18741690" cy="18741690"/>
            <a:chOff x="-4416090" y="-3579645"/>
            <a:chExt cx="18741690" cy="18741690"/>
          </a:xfrm>
        </p:grpSpPr>
        <p:grpSp>
          <p:nvGrpSpPr>
            <p:cNvPr id="2" name="Group 1"/>
            <p:cNvGrpSpPr/>
            <p:nvPr/>
          </p:nvGrpSpPr>
          <p:grpSpPr>
            <a:xfrm>
              <a:off x="5129626" y="344758"/>
              <a:ext cx="6383691" cy="5265106"/>
              <a:chOff x="5129626" y="344758"/>
              <a:chExt cx="6383691" cy="5265106"/>
            </a:xfrm>
          </p:grpSpPr>
          <p:sp>
            <p:nvSpPr>
              <p:cNvPr id="4" name="Graphic 2"/>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p:cNvSpPr txBox="1"/>
              <p:nvPr/>
            </p:nvSpPr>
            <p:spPr>
              <a:xfrm>
                <a:off x="5976692" y="910901"/>
                <a:ext cx="4688661" cy="30162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sp>
          <p:nvSpPr>
            <p:cNvPr id="3" name="Oval 2"/>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p:cNvGrpSpPr/>
          <p:nvPr/>
        </p:nvGrpSpPr>
        <p:grpSpPr>
          <a:xfrm rot="21399583">
            <a:off x="2545517" y="2626765"/>
            <a:ext cx="3787267" cy="3787265"/>
            <a:chOff x="5716056" y="1382881"/>
            <a:chExt cx="4570944" cy="4570944"/>
          </a:xfrm>
        </p:grpSpPr>
        <p:grpSp>
          <p:nvGrpSpPr>
            <p:cNvPr id="351" name="Group 350"/>
            <p:cNvGrpSpPr/>
            <p:nvPr/>
          </p:nvGrpSpPr>
          <p:grpSpPr>
            <a:xfrm rot="3655748" flipH="1" flipV="1">
              <a:off x="8574365" y="1986847"/>
              <a:ext cx="880564" cy="2056345"/>
              <a:chOff x="3810000" y="3100647"/>
              <a:chExt cx="880564" cy="2056345"/>
            </a:xfrm>
          </p:grpSpPr>
          <p:sp>
            <p:nvSpPr>
              <p:cNvPr id="353" name="Freeform: Shape 352"/>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p:cNvGrpSpPr/>
              <p:nvPr/>
            </p:nvGrpSpPr>
            <p:grpSpPr>
              <a:xfrm>
                <a:off x="3810000" y="4307544"/>
                <a:ext cx="880564" cy="849448"/>
                <a:chOff x="4757962" y="590549"/>
                <a:chExt cx="99726" cy="96202"/>
              </a:xfrm>
            </p:grpSpPr>
            <p:grpSp>
              <p:nvGrpSpPr>
                <p:cNvPr id="355" name="Graphic 3"/>
                <p:cNvGrpSpPr/>
                <p:nvPr/>
              </p:nvGrpSpPr>
              <p:grpSpPr>
                <a:xfrm>
                  <a:off x="4757962" y="590549"/>
                  <a:ext cx="99726" cy="96202"/>
                  <a:chOff x="4757962" y="590549"/>
                  <a:chExt cx="99726" cy="96202"/>
                </a:xfrm>
              </p:grpSpPr>
              <p:sp>
                <p:nvSpPr>
                  <p:cNvPr id="358" name="Freeform: Shape 357"/>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p:cNvGrpSpPr/>
          <p:nvPr/>
        </p:nvGrpSpPr>
        <p:grpSpPr>
          <a:xfrm>
            <a:off x="1231599" y="1618486"/>
            <a:ext cx="3774243" cy="5101242"/>
            <a:chOff x="4594696" y="3400942"/>
            <a:chExt cx="2412811" cy="3261140"/>
          </a:xfrm>
        </p:grpSpPr>
        <p:grpSp>
          <p:nvGrpSpPr>
            <p:cNvPr id="371" name="Group 370"/>
            <p:cNvGrpSpPr/>
            <p:nvPr/>
          </p:nvGrpSpPr>
          <p:grpSpPr>
            <a:xfrm>
              <a:off x="4594696" y="3400942"/>
              <a:ext cx="2412811" cy="3261140"/>
              <a:chOff x="3954571" y="152400"/>
              <a:chExt cx="4555225" cy="6156815"/>
            </a:xfrm>
          </p:grpSpPr>
          <p:sp>
            <p:nvSpPr>
              <p:cNvPr id="379" name="Freeform: Shape 378"/>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p:cNvGrpSpPr/>
              <p:nvPr/>
            </p:nvGrpSpPr>
            <p:grpSpPr>
              <a:xfrm>
                <a:off x="3954571" y="152400"/>
                <a:ext cx="4555225" cy="6156815"/>
                <a:chOff x="3954571" y="152400"/>
                <a:chExt cx="4555225" cy="6156815"/>
              </a:xfrm>
            </p:grpSpPr>
            <p:grpSp>
              <p:nvGrpSpPr>
                <p:cNvPr id="382" name="Graphic 3"/>
                <p:cNvGrpSpPr/>
                <p:nvPr/>
              </p:nvGrpSpPr>
              <p:grpSpPr>
                <a:xfrm>
                  <a:off x="5080093" y="152400"/>
                  <a:ext cx="1440279" cy="1228654"/>
                  <a:chOff x="4901803" y="119969"/>
                  <a:chExt cx="163115" cy="139148"/>
                </a:xfrm>
              </p:grpSpPr>
              <p:grpSp>
                <p:nvGrpSpPr>
                  <p:cNvPr id="415" name="Graphic 3"/>
                  <p:cNvGrpSpPr/>
                  <p:nvPr/>
                </p:nvGrpSpPr>
                <p:grpSpPr>
                  <a:xfrm>
                    <a:off x="4901803" y="135254"/>
                    <a:ext cx="132159" cy="71437"/>
                    <a:chOff x="4901803" y="135254"/>
                    <a:chExt cx="132159" cy="71437"/>
                  </a:xfrm>
                </p:grpSpPr>
                <p:sp>
                  <p:nvSpPr>
                    <p:cNvPr id="419" name="Freeform: Shape 418"/>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p:cNvGrpSpPr/>
                <p:nvPr/>
              </p:nvGrpSpPr>
              <p:grpSpPr>
                <a:xfrm>
                  <a:off x="4783622" y="5510230"/>
                  <a:ext cx="1187498" cy="798985"/>
                  <a:chOff x="4868227" y="726756"/>
                  <a:chExt cx="134487" cy="90487"/>
                </a:xfrm>
              </p:grpSpPr>
              <p:grpSp>
                <p:nvGrpSpPr>
                  <p:cNvPr id="410" name="Graphic 3"/>
                  <p:cNvGrpSpPr/>
                  <p:nvPr/>
                </p:nvGrpSpPr>
                <p:grpSpPr>
                  <a:xfrm>
                    <a:off x="4868227" y="726756"/>
                    <a:ext cx="134487" cy="90487"/>
                    <a:chOff x="4868227" y="726756"/>
                    <a:chExt cx="134487" cy="90487"/>
                  </a:xfrm>
                </p:grpSpPr>
                <p:sp>
                  <p:nvSpPr>
                    <p:cNvPr id="413" name="Freeform: Shape 412"/>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p:cNvGrpSpPr/>
                <p:nvPr/>
              </p:nvGrpSpPr>
              <p:grpSpPr>
                <a:xfrm>
                  <a:off x="6826934" y="5463979"/>
                  <a:ext cx="1355115" cy="727499"/>
                  <a:chOff x="5099637" y="721518"/>
                  <a:chExt cx="153470" cy="82391"/>
                </a:xfrm>
              </p:grpSpPr>
              <p:grpSp>
                <p:nvGrpSpPr>
                  <p:cNvPr id="405" name="Graphic 3"/>
                  <p:cNvGrpSpPr/>
                  <p:nvPr/>
                </p:nvGrpSpPr>
                <p:grpSpPr>
                  <a:xfrm>
                    <a:off x="5099637" y="721518"/>
                    <a:ext cx="153470" cy="82391"/>
                    <a:chOff x="5099637" y="721518"/>
                    <a:chExt cx="153470" cy="82391"/>
                  </a:xfrm>
                </p:grpSpPr>
                <p:sp>
                  <p:nvSpPr>
                    <p:cNvPr id="408" name="Freeform: Shape 407"/>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p:cNvGrpSpPr/>
                <p:nvPr/>
              </p:nvGrpSpPr>
              <p:grpSpPr>
                <a:xfrm>
                  <a:off x="3954571" y="977018"/>
                  <a:ext cx="4555225" cy="3666943"/>
                  <a:chOff x="4774335" y="213359"/>
                  <a:chExt cx="515890" cy="415290"/>
                </a:xfrm>
              </p:grpSpPr>
              <p:grpSp>
                <p:nvGrpSpPr>
                  <p:cNvPr id="386" name="Graphic 3"/>
                  <p:cNvGrpSpPr/>
                  <p:nvPr/>
                </p:nvGrpSpPr>
                <p:grpSpPr>
                  <a:xfrm>
                    <a:off x="4774335" y="213359"/>
                    <a:ext cx="515890" cy="415290"/>
                    <a:chOff x="4774335" y="213359"/>
                    <a:chExt cx="515890" cy="415290"/>
                  </a:xfrm>
                </p:grpSpPr>
                <p:sp>
                  <p:nvSpPr>
                    <p:cNvPr id="403" name="Freeform: Shape 402"/>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p:cNvGrpSpPr/>
            <p:nvPr/>
          </p:nvGrpSpPr>
          <p:grpSpPr>
            <a:xfrm rot="20223954">
              <a:off x="5728008" y="4964416"/>
              <a:ext cx="462890" cy="475249"/>
              <a:chOff x="13474835" y="-944466"/>
              <a:chExt cx="125555" cy="88582"/>
            </a:xfrm>
          </p:grpSpPr>
          <p:grpSp>
            <p:nvGrpSpPr>
              <p:cNvPr id="374" name="Graphic 23"/>
              <p:cNvGrpSpPr/>
              <p:nvPr/>
            </p:nvGrpSpPr>
            <p:grpSpPr>
              <a:xfrm>
                <a:off x="13479520" y="-939703"/>
                <a:ext cx="117059" cy="79683"/>
                <a:chOff x="13131262" y="-840224"/>
                <a:chExt cx="117059" cy="79683"/>
              </a:xfrm>
            </p:grpSpPr>
            <p:sp>
              <p:nvSpPr>
                <p:cNvPr id="376" name="Freeform: Shape 375"/>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8" name="tải xuống (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91894" y="383448"/>
            <a:ext cx="406400" cy="406400"/>
          </a:xfrm>
          <a:prstGeom prst="rect">
            <a:avLst/>
          </a:prstGeom>
        </p:spPr>
      </p:pic>
      <p:pic>
        <p:nvPicPr>
          <p:cNvPr id="10" name="Picture 9" descr="A white underwear on a black background&#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32150">
            <a:off x="2489812" y="4097363"/>
            <a:ext cx="1843319" cy="70599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par>
                                <p:cTn id="21" presetID="1" presetClass="mediacall" presetSubtype="0" fill="hold" nodeType="withEffect">
                                  <p:stCondLst>
                                    <p:cond delay="100"/>
                                  </p:stCondLst>
                                  <p:childTnLst>
                                    <p:cmd type="call" cmd="playFrom(0.0)">
                                      <p:cBhvr>
                                        <p:cTn id="22" dur="111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5079" r="1888"/>
          <a:stretch>
            <a:fillRect/>
          </a:stretch>
        </p:blipFill>
        <p:spPr>
          <a:xfrm>
            <a:off x="0" y="-18327"/>
            <a:ext cx="12192000" cy="7028727"/>
          </a:xfrm>
          <a:prstGeom prst="rect">
            <a:avLst/>
          </a:prstGeom>
        </p:spPr>
      </p:pic>
      <p:grpSp>
        <p:nvGrpSpPr>
          <p:cNvPr id="47" name="1"/>
          <p:cNvGrpSpPr/>
          <p:nvPr/>
        </p:nvGrpSpPr>
        <p:grpSpPr>
          <a:xfrm>
            <a:off x="492673" y="2097132"/>
            <a:ext cx="5257800" cy="1226839"/>
            <a:chOff x="492673" y="2097132"/>
            <a:chExt cx="5257800" cy="1226839"/>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p:cNvSpPr txBox="1"/>
            <p:nvPr/>
          </p:nvSpPr>
          <p:spPr>
            <a:xfrm>
              <a:off x="1492482" y="2438932"/>
              <a:ext cx="124874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Thời</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gian</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p:cNvGrpSpPr/>
          <p:nvPr/>
        </p:nvGrpSpPr>
        <p:grpSpPr>
          <a:xfrm>
            <a:off x="492673" y="3481715"/>
            <a:ext cx="5257800" cy="1226839"/>
            <a:chOff x="492673" y="3481715"/>
            <a:chExt cx="5257800" cy="1226839"/>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p:cNvSpPr txBox="1"/>
            <p:nvPr/>
          </p:nvSpPr>
          <p:spPr>
            <a:xfrm>
              <a:off x="1527979" y="3835142"/>
              <a:ext cx="1223092"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Chiều</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dài</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p:cNvGrpSpPr/>
          <p:nvPr/>
        </p:nvGrpSpPr>
        <p:grpSpPr>
          <a:xfrm>
            <a:off x="6271402" y="2125382"/>
            <a:ext cx="5257800" cy="1226839"/>
            <a:chOff x="6271402" y="2125382"/>
            <a:chExt cx="5257800" cy="1226839"/>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p:cNvSpPr txBox="1"/>
            <p:nvPr/>
          </p:nvSpPr>
          <p:spPr>
            <a:xfrm>
              <a:off x="7417003" y="2467168"/>
              <a:ext cx="487313"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dirty="0" err="1">
                  <a:solidFill>
                    <a:srgbClr val="793307"/>
                  </a:solidFill>
                  <a:latin typeface="Cambria" panose="02040503050406030204" pitchFamily="18" charset="0"/>
                  <a:ea typeface="Cambria" panose="02040503050406030204" pitchFamily="18" charset="0"/>
                  <a:cs typeface="Mali" panose="00000500000000000000" pitchFamily="2" charset="-34"/>
                </a:rPr>
                <a:t>Góc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p:cNvGrpSpPr/>
          <p:nvPr/>
        </p:nvGrpSpPr>
        <p:grpSpPr>
          <a:xfrm>
            <a:off x="6271402" y="3509965"/>
            <a:ext cx="5257800" cy="1226839"/>
            <a:chOff x="6271402" y="3509965"/>
            <a:chExt cx="5257800" cy="1226839"/>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p:cNvSpPr txBox="1"/>
            <p:nvPr/>
          </p:nvSpPr>
          <p:spPr>
            <a:xfrm>
              <a:off x="7396950" y="3910468"/>
              <a:ext cx="146052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Khối</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lượng</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p:cNvGrpSpPr/>
          <p:nvPr/>
        </p:nvGrpSpPr>
        <p:grpSpPr>
          <a:xfrm>
            <a:off x="304800" y="152400"/>
            <a:ext cx="11412275" cy="1752600"/>
            <a:chOff x="304800" y="152400"/>
            <a:chExt cx="11412275" cy="175260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p:cNvSpPr txBox="1"/>
            <p:nvPr/>
          </p:nvSpPr>
          <p:spPr>
            <a:xfrm>
              <a:off x="1492481" y="317459"/>
              <a:ext cx="9384625"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Giây là đơn vị đo?</a:t>
              </a:r>
              <a:endParaRPr kumimoji="0" lang="en-US" sz="6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1868" t="14042" r="25275" b="17582"/>
          <a:stretch>
            <a:fillRect/>
          </a:stretch>
        </p:blipFill>
        <p:spPr>
          <a:xfrm>
            <a:off x="0" y="4795257"/>
            <a:ext cx="2009504" cy="1803402"/>
          </a:xfrm>
          <a:prstGeom prst="rect">
            <a:avLst/>
          </a:prstGeom>
        </p:spPr>
      </p:pic>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37500" t="27347" r="36250" b="27806"/>
          <a:stretch>
            <a:fillRect/>
          </a:stretch>
        </p:blipFill>
        <p:spPr>
          <a:xfrm>
            <a:off x="4042422" y="4888662"/>
            <a:ext cx="1704040" cy="1663467"/>
          </a:xfrm>
          <a:prstGeom prst="rect">
            <a:avLst/>
          </a:prstGeom>
        </p:spPr>
      </p:pic>
      <p:pic>
        <p:nvPicPr>
          <p:cNvPr id="54" name="Picture 53"/>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492673" y="3538429"/>
            <a:ext cx="953444" cy="930037"/>
          </a:xfrm>
          <a:prstGeom prst="rect">
            <a:avLst/>
          </a:prstGeom>
        </p:spPr>
      </p:pic>
      <p:pic>
        <p:nvPicPr>
          <p:cNvPr id="55" name="Picture 54"/>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6309488" y="2172241"/>
            <a:ext cx="953444" cy="930037"/>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6309488" y="3568418"/>
            <a:ext cx="953444" cy="930037"/>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76106" r="79720"/>
          <a:stretch>
            <a:fillRect/>
          </a:stretch>
        </p:blipFill>
        <p:spPr>
          <a:xfrm>
            <a:off x="610630" y="2104057"/>
            <a:ext cx="953444" cy="930037"/>
          </a:xfrm>
          <a:prstGeom prst="rect">
            <a:avLst/>
          </a:prstGeom>
        </p:spPr>
      </p:pic>
      <p:pic>
        <p:nvPicPr>
          <p:cNvPr id="56" name="Picture 55"/>
          <p:cNvPicPr>
            <a:picLocks noChangeAspect="1"/>
          </p:cNvPicPr>
          <p:nvPr/>
        </p:nvPicPr>
        <p:blipFill rotWithShape="1">
          <a:blip r:embed="rId9">
            <a:extLst>
              <a:ext uri="{28A0092B-C50C-407E-A947-70E740481C1C}">
                <a14:useLocalDpi xmlns:a14="http://schemas.microsoft.com/office/drawing/2010/main" val="0"/>
              </a:ext>
            </a:extLst>
          </a:blip>
          <a:srcRect l="36875" t="25556" r="39375" b="28424"/>
          <a:stretch>
            <a:fillRect/>
          </a:stretch>
        </p:blipFill>
        <p:spPr>
          <a:xfrm>
            <a:off x="3810000" y="4660408"/>
            <a:ext cx="1798604" cy="1960404"/>
          </a:xfrm>
          <a:prstGeom prst="rect">
            <a:avLst/>
          </a:prstGeom>
        </p:spPr>
      </p:pic>
      <p:pic>
        <p:nvPicPr>
          <p:cNvPr id="57" name="Picture 56"/>
          <p:cNvPicPr>
            <a:picLocks noChangeAspect="1"/>
          </p:cNvPicPr>
          <p:nvPr/>
        </p:nvPicPr>
        <p:blipFill rotWithShape="1">
          <a:blip r:embed="rId6">
            <a:extLst>
              <a:ext uri="{28A0092B-C50C-407E-A947-70E740481C1C}">
                <a14:useLocalDpi xmlns:a14="http://schemas.microsoft.com/office/drawing/2010/main" val="0"/>
              </a:ext>
            </a:extLst>
          </a:blip>
          <a:srcRect l="31868" t="14042" r="25275" b="17582"/>
          <a:stretch>
            <a:fillRect/>
          </a:stretch>
        </p:blipFill>
        <p:spPr>
          <a:xfrm>
            <a:off x="3810000" y="4790445"/>
            <a:ext cx="2009504" cy="1803402"/>
          </a:xfrm>
          <a:prstGeom prst="rect">
            <a:avLst/>
          </a:prstGeom>
        </p:spPr>
      </p:pic>
      <p:pic>
        <p:nvPicPr>
          <p:cNvPr id="2" name="Tieng-ting-www_nhacchuongvui_co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407430" y="-726704"/>
            <a:ext cx="406400" cy="406400"/>
          </a:xfrm>
          <a:prstGeom prst="rect">
            <a:avLst/>
          </a:prstGeom>
        </p:spPr>
      </p:pic>
      <p:pic>
        <p:nvPicPr>
          <p:cNvPr id="4"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8075613" y="-658813"/>
            <a:ext cx="406400" cy="406400"/>
          </a:xfrm>
          <a:prstGeom prst="rect">
            <a:avLst/>
          </a:prstGeom>
        </p:spPr>
      </p:pic>
      <p:pic>
        <p:nvPicPr>
          <p:cNvPr id="7"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8963901" y="-628093"/>
            <a:ext cx="406400" cy="406400"/>
          </a:xfrm>
          <a:prstGeom prst="rect">
            <a:avLst/>
          </a:prstGeom>
        </p:spPr>
      </p:pic>
      <p:pic>
        <p:nvPicPr>
          <p:cNvPr id="8"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9852189" y="-597373"/>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5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5079" r="1888"/>
          <a:stretch>
            <a:fillRect/>
          </a:stretch>
        </p:blipFill>
        <p:spPr>
          <a:xfrm>
            <a:off x="0" y="-18327"/>
            <a:ext cx="12192000" cy="7028727"/>
          </a:xfrm>
          <a:prstGeom prst="rect">
            <a:avLst/>
          </a:prstGeom>
        </p:spPr>
      </p:pic>
      <p:grpSp>
        <p:nvGrpSpPr>
          <p:cNvPr id="47" name="1"/>
          <p:cNvGrpSpPr/>
          <p:nvPr/>
        </p:nvGrpSpPr>
        <p:grpSpPr>
          <a:xfrm>
            <a:off x="492673" y="2097132"/>
            <a:ext cx="5257800" cy="1226839"/>
            <a:chOff x="492673" y="2097132"/>
            <a:chExt cx="5257800" cy="1226839"/>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p:cNvSpPr txBox="1"/>
            <p:nvPr/>
          </p:nvSpPr>
          <p:spPr>
            <a:xfrm>
              <a:off x="1492482" y="2438932"/>
              <a:ext cx="851195"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120</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p:cNvGrpSpPr/>
          <p:nvPr/>
        </p:nvGrpSpPr>
        <p:grpSpPr>
          <a:xfrm>
            <a:off x="492673" y="3481715"/>
            <a:ext cx="5257800" cy="1226839"/>
            <a:chOff x="492673" y="3481715"/>
            <a:chExt cx="5257800" cy="1226839"/>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p:cNvSpPr txBox="1"/>
            <p:nvPr/>
          </p:nvSpPr>
          <p:spPr>
            <a:xfrm>
              <a:off x="1527979" y="3835142"/>
              <a:ext cx="56746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30</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p:cNvGrpSpPr/>
          <p:nvPr/>
        </p:nvGrpSpPr>
        <p:grpSpPr>
          <a:xfrm>
            <a:off x="6271402" y="2125382"/>
            <a:ext cx="5257800" cy="1226839"/>
            <a:chOff x="6271402" y="2125382"/>
            <a:chExt cx="5257800" cy="1226839"/>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p:cNvSpPr txBox="1"/>
            <p:nvPr/>
          </p:nvSpPr>
          <p:spPr>
            <a:xfrm>
              <a:off x="7417003" y="2467168"/>
              <a:ext cx="56746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60</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p:cNvGrpSpPr/>
          <p:nvPr/>
        </p:nvGrpSpPr>
        <p:grpSpPr>
          <a:xfrm>
            <a:off x="6271402" y="3509965"/>
            <a:ext cx="5257800" cy="1226839"/>
            <a:chOff x="6271402" y="3509965"/>
            <a:chExt cx="5257800" cy="1226839"/>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p:cNvSpPr txBox="1"/>
            <p:nvPr/>
          </p:nvSpPr>
          <p:spPr>
            <a:xfrm>
              <a:off x="7396950" y="3910468"/>
              <a:ext cx="851195"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100</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p:cNvGrpSpPr/>
          <p:nvPr/>
        </p:nvGrpSpPr>
        <p:grpSpPr>
          <a:xfrm>
            <a:off x="304800" y="152400"/>
            <a:ext cx="11412275" cy="1752600"/>
            <a:chOff x="304800" y="152400"/>
            <a:chExt cx="11412275" cy="175260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p:cNvSpPr txBox="1"/>
            <p:nvPr/>
          </p:nvSpPr>
          <p:spPr>
            <a:xfrm>
              <a:off x="1492481" y="317459"/>
              <a:ext cx="8895527"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Một phút bằng … giây?</a:t>
              </a:r>
              <a:endParaRPr kumimoji="0" lang="en-US" sz="6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121906" y="4887284"/>
            <a:ext cx="1583694" cy="1583694"/>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1868" t="14042" r="25275" b="17582"/>
          <a:stretch>
            <a:fillRect/>
          </a:stretch>
        </p:blipFill>
        <p:spPr>
          <a:xfrm>
            <a:off x="0" y="4795257"/>
            <a:ext cx="2009504" cy="1803402"/>
          </a:xfrm>
          <a:prstGeom prst="rect">
            <a:avLst/>
          </a:prstGeom>
        </p:spPr>
      </p:pic>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37500" t="27347" r="36250" b="27806"/>
          <a:stretch>
            <a:fillRect/>
          </a:stretch>
        </p:blipFill>
        <p:spPr>
          <a:xfrm>
            <a:off x="4042422" y="4888662"/>
            <a:ext cx="1704040" cy="1663467"/>
          </a:xfrm>
          <a:prstGeom prst="rect">
            <a:avLst/>
          </a:prstGeom>
        </p:spPr>
      </p:pic>
      <p:pic>
        <p:nvPicPr>
          <p:cNvPr id="54" name="Picture 53"/>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492673" y="3538429"/>
            <a:ext cx="953444" cy="930037"/>
          </a:xfrm>
          <a:prstGeom prst="rect">
            <a:avLst/>
          </a:prstGeom>
        </p:spPr>
      </p:pic>
      <p:pic>
        <p:nvPicPr>
          <p:cNvPr id="55" name="Picture 54"/>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481041" y="2134786"/>
            <a:ext cx="953444" cy="930037"/>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6309488" y="3568418"/>
            <a:ext cx="953444" cy="930037"/>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76106" r="79720"/>
          <a:stretch>
            <a:fillRect/>
          </a:stretch>
        </p:blipFill>
        <p:spPr>
          <a:xfrm>
            <a:off x="6431401" y="2155417"/>
            <a:ext cx="953444" cy="930037"/>
          </a:xfrm>
          <a:prstGeom prst="rect">
            <a:avLst/>
          </a:prstGeom>
        </p:spPr>
      </p:pic>
      <p:pic>
        <p:nvPicPr>
          <p:cNvPr id="56" name="Picture 55"/>
          <p:cNvPicPr>
            <a:picLocks noChangeAspect="1"/>
          </p:cNvPicPr>
          <p:nvPr/>
        </p:nvPicPr>
        <p:blipFill rotWithShape="1">
          <a:blip r:embed="rId9">
            <a:extLst>
              <a:ext uri="{28A0092B-C50C-407E-A947-70E740481C1C}">
                <a14:useLocalDpi xmlns:a14="http://schemas.microsoft.com/office/drawing/2010/main" val="0"/>
              </a:ext>
            </a:extLst>
          </a:blip>
          <a:srcRect l="36875" t="25556" r="39375" b="28424"/>
          <a:stretch>
            <a:fillRect/>
          </a:stretch>
        </p:blipFill>
        <p:spPr>
          <a:xfrm>
            <a:off x="3810000" y="4660408"/>
            <a:ext cx="1798604" cy="1960404"/>
          </a:xfrm>
          <a:prstGeom prst="rect">
            <a:avLst/>
          </a:prstGeom>
        </p:spPr>
      </p:pic>
      <p:pic>
        <p:nvPicPr>
          <p:cNvPr id="57" name="Picture 56"/>
          <p:cNvPicPr>
            <a:picLocks noChangeAspect="1"/>
          </p:cNvPicPr>
          <p:nvPr/>
        </p:nvPicPr>
        <p:blipFill rotWithShape="1">
          <a:blip r:embed="rId6">
            <a:extLst>
              <a:ext uri="{28A0092B-C50C-407E-A947-70E740481C1C}">
                <a14:useLocalDpi xmlns:a14="http://schemas.microsoft.com/office/drawing/2010/main" val="0"/>
              </a:ext>
            </a:extLst>
          </a:blip>
          <a:srcRect l="31868" t="14042" r="25275" b="17582"/>
          <a:stretch>
            <a:fillRect/>
          </a:stretch>
        </p:blipFill>
        <p:spPr>
          <a:xfrm>
            <a:off x="3810000" y="4790445"/>
            <a:ext cx="2009504" cy="1803402"/>
          </a:xfrm>
          <a:prstGeom prst="rect">
            <a:avLst/>
          </a:prstGeom>
        </p:spPr>
      </p:pic>
      <p:pic>
        <p:nvPicPr>
          <p:cNvPr id="2" name="Tieng-ting-www_nhacchuongvui_co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407430" y="-726704"/>
            <a:ext cx="406400" cy="406400"/>
          </a:xfrm>
          <a:prstGeom prst="rect">
            <a:avLst/>
          </a:prstGeom>
        </p:spPr>
      </p:pic>
      <p:pic>
        <p:nvPicPr>
          <p:cNvPr id="4"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8075613" y="-658813"/>
            <a:ext cx="406400" cy="406400"/>
          </a:xfrm>
          <a:prstGeom prst="rect">
            <a:avLst/>
          </a:prstGeom>
        </p:spPr>
      </p:pic>
      <p:pic>
        <p:nvPicPr>
          <p:cNvPr id="7"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8963901" y="-628093"/>
            <a:ext cx="406400" cy="406400"/>
          </a:xfrm>
          <a:prstGeom prst="rect">
            <a:avLst/>
          </a:prstGeom>
        </p:spPr>
      </p:pic>
      <p:pic>
        <p:nvPicPr>
          <p:cNvPr id="8"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9852189" y="-597373"/>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5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5079" r="1888"/>
          <a:stretch>
            <a:fillRect/>
          </a:stretch>
        </p:blipFill>
        <p:spPr>
          <a:xfrm>
            <a:off x="0" y="-18327"/>
            <a:ext cx="12192000" cy="7028727"/>
          </a:xfrm>
          <a:prstGeom prst="rect">
            <a:avLst/>
          </a:prstGeom>
        </p:spPr>
      </p:pic>
      <p:grpSp>
        <p:nvGrpSpPr>
          <p:cNvPr id="47" name="1"/>
          <p:cNvGrpSpPr/>
          <p:nvPr/>
        </p:nvGrpSpPr>
        <p:grpSpPr>
          <a:xfrm>
            <a:off x="460775" y="2097132"/>
            <a:ext cx="5257800" cy="1226839"/>
            <a:chOff x="492673" y="2097132"/>
            <a:chExt cx="5257800" cy="1226839"/>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p:cNvSpPr txBox="1"/>
            <p:nvPr/>
          </p:nvSpPr>
          <p:spPr>
            <a:xfrm>
              <a:off x="1492482" y="2438932"/>
              <a:ext cx="56746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50</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p:cNvGrpSpPr/>
          <p:nvPr/>
        </p:nvGrpSpPr>
        <p:grpSpPr>
          <a:xfrm>
            <a:off x="492673" y="3481715"/>
            <a:ext cx="5257800" cy="1226839"/>
            <a:chOff x="492673" y="3481715"/>
            <a:chExt cx="5257800" cy="1226839"/>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p:cNvSpPr txBox="1"/>
            <p:nvPr/>
          </p:nvSpPr>
          <p:spPr>
            <a:xfrm>
              <a:off x="1527979" y="3835142"/>
              <a:ext cx="851195"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100</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p:cNvGrpSpPr/>
          <p:nvPr/>
        </p:nvGrpSpPr>
        <p:grpSpPr>
          <a:xfrm>
            <a:off x="6239504" y="2125382"/>
            <a:ext cx="5257800" cy="1226839"/>
            <a:chOff x="6271402" y="2125382"/>
            <a:chExt cx="5257800" cy="1226839"/>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p:cNvSpPr txBox="1"/>
            <p:nvPr/>
          </p:nvSpPr>
          <p:spPr>
            <a:xfrm>
              <a:off x="7417003" y="2467168"/>
              <a:ext cx="56746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10</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p:cNvGrpSpPr/>
          <p:nvPr/>
        </p:nvGrpSpPr>
        <p:grpSpPr>
          <a:xfrm>
            <a:off x="6239504" y="3509965"/>
            <a:ext cx="5257800" cy="1226839"/>
            <a:chOff x="6271402" y="3509965"/>
            <a:chExt cx="5257800" cy="1226839"/>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p:cNvSpPr txBox="1"/>
            <p:nvPr/>
          </p:nvSpPr>
          <p:spPr>
            <a:xfrm>
              <a:off x="7396950" y="3910468"/>
              <a:ext cx="1134926"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1000</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p:cNvGrpSpPr/>
          <p:nvPr/>
        </p:nvGrpSpPr>
        <p:grpSpPr>
          <a:xfrm>
            <a:off x="304800" y="152400"/>
            <a:ext cx="11412275" cy="1752600"/>
            <a:chOff x="304800" y="152400"/>
            <a:chExt cx="11412275" cy="175260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p:cNvSpPr txBox="1"/>
            <p:nvPr/>
          </p:nvSpPr>
          <p:spPr>
            <a:xfrm>
              <a:off x="1492481" y="317459"/>
              <a:ext cx="8363899"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Một thế kỷ bằng … năm?</a:t>
              </a:r>
              <a:endParaRPr kumimoji="0" lang="en-US" sz="5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926402" y="4682951"/>
            <a:ext cx="1988394" cy="1988394"/>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1868" t="14042" r="25275" b="17582"/>
          <a:stretch>
            <a:fillRect/>
          </a:stretch>
        </p:blipFill>
        <p:spPr>
          <a:xfrm>
            <a:off x="0" y="4795257"/>
            <a:ext cx="2009504" cy="1803402"/>
          </a:xfrm>
          <a:prstGeom prst="rect">
            <a:avLst/>
          </a:prstGeom>
        </p:spPr>
      </p:pic>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37500" t="27347" r="36250" b="27806"/>
          <a:stretch>
            <a:fillRect/>
          </a:stretch>
        </p:blipFill>
        <p:spPr>
          <a:xfrm>
            <a:off x="4042422" y="4888662"/>
            <a:ext cx="1704040" cy="1663467"/>
          </a:xfrm>
          <a:prstGeom prst="rect">
            <a:avLst/>
          </a:prstGeom>
        </p:spPr>
      </p:pic>
      <p:pic>
        <p:nvPicPr>
          <p:cNvPr id="54" name="Picture 53"/>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6309488" y="2155417"/>
            <a:ext cx="953444" cy="930037"/>
          </a:xfrm>
          <a:prstGeom prst="rect">
            <a:avLst/>
          </a:prstGeom>
        </p:spPr>
      </p:pic>
      <p:pic>
        <p:nvPicPr>
          <p:cNvPr id="55" name="Picture 54"/>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481041" y="2134786"/>
            <a:ext cx="953444" cy="930037"/>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6309488" y="3568418"/>
            <a:ext cx="953444" cy="930037"/>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76106" r="79720"/>
          <a:stretch>
            <a:fillRect/>
          </a:stretch>
        </p:blipFill>
        <p:spPr>
          <a:xfrm>
            <a:off x="610008" y="3518897"/>
            <a:ext cx="953444" cy="930037"/>
          </a:xfrm>
          <a:prstGeom prst="rect">
            <a:avLst/>
          </a:prstGeom>
        </p:spPr>
      </p:pic>
      <p:pic>
        <p:nvPicPr>
          <p:cNvPr id="56" name="Picture 55"/>
          <p:cNvPicPr>
            <a:picLocks noChangeAspect="1"/>
          </p:cNvPicPr>
          <p:nvPr/>
        </p:nvPicPr>
        <p:blipFill rotWithShape="1">
          <a:blip r:embed="rId9">
            <a:extLst>
              <a:ext uri="{28A0092B-C50C-407E-A947-70E740481C1C}">
                <a14:useLocalDpi xmlns:a14="http://schemas.microsoft.com/office/drawing/2010/main" val="0"/>
              </a:ext>
            </a:extLst>
          </a:blip>
          <a:srcRect l="36875" t="25556" r="39375" b="28424"/>
          <a:stretch>
            <a:fillRect/>
          </a:stretch>
        </p:blipFill>
        <p:spPr>
          <a:xfrm>
            <a:off x="3810000" y="4660408"/>
            <a:ext cx="1798604" cy="1960404"/>
          </a:xfrm>
          <a:prstGeom prst="rect">
            <a:avLst/>
          </a:prstGeom>
        </p:spPr>
      </p:pic>
      <p:pic>
        <p:nvPicPr>
          <p:cNvPr id="57" name="Picture 56"/>
          <p:cNvPicPr>
            <a:picLocks noChangeAspect="1"/>
          </p:cNvPicPr>
          <p:nvPr/>
        </p:nvPicPr>
        <p:blipFill rotWithShape="1">
          <a:blip r:embed="rId6">
            <a:extLst>
              <a:ext uri="{28A0092B-C50C-407E-A947-70E740481C1C}">
                <a14:useLocalDpi xmlns:a14="http://schemas.microsoft.com/office/drawing/2010/main" val="0"/>
              </a:ext>
            </a:extLst>
          </a:blip>
          <a:srcRect l="31868" t="14042" r="25275" b="17582"/>
          <a:stretch>
            <a:fillRect/>
          </a:stretch>
        </p:blipFill>
        <p:spPr>
          <a:xfrm>
            <a:off x="3810000" y="4790445"/>
            <a:ext cx="2009504" cy="1803402"/>
          </a:xfrm>
          <a:prstGeom prst="rect">
            <a:avLst/>
          </a:prstGeom>
        </p:spPr>
      </p:pic>
      <p:pic>
        <p:nvPicPr>
          <p:cNvPr id="2" name="Tieng-ting-www_nhacchuongvui_co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407430" y="-726704"/>
            <a:ext cx="406400" cy="406400"/>
          </a:xfrm>
          <a:prstGeom prst="rect">
            <a:avLst/>
          </a:prstGeom>
        </p:spPr>
      </p:pic>
      <p:pic>
        <p:nvPicPr>
          <p:cNvPr id="4"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8075613" y="-658813"/>
            <a:ext cx="406400" cy="406400"/>
          </a:xfrm>
          <a:prstGeom prst="rect">
            <a:avLst/>
          </a:prstGeom>
        </p:spPr>
      </p:pic>
      <p:pic>
        <p:nvPicPr>
          <p:cNvPr id="7"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8963901" y="-628093"/>
            <a:ext cx="406400" cy="406400"/>
          </a:xfrm>
          <a:prstGeom prst="rect">
            <a:avLst/>
          </a:prstGeom>
        </p:spPr>
      </p:pic>
      <p:pic>
        <p:nvPicPr>
          <p:cNvPr id="8"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9852189" y="-597373"/>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5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5079" r="1888"/>
          <a:stretch>
            <a:fillRect/>
          </a:stretch>
        </p:blipFill>
        <p:spPr>
          <a:xfrm>
            <a:off x="0" y="-18327"/>
            <a:ext cx="12192000" cy="7028727"/>
          </a:xfrm>
          <a:prstGeom prst="rect">
            <a:avLst/>
          </a:prstGeom>
        </p:spPr>
      </p:pic>
      <p:grpSp>
        <p:nvGrpSpPr>
          <p:cNvPr id="47" name="1"/>
          <p:cNvGrpSpPr/>
          <p:nvPr/>
        </p:nvGrpSpPr>
        <p:grpSpPr>
          <a:xfrm>
            <a:off x="450143" y="2097132"/>
            <a:ext cx="5257800" cy="1226839"/>
            <a:chOff x="492673" y="2097132"/>
            <a:chExt cx="5257800" cy="1226839"/>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p:cNvSpPr txBox="1"/>
            <p:nvPr/>
          </p:nvSpPr>
          <p:spPr>
            <a:xfrm>
              <a:off x="1492482" y="2438932"/>
              <a:ext cx="341440"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a:t>
              </a:r>
              <a:endPar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p:cNvGrpSpPr/>
          <p:nvPr/>
        </p:nvGrpSpPr>
        <p:grpSpPr>
          <a:xfrm>
            <a:off x="492673" y="3481715"/>
            <a:ext cx="5257800" cy="1226839"/>
            <a:chOff x="492673" y="3481715"/>
            <a:chExt cx="5257800" cy="1226839"/>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p:cNvSpPr txBox="1"/>
            <p:nvPr/>
          </p:nvSpPr>
          <p:spPr>
            <a:xfrm>
              <a:off x="1527979" y="3835142"/>
              <a:ext cx="341440"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a:t>
              </a:r>
              <a:endPar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p:cNvGrpSpPr/>
          <p:nvPr/>
        </p:nvGrpSpPr>
        <p:grpSpPr>
          <a:xfrm>
            <a:off x="6228872" y="2125382"/>
            <a:ext cx="5257800" cy="1226839"/>
            <a:chOff x="6271402" y="2125382"/>
            <a:chExt cx="5257800" cy="1226839"/>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p:cNvSpPr txBox="1"/>
            <p:nvPr/>
          </p:nvSpPr>
          <p:spPr>
            <a:xfrm>
              <a:off x="7417003" y="2467168"/>
              <a:ext cx="341440"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5</a:t>
              </a:r>
              <a:endPar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p:cNvGrpSpPr/>
          <p:nvPr/>
        </p:nvGrpSpPr>
        <p:grpSpPr>
          <a:xfrm>
            <a:off x="6271402" y="3509965"/>
            <a:ext cx="5257800" cy="1226839"/>
            <a:chOff x="6271402" y="3509965"/>
            <a:chExt cx="5257800" cy="1226839"/>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p:cNvSpPr txBox="1"/>
            <p:nvPr/>
          </p:nvSpPr>
          <p:spPr>
            <a:xfrm>
              <a:off x="7396950" y="3910468"/>
              <a:ext cx="341440"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3</a:t>
              </a:r>
              <a:endPar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p:cNvGrpSpPr/>
          <p:nvPr/>
        </p:nvGrpSpPr>
        <p:grpSpPr>
          <a:xfrm>
            <a:off x="304800" y="152400"/>
            <a:ext cx="11412275" cy="1752600"/>
            <a:chOff x="304800" y="152400"/>
            <a:chExt cx="11412275" cy="175260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p:cNvSpPr txBox="1"/>
            <p:nvPr/>
          </p:nvSpPr>
          <p:spPr>
            <a:xfrm>
              <a:off x="1492481" y="317459"/>
              <a:ext cx="8969955"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Điền số thích hợp</a:t>
              </a:r>
              <a:r>
                <a:rPr kumimoji="0" lang="en-US"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r>
                <a:rPr kumimoji="0" lang="vi-VN"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180 giây = … phút</a:t>
              </a:r>
              <a:endParaRPr kumimoji="0" lang="en-US"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848084" y="5044855"/>
            <a:ext cx="2202900" cy="1404330"/>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1868" t="14042" r="25275" b="17582"/>
          <a:stretch>
            <a:fillRect/>
          </a:stretch>
        </p:blipFill>
        <p:spPr>
          <a:xfrm>
            <a:off x="0" y="4795257"/>
            <a:ext cx="2009504" cy="1803402"/>
          </a:xfrm>
          <a:prstGeom prst="rect">
            <a:avLst/>
          </a:prstGeom>
        </p:spPr>
      </p:pic>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37500" t="27347" r="36250" b="27806"/>
          <a:stretch>
            <a:fillRect/>
          </a:stretch>
        </p:blipFill>
        <p:spPr>
          <a:xfrm>
            <a:off x="4042422" y="4888662"/>
            <a:ext cx="1704040" cy="1663467"/>
          </a:xfrm>
          <a:prstGeom prst="rect">
            <a:avLst/>
          </a:prstGeom>
        </p:spPr>
      </p:pic>
      <p:pic>
        <p:nvPicPr>
          <p:cNvPr id="54" name="Picture 53"/>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6309488" y="2155417"/>
            <a:ext cx="953444" cy="930037"/>
          </a:xfrm>
          <a:prstGeom prst="rect">
            <a:avLst/>
          </a:prstGeom>
        </p:spPr>
      </p:pic>
      <p:pic>
        <p:nvPicPr>
          <p:cNvPr id="55" name="Picture 54"/>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481041" y="2134786"/>
            <a:ext cx="953444" cy="930037"/>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27931" t="76348" r="51789" b="-242"/>
          <a:stretch>
            <a:fillRect/>
          </a:stretch>
        </p:blipFill>
        <p:spPr>
          <a:xfrm>
            <a:off x="464909" y="3509965"/>
            <a:ext cx="953444" cy="930037"/>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76106" r="79720"/>
          <a:stretch>
            <a:fillRect/>
          </a:stretch>
        </p:blipFill>
        <p:spPr>
          <a:xfrm>
            <a:off x="6385118" y="3524867"/>
            <a:ext cx="953444" cy="930037"/>
          </a:xfrm>
          <a:prstGeom prst="rect">
            <a:avLst/>
          </a:prstGeom>
        </p:spPr>
      </p:pic>
      <p:pic>
        <p:nvPicPr>
          <p:cNvPr id="56" name="Picture 55"/>
          <p:cNvPicPr>
            <a:picLocks noChangeAspect="1"/>
          </p:cNvPicPr>
          <p:nvPr/>
        </p:nvPicPr>
        <p:blipFill rotWithShape="1">
          <a:blip r:embed="rId9">
            <a:extLst>
              <a:ext uri="{28A0092B-C50C-407E-A947-70E740481C1C}">
                <a14:useLocalDpi xmlns:a14="http://schemas.microsoft.com/office/drawing/2010/main" val="0"/>
              </a:ext>
            </a:extLst>
          </a:blip>
          <a:srcRect l="36875" t="25556" r="39375" b="28424"/>
          <a:stretch>
            <a:fillRect/>
          </a:stretch>
        </p:blipFill>
        <p:spPr>
          <a:xfrm>
            <a:off x="3810000" y="4660408"/>
            <a:ext cx="1798604" cy="1960404"/>
          </a:xfrm>
          <a:prstGeom prst="rect">
            <a:avLst/>
          </a:prstGeom>
        </p:spPr>
      </p:pic>
      <p:pic>
        <p:nvPicPr>
          <p:cNvPr id="57" name="Picture 56"/>
          <p:cNvPicPr>
            <a:picLocks noChangeAspect="1"/>
          </p:cNvPicPr>
          <p:nvPr/>
        </p:nvPicPr>
        <p:blipFill rotWithShape="1">
          <a:blip r:embed="rId6">
            <a:extLst>
              <a:ext uri="{28A0092B-C50C-407E-A947-70E740481C1C}">
                <a14:useLocalDpi xmlns:a14="http://schemas.microsoft.com/office/drawing/2010/main" val="0"/>
              </a:ext>
            </a:extLst>
          </a:blip>
          <a:srcRect l="31868" t="14042" r="25275" b="17582"/>
          <a:stretch>
            <a:fillRect/>
          </a:stretch>
        </p:blipFill>
        <p:spPr>
          <a:xfrm>
            <a:off x="3810000" y="4790445"/>
            <a:ext cx="2009504" cy="1803402"/>
          </a:xfrm>
          <a:prstGeom prst="rect">
            <a:avLst/>
          </a:prstGeom>
        </p:spPr>
      </p:pic>
      <p:pic>
        <p:nvPicPr>
          <p:cNvPr id="2" name="Tieng-ting-www_nhacchuongvui_co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407430" y="-726704"/>
            <a:ext cx="406400" cy="406400"/>
          </a:xfrm>
          <a:prstGeom prst="rect">
            <a:avLst/>
          </a:prstGeom>
        </p:spPr>
      </p:pic>
      <p:pic>
        <p:nvPicPr>
          <p:cNvPr id="4"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8075613" y="-658813"/>
            <a:ext cx="406400" cy="406400"/>
          </a:xfrm>
          <a:prstGeom prst="rect">
            <a:avLst/>
          </a:prstGeom>
        </p:spPr>
      </p:pic>
      <p:pic>
        <p:nvPicPr>
          <p:cNvPr id="7"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8963901" y="-628093"/>
            <a:ext cx="406400" cy="406400"/>
          </a:xfrm>
          <a:prstGeom prst="rect">
            <a:avLst/>
          </a:prstGeom>
        </p:spPr>
      </p:pic>
      <p:pic>
        <p:nvPicPr>
          <p:cNvPr id="8" name="Am-thanh-tra-loi-sai-wav-www_tiengdong_com">
            <a:hlinkClick r:id="" action="ppaction://media"/>
          </p:cNvPr>
          <p:cNvPicPr>
            <a:picLocks noChangeAspect="1"/>
          </p:cNvPicPr>
          <p:nvPr>
            <a:audioFile r:link="rId13"/>
            <p:extLst>
              <p:ext uri="{DAA4B4D4-6D71-4841-9C94-3DE7FCFB9230}">
                <p14:media xmlns:p14="http://schemas.microsoft.com/office/powerpoint/2010/main" r:embed="rId14">
                  <p14:trim st="792.000000" end="1772.106445"/>
                </p14:media>
              </p:ext>
            </p:extLst>
          </p:nvPr>
        </p:nvPicPr>
        <p:blipFill>
          <a:blip r:embed="rId12"/>
          <a:stretch>
            <a:fillRect/>
          </a:stretch>
        </p:blipFill>
        <p:spPr>
          <a:xfrm>
            <a:off x="9852189" y="-597373"/>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5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DDE3"/>
        </a:solidFill>
        <a:effectLst/>
      </p:bgPr>
    </p:bg>
    <p:spTree>
      <p:nvGrpSpPr>
        <p:cNvPr id="1" name=""/>
        <p:cNvGrpSpPr/>
        <p:nvPr/>
      </p:nvGrpSpPr>
      <p:grpSpPr>
        <a:xfrm>
          <a:off x="0" y="0"/>
          <a:ext cx="0" cy="0"/>
          <a:chOff x="0" y="0"/>
          <a:chExt cx="0" cy="0"/>
        </a:xfrm>
      </p:grpSpPr>
      <p:grpSp>
        <p:nvGrpSpPr>
          <p:cNvPr id="2" name="Group 2"/>
          <p:cNvGrpSpPr/>
          <p:nvPr/>
        </p:nvGrpSpPr>
        <p:grpSpPr>
          <a:xfrm>
            <a:off x="2002304" y="685800"/>
            <a:ext cx="8187393" cy="4491297"/>
            <a:chOff x="0" y="0"/>
            <a:chExt cx="3234526" cy="1774339"/>
          </a:xfrm>
        </p:grpSpPr>
        <p:sp>
          <p:nvSpPr>
            <p:cNvPr id="3" name="Freeform 3"/>
            <p:cNvSpPr/>
            <p:nvPr/>
          </p:nvSpPr>
          <p:spPr>
            <a:xfrm>
              <a:off x="0" y="0"/>
              <a:ext cx="3234526" cy="1774339"/>
            </a:xfrm>
            <a:custGeom>
              <a:avLst/>
              <a:gdLst/>
              <a:ahLst/>
              <a:cxnLst/>
              <a:rect l="l" t="t" r="r" b="b"/>
              <a:pathLst>
                <a:path w="3234526" h="1774339">
                  <a:moveTo>
                    <a:pt x="50431" y="0"/>
                  </a:moveTo>
                  <a:lnTo>
                    <a:pt x="3184094" y="0"/>
                  </a:lnTo>
                  <a:cubicBezTo>
                    <a:pt x="3211947" y="0"/>
                    <a:pt x="3234526" y="22579"/>
                    <a:pt x="3234526" y="50431"/>
                  </a:cubicBezTo>
                  <a:lnTo>
                    <a:pt x="3234526" y="1723908"/>
                  </a:lnTo>
                  <a:cubicBezTo>
                    <a:pt x="3234526" y="1751761"/>
                    <a:pt x="3211947" y="1774339"/>
                    <a:pt x="3184094" y="1774339"/>
                  </a:cubicBezTo>
                  <a:lnTo>
                    <a:pt x="50431" y="1774339"/>
                  </a:lnTo>
                  <a:cubicBezTo>
                    <a:pt x="22579" y="1774339"/>
                    <a:pt x="0" y="1751761"/>
                    <a:pt x="0" y="1723908"/>
                  </a:cubicBezTo>
                  <a:lnTo>
                    <a:pt x="0" y="50431"/>
                  </a:lnTo>
                  <a:cubicBezTo>
                    <a:pt x="0" y="22579"/>
                    <a:pt x="22579" y="0"/>
                    <a:pt x="50431" y="0"/>
                  </a:cubicBezTo>
                  <a:close/>
                </a:path>
              </a:pathLst>
            </a:custGeom>
            <a:solidFill>
              <a:srgbClr val="FFFFFF"/>
            </a:solidFill>
          </p:spPr>
          <p:txBody>
            <a:bodyPr/>
            <a:lstStyle/>
            <a:p>
              <a:pPr defTabSz="609600"/>
              <a:endParaRPr lang="en-US" sz="1200">
                <a:solidFill>
                  <a:prstClr val="black"/>
                </a:solidFill>
                <a:latin typeface="Calibri" panose="020F0502020204030204"/>
              </a:endParaRPr>
            </a:p>
          </p:txBody>
        </p:sp>
        <p:sp>
          <p:nvSpPr>
            <p:cNvPr id="4" name="TextBox 4"/>
            <p:cNvSpPr txBox="1"/>
            <p:nvPr/>
          </p:nvSpPr>
          <p:spPr>
            <a:xfrm>
              <a:off x="0" y="-38100"/>
              <a:ext cx="3234526" cy="181243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grpSp>
        <p:nvGrpSpPr>
          <p:cNvPr id="6" name="Group 6"/>
          <p:cNvGrpSpPr/>
          <p:nvPr/>
        </p:nvGrpSpPr>
        <p:grpSpPr>
          <a:xfrm>
            <a:off x="0" y="6117429"/>
            <a:ext cx="12192000" cy="1873108"/>
            <a:chOff x="0" y="0"/>
            <a:chExt cx="4816593" cy="739993"/>
          </a:xfrm>
        </p:grpSpPr>
        <p:sp>
          <p:nvSpPr>
            <p:cNvPr id="7" name="Freeform 7"/>
            <p:cNvSpPr/>
            <p:nvPr/>
          </p:nvSpPr>
          <p:spPr>
            <a:xfrm>
              <a:off x="0" y="0"/>
              <a:ext cx="4816592" cy="739993"/>
            </a:xfrm>
            <a:custGeom>
              <a:avLst/>
              <a:gdLst/>
              <a:ahLst/>
              <a:cxnLst/>
              <a:rect l="l" t="t" r="r" b="b"/>
              <a:pathLst>
                <a:path w="4816592" h="739993">
                  <a:moveTo>
                    <a:pt x="33867" y="0"/>
                  </a:moveTo>
                  <a:lnTo>
                    <a:pt x="4782726" y="0"/>
                  </a:lnTo>
                  <a:cubicBezTo>
                    <a:pt x="4791708" y="0"/>
                    <a:pt x="4800322" y="3568"/>
                    <a:pt x="4806673" y="9919"/>
                  </a:cubicBezTo>
                  <a:cubicBezTo>
                    <a:pt x="4813024" y="16271"/>
                    <a:pt x="4816592" y="24885"/>
                    <a:pt x="4816592" y="33867"/>
                  </a:cubicBezTo>
                  <a:lnTo>
                    <a:pt x="4816592" y="706127"/>
                  </a:lnTo>
                  <a:cubicBezTo>
                    <a:pt x="4816592" y="724831"/>
                    <a:pt x="4801430" y="739993"/>
                    <a:pt x="4782726" y="739993"/>
                  </a:cubicBezTo>
                  <a:lnTo>
                    <a:pt x="33867" y="739993"/>
                  </a:lnTo>
                  <a:cubicBezTo>
                    <a:pt x="15163" y="739993"/>
                    <a:pt x="0" y="724831"/>
                    <a:pt x="0" y="706127"/>
                  </a:cubicBezTo>
                  <a:lnTo>
                    <a:pt x="0" y="33867"/>
                  </a:lnTo>
                  <a:cubicBezTo>
                    <a:pt x="0" y="15163"/>
                    <a:pt x="15163" y="0"/>
                    <a:pt x="33867" y="0"/>
                  </a:cubicBezTo>
                  <a:close/>
                </a:path>
              </a:pathLst>
            </a:custGeom>
            <a:solidFill>
              <a:srgbClr val="DC5C6A"/>
            </a:solidFill>
          </p:spPr>
          <p:txBody>
            <a:bodyPr/>
            <a:lstStyle/>
            <a:p>
              <a:pPr defTabSz="609600"/>
              <a:endParaRPr lang="en-US" sz="1200">
                <a:solidFill>
                  <a:prstClr val="black"/>
                </a:solidFill>
                <a:latin typeface="Calibri" panose="020F0502020204030204"/>
              </a:endParaRPr>
            </a:p>
          </p:txBody>
        </p:sp>
        <p:sp>
          <p:nvSpPr>
            <p:cNvPr id="8" name="TextBox 8"/>
            <p:cNvSpPr txBox="1"/>
            <p:nvPr/>
          </p:nvSpPr>
          <p:spPr>
            <a:xfrm>
              <a:off x="0" y="-38100"/>
              <a:ext cx="4816593" cy="778093"/>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9" name="Freeform 9"/>
          <p:cNvSpPr/>
          <p:nvPr/>
        </p:nvSpPr>
        <p:spPr>
          <a:xfrm flipH="1">
            <a:off x="8605960" y="2626304"/>
            <a:ext cx="2900241" cy="3650188"/>
          </a:xfrm>
          <a:custGeom>
            <a:avLst/>
            <a:gdLst/>
            <a:ahLst/>
            <a:cxnLst/>
            <a:rect l="l" t="t" r="r" b="b"/>
            <a:pathLst>
              <a:path w="4350361" h="5475282">
                <a:moveTo>
                  <a:pt x="4350361" y="0"/>
                </a:moveTo>
                <a:lnTo>
                  <a:pt x="0" y="0"/>
                </a:lnTo>
                <a:lnTo>
                  <a:pt x="0" y="5475282"/>
                </a:lnTo>
                <a:lnTo>
                  <a:pt x="4350361" y="5475282"/>
                </a:lnTo>
                <a:lnTo>
                  <a:pt x="4350361"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Freeform 13"/>
          <p:cNvSpPr/>
          <p:nvPr/>
        </p:nvSpPr>
        <p:spPr>
          <a:xfrm rot="-557310">
            <a:off x="9795404" y="1089945"/>
            <a:ext cx="997331" cy="1189875"/>
          </a:xfrm>
          <a:custGeom>
            <a:avLst/>
            <a:gdLst/>
            <a:ahLst/>
            <a:cxnLst/>
            <a:rect l="l" t="t" r="r" b="b"/>
            <a:pathLst>
              <a:path w="1495997" h="1784812">
                <a:moveTo>
                  <a:pt x="0" y="0"/>
                </a:moveTo>
                <a:lnTo>
                  <a:pt x="1495997" y="0"/>
                </a:lnTo>
                <a:lnTo>
                  <a:pt x="1495997" y="1784812"/>
                </a:lnTo>
                <a:lnTo>
                  <a:pt x="0" y="1784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flipH="1">
            <a:off x="685801" y="3798964"/>
            <a:ext cx="3355475" cy="2373237"/>
          </a:xfrm>
          <a:custGeom>
            <a:avLst/>
            <a:gdLst/>
            <a:ahLst/>
            <a:cxnLst/>
            <a:rect l="l" t="t" r="r" b="b"/>
            <a:pathLst>
              <a:path w="5033213" h="3559855">
                <a:moveTo>
                  <a:pt x="5033213" y="0"/>
                </a:moveTo>
                <a:lnTo>
                  <a:pt x="0" y="0"/>
                </a:lnTo>
                <a:lnTo>
                  <a:pt x="0" y="3559855"/>
                </a:lnTo>
                <a:lnTo>
                  <a:pt x="5033213" y="3559855"/>
                </a:lnTo>
                <a:lnTo>
                  <a:pt x="503321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5" name="Freeform 15"/>
          <p:cNvSpPr/>
          <p:nvPr/>
        </p:nvSpPr>
        <p:spPr>
          <a:xfrm rot="435623">
            <a:off x="1142483" y="1119972"/>
            <a:ext cx="1285683" cy="998158"/>
          </a:xfrm>
          <a:custGeom>
            <a:avLst/>
            <a:gdLst/>
            <a:ahLst/>
            <a:cxnLst/>
            <a:rect l="l" t="t" r="r" b="b"/>
            <a:pathLst>
              <a:path w="1928525" h="1497237">
                <a:moveTo>
                  <a:pt x="0" y="0"/>
                </a:moveTo>
                <a:lnTo>
                  <a:pt x="1928525" y="0"/>
                </a:lnTo>
                <a:lnTo>
                  <a:pt x="1928525" y="1497236"/>
                </a:lnTo>
                <a:lnTo>
                  <a:pt x="0" y="1497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6" name="Freeform 16"/>
          <p:cNvSpPr/>
          <p:nvPr/>
        </p:nvSpPr>
        <p:spPr>
          <a:xfrm>
            <a:off x="11099321" y="-754380"/>
            <a:ext cx="1902448" cy="2048790"/>
          </a:xfrm>
          <a:custGeom>
            <a:avLst/>
            <a:gdLst/>
            <a:ahLst/>
            <a:cxnLst/>
            <a:rect l="l" t="t" r="r" b="b"/>
            <a:pathLst>
              <a:path w="2853672" h="3073185">
                <a:moveTo>
                  <a:pt x="0" y="0"/>
                </a:moveTo>
                <a:lnTo>
                  <a:pt x="2853672" y="0"/>
                </a:lnTo>
                <a:lnTo>
                  <a:pt x="2853672" y="3073185"/>
                </a:lnTo>
                <a:lnTo>
                  <a:pt x="0" y="3073185"/>
                </a:lnTo>
                <a:lnTo>
                  <a:pt x="0" y="0"/>
                </a:lnTo>
                <a:close/>
              </a:path>
            </a:pathLst>
          </a:custGeom>
          <a:blipFill>
            <a:blip r:embed="rId9">
              <a:extLst>
                <a:ext uri="{96DAC541-7B7A-43D3-8B79-37D633B846F1}">
                  <asvg:svgBlip xmlns:asvg="http://schemas.microsoft.com/office/drawing/2016/SVG/main" r:embed="rId10"/>
                </a:ext>
              </a:extLst>
            </a:blip>
            <a:stretch>
              <a:fillRect l="-201884" t="-35465" r="-335790" b="-529166"/>
            </a:stretch>
          </a:blipFill>
        </p:spPr>
        <p:txBody>
          <a:bodyPr/>
          <a:lstStyle/>
          <a:p>
            <a:pPr defTabSz="609600"/>
            <a:endParaRPr lang="en-US" sz="1200">
              <a:solidFill>
                <a:prstClr val="black"/>
              </a:solidFill>
              <a:latin typeface="Calibri" panose="020F0502020204030204"/>
            </a:endParaRPr>
          </a:p>
        </p:txBody>
      </p:sp>
      <p:sp>
        <p:nvSpPr>
          <p:cNvPr id="17" name="Freeform 17"/>
          <p:cNvSpPr/>
          <p:nvPr/>
        </p:nvSpPr>
        <p:spPr>
          <a:xfrm>
            <a:off x="-809769" y="2124210"/>
            <a:ext cx="1619537" cy="1744117"/>
          </a:xfrm>
          <a:custGeom>
            <a:avLst/>
            <a:gdLst/>
            <a:ahLst/>
            <a:cxnLst/>
            <a:rect l="l" t="t" r="r" b="b"/>
            <a:pathLst>
              <a:path w="2429306" h="2616176">
                <a:moveTo>
                  <a:pt x="0" y="0"/>
                </a:moveTo>
                <a:lnTo>
                  <a:pt x="2429306" y="0"/>
                </a:lnTo>
                <a:lnTo>
                  <a:pt x="2429306" y="2616175"/>
                </a:lnTo>
                <a:lnTo>
                  <a:pt x="0" y="2616175"/>
                </a:lnTo>
                <a:lnTo>
                  <a:pt x="0" y="0"/>
                </a:lnTo>
                <a:close/>
              </a:path>
            </a:pathLst>
          </a:custGeom>
          <a:blipFill>
            <a:blip r:embed="rId9">
              <a:extLst>
                <a:ext uri="{96DAC541-7B7A-43D3-8B79-37D633B846F1}">
                  <asvg:svgBlip xmlns:asvg="http://schemas.microsoft.com/office/drawing/2016/SVG/main" r:embed="rId10"/>
                </a:ext>
              </a:extLst>
            </a:blip>
            <a:stretch>
              <a:fillRect l="-201884" t="-35465" r="-335790" b="-529166"/>
            </a:stretch>
          </a:blipFill>
        </p:spPr>
        <p:txBody>
          <a:bodyPr/>
          <a:lstStyle/>
          <a:p>
            <a:pPr defTabSz="609600"/>
            <a:endParaRPr lang="en-US" sz="1200">
              <a:solidFill>
                <a:prstClr val="black"/>
              </a:solidFill>
              <a:latin typeface="Calibri" panose="020F0502020204030204"/>
            </a:endParaRPr>
          </a:p>
        </p:txBody>
      </p:sp>
      <p:pic>
        <p:nvPicPr>
          <p:cNvPr id="19" name="Picture 18"/>
          <p:cNvPicPr>
            <a:picLocks noChangeAspect="1"/>
          </p:cNvPicPr>
          <p:nvPr/>
        </p:nvPicPr>
        <p:blipFill>
          <a:blip r:embed="rId11"/>
          <a:stretch>
            <a:fillRect/>
          </a:stretch>
        </p:blipFill>
        <p:spPr>
          <a:xfrm>
            <a:off x="4800196" y="410365"/>
            <a:ext cx="2761727" cy="1188823"/>
          </a:xfrm>
          <a:prstGeom prst="rect">
            <a:avLst/>
          </a:prstGeom>
        </p:spPr>
      </p:pic>
      <p:pic>
        <p:nvPicPr>
          <p:cNvPr id="20" name="Picture 19"/>
          <p:cNvPicPr>
            <a:picLocks noChangeAspect="1"/>
          </p:cNvPicPr>
          <p:nvPr/>
        </p:nvPicPr>
        <p:blipFill>
          <a:blip r:embed="rId12"/>
          <a:stretch>
            <a:fillRect/>
          </a:stretch>
        </p:blipFill>
        <p:spPr>
          <a:xfrm>
            <a:off x="2052083" y="1873918"/>
            <a:ext cx="8336921" cy="1724128"/>
          </a:xfrm>
          <a:prstGeom prst="rect">
            <a:avLst/>
          </a:prstGeom>
        </p:spPr>
      </p:pic>
      <p:sp>
        <p:nvSpPr>
          <p:cNvPr id="21" name="TextBox 20"/>
          <p:cNvSpPr txBox="1"/>
          <p:nvPr/>
        </p:nvSpPr>
        <p:spPr>
          <a:xfrm>
            <a:off x="5302411" y="3370752"/>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DDE3"/>
        </a:solidFill>
        <a:effectLst/>
      </p:bgPr>
    </p:bg>
    <p:spTree>
      <p:nvGrpSpPr>
        <p:cNvPr id="1" name=""/>
        <p:cNvGrpSpPr/>
        <p:nvPr/>
      </p:nvGrpSpPr>
      <p:grpSpPr>
        <a:xfrm>
          <a:off x="0" y="0"/>
          <a:ext cx="0" cy="0"/>
          <a:chOff x="0" y="0"/>
          <a:chExt cx="0" cy="0"/>
        </a:xfrm>
      </p:grpSpPr>
      <p:grpSp>
        <p:nvGrpSpPr>
          <p:cNvPr id="2" name="Group 2"/>
          <p:cNvGrpSpPr/>
          <p:nvPr/>
        </p:nvGrpSpPr>
        <p:grpSpPr>
          <a:xfrm>
            <a:off x="1717064" y="931989"/>
            <a:ext cx="10359788" cy="3677226"/>
            <a:chOff x="0" y="-38100"/>
            <a:chExt cx="4092756" cy="1452731"/>
          </a:xfrm>
        </p:grpSpPr>
        <p:sp>
          <p:nvSpPr>
            <p:cNvPr id="3" name="Freeform 3"/>
            <p:cNvSpPr/>
            <p:nvPr/>
          </p:nvSpPr>
          <p:spPr>
            <a:xfrm>
              <a:off x="0" y="0"/>
              <a:ext cx="4092756" cy="1414631"/>
            </a:xfrm>
            <a:custGeom>
              <a:avLst/>
              <a:gdLst/>
              <a:ahLst/>
              <a:cxnLst/>
              <a:rect l="l" t="t" r="r" b="b"/>
              <a:pathLst>
                <a:path w="4092756" h="1414631">
                  <a:moveTo>
                    <a:pt x="39856" y="0"/>
                  </a:moveTo>
                  <a:lnTo>
                    <a:pt x="4052900" y="0"/>
                  </a:lnTo>
                  <a:cubicBezTo>
                    <a:pt x="4074911" y="0"/>
                    <a:pt x="4092756" y="17844"/>
                    <a:pt x="4092756" y="39856"/>
                  </a:cubicBezTo>
                  <a:lnTo>
                    <a:pt x="4092756" y="1374775"/>
                  </a:lnTo>
                  <a:cubicBezTo>
                    <a:pt x="4092756" y="1385345"/>
                    <a:pt x="4088557" y="1395483"/>
                    <a:pt x="4081082" y="1402957"/>
                  </a:cubicBezTo>
                  <a:cubicBezTo>
                    <a:pt x="4073608" y="1410432"/>
                    <a:pt x="4063470" y="1414631"/>
                    <a:pt x="4052900" y="1414631"/>
                  </a:cubicBezTo>
                  <a:lnTo>
                    <a:pt x="39856" y="1414631"/>
                  </a:lnTo>
                  <a:cubicBezTo>
                    <a:pt x="17844" y="1414631"/>
                    <a:pt x="0" y="1396787"/>
                    <a:pt x="0" y="1374775"/>
                  </a:cubicBezTo>
                  <a:lnTo>
                    <a:pt x="0" y="39856"/>
                  </a:lnTo>
                  <a:cubicBezTo>
                    <a:pt x="0" y="17844"/>
                    <a:pt x="17844" y="0"/>
                    <a:pt x="39856" y="0"/>
                  </a:cubicBezTo>
                  <a:close/>
                </a:path>
              </a:pathLst>
            </a:custGeom>
            <a:solidFill>
              <a:srgbClr val="FFFFFF"/>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4092756" cy="1452731"/>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a:off x="-517556" y="508480"/>
            <a:ext cx="3793535" cy="6349521"/>
            <a:chOff x="0" y="0"/>
            <a:chExt cx="7587070" cy="12699041"/>
          </a:xfrm>
        </p:grpSpPr>
        <p:sp>
          <p:nvSpPr>
            <p:cNvPr id="10" name="Freeform 10"/>
            <p:cNvSpPr/>
            <p:nvPr/>
          </p:nvSpPr>
          <p:spPr>
            <a:xfrm flipH="1">
              <a:off x="0" y="0"/>
              <a:ext cx="7334702" cy="12699041"/>
            </a:xfrm>
            <a:custGeom>
              <a:avLst/>
              <a:gdLst/>
              <a:ahLst/>
              <a:cxnLst/>
              <a:rect l="l" t="t" r="r" b="b"/>
              <a:pathLst>
                <a:path w="7334702" h="12699041">
                  <a:moveTo>
                    <a:pt x="7334702" y="0"/>
                  </a:moveTo>
                  <a:lnTo>
                    <a:pt x="0" y="0"/>
                  </a:lnTo>
                  <a:lnTo>
                    <a:pt x="0" y="12699041"/>
                  </a:lnTo>
                  <a:lnTo>
                    <a:pt x="7334702" y="12699041"/>
                  </a:lnTo>
                  <a:lnTo>
                    <a:pt x="7334702" y="0"/>
                  </a:lnTo>
                  <a:close/>
                </a:path>
              </a:pathLst>
            </a:custGeom>
            <a:blipFill>
              <a:blip r:embed="rId1">
                <a:extLst>
                  <a:ext uri="{96DAC541-7B7A-43D3-8B79-37D633B846F1}">
                    <asvg:svgBlip xmlns:asvg="http://schemas.microsoft.com/office/drawing/2016/SVG/main" r:embed="rId2"/>
                  </a:ext>
                </a:extLst>
              </a:blip>
              <a:stretch>
                <a:fillRect l="-23777" r="-30471"/>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1"/>
            <p:cNvGrpSpPr/>
            <p:nvPr/>
          </p:nvGrpSpPr>
          <p:grpSpPr>
            <a:xfrm>
              <a:off x="5829069" y="842833"/>
              <a:ext cx="1758001" cy="2625846"/>
              <a:chOff x="0" y="0"/>
              <a:chExt cx="544168" cy="812800"/>
            </a:xfrm>
          </p:grpSpPr>
          <p:sp>
            <p:nvSpPr>
              <p:cNvPr id="12" name="Freeform 12"/>
              <p:cNvSpPr/>
              <p:nvPr/>
            </p:nvSpPr>
            <p:spPr>
              <a:xfrm>
                <a:off x="0" y="0"/>
                <a:ext cx="544168" cy="812800"/>
              </a:xfrm>
              <a:custGeom>
                <a:avLst/>
                <a:gdLst/>
                <a:ahLst/>
                <a:cxnLst/>
                <a:rect l="l" t="t" r="r" b="b"/>
                <a:pathLst>
                  <a:path w="544168" h="812800">
                    <a:moveTo>
                      <a:pt x="272084" y="0"/>
                    </a:moveTo>
                    <a:cubicBezTo>
                      <a:pt x="121816" y="0"/>
                      <a:pt x="0" y="181951"/>
                      <a:pt x="0" y="406400"/>
                    </a:cubicBezTo>
                    <a:cubicBezTo>
                      <a:pt x="0" y="630849"/>
                      <a:pt x="121816" y="812800"/>
                      <a:pt x="272084" y="812800"/>
                    </a:cubicBezTo>
                    <a:cubicBezTo>
                      <a:pt x="422352" y="812800"/>
                      <a:pt x="544168" y="630849"/>
                      <a:pt x="544168" y="406400"/>
                    </a:cubicBezTo>
                    <a:cubicBezTo>
                      <a:pt x="544168" y="181951"/>
                      <a:pt x="422352" y="0"/>
                      <a:pt x="272084" y="0"/>
                    </a:cubicBezTo>
                    <a:close/>
                  </a:path>
                </a:pathLst>
              </a:custGeom>
              <a:solidFill>
                <a:srgbClr val="FCDDE3"/>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3"/>
              <p:cNvSpPr txBox="1"/>
              <p:nvPr/>
            </p:nvSpPr>
            <p:spPr>
              <a:xfrm>
                <a:off x="51016" y="38100"/>
                <a:ext cx="442137" cy="69850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6" name="Picture 5" descr="A red and white text with black background&#10;&#10;AI-generated content may be incorr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686" y="1939239"/>
            <a:ext cx="9326971" cy="2213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2048</Words>
  <Application>WPS Presentation</Application>
  <PresentationFormat>Widescreen</PresentationFormat>
  <Paragraphs>171</Paragraphs>
  <Slides>24</Slides>
  <Notes>8</Notes>
  <HiddenSlides>0</HiddenSlides>
  <MMClips>19</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24</vt:i4>
      </vt:variant>
    </vt:vector>
  </HeadingPairs>
  <TitlesOfParts>
    <vt:vector size="44" baseType="lpstr">
      <vt:lpstr>Arial</vt:lpstr>
      <vt:lpstr>SimSun</vt:lpstr>
      <vt:lpstr>Wingdings</vt:lpstr>
      <vt:lpstr>等线</vt:lpstr>
      <vt:lpstr>#9Slide02 Noi dung dai</vt:lpstr>
      <vt:lpstr>Calibri</vt:lpstr>
      <vt:lpstr>#9Slide02 Noi dung dai</vt:lpstr>
      <vt:lpstr>Cambria</vt:lpstr>
      <vt:lpstr>Mali</vt:lpstr>
      <vt:lpstr>Microsoft Sans Serif</vt:lpstr>
      <vt:lpstr>#9Slide07 Itim</vt:lpstr>
      <vt:lpstr>Microsoft YaHei</vt:lpstr>
      <vt:lpstr>Arial Unicode MS</vt:lpstr>
      <vt:lpstr>Calibri</vt:lpstr>
      <vt:lpstr>Wide Latin</vt:lpstr>
      <vt:lpstr>Segoe Print</vt:lpstr>
      <vt:lpstr>1_Office 主题​​</vt:lpstr>
      <vt:lpstr>Office Theme</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49</cp:revision>
  <dcterms:created xsi:type="dcterms:W3CDTF">2023-08-21T07:24:00Z</dcterms:created>
  <dcterms:modified xsi:type="dcterms:W3CDTF">2025-11-12T01:48:59Z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6A5CFB1481504F7A93723D29709B83BB_12</vt:lpwstr>
  </property>
  <property fmtid="{D5CDD505-2E9C-101B-9397-08002B2CF9AE}" pid="3" name="KSOProductBuildVer">
    <vt:lpwstr>1033-12.2.0.23155</vt:lpwstr>
  </property>
</Properties>
</file>