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2"/>
  </p:notesMasterIdLst>
  <p:sldIdLst>
    <p:sldId id="318" r:id="rId5"/>
    <p:sldId id="256" r:id="rId6"/>
    <p:sldId id="271" r:id="rId7"/>
    <p:sldId id="257" r:id="rId8"/>
    <p:sldId id="258" r:id="rId9"/>
    <p:sldId id="310" r:id="rId10"/>
    <p:sldId id="311" r:id="rId11"/>
    <p:sldId id="312" r:id="rId12"/>
    <p:sldId id="313" r:id="rId13"/>
    <p:sldId id="315"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7" r:id="rId27"/>
    <p:sldId id="2007577184" r:id="rId28"/>
    <p:sldId id="2007577165" r:id="rId29"/>
    <p:sldId id="2007577185" r:id="rId30"/>
    <p:sldId id="321" r:id="rId31"/>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2025/10/23</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0.png"/><Relationship Id="rId18" Type="http://schemas.openxmlformats.org/officeDocument/2006/relationships/image" Target="../media/image58.svg"/><Relationship Id="rId3" Type="http://schemas.openxmlformats.org/officeDocument/2006/relationships/image" Target="../media/image29.png"/><Relationship Id="rId21" Type="http://schemas.openxmlformats.org/officeDocument/2006/relationships/image" Target="../media/image43.png"/><Relationship Id="rId7" Type="http://schemas.openxmlformats.org/officeDocument/2006/relationships/image" Target="../media/image38.png"/><Relationship Id="rId12" Type="http://schemas.openxmlformats.org/officeDocument/2006/relationships/image" Target="../media/image47.svg"/><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8.xml"/><Relationship Id="rId6" Type="http://schemas.openxmlformats.org/officeDocument/2006/relationships/image" Target="../media/image36.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1.png"/><Relationship Id="rId23" Type="http://schemas.openxmlformats.org/officeDocument/2006/relationships/image" Target="../media/image44.png"/><Relationship Id="rId10" Type="http://schemas.openxmlformats.org/officeDocument/2006/relationships/image" Target="../media/image52.svg"/><Relationship Id="rId19"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54.svg"/><Relationship Id="rId22"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461665"/>
          </a:xfrm>
          <a:prstGeom prst="rect">
            <a:avLst/>
          </a:prstGeom>
          <a:noFill/>
        </p:spPr>
        <p:txBody>
          <a:bodyPr wrap="square" rtlCol="0">
            <a:spAutoFit/>
          </a:bodyPr>
          <a:lstStyle/>
          <a:p>
            <a:pPr algn="ct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42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771</Words>
  <Application>Microsoft Office PowerPoint</Application>
  <PresentationFormat>On-screen Show (16:9)</PresentationFormat>
  <Paragraphs>157</Paragraphs>
  <Slides>27</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微软雅黑</vt:lpstr>
      <vt:lpstr>#9Slide03 AmpleSoft Bold</vt:lpstr>
      <vt:lpstr>#9Slide07 Bungee</vt:lpstr>
      <vt:lpstr>#9Slide07 SVNBango</vt:lpstr>
      <vt:lpstr>#9Slide07 SVNZiclets</vt:lpstr>
      <vt:lpstr>Arial</vt:lpstr>
      <vt:lpstr>Bowlby One</vt:lpstr>
      <vt:lpstr>Calibri</vt:lpstr>
      <vt:lpstr>Cambria</vt:lpstr>
      <vt:lpstr>等线</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ACER</cp:lastModifiedBy>
  <cp:revision>45</cp:revision>
  <dcterms:modified xsi:type="dcterms:W3CDTF">2025-10-23T02:54:33Z</dcterms:modified>
</cp:coreProperties>
</file>