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Lst>
  <p:notesMasterIdLst>
    <p:notesMasterId r:id="rId29"/>
  </p:notesMasterIdLst>
  <p:sldIdLst>
    <p:sldId id="283" r:id="rId6"/>
    <p:sldId id="271" r:id="rId7"/>
    <p:sldId id="294" r:id="rId8"/>
    <p:sldId id="258" r:id="rId9"/>
    <p:sldId id="292" r:id="rId10"/>
    <p:sldId id="269" r:id="rId11"/>
    <p:sldId id="295" r:id="rId12"/>
    <p:sldId id="296" r:id="rId13"/>
    <p:sldId id="282" r:id="rId14"/>
    <p:sldId id="285" r:id="rId15"/>
    <p:sldId id="297" r:id="rId16"/>
    <p:sldId id="298" r:id="rId17"/>
    <p:sldId id="299" r:id="rId18"/>
    <p:sldId id="300" r:id="rId19"/>
    <p:sldId id="270" r:id="rId20"/>
    <p:sldId id="301" r:id="rId21"/>
    <p:sldId id="303" r:id="rId22"/>
    <p:sldId id="304" r:id="rId23"/>
    <p:sldId id="275" r:id="rId24"/>
    <p:sldId id="468" r:id="rId25"/>
    <p:sldId id="305" r:id="rId26"/>
    <p:sldId id="346"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2280" y="-9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18" Type="http://schemas.openxmlformats.org/officeDocument/2006/relationships/image" Target="../media/image17.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14.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9.png"/><Relationship Id="rId16" Type="http://schemas.openxmlformats.org/officeDocument/2006/relationships/image" Target="../media/image16.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5.svg"/><Relationship Id="rId24" Type="http://schemas.openxmlformats.org/officeDocument/2006/relationships/image" Target="../media/image19.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13.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 Id="rId2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spTree>
      <p:nvGrpSpPr>
        <p:cNvPr id="1" name=""/>
        <p:cNvGrpSpPr/>
        <p:nvPr/>
      </p:nvGrpSpPr>
      <p:grpSpPr>
        <a:xfrm>
          <a:off x="0" y="0"/>
          <a:ext cx="0" cy="0"/>
          <a:chOff x="0" y="0"/>
          <a:chExt cx="0" cy="0"/>
        </a:xfrm>
      </p:grpSpPr>
      <p:pic>
        <p:nvPicPr>
          <p:cNvPr id="43" name="그래픽 42">
            <a:extLst>
              <a:ext uri="{FF2B5EF4-FFF2-40B4-BE49-F238E27FC236}">
                <a16:creationId xmlns="" xmlns:a16="http://schemas.microsoft.com/office/drawing/2014/main" id="{22C903DB-2335-42D1-B738-7B3F6AA51BA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 xmlns:a16="http://schemas.microsoft.com/office/drawing/2014/main" id="{EB3A609F-BAC1-4792-B044-93C3D7016CD6}"/>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 xmlns:a16="http://schemas.microsoft.com/office/drawing/2014/main" id="{5BD9FFD6-1F32-4EC8-B1E3-C084512FE8F1}"/>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 xmlns:a16="http://schemas.microsoft.com/office/drawing/2014/main" id="{2B20568E-BD6A-4D67-93A1-98D38D3D329A}"/>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 xmlns:a16="http://schemas.microsoft.com/office/drawing/2014/main" id="{5BD9FFD6-1F32-4EC8-B1E3-C084512FE8F1}"/>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 xmlns:a16="http://schemas.microsoft.com/office/drawing/2014/main" id="{818528C4-FEA1-4A29-B511-585E14D662C7}"/>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 xmlns:a16="http://schemas.microsoft.com/office/drawing/2014/main" id="{9D43800B-EEC4-4C4A-B40C-A18B3CD1EDE6}"/>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 xmlns:a16="http://schemas.microsoft.com/office/drawing/2014/main" id="{2D4B1143-A931-4220-BCAA-75189E8BCD57}"/>
              </a:ext>
            </a:extLst>
          </p:cNvPr>
          <p:cNvPicPr>
            <a:picLocks noChangeAspect="1"/>
          </p:cNvPicPr>
          <p:nvPr userDrawn="1"/>
        </p:nvPicPr>
        <p:blipFill>
          <a:blip r:embed="rId18">
            <a:extLst>
              <a:ext uri="{96DAC541-7B7A-43D3-8B79-37D633B846F1}">
                <asvg:svgBlip xmlns=""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 xmlns:a16="http://schemas.microsoft.com/office/drawing/2014/main" id="{22C903DB-2335-42D1-B738-7B3F6AA51BAA}"/>
              </a:ext>
            </a:extLst>
          </p:cNvPr>
          <p:cNvPicPr>
            <a:picLocks noChangeAspect="1"/>
          </p:cNvPicPr>
          <p:nvPr userDrawn="1"/>
        </p:nvPicPr>
        <p:blipFill>
          <a:blip r:embed="rId20">
            <a:extLst>
              <a:ext uri="{96DAC541-7B7A-43D3-8B79-37D633B846F1}">
                <asvg:svgBlip xmlns=""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 xmlns:a16="http://schemas.microsoft.com/office/drawing/2014/main" id="{8EA4B090-B6DC-4B1A-B572-BE0A749EC026}"/>
              </a:ext>
            </a:extLst>
          </p:cNvPr>
          <p:cNvPicPr>
            <a:picLocks noChangeAspect="1"/>
          </p:cNvPicPr>
          <p:nvPr userDrawn="1"/>
        </p:nvPicPr>
        <p:blipFill>
          <a:blip r:embed="rId24">
            <a:extLst>
              <a:ext uri="{96DAC541-7B7A-43D3-8B79-37D633B846F1}">
                <asvg:svgBlip xmlns=""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5" name="Footer Placeholder 4">
            <a:extLst>
              <a:ext uri="{FF2B5EF4-FFF2-40B4-BE49-F238E27FC236}">
                <a16:creationId xmlns=""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6" name="Footer Placeholder 5">
            <a:extLst>
              <a:ext uri="{FF2B5EF4-FFF2-40B4-BE49-F238E27FC236}">
                <a16:creationId xmlns=""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8" name="Footer Placeholder 7">
            <a:extLst>
              <a:ext uri="{FF2B5EF4-FFF2-40B4-BE49-F238E27FC236}">
                <a16:creationId xmlns=""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4" name="Footer Placeholder 3">
            <a:extLst>
              <a:ext uri="{FF2B5EF4-FFF2-40B4-BE49-F238E27FC236}">
                <a16:creationId xmlns=""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3" name="Footer Placeholder 2">
            <a:extLst>
              <a:ext uri="{FF2B5EF4-FFF2-40B4-BE49-F238E27FC236}">
                <a16:creationId xmlns=""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6" name="Footer Placeholder 5">
            <a:extLst>
              <a:ext uri="{FF2B5EF4-FFF2-40B4-BE49-F238E27FC236}">
                <a16:creationId xmlns=""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6" name="Footer Placeholder 5">
            <a:extLst>
              <a:ext uri="{FF2B5EF4-FFF2-40B4-BE49-F238E27FC236}">
                <a16:creationId xmlns=""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5" name="Footer Placeholder 4">
            <a:extLst>
              <a:ext uri="{FF2B5EF4-FFF2-40B4-BE49-F238E27FC236}">
                <a16:creationId xmlns=""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9/28/2025</a:t>
            </a:fld>
            <a:endParaRPr lang="en-US"/>
          </a:p>
        </p:txBody>
      </p:sp>
      <p:sp>
        <p:nvSpPr>
          <p:cNvPr id="5" name="Footer Placeholder 4">
            <a:extLst>
              <a:ext uri="{FF2B5EF4-FFF2-40B4-BE49-F238E27FC236}">
                <a16:creationId xmlns=""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9/28/2025</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mod="1">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5" name="Footer Placeholder 4">
            <a:extLst>
              <a:ext uri="{FF2B5EF4-FFF2-40B4-BE49-F238E27FC236}">
                <a16:creationId xmlns=""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5" name="Footer Placeholder 4">
            <a:extLst>
              <a:ext uri="{FF2B5EF4-FFF2-40B4-BE49-F238E27FC236}">
                <a16:creationId xmlns=""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6" name="Footer Placeholder 5">
            <a:extLst>
              <a:ext uri="{FF2B5EF4-FFF2-40B4-BE49-F238E27FC236}">
                <a16:creationId xmlns=""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8" name="Footer Placeholder 7">
            <a:extLst>
              <a:ext uri="{FF2B5EF4-FFF2-40B4-BE49-F238E27FC236}">
                <a16:creationId xmlns=""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4" name="Footer Placeholder 3">
            <a:extLst>
              <a:ext uri="{FF2B5EF4-FFF2-40B4-BE49-F238E27FC236}">
                <a16:creationId xmlns=""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3" name="Footer Placeholder 2">
            <a:extLst>
              <a:ext uri="{FF2B5EF4-FFF2-40B4-BE49-F238E27FC236}">
                <a16:creationId xmlns=""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6" name="Footer Placeholder 5">
            <a:extLst>
              <a:ext uri="{FF2B5EF4-FFF2-40B4-BE49-F238E27FC236}">
                <a16:creationId xmlns=""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6" name="Footer Placeholder 5">
            <a:extLst>
              <a:ext uri="{FF2B5EF4-FFF2-40B4-BE49-F238E27FC236}">
                <a16:creationId xmlns=""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5" name="Footer Placeholder 4">
            <a:extLst>
              <a:ext uri="{FF2B5EF4-FFF2-40B4-BE49-F238E27FC236}">
                <a16:creationId xmlns=""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9/28/2025</a:t>
            </a:fld>
            <a:endParaRPr lang="en-US"/>
          </a:p>
        </p:txBody>
      </p:sp>
      <p:sp>
        <p:nvSpPr>
          <p:cNvPr id="5" name="Footer Placeholder 4">
            <a:extLst>
              <a:ext uri="{FF2B5EF4-FFF2-40B4-BE49-F238E27FC236}">
                <a16:creationId xmlns=""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2.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slideLayout" Target="../slideLayouts/slideLayout17.xml"/><Relationship Id="rId9" Type="http://schemas.openxmlformats.org/officeDocument/2006/relationships/image" Target="../media/image2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 xmlns:a16="http://schemas.microsoft.com/office/drawing/2014/main"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 xmlns:a16="http://schemas.microsoft.com/office/drawing/2014/main"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 xmlns:a16="http://schemas.microsoft.com/office/drawing/2014/main"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 xmlns:a16="http://schemas.microsoft.com/office/drawing/2014/main"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9/28/2025</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7.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54.png"/><Relationship Id="rId12" Type="http://schemas.openxmlformats.org/officeDocument/2006/relationships/image" Target="../media/image97.svg"/><Relationship Id="rId17" Type="http://schemas.openxmlformats.org/officeDocument/2006/relationships/image" Target="../media/image59.png"/><Relationship Id="rId25" Type="http://schemas.openxmlformats.org/officeDocument/2006/relationships/image" Target="../media/image60.png"/><Relationship Id="rId2" Type="http://schemas.openxmlformats.org/officeDocument/2006/relationships/image" Target="../media/image52.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56.png"/><Relationship Id="rId24" Type="http://schemas.openxmlformats.org/officeDocument/2006/relationships/image" Target="../media/image9.svg"/><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5.png"/><Relationship Id="rId28" Type="http://schemas.openxmlformats.org/officeDocument/2006/relationships/image" Target="../media/image62.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64.jpeg"/><Relationship Id="rId4" Type="http://schemas.openxmlformats.org/officeDocument/2006/relationships/image" Target="../media/image89.svg"/><Relationship Id="rId9" Type="http://schemas.openxmlformats.org/officeDocument/2006/relationships/image" Target="../media/image55.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61.png"/><Relationship Id="rId30"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7.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4.png"/><Relationship Id="rId7" Type="http://schemas.openxmlformats.org/officeDocument/2006/relationships/image" Target="../media/image54.png"/><Relationship Id="rId12" Type="http://schemas.openxmlformats.org/officeDocument/2006/relationships/image" Target="../media/image97.svg"/><Relationship Id="rId17" Type="http://schemas.openxmlformats.org/officeDocument/2006/relationships/image" Target="../media/image59.png"/><Relationship Id="rId25" Type="http://schemas.openxmlformats.org/officeDocument/2006/relationships/image" Target="../media/image60.png"/><Relationship Id="rId2" Type="http://schemas.openxmlformats.org/officeDocument/2006/relationships/image" Target="../media/image52.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56.png"/><Relationship Id="rId24" Type="http://schemas.openxmlformats.org/officeDocument/2006/relationships/image" Target="../media/image9.svg"/><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5.png"/><Relationship Id="rId28" Type="http://schemas.openxmlformats.org/officeDocument/2006/relationships/image" Target="../media/image62.png"/><Relationship Id="rId10" Type="http://schemas.openxmlformats.org/officeDocument/2006/relationships/image" Target="../media/image95.svg"/><Relationship Id="rId19" Type="http://schemas.openxmlformats.org/officeDocument/2006/relationships/image" Target="../media/image18.png"/><Relationship Id="rId31" Type="http://schemas.openxmlformats.org/officeDocument/2006/relationships/image" Target="../media/image65.jpeg"/><Relationship Id="rId4" Type="http://schemas.openxmlformats.org/officeDocument/2006/relationships/image" Target="../media/image89.svg"/><Relationship Id="rId9" Type="http://schemas.openxmlformats.org/officeDocument/2006/relationships/image" Target="../media/image55.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61.png"/><Relationship Id="rId30"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13.svg"/><Relationship Id="rId4" Type="http://schemas.openxmlformats.org/officeDocument/2006/relationships/image" Target="../media/image67.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13.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7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5" Type="http://schemas.openxmlformats.org/officeDocument/2006/relationships/image" Target="../media/image76.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127.svg"/><Relationship Id="rId5" Type="http://schemas.openxmlformats.org/officeDocument/2006/relationships/image" Target="../media/image80.png"/><Relationship Id="rId10" Type="http://schemas.openxmlformats.org/officeDocument/2006/relationships/image" Target="../media/image83.png"/><Relationship Id="rId4" Type="http://schemas.microsoft.com/office/2007/relationships/hdphoto" Target="../media/hdphoto8.wdp"/><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8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 xmlns:a16="http://schemas.microsoft.com/office/drawing/2014/main" id="{EE5D5619-4BE4-BF0B-59E9-89D9DAAB775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 xmlns:a16="http://schemas.microsoft.com/office/drawing/2014/main" id="{AA677A23-68DF-43D1-8DF7-319CD65B53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 xmlns:a16="http://schemas.microsoft.com/office/drawing/2014/main" id="{30250DA1-7BA3-4BB3-8B80-9EEF239323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 xmlns:a16="http://schemas.microsoft.com/office/drawing/2014/main" id="{9D43800B-EEC4-4C4A-B40C-A18B3CD1EDE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 xmlns:a16="http://schemas.microsoft.com/office/drawing/2014/main" id="{EBC8273A-6D97-4C8B-A4C9-01D4302FC8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 xmlns:a16="http://schemas.microsoft.com/office/drawing/2014/main" id="{2D4B1143-A931-4220-BCAA-75189E8BCD5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 xmlns:a16="http://schemas.microsoft.com/office/drawing/2014/main" id="{08FCE57B-82E4-4E9B-AAB4-00AD6A829E91}"/>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 xmlns:a16="http://schemas.microsoft.com/office/drawing/2014/main" id="{EDC09C93-9DBD-4989-A705-8745B0DB92F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 xmlns:a16="http://schemas.microsoft.com/office/drawing/2014/main" id="{22C903DB-2335-42D1-B738-7B3F6AA51BA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 xmlns:a16="http://schemas.microsoft.com/office/drawing/2014/main" id="{EB3A609F-BAC1-4792-B044-93C3D7016CD6}"/>
              </a:ext>
            </a:extLst>
          </p:cNvPr>
          <p:cNvPicPr>
            <a:picLocks noChangeAspect="1"/>
          </p:cNvPicPr>
          <p:nvPr/>
        </p:nvPicPr>
        <p:blipFill rotWithShape="1">
          <a:blip r:embed="rId19">
            <a:extLst>
              <a:ext uri="{96DAC541-7B7A-43D3-8B79-37D633B846F1}">
                <asvg:svgBlip xmlns=""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 xmlns:a16="http://schemas.microsoft.com/office/drawing/2014/main" id="{03385086-4FF4-417D-A939-9911A4A1E0A1}"/>
              </a:ext>
            </a:extLst>
          </p:cNvPr>
          <p:cNvPicPr>
            <a:picLocks noChangeAspect="1"/>
          </p:cNvPicPr>
          <p:nvPr/>
        </p:nvPicPr>
        <p:blipFill rotWithShape="1">
          <a:blip r:embed="rId21">
            <a:extLst>
              <a:ext uri="{96DAC541-7B7A-43D3-8B79-37D633B846F1}">
                <asvg:svgBlip xmlns=""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 xmlns:a16="http://schemas.microsoft.com/office/drawing/2014/main" id="{7F05DF2B-4239-404F-B548-220D28F7CEBA}"/>
              </a:ext>
            </a:extLst>
          </p:cNvPr>
          <p:cNvPicPr>
            <a:picLocks noChangeAspect="1"/>
          </p:cNvPicPr>
          <p:nvPr/>
        </p:nvPicPr>
        <p:blipFill rotWithShape="1">
          <a:blip r:embed="rId23">
            <a:extLst>
              <a:ext uri="{96DAC541-7B7A-43D3-8B79-37D633B846F1}">
                <asvg:svgBlip xmlns=""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 xmlns:a16="http://schemas.microsoft.com/office/drawing/2014/main" id="{A8B5D1B0-2BD1-D6C5-A437-E00E6AF05C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 xmlns:a16="http://schemas.microsoft.com/office/drawing/2014/main" id="{04D4CF72-85A9-F573-8F3C-4F552BE5C9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22">
            <a:extLst>
              <a:ext uri="{FF2B5EF4-FFF2-40B4-BE49-F238E27FC236}">
                <a16:creationId xmlns=""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4"/>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5.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a:lstStyle>
        <a:defPPr marL="0" marR="0" indent="0" algn="l" defTabSz="1219170" rtl="0" eaLnBrk="1" fontAlgn="auto" latinLnBrk="0" hangingPunct="1">
          <a:lnSpc>
            <a:spcPct val="100000"/>
          </a:lnSpc>
          <a:spcBef>
            <a:spcPts val="0"/>
          </a:spcBef>
          <a:spcAft>
            <a:spcPts val="0"/>
          </a:spcAft>
          <a:buClr>
            <a:srgbClr val="000000"/>
          </a:buClr>
          <a:buSzTx/>
          <a:buFontTx/>
          <a:buNone/>
          <a:tabLst/>
          <a:defRPr kumimoji="0" sz="1867" b="0" i="0" u="none" strike="noStrike" kern="0" cap="none" spc="0" normalizeH="0" baseline="0" noProof="0">
            <a:ln>
              <a:noFill/>
            </a:ln>
            <a:solidFill>
              <a:srgbClr val="000000"/>
            </a:solidFill>
            <a:effectLst/>
            <a:uLnTx/>
            <a:uFillTx/>
            <a:latin typeface="Arial"/>
            <a:ea typeface="+mn-ea"/>
            <a:cs typeface="Arial"/>
            <a:sym typeface="Arial"/>
          </a:defRPr>
        </a:defPPr>
      </a:lst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1092</Words>
  <Application>Microsoft Office PowerPoint</Application>
  <PresentationFormat>Custom</PresentationFormat>
  <Paragraphs>66</Paragraphs>
  <Slides>23</Slides>
  <Notes>7</Notes>
  <HiddenSlides>0</HiddenSlides>
  <MMClips>0</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1_Office Theme</vt:lpstr>
      <vt:lpstr>2_Office Theme</vt:lpstr>
      <vt:lpstr>Custom Design</vt:lpstr>
      <vt:lpstr>9_Office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2024-07-01T13:40:57Z</dcterms:created>
  <dcterms:modified xsi:type="dcterms:W3CDTF">2025-09-28T14:25:33Z</dcterms:modified>
</cp:coreProperties>
</file>