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14.xml" ContentType="application/vnd.openxmlformats-officedocument.presentationml.tags+xml"/>
  <Override PartName="/ppt/tags/tag12.xml" ContentType="application/vnd.openxmlformats-officedocument.presentationml.tags+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tags/tag17.xml" ContentType="application/vnd.openxmlformats-officedocument.presentationml.tags+xml"/>
  <Default Extension="wdp" ContentType="image/vnd.ms-photo"/>
  <Override PartName="/ppt/slideLayouts/slideLayout10.xml" ContentType="application/vnd.openxmlformats-officedocument.presentationml.slideLayout+xml"/>
  <Override PartName="/ppt/tags/tag15.xml" ContentType="application/vnd.openxmlformats-officedocument.presentationml.tags+xml"/>
  <Override PartName="/ppt/tags/tag13.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87" r:id="rId2"/>
    <p:sldMasterId id="2147483699" r:id="rId3"/>
    <p:sldMasterId id="2147483723" r:id="rId4"/>
  </p:sldMasterIdLst>
  <p:notesMasterIdLst>
    <p:notesMasterId r:id="rId40"/>
  </p:notesMasterIdLst>
  <p:sldIdLst>
    <p:sldId id="256" r:id="rId5"/>
    <p:sldId id="288" r:id="rId6"/>
    <p:sldId id="4419" r:id="rId7"/>
    <p:sldId id="291" r:id="rId8"/>
    <p:sldId id="285" r:id="rId9"/>
    <p:sldId id="295" r:id="rId10"/>
    <p:sldId id="555" r:id="rId11"/>
    <p:sldId id="554" r:id="rId12"/>
    <p:sldId id="527" r:id="rId13"/>
    <p:sldId id="540" r:id="rId14"/>
    <p:sldId id="556" r:id="rId15"/>
    <p:sldId id="4412" r:id="rId16"/>
    <p:sldId id="541" r:id="rId17"/>
    <p:sldId id="4414" r:id="rId18"/>
    <p:sldId id="543" r:id="rId19"/>
    <p:sldId id="542" r:id="rId20"/>
    <p:sldId id="267" r:id="rId21"/>
    <p:sldId id="4415" r:id="rId22"/>
    <p:sldId id="544" r:id="rId23"/>
    <p:sldId id="545" r:id="rId24"/>
    <p:sldId id="546" r:id="rId25"/>
    <p:sldId id="547" r:id="rId26"/>
    <p:sldId id="548" r:id="rId27"/>
    <p:sldId id="549" r:id="rId28"/>
    <p:sldId id="550" r:id="rId29"/>
    <p:sldId id="4420" r:id="rId30"/>
    <p:sldId id="551" r:id="rId31"/>
    <p:sldId id="558" r:id="rId32"/>
    <p:sldId id="557" r:id="rId33"/>
    <p:sldId id="289" r:id="rId34"/>
    <p:sldId id="4417" r:id="rId35"/>
    <p:sldId id="4418" r:id="rId36"/>
    <p:sldId id="552" r:id="rId37"/>
    <p:sldId id="559" r:id="rId38"/>
    <p:sldId id="52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858" y="-10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EA73D-81B9-4705-ADDE-D3FC29DA7A13}" type="datetimeFigureOut">
              <a:rPr lang="en-US" smtClean="0"/>
              <a:pPr/>
              <a:t>10/19/2025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B477C-A653-466C-B3C7-0C7D564845BE}" type="slidenum">
              <a:rPr lang="en-US" smtClean="0"/>
              <a:pPr/>
              <a:t>‹#›</a:t>
            </a:fld>
            <a:endParaRPr lang="en-US"/>
          </a:p>
        </p:txBody>
      </p:sp>
    </p:spTree>
    <p:extLst>
      <p:ext uri="{BB962C8B-B14F-4D97-AF65-F5344CB8AC3E}">
        <p14:creationId xmlns="" xmlns:p14="http://schemas.microsoft.com/office/powerpoint/2010/main" val="1748368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C869A-A72E-4C68-863D-D2067E69FB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069238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584476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pPr/>
              <a:t>‹#›</a:t>
            </a:fld>
            <a:endParaRPr lang="en-US"/>
          </a:p>
        </p:txBody>
      </p:sp>
    </p:spTree>
    <p:extLst>
      <p:ext uri="{BB962C8B-B14F-4D97-AF65-F5344CB8AC3E}">
        <p14:creationId xmlns="" xmlns:p14="http://schemas.microsoft.com/office/powerpoint/2010/main" val="16122306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pPr/>
              <a:t>‹#›</a:t>
            </a:fld>
            <a:endParaRPr lang="en-US"/>
          </a:p>
        </p:txBody>
      </p:sp>
    </p:spTree>
    <p:extLst>
      <p:ext uri="{BB962C8B-B14F-4D97-AF65-F5344CB8AC3E}">
        <p14:creationId xmlns="" xmlns:p14="http://schemas.microsoft.com/office/powerpoint/2010/main" val="12814249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pPr/>
              <a:t>‹#›</a:t>
            </a:fld>
            <a:endParaRPr lang="en-US"/>
          </a:p>
        </p:txBody>
      </p:sp>
    </p:spTree>
    <p:extLst>
      <p:ext uri="{BB962C8B-B14F-4D97-AF65-F5344CB8AC3E}">
        <p14:creationId xmlns="" xmlns:p14="http://schemas.microsoft.com/office/powerpoint/2010/main" val="11293835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10/19/2025</a:t>
            </a:fld>
            <a:endParaRPr lang="en-US"/>
          </a:p>
        </p:txBody>
      </p:sp>
      <p:sp>
        <p:nvSpPr>
          <p:cNvPr id="5" name="Footer Placeholder 4">
            <a:extLst>
              <a:ext uri="{FF2B5EF4-FFF2-40B4-BE49-F238E27FC236}">
                <a16:creationId xmlns=""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 xmlns:p14="http://schemas.microsoft.com/office/powerpoint/2010/main" val="17187834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10/19/2025</a:t>
            </a:fld>
            <a:endParaRPr lang="en-US"/>
          </a:p>
        </p:txBody>
      </p:sp>
      <p:sp>
        <p:nvSpPr>
          <p:cNvPr id="5" name="Footer Placeholder 4">
            <a:extLst>
              <a:ext uri="{FF2B5EF4-FFF2-40B4-BE49-F238E27FC236}">
                <a16:creationId xmlns=""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 xmlns:p14="http://schemas.microsoft.com/office/powerpoint/2010/main" val="40311947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10/19/2025</a:t>
            </a:fld>
            <a:endParaRPr lang="en-US"/>
          </a:p>
        </p:txBody>
      </p:sp>
      <p:sp>
        <p:nvSpPr>
          <p:cNvPr id="5" name="Footer Placeholder 4">
            <a:extLst>
              <a:ext uri="{FF2B5EF4-FFF2-40B4-BE49-F238E27FC236}">
                <a16:creationId xmlns=""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 xmlns:p14="http://schemas.microsoft.com/office/powerpoint/2010/main" val="12432472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10/19/2025</a:t>
            </a:fld>
            <a:endParaRPr lang="en-US"/>
          </a:p>
        </p:txBody>
      </p:sp>
      <p:sp>
        <p:nvSpPr>
          <p:cNvPr id="6" name="Footer Placeholder 5">
            <a:extLst>
              <a:ext uri="{FF2B5EF4-FFF2-40B4-BE49-F238E27FC236}">
                <a16:creationId xmlns=""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 xmlns:p14="http://schemas.microsoft.com/office/powerpoint/2010/main" val="26278908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10/19/2025</a:t>
            </a:fld>
            <a:endParaRPr lang="en-US"/>
          </a:p>
        </p:txBody>
      </p:sp>
      <p:sp>
        <p:nvSpPr>
          <p:cNvPr id="8" name="Footer Placeholder 7">
            <a:extLst>
              <a:ext uri="{FF2B5EF4-FFF2-40B4-BE49-F238E27FC236}">
                <a16:creationId xmlns=""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 xmlns:p14="http://schemas.microsoft.com/office/powerpoint/2010/main" val="18607528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10/19/2025</a:t>
            </a:fld>
            <a:endParaRPr lang="en-US"/>
          </a:p>
        </p:txBody>
      </p:sp>
      <p:sp>
        <p:nvSpPr>
          <p:cNvPr id="4" name="Footer Placeholder 3">
            <a:extLst>
              <a:ext uri="{FF2B5EF4-FFF2-40B4-BE49-F238E27FC236}">
                <a16:creationId xmlns=""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 xmlns:p14="http://schemas.microsoft.com/office/powerpoint/2010/main" val="34735962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10/19/2025</a:t>
            </a:fld>
            <a:endParaRPr lang="en-US"/>
          </a:p>
        </p:txBody>
      </p:sp>
      <p:sp>
        <p:nvSpPr>
          <p:cNvPr id="3" name="Footer Placeholder 2">
            <a:extLst>
              <a:ext uri="{FF2B5EF4-FFF2-40B4-BE49-F238E27FC236}">
                <a16:creationId xmlns=""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 xmlns:p14="http://schemas.microsoft.com/office/powerpoint/2010/main" val="40461946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pPr/>
              <a:t>‹#›</a:t>
            </a:fld>
            <a:endParaRPr lang="en-US"/>
          </a:p>
        </p:txBody>
      </p:sp>
    </p:spTree>
    <p:extLst>
      <p:ext uri="{BB962C8B-B14F-4D97-AF65-F5344CB8AC3E}">
        <p14:creationId xmlns="" xmlns:p14="http://schemas.microsoft.com/office/powerpoint/2010/main" val="35092380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10/19/2025</a:t>
            </a:fld>
            <a:endParaRPr lang="en-US"/>
          </a:p>
        </p:txBody>
      </p:sp>
      <p:sp>
        <p:nvSpPr>
          <p:cNvPr id="6" name="Footer Placeholder 5">
            <a:extLst>
              <a:ext uri="{FF2B5EF4-FFF2-40B4-BE49-F238E27FC236}">
                <a16:creationId xmlns=""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 xmlns:p14="http://schemas.microsoft.com/office/powerpoint/2010/main" val="17821332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10/19/2025</a:t>
            </a:fld>
            <a:endParaRPr lang="en-US"/>
          </a:p>
        </p:txBody>
      </p:sp>
      <p:sp>
        <p:nvSpPr>
          <p:cNvPr id="6" name="Footer Placeholder 5">
            <a:extLst>
              <a:ext uri="{FF2B5EF4-FFF2-40B4-BE49-F238E27FC236}">
                <a16:creationId xmlns=""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 xmlns:p14="http://schemas.microsoft.com/office/powerpoint/2010/main" val="37723565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10/19/2025</a:t>
            </a:fld>
            <a:endParaRPr lang="en-US"/>
          </a:p>
        </p:txBody>
      </p:sp>
      <p:sp>
        <p:nvSpPr>
          <p:cNvPr id="5" name="Footer Placeholder 4">
            <a:extLst>
              <a:ext uri="{FF2B5EF4-FFF2-40B4-BE49-F238E27FC236}">
                <a16:creationId xmlns=""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 xmlns:p14="http://schemas.microsoft.com/office/powerpoint/2010/main" val="27844553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pPr/>
              <a:t>10/19/2025</a:t>
            </a:fld>
            <a:endParaRPr lang="en-US"/>
          </a:p>
        </p:txBody>
      </p:sp>
      <p:sp>
        <p:nvSpPr>
          <p:cNvPr id="5" name="Footer Placeholder 4">
            <a:extLst>
              <a:ext uri="{FF2B5EF4-FFF2-40B4-BE49-F238E27FC236}">
                <a16:creationId xmlns=""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pPr/>
              <a:t>‹#›</a:t>
            </a:fld>
            <a:endParaRPr lang="en-US"/>
          </a:p>
        </p:txBody>
      </p:sp>
    </p:spTree>
    <p:extLst>
      <p:ext uri="{BB962C8B-B14F-4D97-AF65-F5344CB8AC3E}">
        <p14:creationId xmlns="" xmlns:p14="http://schemas.microsoft.com/office/powerpoint/2010/main" val="31861331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40405704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4299321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19281753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29474617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37650445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27801081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 xmlns:a16="http://schemas.microsoft.com/office/drawing/2014/main" id="{C09D2365-9CF8-EA55-EE85-A0F50A0FFBB7}"/>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757855" y="189187"/>
            <a:ext cx="1479690" cy="1479690"/>
          </a:xfrm>
          <a:prstGeom prst="rect">
            <a:avLst/>
          </a:prstGeom>
        </p:spPr>
      </p:pic>
    </p:spTree>
    <p:extLst>
      <p:ext uri="{BB962C8B-B14F-4D97-AF65-F5344CB8AC3E}">
        <p14:creationId xmlns="" xmlns:p14="http://schemas.microsoft.com/office/powerpoint/2010/main" val="19780911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31667159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10394670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16835848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37005915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21996753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pPr/>
              <a:t>‹#›</a:t>
            </a:fld>
            <a:endParaRPr lang="en-US"/>
          </a:p>
        </p:txBody>
      </p:sp>
    </p:spTree>
    <p:extLst>
      <p:ext uri="{BB962C8B-B14F-4D97-AF65-F5344CB8AC3E}">
        <p14:creationId xmlns="" xmlns:p14="http://schemas.microsoft.com/office/powerpoint/2010/main" val="9583237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pPr/>
              <a:t>‹#›</a:t>
            </a:fld>
            <a:endParaRPr lang="en-US"/>
          </a:p>
        </p:txBody>
      </p:sp>
    </p:spTree>
    <p:extLst>
      <p:ext uri="{BB962C8B-B14F-4D97-AF65-F5344CB8AC3E}">
        <p14:creationId xmlns="" xmlns:p14="http://schemas.microsoft.com/office/powerpoint/2010/main" val="8994334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pPr/>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pPr/>
              <a:t>‹#›</a:t>
            </a:fld>
            <a:endParaRPr lang="en-US"/>
          </a:p>
        </p:txBody>
      </p:sp>
    </p:spTree>
    <p:extLst>
      <p:ext uri="{BB962C8B-B14F-4D97-AF65-F5344CB8AC3E}">
        <p14:creationId xmlns="" xmlns:p14="http://schemas.microsoft.com/office/powerpoint/2010/main" val="38186163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pPr/>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pPr/>
              <a:t>‹#›</a:t>
            </a:fld>
            <a:endParaRPr lang="en-US"/>
          </a:p>
        </p:txBody>
      </p:sp>
    </p:spTree>
    <p:extLst>
      <p:ext uri="{BB962C8B-B14F-4D97-AF65-F5344CB8AC3E}">
        <p14:creationId xmlns="" xmlns:p14="http://schemas.microsoft.com/office/powerpoint/2010/main" val="14963379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pPr/>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pPr/>
              <a:t>‹#›</a:t>
            </a:fld>
            <a:endParaRPr lang="en-US"/>
          </a:p>
        </p:txBody>
      </p:sp>
    </p:spTree>
    <p:extLst>
      <p:ext uri="{BB962C8B-B14F-4D97-AF65-F5344CB8AC3E}">
        <p14:creationId xmlns="" xmlns:p14="http://schemas.microsoft.com/office/powerpoint/2010/main" val="16190858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pPr/>
              <a:t>‹#›</a:t>
            </a:fld>
            <a:endParaRPr lang="en-US"/>
          </a:p>
        </p:txBody>
      </p:sp>
    </p:spTree>
    <p:extLst>
      <p:ext uri="{BB962C8B-B14F-4D97-AF65-F5344CB8AC3E}">
        <p14:creationId xmlns="" xmlns:p14="http://schemas.microsoft.com/office/powerpoint/2010/main" val="41995753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 xmlns:a16="http://schemas.microsoft.com/office/drawing/2014/main" id="{AF803D27-75B2-FD34-77A9-3A5E53D40046}"/>
              </a:ext>
            </a:extLst>
          </p:cNvPr>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1757855" y="189187"/>
            <a:ext cx="1479690" cy="1479690"/>
          </a:xfrm>
          <a:prstGeom prst="rect">
            <a:avLst/>
          </a:prstGeom>
        </p:spPr>
      </p:pic>
    </p:spTree>
    <p:extLst>
      <p:ext uri="{BB962C8B-B14F-4D97-AF65-F5344CB8AC3E}">
        <p14:creationId xmlns="" xmlns:p14="http://schemas.microsoft.com/office/powerpoint/2010/main" val="3486198890"/>
      </p:ext>
    </p:extLst>
  </p:cSld>
  <p:clrMap bg1="lt1" tx1="dk1" bg2="lt2" tx2="dk2" accent1="accent1" accent2="accent2" accent3="accent3" accent4="accent4" accent5="accent5" accent6="accent6" hlink="hlink" folHlink="folHlink"/>
  <p:sldLayoutIdLst>
    <p:sldLayoutId id="2147483686" r:id="rId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pPr/>
              <a:t>10/19/2025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 xmlns:a16="http://schemas.microsoft.com/office/drawing/2014/main" id="{E823128A-495B-7507-01C1-FF8AF27E0BE3}"/>
              </a:ext>
            </a:extLst>
          </p:cNvPr>
          <p:cNvPicPr>
            <a:picLocks noChangeAspect="1"/>
          </p:cNvPicPr>
          <p:nvPr userDrawn="1"/>
        </p:nvPicPr>
        <p:blipFill>
          <a:blip r:embed="rId13" cstate="print">
            <a:extLst>
              <a:ext uri="{28A0092B-C50C-407E-A947-70E740481C1C}">
                <a14:useLocalDpi xmlns="" xmlns:a14="http://schemas.microsoft.com/office/drawing/2010/main" val="0"/>
              </a:ext>
            </a:extLst>
          </a:blip>
          <a:stretch>
            <a:fillRect/>
          </a:stretch>
        </p:blipFill>
        <p:spPr>
          <a:xfrm>
            <a:off x="-1757855" y="189187"/>
            <a:ext cx="1479690" cy="1479690"/>
          </a:xfrm>
          <a:prstGeom prst="rect">
            <a:avLst/>
          </a:prstGeom>
        </p:spPr>
      </p:pic>
    </p:spTree>
    <p:extLst>
      <p:ext uri="{BB962C8B-B14F-4D97-AF65-F5344CB8AC3E}">
        <p14:creationId xmlns="" xmlns:p14="http://schemas.microsoft.com/office/powerpoint/2010/main" val="26839470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476879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 xmlns:a16="http://schemas.microsoft.com/office/drawing/2014/main" id="{BE90C765-5697-0F9C-8A3B-DEDAA5328D3E}"/>
              </a:ext>
            </a:extLst>
          </p:cNvPr>
          <p:cNvPicPr>
            <a:picLocks noChangeAspect="1"/>
          </p:cNvPicPr>
          <p:nvPr userDrawn="1"/>
        </p:nvPicPr>
        <p:blipFill>
          <a:blip r:embed="rId13" cstate="print">
            <a:extLst>
              <a:ext uri="{28A0092B-C50C-407E-A947-70E740481C1C}">
                <a14:useLocalDpi xmlns="" xmlns:a14="http://schemas.microsoft.com/office/drawing/2010/main" val="0"/>
              </a:ext>
            </a:extLst>
          </a:blip>
          <a:stretch>
            <a:fillRect/>
          </a:stretch>
        </p:blipFill>
        <p:spPr>
          <a:xfrm>
            <a:off x="-1757855" y="189187"/>
            <a:ext cx="1479690" cy="1479690"/>
          </a:xfrm>
          <a:prstGeom prst="rect">
            <a:avLst/>
          </a:prstGeom>
        </p:spPr>
      </p:pic>
    </p:spTree>
    <p:extLst>
      <p:ext uri="{BB962C8B-B14F-4D97-AF65-F5344CB8AC3E}">
        <p14:creationId xmlns="" xmlns:p14="http://schemas.microsoft.com/office/powerpoint/2010/main" val="58806526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1.xml"/><Relationship Id="rId1" Type="http://schemas.openxmlformats.org/officeDocument/2006/relationships/video" Target="../media/media3.mp4"/><Relationship Id="rId5" Type="http://schemas.openxmlformats.org/officeDocument/2006/relationships/image" Target="../media/image2.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4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file:///D:\Hoai\&#7842;nh%20&#273;&#7897;ng1\(5)%20Ch&#225;u%20Y&#234;u%20B&#224;%20%20Th&#7847;n%20&#272;&#7891;ng%20&#194;m%20Nh&#7841;c%20Vi&#7879;t%20Nam%20B&#233;%20MAI%20VY%20%20%23NamvietThieunhi%20-%20YouTube%20(mp3cut.net).m4a" TargetMode="Externa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25.png"/><Relationship Id="rId11" Type="http://schemas.openxmlformats.org/officeDocument/2006/relationships/image" Target="../media/image43.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25.png"/><Relationship Id="rId11" Type="http://schemas.openxmlformats.org/officeDocument/2006/relationships/image" Target="../media/image4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25.png"/><Relationship Id="rId11" Type="http://schemas.openxmlformats.org/officeDocument/2006/relationships/image" Target="../media/image47.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49.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5.png"/><Relationship Id="rId12" Type="http://schemas.openxmlformats.org/officeDocument/2006/relationships/image" Target="../media/image50.png"/><Relationship Id="rId2" Type="http://schemas.openxmlformats.org/officeDocument/2006/relationships/video" Target="file:///D:\Hoai\&#7842;nh%20&#273;&#7897;ng1\1019.mp4" TargetMode="External"/><Relationship Id="rId1" Type="http://schemas.openxmlformats.org/officeDocument/2006/relationships/tags" Target="../tags/tag1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25.png"/><Relationship Id="rId11" Type="http://schemas.openxmlformats.org/officeDocument/2006/relationships/image" Target="../media/image51.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slideLayout" Target="../slideLayouts/slideLayout1.xml"/><Relationship Id="rId1" Type="http://schemas.openxmlformats.org/officeDocument/2006/relationships/video" Target="../media/media4.mp4"/><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18.xml"/><Relationship Id="rId5" Type="http://schemas.microsoft.com/office/2007/relationships/hdphoto" Target="../media/hdphoto2.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16.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1.xml"/><Relationship Id="rId1" Type="http://schemas.openxmlformats.org/officeDocument/2006/relationships/video" Target="../media/media2.mp4"/><Relationship Id="rId5" Type="http://schemas.openxmlformats.org/officeDocument/2006/relationships/image" Target="../media/image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5E2"/>
        </a:solidFill>
        <a:effectLst/>
      </p:bgPr>
    </p:bg>
    <p:spTree>
      <p:nvGrpSpPr>
        <p:cNvPr id="1" name=""/>
        <p:cNvGrpSpPr/>
        <p:nvPr/>
      </p:nvGrpSpPr>
      <p:grpSpPr>
        <a:xfrm>
          <a:off x="0" y="0"/>
          <a:ext cx="0" cy="0"/>
          <a:chOff x="0" y="0"/>
          <a:chExt cx="0" cy="0"/>
        </a:xfrm>
      </p:grpSpPr>
      <p:grpSp>
        <p:nvGrpSpPr>
          <p:cNvPr id="2" name="Group 2"/>
          <p:cNvGrpSpPr/>
          <p:nvPr/>
        </p:nvGrpSpPr>
        <p:grpSpPr>
          <a:xfrm>
            <a:off x="-847344" y="-42672"/>
            <a:ext cx="13886688" cy="6943344"/>
            <a:chOff x="0" y="0"/>
            <a:chExt cx="27773376" cy="13886688"/>
          </a:xfrm>
        </p:grpSpPr>
        <p:sp>
          <p:nvSpPr>
            <p:cNvPr id="3" name="Freeform 3"/>
            <p:cNvSpPr/>
            <p:nvPr/>
          </p:nvSpPr>
          <p:spPr>
            <a:xfrm>
              <a:off x="0" y="0"/>
              <a:ext cx="13886688" cy="13886688"/>
            </a:xfrm>
            <a:custGeom>
              <a:avLst/>
              <a:gdLst/>
              <a:ahLst/>
              <a:cxnLst/>
              <a:rect l="l" t="t" r="r" b="b"/>
              <a:pathLst>
                <a:path w="13886688" h="13886688">
                  <a:moveTo>
                    <a:pt x="0" y="0"/>
                  </a:moveTo>
                  <a:lnTo>
                    <a:pt x="13886688" y="0"/>
                  </a:lnTo>
                  <a:lnTo>
                    <a:pt x="13886688" y="13886688"/>
                  </a:lnTo>
                  <a:lnTo>
                    <a:pt x="0" y="13886688"/>
                  </a:lnTo>
                  <a:lnTo>
                    <a:pt x="0" y="0"/>
                  </a:lnTo>
                  <a:close/>
                </a:path>
              </a:pathLst>
            </a:custGeom>
            <a:blipFill>
              <a:blip r:embed="rId2" cstate="print">
                <a:alphaModFix amt="19999"/>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886688" y="0"/>
              <a:ext cx="13886688" cy="13886688"/>
            </a:xfrm>
            <a:custGeom>
              <a:avLst/>
              <a:gdLst/>
              <a:ahLst/>
              <a:cxnLst/>
              <a:rect l="l" t="t" r="r" b="b"/>
              <a:pathLst>
                <a:path w="13886688" h="13886688">
                  <a:moveTo>
                    <a:pt x="0" y="0"/>
                  </a:moveTo>
                  <a:lnTo>
                    <a:pt x="13886688" y="0"/>
                  </a:lnTo>
                  <a:lnTo>
                    <a:pt x="13886688" y="13886688"/>
                  </a:lnTo>
                  <a:lnTo>
                    <a:pt x="0" y="13886688"/>
                  </a:lnTo>
                  <a:lnTo>
                    <a:pt x="0" y="0"/>
                  </a:lnTo>
                  <a:close/>
                </a:path>
              </a:pathLst>
            </a:custGeom>
            <a:blipFill>
              <a:blip r:embed="rId2" cstate="print">
                <a:alphaModFix amt="19999"/>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37160" y="6076854"/>
            <a:ext cx="12466320" cy="918306"/>
            <a:chOff x="0" y="0"/>
            <a:chExt cx="4924966" cy="362787"/>
          </a:xfrm>
        </p:grpSpPr>
        <p:sp>
          <p:nvSpPr>
            <p:cNvPr id="6" name="Freeform 6"/>
            <p:cNvSpPr/>
            <p:nvPr/>
          </p:nvSpPr>
          <p:spPr>
            <a:xfrm>
              <a:off x="0" y="0"/>
              <a:ext cx="4924966" cy="362787"/>
            </a:xfrm>
            <a:custGeom>
              <a:avLst/>
              <a:gdLst/>
              <a:ahLst/>
              <a:cxnLst/>
              <a:rect l="l" t="t" r="r" b="b"/>
              <a:pathLst>
                <a:path w="4924966" h="362787">
                  <a:moveTo>
                    <a:pt x="0" y="0"/>
                  </a:moveTo>
                  <a:lnTo>
                    <a:pt x="4924966" y="0"/>
                  </a:lnTo>
                  <a:lnTo>
                    <a:pt x="4924966" y="362787"/>
                  </a:lnTo>
                  <a:lnTo>
                    <a:pt x="0" y="362787"/>
                  </a:lnTo>
                  <a:close/>
                </a:path>
              </a:pathLst>
            </a:custGeom>
            <a:solidFill>
              <a:srgbClr val="FFA6A6"/>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4924966" cy="40088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a:off x="421007" y="2456919"/>
            <a:ext cx="5927381" cy="4401081"/>
          </a:xfrm>
          <a:custGeom>
            <a:avLst/>
            <a:gdLst/>
            <a:ahLst/>
            <a:cxnLst/>
            <a:rect l="l" t="t" r="r" b="b"/>
            <a:pathLst>
              <a:path w="8891072" h="6601621">
                <a:moveTo>
                  <a:pt x="0" y="0"/>
                </a:moveTo>
                <a:lnTo>
                  <a:pt x="8891072" y="0"/>
                </a:lnTo>
                <a:lnTo>
                  <a:pt x="8891072" y="6601621"/>
                </a:lnTo>
                <a:lnTo>
                  <a:pt x="0" y="6601621"/>
                </a:lnTo>
                <a:lnTo>
                  <a:pt x="0" y="0"/>
                </a:lnTo>
                <a:close/>
              </a:path>
            </a:pathLst>
          </a:custGeom>
          <a:blipFill>
            <a:blip r:embed="rId4" cstate="print"/>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93863" y="1069145"/>
            <a:ext cx="1198015" cy="1036938"/>
          </a:xfrm>
          <a:custGeom>
            <a:avLst/>
            <a:gdLst/>
            <a:ahLst/>
            <a:cxnLst/>
            <a:rect l="l" t="t" r="r" b="b"/>
            <a:pathLst>
              <a:path w="1797023" h="1555407">
                <a:moveTo>
                  <a:pt x="0" y="0"/>
                </a:moveTo>
                <a:lnTo>
                  <a:pt x="1797023" y="0"/>
                </a:lnTo>
                <a:lnTo>
                  <a:pt x="1797023" y="1555407"/>
                </a:lnTo>
                <a:lnTo>
                  <a:pt x="0" y="1555407"/>
                </a:lnTo>
                <a:lnTo>
                  <a:pt x="0" y="0"/>
                </a:lnTo>
                <a:close/>
              </a:path>
            </a:pathLst>
          </a:custGeom>
          <a:blipFill>
            <a:blip r:embed="rId5" cstate="print"/>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9896273" y="3439109"/>
            <a:ext cx="1198015" cy="1036938"/>
          </a:xfrm>
          <a:custGeom>
            <a:avLst/>
            <a:gdLst/>
            <a:ahLst/>
            <a:cxnLst/>
            <a:rect l="l" t="t" r="r" b="b"/>
            <a:pathLst>
              <a:path w="1797023" h="1555407">
                <a:moveTo>
                  <a:pt x="1797024" y="0"/>
                </a:moveTo>
                <a:lnTo>
                  <a:pt x="0" y="0"/>
                </a:lnTo>
                <a:lnTo>
                  <a:pt x="0" y="1555407"/>
                </a:lnTo>
                <a:lnTo>
                  <a:pt x="1797024" y="1555407"/>
                </a:lnTo>
                <a:lnTo>
                  <a:pt x="1797024" y="0"/>
                </a:lnTo>
                <a:close/>
              </a:path>
            </a:pathLst>
          </a:custGeom>
          <a:blipFill>
            <a:blip r:embed="rId5" cstate="print"/>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565859" y="4896240"/>
            <a:ext cx="644722" cy="558037"/>
          </a:xfrm>
          <a:custGeom>
            <a:avLst/>
            <a:gdLst/>
            <a:ahLst/>
            <a:cxnLst/>
            <a:rect l="l" t="t" r="r" b="b"/>
            <a:pathLst>
              <a:path w="967083" h="837055">
                <a:moveTo>
                  <a:pt x="0" y="0"/>
                </a:moveTo>
                <a:lnTo>
                  <a:pt x="967084" y="0"/>
                </a:lnTo>
                <a:lnTo>
                  <a:pt x="967084" y="837055"/>
                </a:lnTo>
                <a:lnTo>
                  <a:pt x="0" y="837055"/>
                </a:lnTo>
                <a:lnTo>
                  <a:pt x="0" y="0"/>
                </a:lnTo>
                <a:close/>
              </a:path>
            </a:pathLst>
          </a:custGeom>
          <a:blipFill>
            <a:blip r:embed="rId6" cstate="print"/>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979588" y="3099564"/>
            <a:ext cx="644722" cy="558037"/>
          </a:xfrm>
          <a:custGeom>
            <a:avLst/>
            <a:gdLst/>
            <a:ahLst/>
            <a:cxnLst/>
            <a:rect l="l" t="t" r="r" b="b"/>
            <a:pathLst>
              <a:path w="967083" h="837055">
                <a:moveTo>
                  <a:pt x="0" y="0"/>
                </a:moveTo>
                <a:lnTo>
                  <a:pt x="967083" y="0"/>
                </a:lnTo>
                <a:lnTo>
                  <a:pt x="967083" y="837055"/>
                </a:lnTo>
                <a:lnTo>
                  <a:pt x="0" y="837055"/>
                </a:lnTo>
                <a:lnTo>
                  <a:pt x="0" y="0"/>
                </a:lnTo>
                <a:close/>
              </a:path>
            </a:pathLst>
          </a:custGeom>
          <a:blipFill>
            <a:blip r:embed="rId6" cstate="print"/>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719054">
            <a:off x="-475147" y="332294"/>
            <a:ext cx="1818793" cy="3006269"/>
          </a:xfrm>
          <a:custGeom>
            <a:avLst/>
            <a:gdLst/>
            <a:ahLst/>
            <a:cxnLst/>
            <a:rect l="l" t="t" r="r" b="b"/>
            <a:pathLst>
              <a:path w="2728190" h="4509404">
                <a:moveTo>
                  <a:pt x="0" y="0"/>
                </a:moveTo>
                <a:lnTo>
                  <a:pt x="2728189" y="0"/>
                </a:lnTo>
                <a:lnTo>
                  <a:pt x="2728189" y="4509404"/>
                </a:lnTo>
                <a:lnTo>
                  <a:pt x="0" y="4509404"/>
                </a:lnTo>
                <a:lnTo>
                  <a:pt x="0" y="0"/>
                </a:lnTo>
                <a:close/>
              </a:path>
            </a:pathLst>
          </a:custGeom>
          <a:blipFill>
            <a:blip r:embed="rId7" cstate="print"/>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734845" flipH="1">
            <a:off x="10842480" y="1170494"/>
            <a:ext cx="1818793" cy="3006269"/>
          </a:xfrm>
          <a:custGeom>
            <a:avLst/>
            <a:gdLst/>
            <a:ahLst/>
            <a:cxnLst/>
            <a:rect l="l" t="t" r="r" b="b"/>
            <a:pathLst>
              <a:path w="2728190" h="4509404">
                <a:moveTo>
                  <a:pt x="2728189" y="0"/>
                </a:moveTo>
                <a:lnTo>
                  <a:pt x="0" y="0"/>
                </a:lnTo>
                <a:lnTo>
                  <a:pt x="0" y="4509404"/>
                </a:lnTo>
                <a:lnTo>
                  <a:pt x="2728189" y="4509404"/>
                </a:lnTo>
                <a:lnTo>
                  <a:pt x="2728189" y="0"/>
                </a:lnTo>
                <a:close/>
              </a:path>
            </a:pathLst>
          </a:custGeom>
          <a:blipFill>
            <a:blip r:embed="rId7" cstate="print"/>
            <a:stretch>
              <a:fillRect/>
            </a:stretch>
          </a:blipFill>
        </p:spPr>
        <p:txBody>
          <a:bodyPr/>
          <a:lstStyle/>
          <a:p>
            <a:pPr defTabSz="609630"/>
            <a:endParaRPr lang="en-US" sz="1200">
              <a:solidFill>
                <a:prstClr val="black"/>
              </a:solidFill>
              <a:latin typeface="Calibri"/>
            </a:endParaRPr>
          </a:p>
        </p:txBody>
      </p:sp>
      <p:pic>
        <p:nvPicPr>
          <p:cNvPr id="17" name="Picture 16" descr="A red and green text on a black background&#10;&#10;AI-generated content may be incorrect.">
            <a:extLst>
              <a:ext uri="{FF2B5EF4-FFF2-40B4-BE49-F238E27FC236}">
                <a16:creationId xmlns="" xmlns:a16="http://schemas.microsoft.com/office/drawing/2014/main" id="{3C463D5E-C769-99EC-A4BF-D1EAEC7ED52C}"/>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992000" y="644447"/>
            <a:ext cx="7200000" cy="5547841"/>
          </a:xfrm>
          <a:prstGeom prst="rect">
            <a:avLst/>
          </a:prstGeom>
        </p:spPr>
      </p:pic>
      <p:pic>
        <p:nvPicPr>
          <p:cNvPr id="18" name="Picture 17" descr="A round pink circle with white text and a black background&#10;&#10;AI-generated content may be incorrect.">
            <a:extLst>
              <a:ext uri="{FF2B5EF4-FFF2-40B4-BE49-F238E27FC236}">
                <a16:creationId xmlns="" xmlns:a16="http://schemas.microsoft.com/office/drawing/2014/main" id="{CF421EA1-AED5-251A-93FD-A48F29F07EF6}"/>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757855" y="189187"/>
            <a:ext cx="1479690" cy="147969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a:extLst>
              <a:ext uri="{FF2B5EF4-FFF2-40B4-BE49-F238E27FC236}">
                <a16:creationId xmlns="" xmlns:a16="http://schemas.microsoft.com/office/drawing/2014/main" id="{B090D544-C8DC-E628-963C-72BD578E902E}"/>
              </a:ext>
            </a:extLst>
          </p:cNvPr>
          <p:cNvPicPr/>
          <p:nvPr/>
        </p:nvPicPr>
        <p:blipFill>
          <a:blip r:embed="rId3" cstate="print"/>
          <a:stretch>
            <a:fillRect/>
          </a:stretch>
        </p:blipFill>
        <p:spPr>
          <a:xfrm>
            <a:off x="988751" y="388752"/>
            <a:ext cx="10500243" cy="4566706"/>
          </a:xfrm>
          <a:prstGeom prst="rect">
            <a:avLst/>
          </a:prstGeom>
          <a:ln>
            <a:noFill/>
          </a:ln>
          <a:effectLst/>
        </p:spPr>
      </p:pic>
      <p:sp>
        <p:nvSpPr>
          <p:cNvPr id="213" name="TextBox 212">
            <a:extLst>
              <a:ext uri="{FF2B5EF4-FFF2-40B4-BE49-F238E27FC236}">
                <a16:creationId xmlns="" xmlns:a16="http://schemas.microsoft.com/office/drawing/2014/main" id="{EB63193A-78ED-3336-8444-5995CB09C916}"/>
              </a:ext>
            </a:extLst>
          </p:cNvPr>
          <p:cNvSpPr txBox="1"/>
          <p:nvPr/>
        </p:nvSpPr>
        <p:spPr>
          <a:xfrm>
            <a:off x="1047321" y="5014452"/>
            <a:ext cx="9836989" cy="851297"/>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44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mời ông uống nước.</a:t>
            </a:r>
            <a:endParaRPr kumimoji="0" lang="en-US" sz="44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 xmlns:p14="http://schemas.microsoft.com/office/powerpoint/2010/main" val="2180210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p:cTn id="7" dur="500" fill="hold"/>
                                        <p:tgtEl>
                                          <p:spTgt spid="213"/>
                                        </p:tgtEl>
                                        <p:attrNameLst>
                                          <p:attrName>ppt_w</p:attrName>
                                        </p:attrNameLst>
                                      </p:cBhvr>
                                      <p:tavLst>
                                        <p:tav tm="0">
                                          <p:val>
                                            <p:fltVal val="0"/>
                                          </p:val>
                                        </p:tav>
                                        <p:tav tm="100000">
                                          <p:val>
                                            <p:strVal val="#ppt_w"/>
                                          </p:val>
                                        </p:tav>
                                      </p:tavLst>
                                    </p:anim>
                                    <p:anim calcmode="lin" valueType="num">
                                      <p:cBhvr>
                                        <p:cTn id="8" dur="500" fill="hold"/>
                                        <p:tgtEl>
                                          <p:spTgt spid="213"/>
                                        </p:tgtEl>
                                        <p:attrNameLst>
                                          <p:attrName>ppt_h</p:attrName>
                                        </p:attrNameLst>
                                      </p:cBhvr>
                                      <p:tavLst>
                                        <p:tav tm="0">
                                          <p:val>
                                            <p:fltVal val="0"/>
                                          </p:val>
                                        </p:tav>
                                        <p:tav tm="100000">
                                          <p:val>
                                            <p:strVal val="#ppt_h"/>
                                          </p:val>
                                        </p:tav>
                                      </p:tavLst>
                                    </p:anim>
                                    <p:animEffect transition="in" filter="fade">
                                      <p:cBhvr>
                                        <p:cTn id="9"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eate_a_short_202509140933_j2hdl">
            <a:hlinkClick r:id="" action="ppaction://media"/>
            <a:extLst>
              <a:ext uri="{FF2B5EF4-FFF2-40B4-BE49-F238E27FC236}">
                <a16:creationId xmlns="" xmlns:a16="http://schemas.microsoft.com/office/drawing/2014/main" id="{B27199F0-4CD8-CD2D-DD75-7E028E81097B}"/>
              </a:ext>
            </a:extLst>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 xmlns:a16="http://schemas.microsoft.com/office/drawing/2014/main" id="{BD936755-EB91-D226-63D9-75B951296D8E}"/>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757855" y="189187"/>
            <a:ext cx="1479690" cy="1479690"/>
          </a:xfrm>
          <a:prstGeom prst="rect">
            <a:avLst/>
          </a:prstGeom>
        </p:spPr>
      </p:pic>
    </p:spTree>
    <p:extLst>
      <p:ext uri="{BB962C8B-B14F-4D97-AF65-F5344CB8AC3E}">
        <p14:creationId xmlns="" xmlns:p14="http://schemas.microsoft.com/office/powerpoint/2010/main" val="10320919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054DFE6-145D-7D36-8944-E66E58D8CEB4}"/>
              </a:ext>
            </a:extLst>
          </p:cNvPr>
          <p:cNvPicPr/>
          <p:nvPr/>
        </p:nvPicPr>
        <p:blipFill>
          <a:blip r:embed="rId2" cstate="print"/>
          <a:stretch>
            <a:fillRect/>
          </a:stretch>
        </p:blipFill>
        <p:spPr>
          <a:xfrm>
            <a:off x="1346217" y="409190"/>
            <a:ext cx="9036648" cy="4015326"/>
          </a:xfrm>
          <a:prstGeom prst="rect">
            <a:avLst/>
          </a:prstGeom>
          <a:ln>
            <a:noFill/>
          </a:ln>
          <a:effectLst/>
        </p:spPr>
      </p:pic>
      <p:sp>
        <p:nvSpPr>
          <p:cNvPr id="4" name="TextBox 3">
            <a:extLst>
              <a:ext uri="{FF2B5EF4-FFF2-40B4-BE49-F238E27FC236}">
                <a16:creationId xmlns="" xmlns:a16="http://schemas.microsoft.com/office/drawing/2014/main" id="{EB63193A-78ED-3336-8444-5995CB09C916}"/>
              </a:ext>
            </a:extLst>
          </p:cNvPr>
          <p:cNvSpPr txBox="1"/>
          <p:nvPr/>
        </p:nvSpPr>
        <p:spPr>
          <a:xfrm>
            <a:off x="944082" y="4822723"/>
            <a:ext cx="9453531" cy="160043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4400" b="1" dirty="0" smtClean="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kh</a:t>
            </a:r>
            <a:r>
              <a:rPr lang="en-US" sz="4400" b="1" dirty="0" err="1" smtClean="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oe</a:t>
            </a:r>
            <a:r>
              <a:rPr lang="vi-VN" sz="4400" b="1" dirty="0" smtClean="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 ông bà vở tập viết, được cô khen viết đẹp.</a:t>
            </a:r>
            <a:endParaRPr lang="en-US" sz="44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7E5987F-2615-565A-6295-C099A6F4F281}"/>
              </a:ext>
            </a:extLst>
          </p:cNvPr>
          <p:cNvPicPr/>
          <p:nvPr/>
        </p:nvPicPr>
        <p:blipFill>
          <a:blip r:embed="rId3" cstate="print"/>
          <a:stretch>
            <a:fillRect/>
          </a:stretch>
        </p:blipFill>
        <p:spPr>
          <a:xfrm>
            <a:off x="2479919" y="410536"/>
            <a:ext cx="7216974" cy="4778151"/>
          </a:xfrm>
          <a:prstGeom prst="rect">
            <a:avLst/>
          </a:prstGeom>
          <a:ln>
            <a:noFill/>
          </a:ln>
          <a:effectLst/>
        </p:spPr>
      </p:pic>
      <p:sp>
        <p:nvSpPr>
          <p:cNvPr id="4" name="TextBox 3">
            <a:extLst>
              <a:ext uri="{FF2B5EF4-FFF2-40B4-BE49-F238E27FC236}">
                <a16:creationId xmlns="" xmlns:a16="http://schemas.microsoft.com/office/drawing/2014/main" id="{DC7ADBE9-C5DE-6FB7-61C5-F233D8BE0725}"/>
              </a:ext>
            </a:extLst>
          </p:cNvPr>
          <p:cNvSpPr txBox="1"/>
          <p:nvPr/>
        </p:nvSpPr>
        <p:spPr>
          <a:xfrm>
            <a:off x="3272613" y="5368941"/>
            <a:ext cx="5543550" cy="1191816"/>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32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nhỏ cùng bố về quê thăm ông bà</a:t>
            </a:r>
            <a:endPar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 xmlns:p14="http://schemas.microsoft.com/office/powerpoint/2010/main" val="16168855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31224E5-4D03-E17F-EF3D-B71E9C0274A7}"/>
              </a:ext>
            </a:extLst>
          </p:cNvPr>
          <p:cNvPicPr/>
          <p:nvPr/>
        </p:nvPicPr>
        <p:blipFill>
          <a:blip r:embed="rId3" cstate="print"/>
          <a:stretch>
            <a:fillRect/>
          </a:stretch>
        </p:blipFill>
        <p:spPr>
          <a:xfrm>
            <a:off x="1087693" y="2292871"/>
            <a:ext cx="2352303" cy="4565129"/>
          </a:xfrm>
          <a:prstGeom prst="rect">
            <a:avLst/>
          </a:prstGeom>
        </p:spPr>
      </p:pic>
      <p:sp>
        <p:nvSpPr>
          <p:cNvPr id="6" name="Thought Bubble: Cloud 2">
            <a:extLst>
              <a:ext uri="{FF2B5EF4-FFF2-40B4-BE49-F238E27FC236}">
                <a16:creationId xmlns="" xmlns:a16="http://schemas.microsoft.com/office/drawing/2014/main" id="{3442CFC2-8D1A-F561-143E-B1DC50FFB1E1}"/>
              </a:ext>
            </a:extLst>
          </p:cNvPr>
          <p:cNvSpPr/>
          <p:nvPr/>
        </p:nvSpPr>
        <p:spPr>
          <a:xfrm>
            <a:off x="3081749" y="412956"/>
            <a:ext cx="5843176" cy="2713702"/>
          </a:xfrm>
          <a:prstGeom prst="wedgeRoundRectCallout">
            <a:avLst>
              <a:gd name="adj1" fmla="val -47333"/>
              <a:gd name="adj2" fmla="val 67274"/>
              <a:gd name="adj3" fmla="val 16667"/>
            </a:avLst>
          </a:prstGeom>
          <a:ln>
            <a:solidFill>
              <a:srgbClr val="BF217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endParaRPr>
          </a:p>
          <a:p>
            <a:pPr algn="ctr"/>
            <a:r>
              <a:rPr lang="en-US" sz="3600" b="1" dirty="0" err="1" smtClean="0">
                <a:latin typeface="Cambria" panose="02040503050406030204" pitchFamily="18" charset="0"/>
                <a:ea typeface="Cambria" panose="02040503050406030204" pitchFamily="18" charset="0"/>
              </a:rPr>
              <a:t>Ngoài</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những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việc</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làm</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trên</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em</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còn</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biết</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làm</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gì</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để</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thể</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hiện</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sự</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quan</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tâm</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chăm</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sóc</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ông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bà</a:t>
            </a:r>
            <a:endParaRPr lang="en-US" sz="36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 xmlns:p14="http://schemas.microsoft.com/office/powerpoint/2010/main" val="21426789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 xmlns:a16="http://schemas.microsoft.com/office/drawing/2014/main" id="{45539928-CC21-33B6-F95E-77AC12B19A08}"/>
              </a:ext>
            </a:extLst>
          </p:cNvPr>
          <p:cNvPicPr>
            <a:picLocks noChangeAspect="1"/>
          </p:cNvPicPr>
          <p:nvPr/>
        </p:nvPicPr>
        <p:blipFill>
          <a:blip r:embed="rId2" cstate="print"/>
          <a:stretch>
            <a:fillRect/>
          </a:stretch>
        </p:blipFill>
        <p:spPr>
          <a:xfrm>
            <a:off x="8737062" y="2149347"/>
            <a:ext cx="3454938" cy="4417273"/>
          </a:xfrm>
          <a:prstGeom prst="rect">
            <a:avLst/>
          </a:prstGeom>
        </p:spPr>
      </p:pic>
      <p:sp>
        <p:nvSpPr>
          <p:cNvPr id="7" name="Hình chữ nhật: Góc Tròn 3">
            <a:extLst>
              <a:ext uri="{FF2B5EF4-FFF2-40B4-BE49-F238E27FC236}">
                <a16:creationId xmlns="" xmlns:a16="http://schemas.microsoft.com/office/drawing/2014/main" id="{8F307AFC-3FCE-7500-1BAB-5ADFBB3529FF}"/>
              </a:ext>
            </a:extLst>
          </p:cNvPr>
          <p:cNvSpPr/>
          <p:nvPr/>
        </p:nvSpPr>
        <p:spPr>
          <a:xfrm>
            <a:off x="817879" y="398206"/>
            <a:ext cx="7668895" cy="5471652"/>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373">
            <a:extLst>
              <a:ext uri="{FF2B5EF4-FFF2-40B4-BE49-F238E27FC236}">
                <a16:creationId xmlns="" xmlns:a16="http://schemas.microsoft.com/office/drawing/2014/main" id="{58B55A48-4741-F260-BF8C-0D5773662BE6}"/>
              </a:ext>
            </a:extLst>
          </p:cNvPr>
          <p:cNvSpPr txBox="1"/>
          <p:nvPr/>
        </p:nvSpPr>
        <p:spPr>
          <a:xfrm>
            <a:off x="1153427" y="678427"/>
            <a:ext cx="7031928" cy="4924425"/>
          </a:xfrm>
          <a:prstGeom prst="rect">
            <a:avLst/>
          </a:prstGeom>
          <a:noFill/>
        </p:spPr>
        <p:txBody>
          <a:bodyPr wrap="square" lIns="0" tIns="0" rIns="0" bIns="0" rtlCol="0">
            <a:spAutoFit/>
          </a:bodyPr>
          <a:lstStyle/>
          <a:p>
            <a:pPr algn="just"/>
            <a:r>
              <a:rPr lang="en-US" sz="4000" dirty="0">
                <a:latin typeface="Times New Roman" pitchFamily="18" charset="0"/>
                <a:ea typeface="Cambria" panose="02040503050406030204" pitchFamily="18" charset="0"/>
                <a:cs typeface="Times New Roman" pitchFamily="18" charset="0"/>
              </a:rPr>
              <a:t>   </a:t>
            </a:r>
            <a:r>
              <a:rPr lang="vi-VN" sz="4000" dirty="0">
                <a:latin typeface="Times New Roman" pitchFamily="18" charset="0"/>
                <a:ea typeface="Cambria" panose="02040503050406030204" pitchFamily="18" charset="0"/>
                <a:cs typeface="Times New Roman" pitchFamily="18" charset="0"/>
              </a:rPr>
              <a:t>Những việc làm thể hiện sự quan tâm, chăm sóc ông </a:t>
            </a:r>
            <a:r>
              <a:rPr lang="vi-VN" sz="4000" dirty="0" smtClean="0">
                <a:latin typeface="Times New Roman" pitchFamily="18" charset="0"/>
                <a:ea typeface="Cambria" panose="02040503050406030204" pitchFamily="18" charset="0"/>
                <a:cs typeface="Times New Roman" pitchFamily="18" charset="0"/>
              </a:rPr>
              <a:t>bà</a:t>
            </a:r>
            <a:r>
              <a:rPr lang="en-US" sz="4000" dirty="0" smtClean="0">
                <a:latin typeface="Times New Roman" pitchFamily="18" charset="0"/>
                <a:ea typeface="Cambria" panose="02040503050406030204" pitchFamily="18" charset="0"/>
                <a:cs typeface="Times New Roman" pitchFamily="18" charset="0"/>
              </a:rPr>
              <a:t>: </a:t>
            </a:r>
            <a:r>
              <a:rPr lang="vi-VN" sz="4000" b="1" dirty="0" smtClean="0">
                <a:latin typeface="Times New Roman" pitchFamily="18" charset="0"/>
                <a:ea typeface="Cambria" panose="02040503050406030204" pitchFamily="18" charset="0"/>
                <a:cs typeface="Times New Roman" pitchFamily="18" charset="0"/>
              </a:rPr>
              <a:t>chăm </a:t>
            </a:r>
            <a:r>
              <a:rPr lang="vi-VN" sz="4000" b="1" dirty="0">
                <a:latin typeface="Times New Roman" pitchFamily="18" charset="0"/>
                <a:ea typeface="Cambria" panose="02040503050406030204" pitchFamily="18" charset="0"/>
                <a:cs typeface="Times New Roman" pitchFamily="18" charset="0"/>
              </a:rPr>
              <a:t>sóc ông bà khi ốm, chia sẻ niềm vui với ông bà, nói những lời yêu thương đối với ông </a:t>
            </a:r>
            <a:r>
              <a:rPr lang="vi-VN" sz="4000" b="1" dirty="0" smtClean="0">
                <a:latin typeface="Times New Roman" pitchFamily="18" charset="0"/>
                <a:ea typeface="Cambria" panose="02040503050406030204" pitchFamily="18" charset="0"/>
                <a:cs typeface="Times New Roman" pitchFamily="18" charset="0"/>
              </a:rPr>
              <a:t>bà</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đấm</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lưng</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xoa</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bóp</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chải</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tóc</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phụ</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giúp</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ông</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bà</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một</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số</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việc</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phù</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hợp</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với</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sức</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của</a:t>
            </a:r>
            <a:r>
              <a:rPr lang="en-US" sz="4000" b="1" dirty="0" smtClean="0">
                <a:latin typeface="Times New Roman" pitchFamily="18" charset="0"/>
                <a:ea typeface="Cambria" panose="02040503050406030204" pitchFamily="18" charset="0"/>
                <a:cs typeface="Times New Roman" pitchFamily="18" charset="0"/>
              </a:rPr>
              <a:t> </a:t>
            </a:r>
            <a:r>
              <a:rPr lang="en-US" sz="4000" b="1" dirty="0" err="1" smtClean="0">
                <a:latin typeface="Times New Roman" pitchFamily="18" charset="0"/>
                <a:ea typeface="Cambria" panose="02040503050406030204" pitchFamily="18" charset="0"/>
                <a:cs typeface="Times New Roman" pitchFamily="18" charset="0"/>
              </a:rPr>
              <a:t>mình</a:t>
            </a:r>
            <a:r>
              <a:rPr lang="en-US" sz="4000" b="1" dirty="0" smtClean="0">
                <a:latin typeface="Times New Roman" pitchFamily="18" charset="0"/>
                <a:ea typeface="Cambria" panose="02040503050406030204" pitchFamily="18" charset="0"/>
                <a:cs typeface="Times New Roman" pitchFamily="18" charset="0"/>
              </a:rPr>
              <a:t>...</a:t>
            </a:r>
            <a:endParaRPr lang="en-US" sz="4000" b="1" dirty="0">
              <a:latin typeface="Times New Roman" pitchFamily="18" charset="0"/>
              <a:ea typeface="Cambria" panose="02040503050406030204" pitchFamily="18" charset="0"/>
              <a:cs typeface="Times New Roman" pitchFamily="18" charset="0"/>
            </a:endParaRPr>
          </a:p>
        </p:txBody>
      </p:sp>
    </p:spTree>
    <p:extLst>
      <p:ext uri="{BB962C8B-B14F-4D97-AF65-F5344CB8AC3E}">
        <p14:creationId xmlns="" xmlns:p14="http://schemas.microsoft.com/office/powerpoint/2010/main" val="42363103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31224E5-4D03-E17F-EF3D-B71E9C0274A7}"/>
              </a:ext>
            </a:extLst>
          </p:cNvPr>
          <p:cNvPicPr/>
          <p:nvPr/>
        </p:nvPicPr>
        <p:blipFill>
          <a:blip r:embed="rId3" cstate="print"/>
          <a:stretch>
            <a:fillRect/>
          </a:stretch>
        </p:blipFill>
        <p:spPr>
          <a:xfrm>
            <a:off x="1943100" y="2016645"/>
            <a:ext cx="2352303" cy="4565129"/>
          </a:xfrm>
          <a:prstGeom prst="rect">
            <a:avLst/>
          </a:prstGeom>
        </p:spPr>
      </p:pic>
      <p:sp>
        <p:nvSpPr>
          <p:cNvPr id="6" name="Thought Bubble: Cloud 2">
            <a:extLst>
              <a:ext uri="{FF2B5EF4-FFF2-40B4-BE49-F238E27FC236}">
                <a16:creationId xmlns="" xmlns:a16="http://schemas.microsoft.com/office/drawing/2014/main" id="{3442CFC2-8D1A-F561-143E-B1DC50FFB1E1}"/>
              </a:ext>
            </a:extLst>
          </p:cNvPr>
          <p:cNvSpPr/>
          <p:nvPr/>
        </p:nvSpPr>
        <p:spPr>
          <a:xfrm>
            <a:off x="3081749" y="561975"/>
            <a:ext cx="5843176" cy="1502562"/>
          </a:xfrm>
          <a:prstGeom prst="wedgeRoundRectCallout">
            <a:avLst>
              <a:gd name="adj1" fmla="val -47333"/>
              <a:gd name="adj2" fmla="val 67274"/>
              <a:gd name="adj3" fmla="val 16667"/>
            </a:avLst>
          </a:prstGeom>
          <a:ln>
            <a:solidFill>
              <a:srgbClr val="BF217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endParaRPr>
          </a:p>
          <a:p>
            <a:pPr algn="ct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Vì</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sao</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cần</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quan</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tâm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chăm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sóc</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ông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bà</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a:t>
            </a:r>
          </a:p>
          <a:p>
            <a:pPr algn="ctr"/>
            <a:endParaRPr lang="en-US" sz="3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 xmlns:p14="http://schemas.microsoft.com/office/powerpoint/2010/main" val="21426789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0A64ADB-9A55-BA25-BAEA-62C617A586D3}"/>
              </a:ext>
            </a:extLst>
          </p:cNvPr>
          <p:cNvSpPr txBox="1"/>
          <p:nvPr/>
        </p:nvSpPr>
        <p:spPr>
          <a:xfrm>
            <a:off x="4494784" y="1167515"/>
            <a:ext cx="4300424" cy="1938992"/>
          </a:xfrm>
          <a:prstGeom prst="rect">
            <a:avLst/>
          </a:prstGeom>
          <a:noFill/>
        </p:spPr>
        <p:txBody>
          <a:bodyPr wrap="square" rtlCol="0">
            <a:spAutoFit/>
          </a:bodyP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Cùng</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nhau</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 chia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sẻ</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spTree>
    <p:extLst>
      <p:ext uri="{BB962C8B-B14F-4D97-AF65-F5344CB8AC3E}">
        <p14:creationId xmlns="" xmlns:p14="http://schemas.microsoft.com/office/powerpoint/2010/main" val="11560886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 xmlns:a16="http://schemas.microsoft.com/office/drawing/2014/main" id="{45539928-CC21-33B6-F95E-77AC12B19A08}"/>
              </a:ext>
            </a:extLst>
          </p:cNvPr>
          <p:cNvPicPr>
            <a:picLocks noChangeAspect="1"/>
          </p:cNvPicPr>
          <p:nvPr/>
        </p:nvPicPr>
        <p:blipFill>
          <a:blip r:embed="rId2" cstate="print"/>
          <a:stretch>
            <a:fillRect/>
          </a:stretch>
        </p:blipFill>
        <p:spPr>
          <a:xfrm>
            <a:off x="8737062" y="2503309"/>
            <a:ext cx="3454938" cy="4417273"/>
          </a:xfrm>
          <a:prstGeom prst="rect">
            <a:avLst/>
          </a:prstGeom>
        </p:spPr>
      </p:pic>
      <p:sp>
        <p:nvSpPr>
          <p:cNvPr id="7" name="Hình chữ nhật: Góc Tròn 3">
            <a:extLst>
              <a:ext uri="{FF2B5EF4-FFF2-40B4-BE49-F238E27FC236}">
                <a16:creationId xmlns=""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373">
            <a:extLst>
              <a:ext uri="{FF2B5EF4-FFF2-40B4-BE49-F238E27FC236}">
                <a16:creationId xmlns="" xmlns:a16="http://schemas.microsoft.com/office/drawing/2014/main" id="{58B55A48-4741-F260-BF8C-0D5773662BE6}"/>
              </a:ext>
            </a:extLst>
          </p:cNvPr>
          <p:cNvSpPr txBox="1"/>
          <p:nvPr/>
        </p:nvSpPr>
        <p:spPr>
          <a:xfrm>
            <a:off x="1035440" y="2201159"/>
            <a:ext cx="7251310" cy="3693319"/>
          </a:xfrm>
          <a:prstGeom prst="rect">
            <a:avLst/>
          </a:prstGeom>
          <a:noFill/>
        </p:spPr>
        <p:txBody>
          <a:bodyPr wrap="square" lIns="0" tIns="0" rIns="0" bIns="0" rtlCol="0">
            <a:spAutoFit/>
          </a:bodyPr>
          <a:lstStyle/>
          <a:p>
            <a:pPr algn="just"/>
            <a:r>
              <a:rPr lang="en-US" sz="4000" dirty="0">
                <a:latin typeface="Cambria" panose="02040503050406030204" pitchFamily="18" charset="0"/>
                <a:ea typeface="Cambria" panose="02040503050406030204" pitchFamily="18" charset="0"/>
                <a:cs typeface="Calibri" panose="020F0502020204030204" pitchFamily="34" charset="0"/>
              </a:rPr>
              <a:t>   </a:t>
            </a:r>
            <a:r>
              <a:rPr lang="vi-VN" sz="4000" dirty="0">
                <a:latin typeface="Cambria" panose="02040503050406030204" pitchFamily="18" charset="0"/>
                <a:ea typeface="Cambria" panose="02040503050406030204" pitchFamily="18" charset="0"/>
                <a:cs typeface="Calibri" panose="020F0502020204030204" pitchFamily="34" charset="0"/>
              </a:rPr>
              <a:t>Những việc làm thể hiện sự quan tâm, chăm sóc ông bà, hỏi thăm sức khỏe Ông Bà, chăm sóc ông bà khi ốm, chia sẻ niềm vui với ông bà, nói những lời yêu thương đối với ông bà</a:t>
            </a:r>
            <a:r>
              <a:rPr lang="en-US" sz="4000" dirty="0">
                <a:latin typeface="Cambria" panose="02040503050406030204" pitchFamily="18" charset="0"/>
                <a:ea typeface="Cambria" panose="02040503050406030204" pitchFamily="18" charset="0"/>
                <a:cs typeface="Calibri" panose="020F0502020204030204" pitchFamily="34" charset="0"/>
              </a:rPr>
              <a:t>.</a:t>
            </a:r>
          </a:p>
        </p:txBody>
      </p:sp>
      <p:pic>
        <p:nvPicPr>
          <p:cNvPr id="9" name="Picture 8">
            <a:extLst>
              <a:ext uri="{FF2B5EF4-FFF2-40B4-BE49-F238E27FC236}">
                <a16:creationId xmlns="" xmlns:a16="http://schemas.microsoft.com/office/drawing/2014/main" id="{ADAA3FBD-39C0-9BDB-A6B8-653FB6E7E7C4}"/>
              </a:ext>
            </a:extLst>
          </p:cNvPr>
          <p:cNvPicPr>
            <a:picLocks noChangeAspect="1"/>
          </p:cNvPicPr>
          <p:nvPr/>
        </p:nvPicPr>
        <p:blipFill>
          <a:blip r:embed="rId3" cstate="print"/>
          <a:stretch>
            <a:fillRect/>
          </a:stretch>
        </p:blipFill>
        <p:spPr>
          <a:xfrm>
            <a:off x="2331873" y="432000"/>
            <a:ext cx="5261304" cy="1231499"/>
          </a:xfrm>
          <a:prstGeom prst="rect">
            <a:avLst/>
          </a:prstGeom>
        </p:spPr>
      </p:pic>
    </p:spTree>
    <p:extLst>
      <p:ext uri="{BB962C8B-B14F-4D97-AF65-F5344CB8AC3E}">
        <p14:creationId xmlns="" xmlns:p14="http://schemas.microsoft.com/office/powerpoint/2010/main" val="42363103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 xmlns:a16="http://schemas.microsoft.com/office/drawing/2014/main" id="{BA4C94FE-74E4-46F3-A635-2392683A00D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 xmlns:a14="http://schemas.microsoft.com/office/drawing/2010/main">
                <a:solidFill>
                  <a:srgbClr val="FFFFFF"/>
                </a:solidFill>
              </a14:hiddenFill>
            </a:ext>
          </a:extLst>
        </p:spPr>
      </p:pic>
      <p:grpSp>
        <p:nvGrpSpPr>
          <p:cNvPr id="6" name="Group 5">
            <a:extLst>
              <a:ext uri="{FF2B5EF4-FFF2-40B4-BE49-F238E27FC236}">
                <a16:creationId xmlns=""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5" name="Picture 4">
            <a:extLst>
              <a:ext uri="{FF2B5EF4-FFF2-40B4-BE49-F238E27FC236}">
                <a16:creationId xmlns="" xmlns:a16="http://schemas.microsoft.com/office/drawing/2014/main" id="{1F4A6CE1-22A1-926B-F2F2-CDEBDDF365FD}"/>
              </a:ext>
            </a:extLst>
          </p:cNvPr>
          <p:cNvPicPr>
            <a:picLocks noChangeAspect="1"/>
          </p:cNvPicPr>
          <p:nvPr/>
        </p:nvPicPr>
        <p:blipFill>
          <a:blip r:embed="rId5" cstate="print"/>
          <a:stretch>
            <a:fillRect/>
          </a:stretch>
        </p:blipFill>
        <p:spPr>
          <a:xfrm>
            <a:off x="3597878" y="2589573"/>
            <a:ext cx="6596444" cy="1926503"/>
          </a:xfrm>
          <a:prstGeom prst="rect">
            <a:avLst/>
          </a:prstGeom>
        </p:spPr>
      </p:pic>
    </p:spTree>
    <p:custDataLst>
      <p:tags r:id="rId1"/>
    </p:custDataLst>
    <p:extLst>
      <p:ext uri="{BB962C8B-B14F-4D97-AF65-F5344CB8AC3E}">
        <p14:creationId xmlns="" xmlns:p14="http://schemas.microsoft.com/office/powerpoint/2010/main" val="26065159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 toy, vector graphics&#10;&#10;Description automatically generated">
            <a:extLst>
              <a:ext uri="{FF2B5EF4-FFF2-40B4-BE49-F238E27FC236}">
                <a16:creationId xmlns="" xmlns:a16="http://schemas.microsoft.com/office/drawing/2014/main" id="{876CC3C8-72D8-4B07-8B5B-7D3026111961}"/>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03425" y="708699"/>
            <a:ext cx="6427664" cy="6021172"/>
          </a:xfrm>
          <a:prstGeom prst="rect">
            <a:avLst/>
          </a:prstGeom>
        </p:spPr>
      </p:pic>
      <p:sp>
        <p:nvSpPr>
          <p:cNvPr id="4" name="TextBox 3">
            <a:extLst>
              <a:ext uri="{FF2B5EF4-FFF2-40B4-BE49-F238E27FC236}">
                <a16:creationId xmlns="" xmlns:a16="http://schemas.microsoft.com/office/drawing/2014/main" id="{21835970-6ECF-3224-12CD-E507A55B135E}"/>
              </a:ext>
            </a:extLst>
          </p:cNvPr>
          <p:cNvSpPr txBox="1"/>
          <p:nvPr/>
        </p:nvSpPr>
        <p:spPr>
          <a:xfrm>
            <a:off x="4559889" y="2676959"/>
            <a:ext cx="7022510" cy="584775"/>
          </a:xfrm>
          <a:prstGeom prst="rect">
            <a:avLst/>
          </a:prstGeom>
          <a:noFill/>
        </p:spPr>
        <p:txBody>
          <a:bodyPr wrap="square" rtlCol="0">
            <a:spAutoFit/>
          </a:bodyPr>
          <a:lstStyle/>
          <a:p>
            <a:pPr marL="0" marR="0" algn="just">
              <a:spcBef>
                <a:spcPts val="600"/>
              </a:spcBef>
              <a:spcAft>
                <a:spcPts val="600"/>
              </a:spcAft>
            </a:pPr>
            <a:endParaRPr lang="en-US" sz="3200" b="1" dirty="0">
              <a:effectLst/>
              <a:latin typeface="Cambria" panose="02040503050406030204" pitchFamily="18" charset="0"/>
              <a:ea typeface="Cambria" panose="02040503050406030204" pitchFamily="18" charset="0"/>
            </a:endParaRPr>
          </a:p>
        </p:txBody>
      </p:sp>
      <p:pic>
        <p:nvPicPr>
          <p:cNvPr id="9" name="(5) Cháu Yêu Bà  Thần Đồng Âm Nhạc Việt Nam Bé MAI VY  #NamvietThieunhi - YouTube (mp3cut.net).m4a">
            <a:hlinkClick r:id="" action="ppaction://media"/>
          </p:cNvPr>
          <p:cNvPicPr>
            <a:picLocks noRot="1" noChangeAspect="1"/>
          </p:cNvPicPr>
          <p:nvPr>
            <a:audioFile r:link="rId2"/>
          </p:nvPr>
        </p:nvPicPr>
        <p:blipFill>
          <a:blip r:embed="rId5" cstate="print"/>
          <a:stretch>
            <a:fillRect/>
          </a:stretch>
        </p:blipFill>
        <p:spPr>
          <a:xfrm>
            <a:off x="5943600" y="3276600"/>
            <a:ext cx="304800" cy="304800"/>
          </a:xfrm>
          <a:prstGeom prst="rect">
            <a:avLst/>
          </a:prstGeom>
        </p:spPr>
      </p:pic>
      <p:pic>
        <p:nvPicPr>
          <p:cNvPr id="10" name="(5) Cháu Yêu Bà  Thần Đồng Âm Nhạc Việt Nam Bé MAI VY  #NamvietThieunhi - YouTube (mp3cut.net).m4a">
            <a:hlinkClick r:id="" action="ppaction://media"/>
          </p:cNvPr>
          <p:cNvPicPr>
            <a:picLocks noRot="1" noChangeAspect="1"/>
          </p:cNvPicPr>
          <p:nvPr>
            <a:audioFile r:link="rId2"/>
          </p:nvPr>
        </p:nvPicPr>
        <p:blipFill>
          <a:blip r:embed="rId6" cstate="print"/>
          <a:stretch>
            <a:fillRect/>
          </a:stretch>
        </p:blipFill>
        <p:spPr>
          <a:xfrm>
            <a:off x="3878826" y="1034845"/>
            <a:ext cx="2576052" cy="2576052"/>
          </a:xfrm>
          <a:prstGeom prst="rect">
            <a:avLst/>
          </a:prstGeom>
        </p:spPr>
      </p:pic>
    </p:spTree>
    <p:custDataLst>
      <p:tags r:id="rId1"/>
    </p:custDataLst>
    <p:extLst>
      <p:ext uri="{BB962C8B-B14F-4D97-AF65-F5344CB8AC3E}">
        <p14:creationId xmlns="" xmlns:p14="http://schemas.microsoft.com/office/powerpoint/2010/main" val="37816848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5E6787F7-9AA2-FFC0-BFED-5338100ADCDA}"/>
              </a:ext>
            </a:extLst>
          </p:cNvPr>
          <p:cNvSpPr/>
          <p:nvPr/>
        </p:nvSpPr>
        <p:spPr>
          <a:xfrm>
            <a:off x="964096" y="303033"/>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 xmlns:a16="http://schemas.microsoft.com/office/drawing/2014/main" id="{99F889F3-93CF-FC28-D8F9-4FB8E176A848}"/>
              </a:ext>
            </a:extLst>
          </p:cNvPr>
          <p:cNvSpPr txBox="1"/>
          <p:nvPr/>
        </p:nvSpPr>
        <p:spPr>
          <a:xfrm>
            <a:off x="1878110" y="599687"/>
            <a:ext cx="9875740" cy="584775"/>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Việc nào nên làm? Việc nào không nên làm? Vì sao?</a:t>
            </a:r>
            <a:endPar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nvGrpSpPr>
            <p:cNvPr id="10" name="Group 134">
              <a:extLst>
                <a:ext uri="{FF2B5EF4-FFF2-40B4-BE49-F238E27FC236}">
                  <a16:creationId xmlns=""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 name="Freeform 137">
                  <a:extLst>
                    <a:ext uri="{FF2B5EF4-FFF2-40B4-BE49-F238E27FC236}">
                      <a16:creationId xmlns=""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 name="Freeform 138">
                  <a:extLst>
                    <a:ext uri="{FF2B5EF4-FFF2-40B4-BE49-F238E27FC236}">
                      <a16:creationId xmlns=""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 name="Freeform 139">
                  <a:extLst>
                    <a:ext uri="{FF2B5EF4-FFF2-40B4-BE49-F238E27FC236}">
                      <a16:creationId xmlns=""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 name="Freeform 140">
                  <a:extLst>
                    <a:ext uri="{FF2B5EF4-FFF2-40B4-BE49-F238E27FC236}">
                      <a16:creationId xmlns=""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2" name="Freeform 141">
                  <a:extLst>
                    <a:ext uri="{FF2B5EF4-FFF2-40B4-BE49-F238E27FC236}">
                      <a16:creationId xmlns=""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3" name="Freeform 142">
                  <a:extLst>
                    <a:ext uri="{FF2B5EF4-FFF2-40B4-BE49-F238E27FC236}">
                      <a16:creationId xmlns=""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4" name="Freeform 143">
                  <a:extLst>
                    <a:ext uri="{FF2B5EF4-FFF2-40B4-BE49-F238E27FC236}">
                      <a16:creationId xmlns=""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5" name="Freeform 144">
                  <a:extLst>
                    <a:ext uri="{FF2B5EF4-FFF2-40B4-BE49-F238E27FC236}">
                      <a16:creationId xmlns=""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6" name="Freeform 145">
                  <a:extLst>
                    <a:ext uri="{FF2B5EF4-FFF2-40B4-BE49-F238E27FC236}">
                      <a16:creationId xmlns=""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7" name="Freeform 146">
                  <a:extLst>
                    <a:ext uri="{FF2B5EF4-FFF2-40B4-BE49-F238E27FC236}">
                      <a16:creationId xmlns=""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8" name="Freeform 147">
                  <a:extLst>
                    <a:ext uri="{FF2B5EF4-FFF2-40B4-BE49-F238E27FC236}">
                      <a16:creationId xmlns=""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9" name="Freeform 148">
                  <a:extLst>
                    <a:ext uri="{FF2B5EF4-FFF2-40B4-BE49-F238E27FC236}">
                      <a16:creationId xmlns=""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0" name="Freeform 149">
                  <a:extLst>
                    <a:ext uri="{FF2B5EF4-FFF2-40B4-BE49-F238E27FC236}">
                      <a16:creationId xmlns=""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1" name="Oval 150">
                  <a:extLst>
                    <a:ext uri="{FF2B5EF4-FFF2-40B4-BE49-F238E27FC236}">
                      <a16:creationId xmlns=""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2" name="Oval 151">
                  <a:extLst>
                    <a:ext uri="{FF2B5EF4-FFF2-40B4-BE49-F238E27FC236}">
                      <a16:creationId xmlns=""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34" name="Picture 152">
                  <a:extLst>
                    <a:ext uri="{FF2B5EF4-FFF2-40B4-BE49-F238E27FC236}">
                      <a16:creationId xmlns="" xmlns:a16="http://schemas.microsoft.com/office/drawing/2014/main" id="{F1A49A80-01DE-201F-A851-976E018ACBF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 xmlns:a16="http://schemas.microsoft.com/office/drawing/2014/main" id="{D4B4A285-DADA-0A30-088C-3E2F97CF31E0}"/>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 xmlns:a16="http://schemas.microsoft.com/office/drawing/2014/main" id="{E80E6294-8A70-90E5-21D0-2A10520BBCEC}"/>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8" name="Freeform 160">
                  <a:extLst>
                    <a:ext uri="{FF2B5EF4-FFF2-40B4-BE49-F238E27FC236}">
                      <a16:creationId xmlns=""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9" name="Freeform 161">
                  <a:extLst>
                    <a:ext uri="{FF2B5EF4-FFF2-40B4-BE49-F238E27FC236}">
                      <a16:creationId xmlns=""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0" name="Freeform 162">
                  <a:extLst>
                    <a:ext uri="{FF2B5EF4-FFF2-40B4-BE49-F238E27FC236}">
                      <a16:creationId xmlns=""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1" name="Freeform 163">
                  <a:extLst>
                    <a:ext uri="{FF2B5EF4-FFF2-40B4-BE49-F238E27FC236}">
                      <a16:creationId xmlns=""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2" name="Freeform 164">
                  <a:extLst>
                    <a:ext uri="{FF2B5EF4-FFF2-40B4-BE49-F238E27FC236}">
                      <a16:creationId xmlns=""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3" name="Freeform 165">
                  <a:extLst>
                    <a:ext uri="{FF2B5EF4-FFF2-40B4-BE49-F238E27FC236}">
                      <a16:creationId xmlns=""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4" name="Freeform 166">
                  <a:extLst>
                    <a:ext uri="{FF2B5EF4-FFF2-40B4-BE49-F238E27FC236}">
                      <a16:creationId xmlns=""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5" name="Freeform 167">
                  <a:extLst>
                    <a:ext uri="{FF2B5EF4-FFF2-40B4-BE49-F238E27FC236}">
                      <a16:creationId xmlns=""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6" name="Freeform 168">
                  <a:extLst>
                    <a:ext uri="{FF2B5EF4-FFF2-40B4-BE49-F238E27FC236}">
                      <a16:creationId xmlns=""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7" name="Freeform 169">
                  <a:extLst>
                    <a:ext uri="{FF2B5EF4-FFF2-40B4-BE49-F238E27FC236}">
                      <a16:creationId xmlns=""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8" name="Freeform 170">
                  <a:extLst>
                    <a:ext uri="{FF2B5EF4-FFF2-40B4-BE49-F238E27FC236}">
                      <a16:creationId xmlns=""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9" name="Freeform 171">
                  <a:extLst>
                    <a:ext uri="{FF2B5EF4-FFF2-40B4-BE49-F238E27FC236}">
                      <a16:creationId xmlns=""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0" name="Freeform 172">
                  <a:extLst>
                    <a:ext uri="{FF2B5EF4-FFF2-40B4-BE49-F238E27FC236}">
                      <a16:creationId xmlns=""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1" name="Freeform 173">
                  <a:extLst>
                    <a:ext uri="{FF2B5EF4-FFF2-40B4-BE49-F238E27FC236}">
                      <a16:creationId xmlns=""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2" name="Rectangle 174">
                  <a:extLst>
                    <a:ext uri="{FF2B5EF4-FFF2-40B4-BE49-F238E27FC236}">
                      <a16:creationId xmlns=""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3" name="Freeform 175">
                  <a:extLst>
                    <a:ext uri="{FF2B5EF4-FFF2-40B4-BE49-F238E27FC236}">
                      <a16:creationId xmlns=""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4" name="Freeform 176">
                  <a:extLst>
                    <a:ext uri="{FF2B5EF4-FFF2-40B4-BE49-F238E27FC236}">
                      <a16:creationId xmlns=""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5" name="Freeform 177">
                  <a:extLst>
                    <a:ext uri="{FF2B5EF4-FFF2-40B4-BE49-F238E27FC236}">
                      <a16:creationId xmlns=""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6" name="Freeform 178">
                  <a:extLst>
                    <a:ext uri="{FF2B5EF4-FFF2-40B4-BE49-F238E27FC236}">
                      <a16:creationId xmlns=""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7" name="Freeform 179">
                  <a:extLst>
                    <a:ext uri="{FF2B5EF4-FFF2-40B4-BE49-F238E27FC236}">
                      <a16:creationId xmlns=""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8" name="Freeform 180">
                  <a:extLst>
                    <a:ext uri="{FF2B5EF4-FFF2-40B4-BE49-F238E27FC236}">
                      <a16:creationId xmlns=""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9" name="Freeform 181">
                  <a:extLst>
                    <a:ext uri="{FF2B5EF4-FFF2-40B4-BE49-F238E27FC236}">
                      <a16:creationId xmlns=""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0" name="Freeform 182">
                  <a:extLst>
                    <a:ext uri="{FF2B5EF4-FFF2-40B4-BE49-F238E27FC236}">
                      <a16:creationId xmlns=""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1" name="Freeform 183">
                  <a:extLst>
                    <a:ext uri="{FF2B5EF4-FFF2-40B4-BE49-F238E27FC236}">
                      <a16:creationId xmlns=""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2" name="Freeform 184">
                  <a:extLst>
                    <a:ext uri="{FF2B5EF4-FFF2-40B4-BE49-F238E27FC236}">
                      <a16:creationId xmlns=""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3" name="Freeform 185">
                  <a:extLst>
                    <a:ext uri="{FF2B5EF4-FFF2-40B4-BE49-F238E27FC236}">
                      <a16:creationId xmlns=""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4" name="Freeform 186">
                  <a:extLst>
                    <a:ext uri="{FF2B5EF4-FFF2-40B4-BE49-F238E27FC236}">
                      <a16:creationId xmlns=""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5" name="Freeform 187">
                  <a:extLst>
                    <a:ext uri="{FF2B5EF4-FFF2-40B4-BE49-F238E27FC236}">
                      <a16:creationId xmlns=""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6" name="Freeform 188">
                  <a:extLst>
                    <a:ext uri="{FF2B5EF4-FFF2-40B4-BE49-F238E27FC236}">
                      <a16:creationId xmlns=""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7" name="Freeform 189">
                  <a:extLst>
                    <a:ext uri="{FF2B5EF4-FFF2-40B4-BE49-F238E27FC236}">
                      <a16:creationId xmlns=""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8" name="Freeform 190">
                  <a:extLst>
                    <a:ext uri="{FF2B5EF4-FFF2-40B4-BE49-F238E27FC236}">
                      <a16:creationId xmlns=""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9" name="Freeform 191">
                  <a:extLst>
                    <a:ext uri="{FF2B5EF4-FFF2-40B4-BE49-F238E27FC236}">
                      <a16:creationId xmlns=""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0" name="Freeform 192">
                  <a:extLst>
                    <a:ext uri="{FF2B5EF4-FFF2-40B4-BE49-F238E27FC236}">
                      <a16:creationId xmlns=""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1" name="Freeform 193">
                  <a:extLst>
                    <a:ext uri="{FF2B5EF4-FFF2-40B4-BE49-F238E27FC236}">
                      <a16:creationId xmlns=""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2" name="Freeform 194">
                  <a:extLst>
                    <a:ext uri="{FF2B5EF4-FFF2-40B4-BE49-F238E27FC236}">
                      <a16:creationId xmlns=""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3" name="Freeform 195">
                  <a:extLst>
                    <a:ext uri="{FF2B5EF4-FFF2-40B4-BE49-F238E27FC236}">
                      <a16:creationId xmlns=""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4" name="Freeform 196">
                  <a:extLst>
                    <a:ext uri="{FF2B5EF4-FFF2-40B4-BE49-F238E27FC236}">
                      <a16:creationId xmlns=""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5" name="Freeform 197">
                  <a:extLst>
                    <a:ext uri="{FF2B5EF4-FFF2-40B4-BE49-F238E27FC236}">
                      <a16:creationId xmlns=""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6" name="Freeform 198">
                  <a:extLst>
                    <a:ext uri="{FF2B5EF4-FFF2-40B4-BE49-F238E27FC236}">
                      <a16:creationId xmlns=""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7" name="Freeform 199">
                  <a:extLst>
                    <a:ext uri="{FF2B5EF4-FFF2-40B4-BE49-F238E27FC236}">
                      <a16:creationId xmlns=""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8" name="Freeform 200">
                  <a:extLst>
                    <a:ext uri="{FF2B5EF4-FFF2-40B4-BE49-F238E27FC236}">
                      <a16:creationId xmlns=""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9" name="Freeform 201">
                  <a:extLst>
                    <a:ext uri="{FF2B5EF4-FFF2-40B4-BE49-F238E27FC236}">
                      <a16:creationId xmlns=""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0" name="Freeform 202">
                  <a:extLst>
                    <a:ext uri="{FF2B5EF4-FFF2-40B4-BE49-F238E27FC236}">
                      <a16:creationId xmlns=""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1" name="Freeform 203">
                  <a:extLst>
                    <a:ext uri="{FF2B5EF4-FFF2-40B4-BE49-F238E27FC236}">
                      <a16:creationId xmlns=""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2" name="Freeform 204">
                  <a:extLst>
                    <a:ext uri="{FF2B5EF4-FFF2-40B4-BE49-F238E27FC236}">
                      <a16:creationId xmlns=""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3" name="Freeform 205">
                  <a:extLst>
                    <a:ext uri="{FF2B5EF4-FFF2-40B4-BE49-F238E27FC236}">
                      <a16:creationId xmlns=""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4" name="Freeform 206">
                  <a:extLst>
                    <a:ext uri="{FF2B5EF4-FFF2-40B4-BE49-F238E27FC236}">
                      <a16:creationId xmlns=""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5" name="Freeform 207">
                  <a:extLst>
                    <a:ext uri="{FF2B5EF4-FFF2-40B4-BE49-F238E27FC236}">
                      <a16:creationId xmlns=""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6" name="Freeform 208">
                  <a:extLst>
                    <a:ext uri="{FF2B5EF4-FFF2-40B4-BE49-F238E27FC236}">
                      <a16:creationId xmlns=""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7" name="Freeform 209">
                  <a:extLst>
                    <a:ext uri="{FF2B5EF4-FFF2-40B4-BE49-F238E27FC236}">
                      <a16:creationId xmlns=""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8" name="Freeform 210">
                  <a:extLst>
                    <a:ext uri="{FF2B5EF4-FFF2-40B4-BE49-F238E27FC236}">
                      <a16:creationId xmlns=""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9" name="Freeform 211">
                  <a:extLst>
                    <a:ext uri="{FF2B5EF4-FFF2-40B4-BE49-F238E27FC236}">
                      <a16:creationId xmlns=""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0" name="Freeform 212">
                  <a:extLst>
                    <a:ext uri="{FF2B5EF4-FFF2-40B4-BE49-F238E27FC236}">
                      <a16:creationId xmlns=""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1" name="Freeform 213">
                  <a:extLst>
                    <a:ext uri="{FF2B5EF4-FFF2-40B4-BE49-F238E27FC236}">
                      <a16:creationId xmlns=""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2" name="Freeform 214">
                  <a:extLst>
                    <a:ext uri="{FF2B5EF4-FFF2-40B4-BE49-F238E27FC236}">
                      <a16:creationId xmlns=""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3" name="Freeform 215">
                  <a:extLst>
                    <a:ext uri="{FF2B5EF4-FFF2-40B4-BE49-F238E27FC236}">
                      <a16:creationId xmlns=""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4" name="Freeform 216">
                  <a:extLst>
                    <a:ext uri="{FF2B5EF4-FFF2-40B4-BE49-F238E27FC236}">
                      <a16:creationId xmlns=""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5" name="Freeform 217">
                  <a:extLst>
                    <a:ext uri="{FF2B5EF4-FFF2-40B4-BE49-F238E27FC236}">
                      <a16:creationId xmlns=""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6" name="Freeform 218">
                  <a:extLst>
                    <a:ext uri="{FF2B5EF4-FFF2-40B4-BE49-F238E27FC236}">
                      <a16:creationId xmlns=""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7" name="Freeform 219">
                  <a:extLst>
                    <a:ext uri="{FF2B5EF4-FFF2-40B4-BE49-F238E27FC236}">
                      <a16:creationId xmlns=""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8" name="Freeform 220">
                  <a:extLst>
                    <a:ext uri="{FF2B5EF4-FFF2-40B4-BE49-F238E27FC236}">
                      <a16:creationId xmlns=""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9" name="Freeform 221">
                  <a:extLst>
                    <a:ext uri="{FF2B5EF4-FFF2-40B4-BE49-F238E27FC236}">
                      <a16:creationId xmlns=""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0" name="Freeform 222">
                  <a:extLst>
                    <a:ext uri="{FF2B5EF4-FFF2-40B4-BE49-F238E27FC236}">
                      <a16:creationId xmlns=""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1" name="Freeform 223">
                  <a:extLst>
                    <a:ext uri="{FF2B5EF4-FFF2-40B4-BE49-F238E27FC236}">
                      <a16:creationId xmlns=""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2" name="Freeform 224">
                  <a:extLst>
                    <a:ext uri="{FF2B5EF4-FFF2-40B4-BE49-F238E27FC236}">
                      <a16:creationId xmlns=""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3" name="Freeform 225">
                  <a:extLst>
                    <a:ext uri="{FF2B5EF4-FFF2-40B4-BE49-F238E27FC236}">
                      <a16:creationId xmlns=""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4" name="Freeform 226">
                  <a:extLst>
                    <a:ext uri="{FF2B5EF4-FFF2-40B4-BE49-F238E27FC236}">
                      <a16:creationId xmlns=""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5" name="Freeform 227">
                  <a:extLst>
                    <a:ext uri="{FF2B5EF4-FFF2-40B4-BE49-F238E27FC236}">
                      <a16:creationId xmlns=""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6" name="Freeform 228">
                  <a:extLst>
                    <a:ext uri="{FF2B5EF4-FFF2-40B4-BE49-F238E27FC236}">
                      <a16:creationId xmlns=""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7" name="Freeform 229">
                  <a:extLst>
                    <a:ext uri="{FF2B5EF4-FFF2-40B4-BE49-F238E27FC236}">
                      <a16:creationId xmlns=""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8" name="Freeform 230">
                  <a:extLst>
                    <a:ext uri="{FF2B5EF4-FFF2-40B4-BE49-F238E27FC236}">
                      <a16:creationId xmlns=""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9" name="Freeform 231">
                  <a:extLst>
                    <a:ext uri="{FF2B5EF4-FFF2-40B4-BE49-F238E27FC236}">
                      <a16:creationId xmlns=""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0" name="Freeform 232">
                  <a:extLst>
                    <a:ext uri="{FF2B5EF4-FFF2-40B4-BE49-F238E27FC236}">
                      <a16:creationId xmlns=""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1" name="Freeform 233">
                  <a:extLst>
                    <a:ext uri="{FF2B5EF4-FFF2-40B4-BE49-F238E27FC236}">
                      <a16:creationId xmlns=""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2" name="Freeform 234">
                  <a:extLst>
                    <a:ext uri="{FF2B5EF4-FFF2-40B4-BE49-F238E27FC236}">
                      <a16:creationId xmlns=""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3" name="Freeform 235">
                  <a:extLst>
                    <a:ext uri="{FF2B5EF4-FFF2-40B4-BE49-F238E27FC236}">
                      <a16:creationId xmlns=""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4" name="Freeform 236">
                  <a:extLst>
                    <a:ext uri="{FF2B5EF4-FFF2-40B4-BE49-F238E27FC236}">
                      <a16:creationId xmlns=""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5" name="Freeform 237">
                  <a:extLst>
                    <a:ext uri="{FF2B5EF4-FFF2-40B4-BE49-F238E27FC236}">
                      <a16:creationId xmlns=""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6" name="Freeform 238">
                  <a:extLst>
                    <a:ext uri="{FF2B5EF4-FFF2-40B4-BE49-F238E27FC236}">
                      <a16:creationId xmlns=""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7" name="Freeform 239">
                  <a:extLst>
                    <a:ext uri="{FF2B5EF4-FFF2-40B4-BE49-F238E27FC236}">
                      <a16:creationId xmlns=""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8" name="Freeform 240">
                  <a:extLst>
                    <a:ext uri="{FF2B5EF4-FFF2-40B4-BE49-F238E27FC236}">
                      <a16:creationId xmlns=""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9" name="Freeform 241">
                  <a:extLst>
                    <a:ext uri="{FF2B5EF4-FFF2-40B4-BE49-F238E27FC236}">
                      <a16:creationId xmlns=""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0" name="Freeform 242">
                  <a:extLst>
                    <a:ext uri="{FF2B5EF4-FFF2-40B4-BE49-F238E27FC236}">
                      <a16:creationId xmlns=""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1" name="Freeform 243">
                  <a:extLst>
                    <a:ext uri="{FF2B5EF4-FFF2-40B4-BE49-F238E27FC236}">
                      <a16:creationId xmlns=""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2" name="Freeform 244">
                  <a:extLst>
                    <a:ext uri="{FF2B5EF4-FFF2-40B4-BE49-F238E27FC236}">
                      <a16:creationId xmlns=""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3" name="Freeform 245">
                  <a:extLst>
                    <a:ext uri="{FF2B5EF4-FFF2-40B4-BE49-F238E27FC236}">
                      <a16:creationId xmlns=""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4" name="Freeform 246">
                  <a:extLst>
                    <a:ext uri="{FF2B5EF4-FFF2-40B4-BE49-F238E27FC236}">
                      <a16:creationId xmlns=""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5" name="Freeform 247">
                  <a:extLst>
                    <a:ext uri="{FF2B5EF4-FFF2-40B4-BE49-F238E27FC236}">
                      <a16:creationId xmlns=""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6" name="Freeform 248">
                  <a:extLst>
                    <a:ext uri="{FF2B5EF4-FFF2-40B4-BE49-F238E27FC236}">
                      <a16:creationId xmlns=""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7" name="Freeform 249">
                  <a:extLst>
                    <a:ext uri="{FF2B5EF4-FFF2-40B4-BE49-F238E27FC236}">
                      <a16:creationId xmlns=""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8" name="Freeform 250">
                  <a:extLst>
                    <a:ext uri="{FF2B5EF4-FFF2-40B4-BE49-F238E27FC236}">
                      <a16:creationId xmlns=""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9" name="Freeform 251">
                  <a:extLst>
                    <a:ext uri="{FF2B5EF4-FFF2-40B4-BE49-F238E27FC236}">
                      <a16:creationId xmlns=""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0" name="Freeform 252">
                  <a:extLst>
                    <a:ext uri="{FF2B5EF4-FFF2-40B4-BE49-F238E27FC236}">
                      <a16:creationId xmlns=""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1" name="Freeform 253">
                  <a:extLst>
                    <a:ext uri="{FF2B5EF4-FFF2-40B4-BE49-F238E27FC236}">
                      <a16:creationId xmlns=""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2" name="Freeform 254">
                  <a:extLst>
                    <a:ext uri="{FF2B5EF4-FFF2-40B4-BE49-F238E27FC236}">
                      <a16:creationId xmlns=""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3" name="Freeform 255">
                  <a:extLst>
                    <a:ext uri="{FF2B5EF4-FFF2-40B4-BE49-F238E27FC236}">
                      <a16:creationId xmlns=""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4" name="Freeform 256">
                  <a:extLst>
                    <a:ext uri="{FF2B5EF4-FFF2-40B4-BE49-F238E27FC236}">
                      <a16:creationId xmlns=""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5" name="Freeform 257">
                  <a:extLst>
                    <a:ext uri="{FF2B5EF4-FFF2-40B4-BE49-F238E27FC236}">
                      <a16:creationId xmlns=""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6" name="Freeform 258">
                  <a:extLst>
                    <a:ext uri="{FF2B5EF4-FFF2-40B4-BE49-F238E27FC236}">
                      <a16:creationId xmlns=""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7" name="Freeform 259">
                  <a:extLst>
                    <a:ext uri="{FF2B5EF4-FFF2-40B4-BE49-F238E27FC236}">
                      <a16:creationId xmlns=""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8" name="Freeform 260">
                  <a:extLst>
                    <a:ext uri="{FF2B5EF4-FFF2-40B4-BE49-F238E27FC236}">
                      <a16:creationId xmlns=""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9" name="Freeform 261">
                  <a:extLst>
                    <a:ext uri="{FF2B5EF4-FFF2-40B4-BE49-F238E27FC236}">
                      <a16:creationId xmlns=""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0" name="Freeform 262">
                  <a:extLst>
                    <a:ext uri="{FF2B5EF4-FFF2-40B4-BE49-F238E27FC236}">
                      <a16:creationId xmlns=""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1" name="Freeform 263">
                  <a:extLst>
                    <a:ext uri="{FF2B5EF4-FFF2-40B4-BE49-F238E27FC236}">
                      <a16:creationId xmlns=""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2" name="Freeform 264">
                  <a:extLst>
                    <a:ext uri="{FF2B5EF4-FFF2-40B4-BE49-F238E27FC236}">
                      <a16:creationId xmlns=""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3" name="Freeform 265">
                  <a:extLst>
                    <a:ext uri="{FF2B5EF4-FFF2-40B4-BE49-F238E27FC236}">
                      <a16:creationId xmlns=""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4" name="Freeform 266">
                  <a:extLst>
                    <a:ext uri="{FF2B5EF4-FFF2-40B4-BE49-F238E27FC236}">
                      <a16:creationId xmlns=""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5" name="Freeform 267">
                  <a:extLst>
                    <a:ext uri="{FF2B5EF4-FFF2-40B4-BE49-F238E27FC236}">
                      <a16:creationId xmlns=""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46" name="Picture 268">
                  <a:extLst>
                    <a:ext uri="{FF2B5EF4-FFF2-40B4-BE49-F238E27FC236}">
                      <a16:creationId xmlns="" xmlns:a16="http://schemas.microsoft.com/office/drawing/2014/main" id="{EC0358FA-C87D-06B9-37E4-956FA3758371}"/>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 xmlns:a16="http://schemas.microsoft.com/office/drawing/2014/main" id="{F892B7B5-B0A0-BC5C-4C23-543718DC99DF}"/>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9" name="Freeform 271">
                  <a:extLst>
                    <a:ext uri="{FF2B5EF4-FFF2-40B4-BE49-F238E27FC236}">
                      <a16:creationId xmlns=""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0" name="Freeform 272">
                  <a:extLst>
                    <a:ext uri="{FF2B5EF4-FFF2-40B4-BE49-F238E27FC236}">
                      <a16:creationId xmlns=""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1" name="Freeform 273">
                  <a:extLst>
                    <a:ext uri="{FF2B5EF4-FFF2-40B4-BE49-F238E27FC236}">
                      <a16:creationId xmlns=""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2" name="Freeform 274">
                  <a:extLst>
                    <a:ext uri="{FF2B5EF4-FFF2-40B4-BE49-F238E27FC236}">
                      <a16:creationId xmlns=""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3" name="Freeform 275">
                  <a:extLst>
                    <a:ext uri="{FF2B5EF4-FFF2-40B4-BE49-F238E27FC236}">
                      <a16:creationId xmlns=""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4" name="Freeform 276">
                  <a:extLst>
                    <a:ext uri="{FF2B5EF4-FFF2-40B4-BE49-F238E27FC236}">
                      <a16:creationId xmlns=""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5" name="Freeform 277">
                  <a:extLst>
                    <a:ext uri="{FF2B5EF4-FFF2-40B4-BE49-F238E27FC236}">
                      <a16:creationId xmlns=""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6" name="Freeform 278">
                  <a:extLst>
                    <a:ext uri="{FF2B5EF4-FFF2-40B4-BE49-F238E27FC236}">
                      <a16:creationId xmlns=""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7" name="Freeform 279">
                  <a:extLst>
                    <a:ext uri="{FF2B5EF4-FFF2-40B4-BE49-F238E27FC236}">
                      <a16:creationId xmlns=""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8" name="Freeform 280">
                  <a:extLst>
                    <a:ext uri="{FF2B5EF4-FFF2-40B4-BE49-F238E27FC236}">
                      <a16:creationId xmlns=""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9" name="Freeform 281">
                  <a:extLst>
                    <a:ext uri="{FF2B5EF4-FFF2-40B4-BE49-F238E27FC236}">
                      <a16:creationId xmlns=""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0" name="Freeform 282">
                  <a:extLst>
                    <a:ext uri="{FF2B5EF4-FFF2-40B4-BE49-F238E27FC236}">
                      <a16:creationId xmlns=""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1" name="Freeform 283">
                  <a:extLst>
                    <a:ext uri="{FF2B5EF4-FFF2-40B4-BE49-F238E27FC236}">
                      <a16:creationId xmlns=""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62" name="Picture 284">
                  <a:extLst>
                    <a:ext uri="{FF2B5EF4-FFF2-40B4-BE49-F238E27FC236}">
                      <a16:creationId xmlns="" xmlns:a16="http://schemas.microsoft.com/office/drawing/2014/main" id="{2011FEA2-F9E5-71F2-ECCC-F0C9AFA7DC92}"/>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5" name="Freeform 287">
                  <a:extLst>
                    <a:ext uri="{FF2B5EF4-FFF2-40B4-BE49-F238E27FC236}">
                      <a16:creationId xmlns=""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6" name="Freeform 288">
                  <a:extLst>
                    <a:ext uri="{FF2B5EF4-FFF2-40B4-BE49-F238E27FC236}">
                      <a16:creationId xmlns=""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7" name="Freeform 289">
                  <a:extLst>
                    <a:ext uri="{FF2B5EF4-FFF2-40B4-BE49-F238E27FC236}">
                      <a16:creationId xmlns=""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8" name="Freeform 290">
                  <a:extLst>
                    <a:ext uri="{FF2B5EF4-FFF2-40B4-BE49-F238E27FC236}">
                      <a16:creationId xmlns=""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9" name="Freeform 291">
                  <a:extLst>
                    <a:ext uri="{FF2B5EF4-FFF2-40B4-BE49-F238E27FC236}">
                      <a16:creationId xmlns=""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0" name="Freeform 292">
                  <a:extLst>
                    <a:ext uri="{FF2B5EF4-FFF2-40B4-BE49-F238E27FC236}">
                      <a16:creationId xmlns=""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1" name="Freeform 293">
                  <a:extLst>
                    <a:ext uri="{FF2B5EF4-FFF2-40B4-BE49-F238E27FC236}">
                      <a16:creationId xmlns=""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2" name="Freeform 294">
                  <a:extLst>
                    <a:ext uri="{FF2B5EF4-FFF2-40B4-BE49-F238E27FC236}">
                      <a16:creationId xmlns=""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3" name="Freeform 295">
                  <a:extLst>
                    <a:ext uri="{FF2B5EF4-FFF2-40B4-BE49-F238E27FC236}">
                      <a16:creationId xmlns=""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4" name="Freeform 296">
                  <a:extLst>
                    <a:ext uri="{FF2B5EF4-FFF2-40B4-BE49-F238E27FC236}">
                      <a16:creationId xmlns=""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5" name="Freeform 297">
                  <a:extLst>
                    <a:ext uri="{FF2B5EF4-FFF2-40B4-BE49-F238E27FC236}">
                      <a16:creationId xmlns=""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6" name="Freeform 298">
                  <a:extLst>
                    <a:ext uri="{FF2B5EF4-FFF2-40B4-BE49-F238E27FC236}">
                      <a16:creationId xmlns=""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7" name="Freeform 299">
                  <a:extLst>
                    <a:ext uri="{FF2B5EF4-FFF2-40B4-BE49-F238E27FC236}">
                      <a16:creationId xmlns=""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8" name="Freeform 300">
                  <a:extLst>
                    <a:ext uri="{FF2B5EF4-FFF2-40B4-BE49-F238E27FC236}">
                      <a16:creationId xmlns=""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9" name="Freeform 301">
                  <a:extLst>
                    <a:ext uri="{FF2B5EF4-FFF2-40B4-BE49-F238E27FC236}">
                      <a16:creationId xmlns=""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0" name="Freeform 302">
                  <a:extLst>
                    <a:ext uri="{FF2B5EF4-FFF2-40B4-BE49-F238E27FC236}">
                      <a16:creationId xmlns=""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1" name="Freeform 303">
                  <a:extLst>
                    <a:ext uri="{FF2B5EF4-FFF2-40B4-BE49-F238E27FC236}">
                      <a16:creationId xmlns=""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82" name="Picture 304">
                  <a:extLst>
                    <a:ext uri="{FF2B5EF4-FFF2-40B4-BE49-F238E27FC236}">
                      <a16:creationId xmlns="" xmlns:a16="http://schemas.microsoft.com/office/drawing/2014/main" id="{BD98BB03-BCEA-0E64-FA59-615884D23785}"/>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4" name="Freeform 306">
                  <a:extLst>
                    <a:ext uri="{FF2B5EF4-FFF2-40B4-BE49-F238E27FC236}">
                      <a16:creationId xmlns=""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5" name="Freeform 308">
                  <a:extLst>
                    <a:ext uri="{FF2B5EF4-FFF2-40B4-BE49-F238E27FC236}">
                      <a16:creationId xmlns=""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6" name="Freeform 309">
                  <a:extLst>
                    <a:ext uri="{FF2B5EF4-FFF2-40B4-BE49-F238E27FC236}">
                      <a16:creationId xmlns=""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7" name="Freeform 310">
                  <a:extLst>
                    <a:ext uri="{FF2B5EF4-FFF2-40B4-BE49-F238E27FC236}">
                      <a16:creationId xmlns=""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8" name="Freeform 311">
                  <a:extLst>
                    <a:ext uri="{FF2B5EF4-FFF2-40B4-BE49-F238E27FC236}">
                      <a16:creationId xmlns=""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9" name="Freeform 312">
                  <a:extLst>
                    <a:ext uri="{FF2B5EF4-FFF2-40B4-BE49-F238E27FC236}">
                      <a16:creationId xmlns=""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0" name="Freeform 313">
                  <a:extLst>
                    <a:ext uri="{FF2B5EF4-FFF2-40B4-BE49-F238E27FC236}">
                      <a16:creationId xmlns=""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1" name="Freeform 314">
                  <a:extLst>
                    <a:ext uri="{FF2B5EF4-FFF2-40B4-BE49-F238E27FC236}">
                      <a16:creationId xmlns=""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2" name="Freeform 315">
                  <a:extLst>
                    <a:ext uri="{FF2B5EF4-FFF2-40B4-BE49-F238E27FC236}">
                      <a16:creationId xmlns=""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3" name="Freeform 316">
                  <a:extLst>
                    <a:ext uri="{FF2B5EF4-FFF2-40B4-BE49-F238E27FC236}">
                      <a16:creationId xmlns=""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4" name="Freeform 317">
                  <a:extLst>
                    <a:ext uri="{FF2B5EF4-FFF2-40B4-BE49-F238E27FC236}">
                      <a16:creationId xmlns=""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5" name="Freeform 318">
                  <a:extLst>
                    <a:ext uri="{FF2B5EF4-FFF2-40B4-BE49-F238E27FC236}">
                      <a16:creationId xmlns=""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6" name="Freeform 319">
                  <a:extLst>
                    <a:ext uri="{FF2B5EF4-FFF2-40B4-BE49-F238E27FC236}">
                      <a16:creationId xmlns=""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7" name="Freeform 320">
                  <a:extLst>
                    <a:ext uri="{FF2B5EF4-FFF2-40B4-BE49-F238E27FC236}">
                      <a16:creationId xmlns=""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8" name="Freeform 321">
                  <a:extLst>
                    <a:ext uri="{FF2B5EF4-FFF2-40B4-BE49-F238E27FC236}">
                      <a16:creationId xmlns=""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9" name="Freeform 322">
                  <a:extLst>
                    <a:ext uri="{FF2B5EF4-FFF2-40B4-BE49-F238E27FC236}">
                      <a16:creationId xmlns=""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0" name="Freeform 323">
                  <a:extLst>
                    <a:ext uri="{FF2B5EF4-FFF2-40B4-BE49-F238E27FC236}">
                      <a16:creationId xmlns=""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1" name="Freeform 324">
                  <a:extLst>
                    <a:ext uri="{FF2B5EF4-FFF2-40B4-BE49-F238E27FC236}">
                      <a16:creationId xmlns=""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2" name="Freeform 325">
                  <a:extLst>
                    <a:ext uri="{FF2B5EF4-FFF2-40B4-BE49-F238E27FC236}">
                      <a16:creationId xmlns=""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3" name="Freeform 326">
                  <a:extLst>
                    <a:ext uri="{FF2B5EF4-FFF2-40B4-BE49-F238E27FC236}">
                      <a16:creationId xmlns=""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4" name="Freeform 327">
                  <a:extLst>
                    <a:ext uri="{FF2B5EF4-FFF2-40B4-BE49-F238E27FC236}">
                      <a16:creationId xmlns=""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5" name="Oval 328">
                  <a:extLst>
                    <a:ext uri="{FF2B5EF4-FFF2-40B4-BE49-F238E27FC236}">
                      <a16:creationId xmlns=""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6" name="Oval 329">
                  <a:extLst>
                    <a:ext uri="{FF2B5EF4-FFF2-40B4-BE49-F238E27FC236}">
                      <a16:creationId xmlns=""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7" name="Freeform 330">
                  <a:extLst>
                    <a:ext uri="{FF2B5EF4-FFF2-40B4-BE49-F238E27FC236}">
                      <a16:creationId xmlns=""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8" name="Freeform 331">
                  <a:extLst>
                    <a:ext uri="{FF2B5EF4-FFF2-40B4-BE49-F238E27FC236}">
                      <a16:creationId xmlns=""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9" name="Freeform 332">
                  <a:extLst>
                    <a:ext uri="{FF2B5EF4-FFF2-40B4-BE49-F238E27FC236}">
                      <a16:creationId xmlns=""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0" name="Freeform 333">
                  <a:extLst>
                    <a:ext uri="{FF2B5EF4-FFF2-40B4-BE49-F238E27FC236}">
                      <a16:creationId xmlns=""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1" name="Freeform 334">
                  <a:extLst>
                    <a:ext uri="{FF2B5EF4-FFF2-40B4-BE49-F238E27FC236}">
                      <a16:creationId xmlns=""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sp>
            <p:nvSpPr>
              <p:cNvPr id="12" name="Freeform 336">
                <a:extLst>
                  <a:ext uri="{FF2B5EF4-FFF2-40B4-BE49-F238E27FC236}">
                    <a16:creationId xmlns=""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 name="Freeform 337">
                <a:extLst>
                  <a:ext uri="{FF2B5EF4-FFF2-40B4-BE49-F238E27FC236}">
                    <a16:creationId xmlns=""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 name="Freeform 338">
                <a:extLst>
                  <a:ext uri="{FF2B5EF4-FFF2-40B4-BE49-F238E27FC236}">
                    <a16:creationId xmlns=""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 name="Freeform 339">
                <a:extLst>
                  <a:ext uri="{FF2B5EF4-FFF2-40B4-BE49-F238E27FC236}">
                    <a16:creationId xmlns=""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 name="Freeform 340">
                <a:extLst>
                  <a:ext uri="{FF2B5EF4-FFF2-40B4-BE49-F238E27FC236}">
                    <a16:creationId xmlns=""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grpSp>
      <p:pic>
        <p:nvPicPr>
          <p:cNvPr id="5" name="Picture 4" descr="A picture containing clock&#10;&#10;Description automatically generated">
            <a:extLst>
              <a:ext uri="{FF2B5EF4-FFF2-40B4-BE49-F238E27FC236}">
                <a16:creationId xmlns="" xmlns:a16="http://schemas.microsoft.com/office/drawing/2014/main" id="{36343CB5-3172-40C4-07F4-068210E65B4A}"/>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719385" y="1700039"/>
            <a:ext cx="4935278" cy="3657600"/>
          </a:xfrm>
          <a:prstGeom prst="rect">
            <a:avLst/>
          </a:prstGeom>
        </p:spPr>
      </p:pic>
      <p:pic>
        <p:nvPicPr>
          <p:cNvPr id="6" name="Picture 5" descr="A picture containing room&#10;&#10;Description automatically generated">
            <a:extLst>
              <a:ext uri="{FF2B5EF4-FFF2-40B4-BE49-F238E27FC236}">
                <a16:creationId xmlns="" xmlns:a16="http://schemas.microsoft.com/office/drawing/2014/main" id="{4634AAA3-6214-4D2E-5FCF-2FAAFC4D35D6}"/>
              </a:ext>
            </a:extLst>
          </p:cNvPr>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6081960" y="1694706"/>
            <a:ext cx="4773312" cy="3657600"/>
          </a:xfrm>
          <a:prstGeom prst="rect">
            <a:avLst/>
          </a:prstGeom>
        </p:spPr>
      </p:pic>
      <p:grpSp>
        <p:nvGrpSpPr>
          <p:cNvPr id="33" name="Google Shape;6118;p55">
            <a:extLst>
              <a:ext uri="{FF2B5EF4-FFF2-40B4-BE49-F238E27FC236}">
                <a16:creationId xmlns="" xmlns:a16="http://schemas.microsoft.com/office/drawing/2014/main" id="{0E50C975-2BB9-C0A7-0F94-25BFA91F7004}"/>
              </a:ext>
            </a:extLst>
          </p:cNvPr>
          <p:cNvGrpSpPr/>
          <p:nvPr/>
        </p:nvGrpSpPr>
        <p:grpSpPr>
          <a:xfrm>
            <a:off x="3230486" y="1586815"/>
            <a:ext cx="1101740" cy="1008112"/>
            <a:chOff x="1359398" y="3682271"/>
            <a:chExt cx="395296" cy="371966"/>
          </a:xfrm>
        </p:grpSpPr>
        <p:sp>
          <p:nvSpPr>
            <p:cNvPr id="212" name="Google Shape;6119;p55">
              <a:extLst>
                <a:ext uri="{FF2B5EF4-FFF2-40B4-BE49-F238E27FC236}">
                  <a16:creationId xmlns="" xmlns:a16="http://schemas.microsoft.com/office/drawing/2014/main" id="{95D697B9-BADD-609B-74CC-EAB1B1894A2B}"/>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 name="Google Shape;6120;p55">
              <a:extLst>
                <a:ext uri="{FF2B5EF4-FFF2-40B4-BE49-F238E27FC236}">
                  <a16:creationId xmlns="" xmlns:a16="http://schemas.microsoft.com/office/drawing/2014/main" id="{ED7F9F06-6D1D-4FDA-AA77-FCE9BB466EEF}"/>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6121;p55">
              <a:extLst>
                <a:ext uri="{FF2B5EF4-FFF2-40B4-BE49-F238E27FC236}">
                  <a16:creationId xmlns="" xmlns:a16="http://schemas.microsoft.com/office/drawing/2014/main" id="{E0EB8BBC-778C-5798-841E-9D8CDBDB99A9}"/>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 name="Google Shape;6122;p55">
              <a:extLst>
                <a:ext uri="{FF2B5EF4-FFF2-40B4-BE49-F238E27FC236}">
                  <a16:creationId xmlns="" xmlns:a16="http://schemas.microsoft.com/office/drawing/2014/main" id="{B4D54F8F-8887-9D8A-5C46-892897824595}"/>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 name="Google Shape;6123;p55">
              <a:extLst>
                <a:ext uri="{FF2B5EF4-FFF2-40B4-BE49-F238E27FC236}">
                  <a16:creationId xmlns="" xmlns:a16="http://schemas.microsoft.com/office/drawing/2014/main" id="{A609E755-3C36-81E2-114B-82AA26048DF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 name="Google Shape;6124;p55">
              <a:extLst>
                <a:ext uri="{FF2B5EF4-FFF2-40B4-BE49-F238E27FC236}">
                  <a16:creationId xmlns="" xmlns:a16="http://schemas.microsoft.com/office/drawing/2014/main" id="{CF7A588B-B911-125C-28DA-D3E6CB9FFEB3}"/>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 name="Google Shape;6125;p55">
              <a:extLst>
                <a:ext uri="{FF2B5EF4-FFF2-40B4-BE49-F238E27FC236}">
                  <a16:creationId xmlns="" xmlns:a16="http://schemas.microsoft.com/office/drawing/2014/main" id="{37DB12FC-D693-C994-D779-6C87E7AC1FE7}"/>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19" name="TextBox 218">
            <a:extLst>
              <a:ext uri="{FF2B5EF4-FFF2-40B4-BE49-F238E27FC236}">
                <a16:creationId xmlns="" xmlns:a16="http://schemas.microsoft.com/office/drawing/2014/main" id="{D7D14BA0-DE3A-77E7-9E90-AC003D32F8A9}"/>
              </a:ext>
            </a:extLst>
          </p:cNvPr>
          <p:cNvSpPr txBox="1"/>
          <p:nvPr/>
        </p:nvSpPr>
        <p:spPr>
          <a:xfrm>
            <a:off x="1066800" y="5419003"/>
            <a:ext cx="422910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a:t>
            </a:r>
            <a:r>
              <a:rPr lang="en-US"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nhỏ </a:t>
            </a: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gọi điện hỏi thăm sức khỏe ông bà.</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20" name="Google Shape;6118;p55">
            <a:extLst>
              <a:ext uri="{FF2B5EF4-FFF2-40B4-BE49-F238E27FC236}">
                <a16:creationId xmlns="" xmlns:a16="http://schemas.microsoft.com/office/drawing/2014/main" id="{4BCAD94D-35DC-D1B3-66FD-E11ABE29C670}"/>
              </a:ext>
            </a:extLst>
          </p:cNvPr>
          <p:cNvGrpSpPr/>
          <p:nvPr/>
        </p:nvGrpSpPr>
        <p:grpSpPr>
          <a:xfrm>
            <a:off x="7545311" y="1548715"/>
            <a:ext cx="1101740" cy="1008112"/>
            <a:chOff x="1359398" y="3682271"/>
            <a:chExt cx="395296" cy="371966"/>
          </a:xfrm>
        </p:grpSpPr>
        <p:sp>
          <p:nvSpPr>
            <p:cNvPr id="221" name="Google Shape;6119;p55">
              <a:extLst>
                <a:ext uri="{FF2B5EF4-FFF2-40B4-BE49-F238E27FC236}">
                  <a16:creationId xmlns="" xmlns:a16="http://schemas.microsoft.com/office/drawing/2014/main" id="{E93FB53F-6893-12E0-3CDD-D923B3CEE943}"/>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 name="Google Shape;6120;p55">
              <a:extLst>
                <a:ext uri="{FF2B5EF4-FFF2-40B4-BE49-F238E27FC236}">
                  <a16:creationId xmlns="" xmlns:a16="http://schemas.microsoft.com/office/drawing/2014/main" id="{D272A460-97BE-E283-1235-B6EA057FBEB5}"/>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 name="Google Shape;6121;p55">
              <a:extLst>
                <a:ext uri="{FF2B5EF4-FFF2-40B4-BE49-F238E27FC236}">
                  <a16:creationId xmlns="" xmlns:a16="http://schemas.microsoft.com/office/drawing/2014/main" id="{F3DCB924-5FA0-B6A9-01F1-AD2E614E4765}"/>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 name="Google Shape;6122;p55">
              <a:extLst>
                <a:ext uri="{FF2B5EF4-FFF2-40B4-BE49-F238E27FC236}">
                  <a16:creationId xmlns="" xmlns:a16="http://schemas.microsoft.com/office/drawing/2014/main" id="{08C3487B-90E0-D771-40D5-C6027F4C64BB}"/>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 name="Google Shape;6123;p55">
              <a:extLst>
                <a:ext uri="{FF2B5EF4-FFF2-40B4-BE49-F238E27FC236}">
                  <a16:creationId xmlns="" xmlns:a16="http://schemas.microsoft.com/office/drawing/2014/main" id="{FF18127C-F279-6778-07B0-CDECD3194BC5}"/>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 name="Google Shape;6124;p55">
              <a:extLst>
                <a:ext uri="{FF2B5EF4-FFF2-40B4-BE49-F238E27FC236}">
                  <a16:creationId xmlns="" xmlns:a16="http://schemas.microsoft.com/office/drawing/2014/main" id="{F8A082D2-8A9F-6791-3EE8-5FA4B1A3F68A}"/>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 name="Google Shape;6125;p55">
              <a:extLst>
                <a:ext uri="{FF2B5EF4-FFF2-40B4-BE49-F238E27FC236}">
                  <a16:creationId xmlns="" xmlns:a16="http://schemas.microsoft.com/office/drawing/2014/main" id="{7AADEE06-E25F-8292-481F-2B4A605BCBC5}"/>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28" name="TextBox 227">
            <a:extLst>
              <a:ext uri="{FF2B5EF4-FFF2-40B4-BE49-F238E27FC236}">
                <a16:creationId xmlns="" xmlns:a16="http://schemas.microsoft.com/office/drawing/2014/main" id="{446AAAA7-D2DB-7FA7-8A26-1B1EE91C28AF}"/>
              </a:ext>
            </a:extLst>
          </p:cNvPr>
          <p:cNvSpPr txBox="1"/>
          <p:nvPr/>
        </p:nvSpPr>
        <p:spPr>
          <a:xfrm>
            <a:off x="6276975" y="5523778"/>
            <a:ext cx="422910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a:t>
            </a:r>
            <a:r>
              <a:rPr lang="en-US"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nhỏ </a:t>
            </a: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quan tâm, bóp vai cho ông</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 xmlns:p14="http://schemas.microsoft.com/office/powerpoint/2010/main" val="38996925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9"/>
                                        </p:tgtEl>
                                        <p:attrNameLst>
                                          <p:attrName>style.visibility</p:attrName>
                                        </p:attrNameLst>
                                      </p:cBhvr>
                                      <p:to>
                                        <p:strVal val="visible"/>
                                      </p:to>
                                    </p:set>
                                    <p:anim calcmode="lin" valueType="num">
                                      <p:cBhvr>
                                        <p:cTn id="24" dur="500" fill="hold"/>
                                        <p:tgtEl>
                                          <p:spTgt spid="219"/>
                                        </p:tgtEl>
                                        <p:attrNameLst>
                                          <p:attrName>ppt_w</p:attrName>
                                        </p:attrNameLst>
                                      </p:cBhvr>
                                      <p:tavLst>
                                        <p:tav tm="0">
                                          <p:val>
                                            <p:fltVal val="0"/>
                                          </p:val>
                                        </p:tav>
                                        <p:tav tm="100000">
                                          <p:val>
                                            <p:strVal val="#ppt_w"/>
                                          </p:val>
                                        </p:tav>
                                      </p:tavLst>
                                    </p:anim>
                                    <p:anim calcmode="lin" valueType="num">
                                      <p:cBhvr>
                                        <p:cTn id="25" dur="500" fill="hold"/>
                                        <p:tgtEl>
                                          <p:spTgt spid="219"/>
                                        </p:tgtEl>
                                        <p:attrNameLst>
                                          <p:attrName>ppt_h</p:attrName>
                                        </p:attrNameLst>
                                      </p:cBhvr>
                                      <p:tavLst>
                                        <p:tav tm="0">
                                          <p:val>
                                            <p:fltVal val="0"/>
                                          </p:val>
                                        </p:tav>
                                        <p:tav tm="100000">
                                          <p:val>
                                            <p:strVal val="#ppt_h"/>
                                          </p:val>
                                        </p:tav>
                                      </p:tavLst>
                                    </p:anim>
                                    <p:animEffect transition="in" filter="fade">
                                      <p:cBhvr>
                                        <p:cTn id="26" dur="500"/>
                                        <p:tgtEl>
                                          <p:spTgt spid="2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20"/>
                                        </p:tgtEl>
                                        <p:attrNameLst>
                                          <p:attrName>style.visibility</p:attrName>
                                        </p:attrNameLst>
                                      </p:cBhvr>
                                      <p:to>
                                        <p:strVal val="visible"/>
                                      </p:to>
                                    </p:set>
                                    <p:animEffect transition="in" filter="wipe(down)">
                                      <p:cBhvr>
                                        <p:cTn id="31" dur="500"/>
                                        <p:tgtEl>
                                          <p:spTgt spid="2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28"/>
                                        </p:tgtEl>
                                        <p:attrNameLst>
                                          <p:attrName>style.visibility</p:attrName>
                                        </p:attrNameLst>
                                      </p:cBhvr>
                                      <p:to>
                                        <p:strVal val="visible"/>
                                      </p:to>
                                    </p:set>
                                    <p:anim calcmode="lin" valueType="num">
                                      <p:cBhvr>
                                        <p:cTn id="36" dur="500" fill="hold"/>
                                        <p:tgtEl>
                                          <p:spTgt spid="228"/>
                                        </p:tgtEl>
                                        <p:attrNameLst>
                                          <p:attrName>ppt_w</p:attrName>
                                        </p:attrNameLst>
                                      </p:cBhvr>
                                      <p:tavLst>
                                        <p:tav tm="0">
                                          <p:val>
                                            <p:fltVal val="0"/>
                                          </p:val>
                                        </p:tav>
                                        <p:tav tm="100000">
                                          <p:val>
                                            <p:strVal val="#ppt_w"/>
                                          </p:val>
                                        </p:tav>
                                      </p:tavLst>
                                    </p:anim>
                                    <p:anim calcmode="lin" valueType="num">
                                      <p:cBhvr>
                                        <p:cTn id="37" dur="500" fill="hold"/>
                                        <p:tgtEl>
                                          <p:spTgt spid="228"/>
                                        </p:tgtEl>
                                        <p:attrNameLst>
                                          <p:attrName>ppt_h</p:attrName>
                                        </p:attrNameLst>
                                      </p:cBhvr>
                                      <p:tavLst>
                                        <p:tav tm="0">
                                          <p:val>
                                            <p:fltVal val="0"/>
                                          </p:val>
                                        </p:tav>
                                        <p:tav tm="100000">
                                          <p:val>
                                            <p:strVal val="#ppt_h"/>
                                          </p:val>
                                        </p:tav>
                                      </p:tavLst>
                                    </p:anim>
                                    <p:animEffect transition="in" filter="fade">
                                      <p:cBhvr>
                                        <p:cTn id="38"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5E6787F7-9AA2-FFC0-BFED-5338100ADCDA}"/>
              </a:ext>
            </a:extLst>
          </p:cNvPr>
          <p:cNvSpPr/>
          <p:nvPr/>
        </p:nvSpPr>
        <p:spPr>
          <a:xfrm>
            <a:off x="964096" y="303033"/>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 xmlns:a16="http://schemas.microsoft.com/office/drawing/2014/main" id="{99F889F3-93CF-FC28-D8F9-4FB8E176A848}"/>
              </a:ext>
            </a:extLst>
          </p:cNvPr>
          <p:cNvSpPr txBox="1"/>
          <p:nvPr/>
        </p:nvSpPr>
        <p:spPr>
          <a:xfrm>
            <a:off x="1878110" y="599687"/>
            <a:ext cx="9875740" cy="584775"/>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Việc nào nên làm? Việc nào không nên làm? Vì sao?</a:t>
            </a:r>
            <a:endPar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nvGrpSpPr>
            <p:cNvPr id="10" name="Group 134">
              <a:extLst>
                <a:ext uri="{FF2B5EF4-FFF2-40B4-BE49-F238E27FC236}">
                  <a16:creationId xmlns=""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 name="Freeform 137">
                  <a:extLst>
                    <a:ext uri="{FF2B5EF4-FFF2-40B4-BE49-F238E27FC236}">
                      <a16:creationId xmlns=""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 name="Freeform 138">
                  <a:extLst>
                    <a:ext uri="{FF2B5EF4-FFF2-40B4-BE49-F238E27FC236}">
                      <a16:creationId xmlns=""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 name="Freeform 139">
                  <a:extLst>
                    <a:ext uri="{FF2B5EF4-FFF2-40B4-BE49-F238E27FC236}">
                      <a16:creationId xmlns=""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 name="Freeform 140">
                  <a:extLst>
                    <a:ext uri="{FF2B5EF4-FFF2-40B4-BE49-F238E27FC236}">
                      <a16:creationId xmlns=""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2" name="Freeform 141">
                  <a:extLst>
                    <a:ext uri="{FF2B5EF4-FFF2-40B4-BE49-F238E27FC236}">
                      <a16:creationId xmlns=""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3" name="Freeform 142">
                  <a:extLst>
                    <a:ext uri="{FF2B5EF4-FFF2-40B4-BE49-F238E27FC236}">
                      <a16:creationId xmlns=""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4" name="Freeform 143">
                  <a:extLst>
                    <a:ext uri="{FF2B5EF4-FFF2-40B4-BE49-F238E27FC236}">
                      <a16:creationId xmlns=""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5" name="Freeform 144">
                  <a:extLst>
                    <a:ext uri="{FF2B5EF4-FFF2-40B4-BE49-F238E27FC236}">
                      <a16:creationId xmlns=""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6" name="Freeform 145">
                  <a:extLst>
                    <a:ext uri="{FF2B5EF4-FFF2-40B4-BE49-F238E27FC236}">
                      <a16:creationId xmlns=""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7" name="Freeform 146">
                  <a:extLst>
                    <a:ext uri="{FF2B5EF4-FFF2-40B4-BE49-F238E27FC236}">
                      <a16:creationId xmlns=""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8" name="Freeform 147">
                  <a:extLst>
                    <a:ext uri="{FF2B5EF4-FFF2-40B4-BE49-F238E27FC236}">
                      <a16:creationId xmlns=""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9" name="Freeform 148">
                  <a:extLst>
                    <a:ext uri="{FF2B5EF4-FFF2-40B4-BE49-F238E27FC236}">
                      <a16:creationId xmlns=""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0" name="Freeform 149">
                  <a:extLst>
                    <a:ext uri="{FF2B5EF4-FFF2-40B4-BE49-F238E27FC236}">
                      <a16:creationId xmlns=""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1" name="Oval 150">
                  <a:extLst>
                    <a:ext uri="{FF2B5EF4-FFF2-40B4-BE49-F238E27FC236}">
                      <a16:creationId xmlns=""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2" name="Oval 151">
                  <a:extLst>
                    <a:ext uri="{FF2B5EF4-FFF2-40B4-BE49-F238E27FC236}">
                      <a16:creationId xmlns=""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34" name="Picture 152">
                  <a:extLst>
                    <a:ext uri="{FF2B5EF4-FFF2-40B4-BE49-F238E27FC236}">
                      <a16:creationId xmlns="" xmlns:a16="http://schemas.microsoft.com/office/drawing/2014/main" id="{F1A49A80-01DE-201F-A851-976E018ACBF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 xmlns:a16="http://schemas.microsoft.com/office/drawing/2014/main" id="{D4B4A285-DADA-0A30-088C-3E2F97CF31E0}"/>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 xmlns:a16="http://schemas.microsoft.com/office/drawing/2014/main" id="{E80E6294-8A70-90E5-21D0-2A10520BBCEC}"/>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8" name="Freeform 160">
                  <a:extLst>
                    <a:ext uri="{FF2B5EF4-FFF2-40B4-BE49-F238E27FC236}">
                      <a16:creationId xmlns=""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9" name="Freeform 161">
                  <a:extLst>
                    <a:ext uri="{FF2B5EF4-FFF2-40B4-BE49-F238E27FC236}">
                      <a16:creationId xmlns=""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0" name="Freeform 162">
                  <a:extLst>
                    <a:ext uri="{FF2B5EF4-FFF2-40B4-BE49-F238E27FC236}">
                      <a16:creationId xmlns=""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1" name="Freeform 163">
                  <a:extLst>
                    <a:ext uri="{FF2B5EF4-FFF2-40B4-BE49-F238E27FC236}">
                      <a16:creationId xmlns=""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2" name="Freeform 164">
                  <a:extLst>
                    <a:ext uri="{FF2B5EF4-FFF2-40B4-BE49-F238E27FC236}">
                      <a16:creationId xmlns=""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3" name="Freeform 165">
                  <a:extLst>
                    <a:ext uri="{FF2B5EF4-FFF2-40B4-BE49-F238E27FC236}">
                      <a16:creationId xmlns=""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4" name="Freeform 166">
                  <a:extLst>
                    <a:ext uri="{FF2B5EF4-FFF2-40B4-BE49-F238E27FC236}">
                      <a16:creationId xmlns=""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5" name="Freeform 167">
                  <a:extLst>
                    <a:ext uri="{FF2B5EF4-FFF2-40B4-BE49-F238E27FC236}">
                      <a16:creationId xmlns=""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6" name="Freeform 168">
                  <a:extLst>
                    <a:ext uri="{FF2B5EF4-FFF2-40B4-BE49-F238E27FC236}">
                      <a16:creationId xmlns=""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7" name="Freeform 169">
                  <a:extLst>
                    <a:ext uri="{FF2B5EF4-FFF2-40B4-BE49-F238E27FC236}">
                      <a16:creationId xmlns=""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8" name="Freeform 170">
                  <a:extLst>
                    <a:ext uri="{FF2B5EF4-FFF2-40B4-BE49-F238E27FC236}">
                      <a16:creationId xmlns=""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9" name="Freeform 171">
                  <a:extLst>
                    <a:ext uri="{FF2B5EF4-FFF2-40B4-BE49-F238E27FC236}">
                      <a16:creationId xmlns=""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0" name="Freeform 172">
                  <a:extLst>
                    <a:ext uri="{FF2B5EF4-FFF2-40B4-BE49-F238E27FC236}">
                      <a16:creationId xmlns=""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1" name="Freeform 173">
                  <a:extLst>
                    <a:ext uri="{FF2B5EF4-FFF2-40B4-BE49-F238E27FC236}">
                      <a16:creationId xmlns=""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2" name="Rectangle 174">
                  <a:extLst>
                    <a:ext uri="{FF2B5EF4-FFF2-40B4-BE49-F238E27FC236}">
                      <a16:creationId xmlns=""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3" name="Freeform 175">
                  <a:extLst>
                    <a:ext uri="{FF2B5EF4-FFF2-40B4-BE49-F238E27FC236}">
                      <a16:creationId xmlns=""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4" name="Freeform 176">
                  <a:extLst>
                    <a:ext uri="{FF2B5EF4-FFF2-40B4-BE49-F238E27FC236}">
                      <a16:creationId xmlns=""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5" name="Freeform 177">
                  <a:extLst>
                    <a:ext uri="{FF2B5EF4-FFF2-40B4-BE49-F238E27FC236}">
                      <a16:creationId xmlns=""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6" name="Freeform 178">
                  <a:extLst>
                    <a:ext uri="{FF2B5EF4-FFF2-40B4-BE49-F238E27FC236}">
                      <a16:creationId xmlns=""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7" name="Freeform 179">
                  <a:extLst>
                    <a:ext uri="{FF2B5EF4-FFF2-40B4-BE49-F238E27FC236}">
                      <a16:creationId xmlns=""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8" name="Freeform 180">
                  <a:extLst>
                    <a:ext uri="{FF2B5EF4-FFF2-40B4-BE49-F238E27FC236}">
                      <a16:creationId xmlns=""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9" name="Freeform 181">
                  <a:extLst>
                    <a:ext uri="{FF2B5EF4-FFF2-40B4-BE49-F238E27FC236}">
                      <a16:creationId xmlns=""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0" name="Freeform 182">
                  <a:extLst>
                    <a:ext uri="{FF2B5EF4-FFF2-40B4-BE49-F238E27FC236}">
                      <a16:creationId xmlns=""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1" name="Freeform 183">
                  <a:extLst>
                    <a:ext uri="{FF2B5EF4-FFF2-40B4-BE49-F238E27FC236}">
                      <a16:creationId xmlns=""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2" name="Freeform 184">
                  <a:extLst>
                    <a:ext uri="{FF2B5EF4-FFF2-40B4-BE49-F238E27FC236}">
                      <a16:creationId xmlns=""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3" name="Freeform 185">
                  <a:extLst>
                    <a:ext uri="{FF2B5EF4-FFF2-40B4-BE49-F238E27FC236}">
                      <a16:creationId xmlns=""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4" name="Freeform 186">
                  <a:extLst>
                    <a:ext uri="{FF2B5EF4-FFF2-40B4-BE49-F238E27FC236}">
                      <a16:creationId xmlns=""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5" name="Freeform 187">
                  <a:extLst>
                    <a:ext uri="{FF2B5EF4-FFF2-40B4-BE49-F238E27FC236}">
                      <a16:creationId xmlns=""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6" name="Freeform 188">
                  <a:extLst>
                    <a:ext uri="{FF2B5EF4-FFF2-40B4-BE49-F238E27FC236}">
                      <a16:creationId xmlns=""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7" name="Freeform 189">
                  <a:extLst>
                    <a:ext uri="{FF2B5EF4-FFF2-40B4-BE49-F238E27FC236}">
                      <a16:creationId xmlns=""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8" name="Freeform 190">
                  <a:extLst>
                    <a:ext uri="{FF2B5EF4-FFF2-40B4-BE49-F238E27FC236}">
                      <a16:creationId xmlns=""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9" name="Freeform 191">
                  <a:extLst>
                    <a:ext uri="{FF2B5EF4-FFF2-40B4-BE49-F238E27FC236}">
                      <a16:creationId xmlns=""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0" name="Freeform 192">
                  <a:extLst>
                    <a:ext uri="{FF2B5EF4-FFF2-40B4-BE49-F238E27FC236}">
                      <a16:creationId xmlns=""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1" name="Freeform 193">
                  <a:extLst>
                    <a:ext uri="{FF2B5EF4-FFF2-40B4-BE49-F238E27FC236}">
                      <a16:creationId xmlns=""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2" name="Freeform 194">
                  <a:extLst>
                    <a:ext uri="{FF2B5EF4-FFF2-40B4-BE49-F238E27FC236}">
                      <a16:creationId xmlns=""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3" name="Freeform 195">
                  <a:extLst>
                    <a:ext uri="{FF2B5EF4-FFF2-40B4-BE49-F238E27FC236}">
                      <a16:creationId xmlns=""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4" name="Freeform 196">
                  <a:extLst>
                    <a:ext uri="{FF2B5EF4-FFF2-40B4-BE49-F238E27FC236}">
                      <a16:creationId xmlns=""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5" name="Freeform 197">
                  <a:extLst>
                    <a:ext uri="{FF2B5EF4-FFF2-40B4-BE49-F238E27FC236}">
                      <a16:creationId xmlns=""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6" name="Freeform 198">
                  <a:extLst>
                    <a:ext uri="{FF2B5EF4-FFF2-40B4-BE49-F238E27FC236}">
                      <a16:creationId xmlns=""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7" name="Freeform 199">
                  <a:extLst>
                    <a:ext uri="{FF2B5EF4-FFF2-40B4-BE49-F238E27FC236}">
                      <a16:creationId xmlns=""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8" name="Freeform 200">
                  <a:extLst>
                    <a:ext uri="{FF2B5EF4-FFF2-40B4-BE49-F238E27FC236}">
                      <a16:creationId xmlns=""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9" name="Freeform 201">
                  <a:extLst>
                    <a:ext uri="{FF2B5EF4-FFF2-40B4-BE49-F238E27FC236}">
                      <a16:creationId xmlns=""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0" name="Freeform 202">
                  <a:extLst>
                    <a:ext uri="{FF2B5EF4-FFF2-40B4-BE49-F238E27FC236}">
                      <a16:creationId xmlns=""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1" name="Freeform 203">
                  <a:extLst>
                    <a:ext uri="{FF2B5EF4-FFF2-40B4-BE49-F238E27FC236}">
                      <a16:creationId xmlns=""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2" name="Freeform 204">
                  <a:extLst>
                    <a:ext uri="{FF2B5EF4-FFF2-40B4-BE49-F238E27FC236}">
                      <a16:creationId xmlns=""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3" name="Freeform 205">
                  <a:extLst>
                    <a:ext uri="{FF2B5EF4-FFF2-40B4-BE49-F238E27FC236}">
                      <a16:creationId xmlns=""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4" name="Freeform 206">
                  <a:extLst>
                    <a:ext uri="{FF2B5EF4-FFF2-40B4-BE49-F238E27FC236}">
                      <a16:creationId xmlns=""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5" name="Freeform 207">
                  <a:extLst>
                    <a:ext uri="{FF2B5EF4-FFF2-40B4-BE49-F238E27FC236}">
                      <a16:creationId xmlns=""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6" name="Freeform 208">
                  <a:extLst>
                    <a:ext uri="{FF2B5EF4-FFF2-40B4-BE49-F238E27FC236}">
                      <a16:creationId xmlns=""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7" name="Freeform 209">
                  <a:extLst>
                    <a:ext uri="{FF2B5EF4-FFF2-40B4-BE49-F238E27FC236}">
                      <a16:creationId xmlns=""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8" name="Freeform 210">
                  <a:extLst>
                    <a:ext uri="{FF2B5EF4-FFF2-40B4-BE49-F238E27FC236}">
                      <a16:creationId xmlns=""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9" name="Freeform 211">
                  <a:extLst>
                    <a:ext uri="{FF2B5EF4-FFF2-40B4-BE49-F238E27FC236}">
                      <a16:creationId xmlns=""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0" name="Freeform 212">
                  <a:extLst>
                    <a:ext uri="{FF2B5EF4-FFF2-40B4-BE49-F238E27FC236}">
                      <a16:creationId xmlns=""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1" name="Freeform 213">
                  <a:extLst>
                    <a:ext uri="{FF2B5EF4-FFF2-40B4-BE49-F238E27FC236}">
                      <a16:creationId xmlns=""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2" name="Freeform 214">
                  <a:extLst>
                    <a:ext uri="{FF2B5EF4-FFF2-40B4-BE49-F238E27FC236}">
                      <a16:creationId xmlns=""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3" name="Freeform 215">
                  <a:extLst>
                    <a:ext uri="{FF2B5EF4-FFF2-40B4-BE49-F238E27FC236}">
                      <a16:creationId xmlns=""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4" name="Freeform 216">
                  <a:extLst>
                    <a:ext uri="{FF2B5EF4-FFF2-40B4-BE49-F238E27FC236}">
                      <a16:creationId xmlns=""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5" name="Freeform 217">
                  <a:extLst>
                    <a:ext uri="{FF2B5EF4-FFF2-40B4-BE49-F238E27FC236}">
                      <a16:creationId xmlns=""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6" name="Freeform 218">
                  <a:extLst>
                    <a:ext uri="{FF2B5EF4-FFF2-40B4-BE49-F238E27FC236}">
                      <a16:creationId xmlns=""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7" name="Freeform 219">
                  <a:extLst>
                    <a:ext uri="{FF2B5EF4-FFF2-40B4-BE49-F238E27FC236}">
                      <a16:creationId xmlns=""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8" name="Freeform 220">
                  <a:extLst>
                    <a:ext uri="{FF2B5EF4-FFF2-40B4-BE49-F238E27FC236}">
                      <a16:creationId xmlns=""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9" name="Freeform 221">
                  <a:extLst>
                    <a:ext uri="{FF2B5EF4-FFF2-40B4-BE49-F238E27FC236}">
                      <a16:creationId xmlns=""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0" name="Freeform 222">
                  <a:extLst>
                    <a:ext uri="{FF2B5EF4-FFF2-40B4-BE49-F238E27FC236}">
                      <a16:creationId xmlns=""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1" name="Freeform 223">
                  <a:extLst>
                    <a:ext uri="{FF2B5EF4-FFF2-40B4-BE49-F238E27FC236}">
                      <a16:creationId xmlns=""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2" name="Freeform 224">
                  <a:extLst>
                    <a:ext uri="{FF2B5EF4-FFF2-40B4-BE49-F238E27FC236}">
                      <a16:creationId xmlns=""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3" name="Freeform 225">
                  <a:extLst>
                    <a:ext uri="{FF2B5EF4-FFF2-40B4-BE49-F238E27FC236}">
                      <a16:creationId xmlns=""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4" name="Freeform 226">
                  <a:extLst>
                    <a:ext uri="{FF2B5EF4-FFF2-40B4-BE49-F238E27FC236}">
                      <a16:creationId xmlns=""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5" name="Freeform 227">
                  <a:extLst>
                    <a:ext uri="{FF2B5EF4-FFF2-40B4-BE49-F238E27FC236}">
                      <a16:creationId xmlns=""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6" name="Freeform 228">
                  <a:extLst>
                    <a:ext uri="{FF2B5EF4-FFF2-40B4-BE49-F238E27FC236}">
                      <a16:creationId xmlns=""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7" name="Freeform 229">
                  <a:extLst>
                    <a:ext uri="{FF2B5EF4-FFF2-40B4-BE49-F238E27FC236}">
                      <a16:creationId xmlns=""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8" name="Freeform 230">
                  <a:extLst>
                    <a:ext uri="{FF2B5EF4-FFF2-40B4-BE49-F238E27FC236}">
                      <a16:creationId xmlns=""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9" name="Freeform 231">
                  <a:extLst>
                    <a:ext uri="{FF2B5EF4-FFF2-40B4-BE49-F238E27FC236}">
                      <a16:creationId xmlns=""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0" name="Freeform 232">
                  <a:extLst>
                    <a:ext uri="{FF2B5EF4-FFF2-40B4-BE49-F238E27FC236}">
                      <a16:creationId xmlns=""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1" name="Freeform 233">
                  <a:extLst>
                    <a:ext uri="{FF2B5EF4-FFF2-40B4-BE49-F238E27FC236}">
                      <a16:creationId xmlns=""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2" name="Freeform 234">
                  <a:extLst>
                    <a:ext uri="{FF2B5EF4-FFF2-40B4-BE49-F238E27FC236}">
                      <a16:creationId xmlns=""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3" name="Freeform 235">
                  <a:extLst>
                    <a:ext uri="{FF2B5EF4-FFF2-40B4-BE49-F238E27FC236}">
                      <a16:creationId xmlns=""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4" name="Freeform 236">
                  <a:extLst>
                    <a:ext uri="{FF2B5EF4-FFF2-40B4-BE49-F238E27FC236}">
                      <a16:creationId xmlns=""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5" name="Freeform 237">
                  <a:extLst>
                    <a:ext uri="{FF2B5EF4-FFF2-40B4-BE49-F238E27FC236}">
                      <a16:creationId xmlns=""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6" name="Freeform 238">
                  <a:extLst>
                    <a:ext uri="{FF2B5EF4-FFF2-40B4-BE49-F238E27FC236}">
                      <a16:creationId xmlns=""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7" name="Freeform 239">
                  <a:extLst>
                    <a:ext uri="{FF2B5EF4-FFF2-40B4-BE49-F238E27FC236}">
                      <a16:creationId xmlns=""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8" name="Freeform 240">
                  <a:extLst>
                    <a:ext uri="{FF2B5EF4-FFF2-40B4-BE49-F238E27FC236}">
                      <a16:creationId xmlns=""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9" name="Freeform 241">
                  <a:extLst>
                    <a:ext uri="{FF2B5EF4-FFF2-40B4-BE49-F238E27FC236}">
                      <a16:creationId xmlns=""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0" name="Freeform 242">
                  <a:extLst>
                    <a:ext uri="{FF2B5EF4-FFF2-40B4-BE49-F238E27FC236}">
                      <a16:creationId xmlns=""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1" name="Freeform 243">
                  <a:extLst>
                    <a:ext uri="{FF2B5EF4-FFF2-40B4-BE49-F238E27FC236}">
                      <a16:creationId xmlns=""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2" name="Freeform 244">
                  <a:extLst>
                    <a:ext uri="{FF2B5EF4-FFF2-40B4-BE49-F238E27FC236}">
                      <a16:creationId xmlns=""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3" name="Freeform 245">
                  <a:extLst>
                    <a:ext uri="{FF2B5EF4-FFF2-40B4-BE49-F238E27FC236}">
                      <a16:creationId xmlns=""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4" name="Freeform 246">
                  <a:extLst>
                    <a:ext uri="{FF2B5EF4-FFF2-40B4-BE49-F238E27FC236}">
                      <a16:creationId xmlns=""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5" name="Freeform 247">
                  <a:extLst>
                    <a:ext uri="{FF2B5EF4-FFF2-40B4-BE49-F238E27FC236}">
                      <a16:creationId xmlns=""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6" name="Freeform 248">
                  <a:extLst>
                    <a:ext uri="{FF2B5EF4-FFF2-40B4-BE49-F238E27FC236}">
                      <a16:creationId xmlns=""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7" name="Freeform 249">
                  <a:extLst>
                    <a:ext uri="{FF2B5EF4-FFF2-40B4-BE49-F238E27FC236}">
                      <a16:creationId xmlns=""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8" name="Freeform 250">
                  <a:extLst>
                    <a:ext uri="{FF2B5EF4-FFF2-40B4-BE49-F238E27FC236}">
                      <a16:creationId xmlns=""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9" name="Freeform 251">
                  <a:extLst>
                    <a:ext uri="{FF2B5EF4-FFF2-40B4-BE49-F238E27FC236}">
                      <a16:creationId xmlns=""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0" name="Freeform 252">
                  <a:extLst>
                    <a:ext uri="{FF2B5EF4-FFF2-40B4-BE49-F238E27FC236}">
                      <a16:creationId xmlns=""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1" name="Freeform 253">
                  <a:extLst>
                    <a:ext uri="{FF2B5EF4-FFF2-40B4-BE49-F238E27FC236}">
                      <a16:creationId xmlns=""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2" name="Freeform 254">
                  <a:extLst>
                    <a:ext uri="{FF2B5EF4-FFF2-40B4-BE49-F238E27FC236}">
                      <a16:creationId xmlns=""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3" name="Freeform 255">
                  <a:extLst>
                    <a:ext uri="{FF2B5EF4-FFF2-40B4-BE49-F238E27FC236}">
                      <a16:creationId xmlns=""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4" name="Freeform 256">
                  <a:extLst>
                    <a:ext uri="{FF2B5EF4-FFF2-40B4-BE49-F238E27FC236}">
                      <a16:creationId xmlns=""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5" name="Freeform 257">
                  <a:extLst>
                    <a:ext uri="{FF2B5EF4-FFF2-40B4-BE49-F238E27FC236}">
                      <a16:creationId xmlns=""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6" name="Freeform 258">
                  <a:extLst>
                    <a:ext uri="{FF2B5EF4-FFF2-40B4-BE49-F238E27FC236}">
                      <a16:creationId xmlns=""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7" name="Freeform 259">
                  <a:extLst>
                    <a:ext uri="{FF2B5EF4-FFF2-40B4-BE49-F238E27FC236}">
                      <a16:creationId xmlns=""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8" name="Freeform 260">
                  <a:extLst>
                    <a:ext uri="{FF2B5EF4-FFF2-40B4-BE49-F238E27FC236}">
                      <a16:creationId xmlns=""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9" name="Freeform 261">
                  <a:extLst>
                    <a:ext uri="{FF2B5EF4-FFF2-40B4-BE49-F238E27FC236}">
                      <a16:creationId xmlns=""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0" name="Freeform 262">
                  <a:extLst>
                    <a:ext uri="{FF2B5EF4-FFF2-40B4-BE49-F238E27FC236}">
                      <a16:creationId xmlns=""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1" name="Freeform 263">
                  <a:extLst>
                    <a:ext uri="{FF2B5EF4-FFF2-40B4-BE49-F238E27FC236}">
                      <a16:creationId xmlns=""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2" name="Freeform 264">
                  <a:extLst>
                    <a:ext uri="{FF2B5EF4-FFF2-40B4-BE49-F238E27FC236}">
                      <a16:creationId xmlns=""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3" name="Freeform 265">
                  <a:extLst>
                    <a:ext uri="{FF2B5EF4-FFF2-40B4-BE49-F238E27FC236}">
                      <a16:creationId xmlns=""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4" name="Freeform 266">
                  <a:extLst>
                    <a:ext uri="{FF2B5EF4-FFF2-40B4-BE49-F238E27FC236}">
                      <a16:creationId xmlns=""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5" name="Freeform 267">
                  <a:extLst>
                    <a:ext uri="{FF2B5EF4-FFF2-40B4-BE49-F238E27FC236}">
                      <a16:creationId xmlns=""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46" name="Picture 268">
                  <a:extLst>
                    <a:ext uri="{FF2B5EF4-FFF2-40B4-BE49-F238E27FC236}">
                      <a16:creationId xmlns="" xmlns:a16="http://schemas.microsoft.com/office/drawing/2014/main" id="{EC0358FA-C87D-06B9-37E4-956FA3758371}"/>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 xmlns:a16="http://schemas.microsoft.com/office/drawing/2014/main" id="{F892B7B5-B0A0-BC5C-4C23-543718DC99DF}"/>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9" name="Freeform 271">
                  <a:extLst>
                    <a:ext uri="{FF2B5EF4-FFF2-40B4-BE49-F238E27FC236}">
                      <a16:creationId xmlns=""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0" name="Freeform 272">
                  <a:extLst>
                    <a:ext uri="{FF2B5EF4-FFF2-40B4-BE49-F238E27FC236}">
                      <a16:creationId xmlns=""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1" name="Freeform 273">
                  <a:extLst>
                    <a:ext uri="{FF2B5EF4-FFF2-40B4-BE49-F238E27FC236}">
                      <a16:creationId xmlns=""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2" name="Freeform 274">
                  <a:extLst>
                    <a:ext uri="{FF2B5EF4-FFF2-40B4-BE49-F238E27FC236}">
                      <a16:creationId xmlns=""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3" name="Freeform 275">
                  <a:extLst>
                    <a:ext uri="{FF2B5EF4-FFF2-40B4-BE49-F238E27FC236}">
                      <a16:creationId xmlns=""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4" name="Freeform 276">
                  <a:extLst>
                    <a:ext uri="{FF2B5EF4-FFF2-40B4-BE49-F238E27FC236}">
                      <a16:creationId xmlns=""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5" name="Freeform 277">
                  <a:extLst>
                    <a:ext uri="{FF2B5EF4-FFF2-40B4-BE49-F238E27FC236}">
                      <a16:creationId xmlns=""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6" name="Freeform 278">
                  <a:extLst>
                    <a:ext uri="{FF2B5EF4-FFF2-40B4-BE49-F238E27FC236}">
                      <a16:creationId xmlns=""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7" name="Freeform 279">
                  <a:extLst>
                    <a:ext uri="{FF2B5EF4-FFF2-40B4-BE49-F238E27FC236}">
                      <a16:creationId xmlns=""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8" name="Freeform 280">
                  <a:extLst>
                    <a:ext uri="{FF2B5EF4-FFF2-40B4-BE49-F238E27FC236}">
                      <a16:creationId xmlns=""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9" name="Freeform 281">
                  <a:extLst>
                    <a:ext uri="{FF2B5EF4-FFF2-40B4-BE49-F238E27FC236}">
                      <a16:creationId xmlns=""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0" name="Freeform 282">
                  <a:extLst>
                    <a:ext uri="{FF2B5EF4-FFF2-40B4-BE49-F238E27FC236}">
                      <a16:creationId xmlns=""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1" name="Freeform 283">
                  <a:extLst>
                    <a:ext uri="{FF2B5EF4-FFF2-40B4-BE49-F238E27FC236}">
                      <a16:creationId xmlns=""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62" name="Picture 284">
                  <a:extLst>
                    <a:ext uri="{FF2B5EF4-FFF2-40B4-BE49-F238E27FC236}">
                      <a16:creationId xmlns="" xmlns:a16="http://schemas.microsoft.com/office/drawing/2014/main" id="{2011FEA2-F9E5-71F2-ECCC-F0C9AFA7DC92}"/>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5" name="Freeform 287">
                  <a:extLst>
                    <a:ext uri="{FF2B5EF4-FFF2-40B4-BE49-F238E27FC236}">
                      <a16:creationId xmlns=""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6" name="Freeform 288">
                  <a:extLst>
                    <a:ext uri="{FF2B5EF4-FFF2-40B4-BE49-F238E27FC236}">
                      <a16:creationId xmlns=""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7" name="Freeform 289">
                  <a:extLst>
                    <a:ext uri="{FF2B5EF4-FFF2-40B4-BE49-F238E27FC236}">
                      <a16:creationId xmlns=""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8" name="Freeform 290">
                  <a:extLst>
                    <a:ext uri="{FF2B5EF4-FFF2-40B4-BE49-F238E27FC236}">
                      <a16:creationId xmlns=""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9" name="Freeform 291">
                  <a:extLst>
                    <a:ext uri="{FF2B5EF4-FFF2-40B4-BE49-F238E27FC236}">
                      <a16:creationId xmlns=""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0" name="Freeform 292">
                  <a:extLst>
                    <a:ext uri="{FF2B5EF4-FFF2-40B4-BE49-F238E27FC236}">
                      <a16:creationId xmlns=""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1" name="Freeform 293">
                  <a:extLst>
                    <a:ext uri="{FF2B5EF4-FFF2-40B4-BE49-F238E27FC236}">
                      <a16:creationId xmlns=""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2" name="Freeform 294">
                  <a:extLst>
                    <a:ext uri="{FF2B5EF4-FFF2-40B4-BE49-F238E27FC236}">
                      <a16:creationId xmlns=""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3" name="Freeform 295">
                  <a:extLst>
                    <a:ext uri="{FF2B5EF4-FFF2-40B4-BE49-F238E27FC236}">
                      <a16:creationId xmlns=""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4" name="Freeform 296">
                  <a:extLst>
                    <a:ext uri="{FF2B5EF4-FFF2-40B4-BE49-F238E27FC236}">
                      <a16:creationId xmlns=""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5" name="Freeform 297">
                  <a:extLst>
                    <a:ext uri="{FF2B5EF4-FFF2-40B4-BE49-F238E27FC236}">
                      <a16:creationId xmlns=""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6" name="Freeform 298">
                  <a:extLst>
                    <a:ext uri="{FF2B5EF4-FFF2-40B4-BE49-F238E27FC236}">
                      <a16:creationId xmlns=""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7" name="Freeform 299">
                  <a:extLst>
                    <a:ext uri="{FF2B5EF4-FFF2-40B4-BE49-F238E27FC236}">
                      <a16:creationId xmlns=""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8" name="Freeform 300">
                  <a:extLst>
                    <a:ext uri="{FF2B5EF4-FFF2-40B4-BE49-F238E27FC236}">
                      <a16:creationId xmlns=""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9" name="Freeform 301">
                  <a:extLst>
                    <a:ext uri="{FF2B5EF4-FFF2-40B4-BE49-F238E27FC236}">
                      <a16:creationId xmlns=""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0" name="Freeform 302">
                  <a:extLst>
                    <a:ext uri="{FF2B5EF4-FFF2-40B4-BE49-F238E27FC236}">
                      <a16:creationId xmlns=""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1" name="Freeform 303">
                  <a:extLst>
                    <a:ext uri="{FF2B5EF4-FFF2-40B4-BE49-F238E27FC236}">
                      <a16:creationId xmlns=""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82" name="Picture 304">
                  <a:extLst>
                    <a:ext uri="{FF2B5EF4-FFF2-40B4-BE49-F238E27FC236}">
                      <a16:creationId xmlns="" xmlns:a16="http://schemas.microsoft.com/office/drawing/2014/main" id="{BD98BB03-BCEA-0E64-FA59-615884D23785}"/>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4" name="Freeform 306">
                  <a:extLst>
                    <a:ext uri="{FF2B5EF4-FFF2-40B4-BE49-F238E27FC236}">
                      <a16:creationId xmlns=""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5" name="Freeform 308">
                  <a:extLst>
                    <a:ext uri="{FF2B5EF4-FFF2-40B4-BE49-F238E27FC236}">
                      <a16:creationId xmlns=""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6" name="Freeform 309">
                  <a:extLst>
                    <a:ext uri="{FF2B5EF4-FFF2-40B4-BE49-F238E27FC236}">
                      <a16:creationId xmlns=""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7" name="Freeform 310">
                  <a:extLst>
                    <a:ext uri="{FF2B5EF4-FFF2-40B4-BE49-F238E27FC236}">
                      <a16:creationId xmlns=""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8" name="Freeform 311">
                  <a:extLst>
                    <a:ext uri="{FF2B5EF4-FFF2-40B4-BE49-F238E27FC236}">
                      <a16:creationId xmlns=""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9" name="Freeform 312">
                  <a:extLst>
                    <a:ext uri="{FF2B5EF4-FFF2-40B4-BE49-F238E27FC236}">
                      <a16:creationId xmlns=""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0" name="Freeform 313">
                  <a:extLst>
                    <a:ext uri="{FF2B5EF4-FFF2-40B4-BE49-F238E27FC236}">
                      <a16:creationId xmlns=""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1" name="Freeform 314">
                  <a:extLst>
                    <a:ext uri="{FF2B5EF4-FFF2-40B4-BE49-F238E27FC236}">
                      <a16:creationId xmlns=""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2" name="Freeform 315">
                  <a:extLst>
                    <a:ext uri="{FF2B5EF4-FFF2-40B4-BE49-F238E27FC236}">
                      <a16:creationId xmlns=""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3" name="Freeform 316">
                  <a:extLst>
                    <a:ext uri="{FF2B5EF4-FFF2-40B4-BE49-F238E27FC236}">
                      <a16:creationId xmlns=""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4" name="Freeform 317">
                  <a:extLst>
                    <a:ext uri="{FF2B5EF4-FFF2-40B4-BE49-F238E27FC236}">
                      <a16:creationId xmlns=""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5" name="Freeform 318">
                  <a:extLst>
                    <a:ext uri="{FF2B5EF4-FFF2-40B4-BE49-F238E27FC236}">
                      <a16:creationId xmlns=""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6" name="Freeform 319">
                  <a:extLst>
                    <a:ext uri="{FF2B5EF4-FFF2-40B4-BE49-F238E27FC236}">
                      <a16:creationId xmlns=""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7" name="Freeform 320">
                  <a:extLst>
                    <a:ext uri="{FF2B5EF4-FFF2-40B4-BE49-F238E27FC236}">
                      <a16:creationId xmlns=""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8" name="Freeform 321">
                  <a:extLst>
                    <a:ext uri="{FF2B5EF4-FFF2-40B4-BE49-F238E27FC236}">
                      <a16:creationId xmlns=""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9" name="Freeform 322">
                  <a:extLst>
                    <a:ext uri="{FF2B5EF4-FFF2-40B4-BE49-F238E27FC236}">
                      <a16:creationId xmlns=""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0" name="Freeform 323">
                  <a:extLst>
                    <a:ext uri="{FF2B5EF4-FFF2-40B4-BE49-F238E27FC236}">
                      <a16:creationId xmlns=""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1" name="Freeform 324">
                  <a:extLst>
                    <a:ext uri="{FF2B5EF4-FFF2-40B4-BE49-F238E27FC236}">
                      <a16:creationId xmlns=""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2" name="Freeform 325">
                  <a:extLst>
                    <a:ext uri="{FF2B5EF4-FFF2-40B4-BE49-F238E27FC236}">
                      <a16:creationId xmlns=""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3" name="Freeform 326">
                  <a:extLst>
                    <a:ext uri="{FF2B5EF4-FFF2-40B4-BE49-F238E27FC236}">
                      <a16:creationId xmlns=""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4" name="Freeform 327">
                  <a:extLst>
                    <a:ext uri="{FF2B5EF4-FFF2-40B4-BE49-F238E27FC236}">
                      <a16:creationId xmlns=""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5" name="Oval 328">
                  <a:extLst>
                    <a:ext uri="{FF2B5EF4-FFF2-40B4-BE49-F238E27FC236}">
                      <a16:creationId xmlns=""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6" name="Oval 329">
                  <a:extLst>
                    <a:ext uri="{FF2B5EF4-FFF2-40B4-BE49-F238E27FC236}">
                      <a16:creationId xmlns=""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7" name="Freeform 330">
                  <a:extLst>
                    <a:ext uri="{FF2B5EF4-FFF2-40B4-BE49-F238E27FC236}">
                      <a16:creationId xmlns=""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8" name="Freeform 331">
                  <a:extLst>
                    <a:ext uri="{FF2B5EF4-FFF2-40B4-BE49-F238E27FC236}">
                      <a16:creationId xmlns=""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9" name="Freeform 332">
                  <a:extLst>
                    <a:ext uri="{FF2B5EF4-FFF2-40B4-BE49-F238E27FC236}">
                      <a16:creationId xmlns=""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0" name="Freeform 333">
                  <a:extLst>
                    <a:ext uri="{FF2B5EF4-FFF2-40B4-BE49-F238E27FC236}">
                      <a16:creationId xmlns=""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1" name="Freeform 334">
                  <a:extLst>
                    <a:ext uri="{FF2B5EF4-FFF2-40B4-BE49-F238E27FC236}">
                      <a16:creationId xmlns=""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sp>
            <p:nvSpPr>
              <p:cNvPr id="12" name="Freeform 336">
                <a:extLst>
                  <a:ext uri="{FF2B5EF4-FFF2-40B4-BE49-F238E27FC236}">
                    <a16:creationId xmlns=""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 name="Freeform 337">
                <a:extLst>
                  <a:ext uri="{FF2B5EF4-FFF2-40B4-BE49-F238E27FC236}">
                    <a16:creationId xmlns=""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 name="Freeform 338">
                <a:extLst>
                  <a:ext uri="{FF2B5EF4-FFF2-40B4-BE49-F238E27FC236}">
                    <a16:creationId xmlns=""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 name="Freeform 339">
                <a:extLst>
                  <a:ext uri="{FF2B5EF4-FFF2-40B4-BE49-F238E27FC236}">
                    <a16:creationId xmlns=""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 name="Freeform 340">
                <a:extLst>
                  <a:ext uri="{FF2B5EF4-FFF2-40B4-BE49-F238E27FC236}">
                    <a16:creationId xmlns=""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grpSp>
      <p:pic>
        <p:nvPicPr>
          <p:cNvPr id="3" name="Picture 2">
            <a:extLst>
              <a:ext uri="{FF2B5EF4-FFF2-40B4-BE49-F238E27FC236}">
                <a16:creationId xmlns="" xmlns:a16="http://schemas.microsoft.com/office/drawing/2014/main" id="{8DF6990D-FF03-309C-8D4A-9F0B2ECC6869}"/>
              </a:ext>
            </a:extLst>
          </p:cNvPr>
          <p:cNvPicPr/>
          <p:nvPr/>
        </p:nvPicPr>
        <p:blipFill>
          <a:blip r:embed="rId11" cstate="print"/>
          <a:stretch>
            <a:fillRect/>
          </a:stretch>
        </p:blipFill>
        <p:spPr>
          <a:xfrm>
            <a:off x="777675" y="1675656"/>
            <a:ext cx="4754880" cy="3657600"/>
          </a:xfrm>
          <a:prstGeom prst="rect">
            <a:avLst/>
          </a:prstGeom>
        </p:spPr>
      </p:pic>
      <p:pic>
        <p:nvPicPr>
          <p:cNvPr id="4" name="Picture 3" descr="A picture containing room&#10;&#10;Description automatically generated">
            <a:extLst>
              <a:ext uri="{FF2B5EF4-FFF2-40B4-BE49-F238E27FC236}">
                <a16:creationId xmlns="" xmlns:a16="http://schemas.microsoft.com/office/drawing/2014/main" id="{38F3F124-8A63-CE1C-AF0D-789F0FB7A512}"/>
              </a:ext>
            </a:extLst>
          </p:cNvPr>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6028209" y="1604789"/>
            <a:ext cx="5310027" cy="3719686"/>
          </a:xfrm>
          <a:prstGeom prst="rect">
            <a:avLst/>
          </a:prstGeom>
        </p:spPr>
      </p:pic>
      <p:sp>
        <p:nvSpPr>
          <p:cNvPr id="229" name="Oval 228">
            <a:extLst>
              <a:ext uri="{FF2B5EF4-FFF2-40B4-BE49-F238E27FC236}">
                <a16:creationId xmlns="" xmlns:a16="http://schemas.microsoft.com/office/drawing/2014/main" id="{A92D1482-9470-79ED-4041-86DC84DFE874}"/>
              </a:ext>
            </a:extLst>
          </p:cNvPr>
          <p:cNvSpPr/>
          <p:nvPr/>
        </p:nvSpPr>
        <p:spPr>
          <a:xfrm>
            <a:off x="5029199" y="1790700"/>
            <a:ext cx="581025" cy="5715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a:solidFill>
                  <a:srgbClr val="00B0F0"/>
                </a:solidFill>
                <a:latin typeface="Cambria" panose="02040503050406030204" pitchFamily="18" charset="0"/>
                <a:ea typeface="Cambria" panose="02040503050406030204" pitchFamily="18" charset="0"/>
              </a:rPr>
              <a:t>3</a:t>
            </a:r>
          </a:p>
        </p:txBody>
      </p:sp>
      <p:grpSp>
        <p:nvGrpSpPr>
          <p:cNvPr id="230" name="Google Shape;6118;p55">
            <a:extLst>
              <a:ext uri="{FF2B5EF4-FFF2-40B4-BE49-F238E27FC236}">
                <a16:creationId xmlns="" xmlns:a16="http://schemas.microsoft.com/office/drawing/2014/main" id="{5AD52409-56E6-F2DF-50B5-F32FA9C704CE}"/>
              </a:ext>
            </a:extLst>
          </p:cNvPr>
          <p:cNvGrpSpPr/>
          <p:nvPr/>
        </p:nvGrpSpPr>
        <p:grpSpPr>
          <a:xfrm>
            <a:off x="2525636" y="1405840"/>
            <a:ext cx="1101740" cy="1008112"/>
            <a:chOff x="1359398" y="3682271"/>
            <a:chExt cx="395296" cy="371966"/>
          </a:xfrm>
        </p:grpSpPr>
        <p:sp>
          <p:nvSpPr>
            <p:cNvPr id="231" name="Google Shape;6119;p55">
              <a:extLst>
                <a:ext uri="{FF2B5EF4-FFF2-40B4-BE49-F238E27FC236}">
                  <a16:creationId xmlns="" xmlns:a16="http://schemas.microsoft.com/office/drawing/2014/main" id="{D9A4EFCF-5E06-CD7B-7A04-2DAA7ECFC5A9}"/>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120;p55">
              <a:extLst>
                <a:ext uri="{FF2B5EF4-FFF2-40B4-BE49-F238E27FC236}">
                  <a16:creationId xmlns="" xmlns:a16="http://schemas.microsoft.com/office/drawing/2014/main" id="{63F959DB-A2E4-B73C-2B2E-6E927D31BB27}"/>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121;p55">
              <a:extLst>
                <a:ext uri="{FF2B5EF4-FFF2-40B4-BE49-F238E27FC236}">
                  <a16:creationId xmlns="" xmlns:a16="http://schemas.microsoft.com/office/drawing/2014/main" id="{10CBF87B-7D37-F206-9FD0-3B40A8CECA01}"/>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122;p55">
              <a:extLst>
                <a:ext uri="{FF2B5EF4-FFF2-40B4-BE49-F238E27FC236}">
                  <a16:creationId xmlns="" xmlns:a16="http://schemas.microsoft.com/office/drawing/2014/main" id="{3646480F-8CE2-030D-B7DC-2D929A5F68FC}"/>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123;p55">
              <a:extLst>
                <a:ext uri="{FF2B5EF4-FFF2-40B4-BE49-F238E27FC236}">
                  <a16:creationId xmlns="" xmlns:a16="http://schemas.microsoft.com/office/drawing/2014/main" id="{EB31E17E-807D-7BFA-4F28-BAB688A4A57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 name="Google Shape;6124;p55">
              <a:extLst>
                <a:ext uri="{FF2B5EF4-FFF2-40B4-BE49-F238E27FC236}">
                  <a16:creationId xmlns="" xmlns:a16="http://schemas.microsoft.com/office/drawing/2014/main" id="{8BE8D36E-725A-C27C-835C-344EF462E776}"/>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 name="Google Shape;6125;p55">
              <a:extLst>
                <a:ext uri="{FF2B5EF4-FFF2-40B4-BE49-F238E27FC236}">
                  <a16:creationId xmlns="" xmlns:a16="http://schemas.microsoft.com/office/drawing/2014/main" id="{807978A4-BC8C-AA88-F38F-B35C363CDB51}"/>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38" name="TextBox 237">
            <a:extLst>
              <a:ext uri="{FF2B5EF4-FFF2-40B4-BE49-F238E27FC236}">
                <a16:creationId xmlns="" xmlns:a16="http://schemas.microsoft.com/office/drawing/2014/main" id="{E62676D3-0591-1B68-A7FC-1EC8E78E36A3}"/>
              </a:ext>
            </a:extLst>
          </p:cNvPr>
          <p:cNvSpPr txBox="1"/>
          <p:nvPr/>
        </p:nvSpPr>
        <p:spPr>
          <a:xfrm>
            <a:off x="1066800" y="5419003"/>
            <a:ext cx="422910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a:t>
            </a:r>
            <a:r>
              <a:rPr lang="en-US"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nhỏ </a:t>
            </a: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quan tâm, chải tóc cho bà</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47" name="TextBox 246">
            <a:extLst>
              <a:ext uri="{FF2B5EF4-FFF2-40B4-BE49-F238E27FC236}">
                <a16:creationId xmlns="" xmlns:a16="http://schemas.microsoft.com/office/drawing/2014/main" id="{2BE7A68C-EFEF-B6D0-C8EE-FED9F51CA145}"/>
              </a:ext>
            </a:extLst>
          </p:cNvPr>
          <p:cNvSpPr txBox="1"/>
          <p:nvPr/>
        </p:nvSpPr>
        <p:spPr>
          <a:xfrm>
            <a:off x="6210300" y="5399953"/>
            <a:ext cx="5572126" cy="919401"/>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4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Bà ốm, hai chị em không thăm hỏi, lại cãi nhau cho bà mệt thêm.</a:t>
            </a:r>
            <a:endParaRPr kumimoji="0" lang="en-US" sz="24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48" name="Google Shape;6126;p55">
            <a:extLst>
              <a:ext uri="{FF2B5EF4-FFF2-40B4-BE49-F238E27FC236}">
                <a16:creationId xmlns="" xmlns:a16="http://schemas.microsoft.com/office/drawing/2014/main" id="{3F7E552A-4E2A-D64E-F818-98E246430627}"/>
              </a:ext>
            </a:extLst>
          </p:cNvPr>
          <p:cNvGrpSpPr/>
          <p:nvPr/>
        </p:nvGrpSpPr>
        <p:grpSpPr>
          <a:xfrm>
            <a:off x="8392269" y="1581522"/>
            <a:ext cx="1102505" cy="1008112"/>
            <a:chOff x="1908099" y="3682271"/>
            <a:chExt cx="395296" cy="371966"/>
          </a:xfrm>
        </p:grpSpPr>
        <p:sp>
          <p:nvSpPr>
            <p:cNvPr id="249" name="Google Shape;6127;p55">
              <a:extLst>
                <a:ext uri="{FF2B5EF4-FFF2-40B4-BE49-F238E27FC236}">
                  <a16:creationId xmlns="" xmlns:a16="http://schemas.microsoft.com/office/drawing/2014/main" id="{5864CE69-EC31-51DA-A1AE-EA73F324AA29}"/>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0" name="Google Shape;6128;p55">
              <a:extLst>
                <a:ext uri="{FF2B5EF4-FFF2-40B4-BE49-F238E27FC236}">
                  <a16:creationId xmlns="" xmlns:a16="http://schemas.microsoft.com/office/drawing/2014/main" id="{CA58969E-9EE4-57FB-E22C-115909ACFA3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1" name="Google Shape;6129;p55">
              <a:extLst>
                <a:ext uri="{FF2B5EF4-FFF2-40B4-BE49-F238E27FC236}">
                  <a16:creationId xmlns="" xmlns:a16="http://schemas.microsoft.com/office/drawing/2014/main" id="{46D9CE38-C8E0-6DB4-4937-86D0C9D448AB}"/>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2" name="Google Shape;6130;p55">
              <a:extLst>
                <a:ext uri="{FF2B5EF4-FFF2-40B4-BE49-F238E27FC236}">
                  <a16:creationId xmlns="" xmlns:a16="http://schemas.microsoft.com/office/drawing/2014/main" id="{5115EF28-8776-5FD8-4BF3-15E0B28145C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3" name="Google Shape;6131;p55">
              <a:extLst>
                <a:ext uri="{FF2B5EF4-FFF2-40B4-BE49-F238E27FC236}">
                  <a16:creationId xmlns="" xmlns:a16="http://schemas.microsoft.com/office/drawing/2014/main" id="{990ED182-79DD-09C6-EFD6-1F7608CC0DC0}"/>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4" name="Google Shape;6132;p55">
              <a:extLst>
                <a:ext uri="{FF2B5EF4-FFF2-40B4-BE49-F238E27FC236}">
                  <a16:creationId xmlns="" xmlns:a16="http://schemas.microsoft.com/office/drawing/2014/main" id="{3162656B-BB82-32F5-8237-ABDF2981708C}"/>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5" name="Google Shape;6133;p55">
              <a:extLst>
                <a:ext uri="{FF2B5EF4-FFF2-40B4-BE49-F238E27FC236}">
                  <a16:creationId xmlns="" xmlns:a16="http://schemas.microsoft.com/office/drawing/2014/main" id="{0C2C4783-4BB0-15A4-A8F9-D5FBDDC24B91}"/>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 xmlns:p14="http://schemas.microsoft.com/office/powerpoint/2010/main" val="42052760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wipe(down)">
                                      <p:cBhvr>
                                        <p:cTn id="7" dur="500"/>
                                        <p:tgtEl>
                                          <p:spTgt spid="22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30"/>
                                        </p:tgtEl>
                                        <p:attrNameLst>
                                          <p:attrName>style.visibility</p:attrName>
                                        </p:attrNameLst>
                                      </p:cBhvr>
                                      <p:to>
                                        <p:strVal val="visible"/>
                                      </p:to>
                                    </p:set>
                                    <p:animEffect transition="in" filter="wipe(down)">
                                      <p:cBhvr>
                                        <p:cTn id="18" dur="500"/>
                                        <p:tgtEl>
                                          <p:spTgt spid="23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38"/>
                                        </p:tgtEl>
                                        <p:attrNameLst>
                                          <p:attrName>style.visibility</p:attrName>
                                        </p:attrNameLst>
                                      </p:cBhvr>
                                      <p:to>
                                        <p:strVal val="visible"/>
                                      </p:to>
                                    </p:set>
                                    <p:anim calcmode="lin" valueType="num">
                                      <p:cBhvr>
                                        <p:cTn id="23" dur="500" fill="hold"/>
                                        <p:tgtEl>
                                          <p:spTgt spid="238"/>
                                        </p:tgtEl>
                                        <p:attrNameLst>
                                          <p:attrName>ppt_w</p:attrName>
                                        </p:attrNameLst>
                                      </p:cBhvr>
                                      <p:tavLst>
                                        <p:tav tm="0">
                                          <p:val>
                                            <p:fltVal val="0"/>
                                          </p:val>
                                        </p:tav>
                                        <p:tav tm="100000">
                                          <p:val>
                                            <p:strVal val="#ppt_w"/>
                                          </p:val>
                                        </p:tav>
                                      </p:tavLst>
                                    </p:anim>
                                    <p:anim calcmode="lin" valueType="num">
                                      <p:cBhvr>
                                        <p:cTn id="24" dur="500" fill="hold"/>
                                        <p:tgtEl>
                                          <p:spTgt spid="238"/>
                                        </p:tgtEl>
                                        <p:attrNameLst>
                                          <p:attrName>ppt_h</p:attrName>
                                        </p:attrNameLst>
                                      </p:cBhvr>
                                      <p:tavLst>
                                        <p:tav tm="0">
                                          <p:val>
                                            <p:fltVal val="0"/>
                                          </p:val>
                                        </p:tav>
                                        <p:tav tm="100000">
                                          <p:val>
                                            <p:strVal val="#ppt_h"/>
                                          </p:val>
                                        </p:tav>
                                      </p:tavLst>
                                    </p:anim>
                                    <p:animEffect transition="in" filter="fade">
                                      <p:cBhvr>
                                        <p:cTn id="25" dur="500"/>
                                        <p:tgtEl>
                                          <p:spTgt spid="2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48"/>
                                        </p:tgtEl>
                                        <p:attrNameLst>
                                          <p:attrName>style.visibility</p:attrName>
                                        </p:attrNameLst>
                                      </p:cBhvr>
                                      <p:to>
                                        <p:strVal val="visible"/>
                                      </p:to>
                                    </p:set>
                                    <p:animEffect transition="in" filter="wipe(down)">
                                      <p:cBhvr>
                                        <p:cTn id="30" dur="500"/>
                                        <p:tgtEl>
                                          <p:spTgt spid="24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7"/>
                                        </p:tgtEl>
                                        <p:attrNameLst>
                                          <p:attrName>style.visibility</p:attrName>
                                        </p:attrNameLst>
                                      </p:cBhvr>
                                      <p:to>
                                        <p:strVal val="visible"/>
                                      </p:to>
                                    </p:set>
                                    <p:anim calcmode="lin" valueType="num">
                                      <p:cBhvr>
                                        <p:cTn id="35" dur="500" fill="hold"/>
                                        <p:tgtEl>
                                          <p:spTgt spid="247"/>
                                        </p:tgtEl>
                                        <p:attrNameLst>
                                          <p:attrName>ppt_w</p:attrName>
                                        </p:attrNameLst>
                                      </p:cBhvr>
                                      <p:tavLst>
                                        <p:tav tm="0">
                                          <p:val>
                                            <p:fltVal val="0"/>
                                          </p:val>
                                        </p:tav>
                                        <p:tav tm="100000">
                                          <p:val>
                                            <p:strVal val="#ppt_w"/>
                                          </p:val>
                                        </p:tav>
                                      </p:tavLst>
                                    </p:anim>
                                    <p:anim calcmode="lin" valueType="num">
                                      <p:cBhvr>
                                        <p:cTn id="36" dur="500" fill="hold"/>
                                        <p:tgtEl>
                                          <p:spTgt spid="247"/>
                                        </p:tgtEl>
                                        <p:attrNameLst>
                                          <p:attrName>ppt_h</p:attrName>
                                        </p:attrNameLst>
                                      </p:cBhvr>
                                      <p:tavLst>
                                        <p:tav tm="0">
                                          <p:val>
                                            <p:fltVal val="0"/>
                                          </p:val>
                                        </p:tav>
                                        <p:tav tm="100000">
                                          <p:val>
                                            <p:strVal val="#ppt_h"/>
                                          </p:val>
                                        </p:tav>
                                      </p:tavLst>
                                    </p:anim>
                                    <p:animEffect transition="in" filter="fade">
                                      <p:cBhvr>
                                        <p:cTn id="37"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238" grpId="0" animBg="1"/>
      <p:bldP spid="2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5E6787F7-9AA2-FFC0-BFED-5338100ADCDA}"/>
              </a:ext>
            </a:extLst>
          </p:cNvPr>
          <p:cNvSpPr/>
          <p:nvPr/>
        </p:nvSpPr>
        <p:spPr>
          <a:xfrm>
            <a:off x="964096" y="303033"/>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 xmlns:a16="http://schemas.microsoft.com/office/drawing/2014/main" id="{99F889F3-93CF-FC28-D8F9-4FB8E176A848}"/>
              </a:ext>
            </a:extLst>
          </p:cNvPr>
          <p:cNvSpPr txBox="1"/>
          <p:nvPr/>
        </p:nvSpPr>
        <p:spPr>
          <a:xfrm>
            <a:off x="1878110" y="599687"/>
            <a:ext cx="9875740" cy="584775"/>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Việc nào nên làm? Việc nào không nên làm? Vì sao?</a:t>
            </a:r>
            <a:endPar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nvGrpSpPr>
            <p:cNvPr id="10" name="Group 134">
              <a:extLst>
                <a:ext uri="{FF2B5EF4-FFF2-40B4-BE49-F238E27FC236}">
                  <a16:creationId xmlns=""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 name="Freeform 137">
                  <a:extLst>
                    <a:ext uri="{FF2B5EF4-FFF2-40B4-BE49-F238E27FC236}">
                      <a16:creationId xmlns=""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 name="Freeform 138">
                  <a:extLst>
                    <a:ext uri="{FF2B5EF4-FFF2-40B4-BE49-F238E27FC236}">
                      <a16:creationId xmlns=""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 name="Freeform 139">
                  <a:extLst>
                    <a:ext uri="{FF2B5EF4-FFF2-40B4-BE49-F238E27FC236}">
                      <a16:creationId xmlns=""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 name="Freeform 140">
                  <a:extLst>
                    <a:ext uri="{FF2B5EF4-FFF2-40B4-BE49-F238E27FC236}">
                      <a16:creationId xmlns=""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2" name="Freeform 141">
                  <a:extLst>
                    <a:ext uri="{FF2B5EF4-FFF2-40B4-BE49-F238E27FC236}">
                      <a16:creationId xmlns=""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3" name="Freeform 142">
                  <a:extLst>
                    <a:ext uri="{FF2B5EF4-FFF2-40B4-BE49-F238E27FC236}">
                      <a16:creationId xmlns=""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4" name="Freeform 143">
                  <a:extLst>
                    <a:ext uri="{FF2B5EF4-FFF2-40B4-BE49-F238E27FC236}">
                      <a16:creationId xmlns=""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5" name="Freeform 144">
                  <a:extLst>
                    <a:ext uri="{FF2B5EF4-FFF2-40B4-BE49-F238E27FC236}">
                      <a16:creationId xmlns=""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6" name="Freeform 145">
                  <a:extLst>
                    <a:ext uri="{FF2B5EF4-FFF2-40B4-BE49-F238E27FC236}">
                      <a16:creationId xmlns=""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7" name="Freeform 146">
                  <a:extLst>
                    <a:ext uri="{FF2B5EF4-FFF2-40B4-BE49-F238E27FC236}">
                      <a16:creationId xmlns=""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8" name="Freeform 147">
                  <a:extLst>
                    <a:ext uri="{FF2B5EF4-FFF2-40B4-BE49-F238E27FC236}">
                      <a16:creationId xmlns=""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9" name="Freeform 148">
                  <a:extLst>
                    <a:ext uri="{FF2B5EF4-FFF2-40B4-BE49-F238E27FC236}">
                      <a16:creationId xmlns=""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0" name="Freeform 149">
                  <a:extLst>
                    <a:ext uri="{FF2B5EF4-FFF2-40B4-BE49-F238E27FC236}">
                      <a16:creationId xmlns=""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1" name="Oval 150">
                  <a:extLst>
                    <a:ext uri="{FF2B5EF4-FFF2-40B4-BE49-F238E27FC236}">
                      <a16:creationId xmlns=""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2" name="Oval 151">
                  <a:extLst>
                    <a:ext uri="{FF2B5EF4-FFF2-40B4-BE49-F238E27FC236}">
                      <a16:creationId xmlns=""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34" name="Picture 152">
                  <a:extLst>
                    <a:ext uri="{FF2B5EF4-FFF2-40B4-BE49-F238E27FC236}">
                      <a16:creationId xmlns="" xmlns:a16="http://schemas.microsoft.com/office/drawing/2014/main" id="{F1A49A80-01DE-201F-A851-976E018ACBF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 xmlns:a16="http://schemas.microsoft.com/office/drawing/2014/main" id="{D4B4A285-DADA-0A30-088C-3E2F97CF31E0}"/>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 xmlns:a16="http://schemas.microsoft.com/office/drawing/2014/main" id="{E80E6294-8A70-90E5-21D0-2A10520BBCEC}"/>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8" name="Freeform 160">
                  <a:extLst>
                    <a:ext uri="{FF2B5EF4-FFF2-40B4-BE49-F238E27FC236}">
                      <a16:creationId xmlns=""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9" name="Freeform 161">
                  <a:extLst>
                    <a:ext uri="{FF2B5EF4-FFF2-40B4-BE49-F238E27FC236}">
                      <a16:creationId xmlns=""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0" name="Freeform 162">
                  <a:extLst>
                    <a:ext uri="{FF2B5EF4-FFF2-40B4-BE49-F238E27FC236}">
                      <a16:creationId xmlns=""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1" name="Freeform 163">
                  <a:extLst>
                    <a:ext uri="{FF2B5EF4-FFF2-40B4-BE49-F238E27FC236}">
                      <a16:creationId xmlns=""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2" name="Freeform 164">
                  <a:extLst>
                    <a:ext uri="{FF2B5EF4-FFF2-40B4-BE49-F238E27FC236}">
                      <a16:creationId xmlns=""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3" name="Freeform 165">
                  <a:extLst>
                    <a:ext uri="{FF2B5EF4-FFF2-40B4-BE49-F238E27FC236}">
                      <a16:creationId xmlns=""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4" name="Freeform 166">
                  <a:extLst>
                    <a:ext uri="{FF2B5EF4-FFF2-40B4-BE49-F238E27FC236}">
                      <a16:creationId xmlns=""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5" name="Freeform 167">
                  <a:extLst>
                    <a:ext uri="{FF2B5EF4-FFF2-40B4-BE49-F238E27FC236}">
                      <a16:creationId xmlns=""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6" name="Freeform 168">
                  <a:extLst>
                    <a:ext uri="{FF2B5EF4-FFF2-40B4-BE49-F238E27FC236}">
                      <a16:creationId xmlns=""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7" name="Freeform 169">
                  <a:extLst>
                    <a:ext uri="{FF2B5EF4-FFF2-40B4-BE49-F238E27FC236}">
                      <a16:creationId xmlns=""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8" name="Freeform 170">
                  <a:extLst>
                    <a:ext uri="{FF2B5EF4-FFF2-40B4-BE49-F238E27FC236}">
                      <a16:creationId xmlns=""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9" name="Freeform 171">
                  <a:extLst>
                    <a:ext uri="{FF2B5EF4-FFF2-40B4-BE49-F238E27FC236}">
                      <a16:creationId xmlns=""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0" name="Freeform 172">
                  <a:extLst>
                    <a:ext uri="{FF2B5EF4-FFF2-40B4-BE49-F238E27FC236}">
                      <a16:creationId xmlns=""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1" name="Freeform 173">
                  <a:extLst>
                    <a:ext uri="{FF2B5EF4-FFF2-40B4-BE49-F238E27FC236}">
                      <a16:creationId xmlns=""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2" name="Rectangle 174">
                  <a:extLst>
                    <a:ext uri="{FF2B5EF4-FFF2-40B4-BE49-F238E27FC236}">
                      <a16:creationId xmlns=""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3" name="Freeform 175">
                  <a:extLst>
                    <a:ext uri="{FF2B5EF4-FFF2-40B4-BE49-F238E27FC236}">
                      <a16:creationId xmlns=""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4" name="Freeform 176">
                  <a:extLst>
                    <a:ext uri="{FF2B5EF4-FFF2-40B4-BE49-F238E27FC236}">
                      <a16:creationId xmlns=""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5" name="Freeform 177">
                  <a:extLst>
                    <a:ext uri="{FF2B5EF4-FFF2-40B4-BE49-F238E27FC236}">
                      <a16:creationId xmlns=""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6" name="Freeform 178">
                  <a:extLst>
                    <a:ext uri="{FF2B5EF4-FFF2-40B4-BE49-F238E27FC236}">
                      <a16:creationId xmlns=""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7" name="Freeform 179">
                  <a:extLst>
                    <a:ext uri="{FF2B5EF4-FFF2-40B4-BE49-F238E27FC236}">
                      <a16:creationId xmlns=""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8" name="Freeform 180">
                  <a:extLst>
                    <a:ext uri="{FF2B5EF4-FFF2-40B4-BE49-F238E27FC236}">
                      <a16:creationId xmlns=""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9" name="Freeform 181">
                  <a:extLst>
                    <a:ext uri="{FF2B5EF4-FFF2-40B4-BE49-F238E27FC236}">
                      <a16:creationId xmlns=""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0" name="Freeform 182">
                  <a:extLst>
                    <a:ext uri="{FF2B5EF4-FFF2-40B4-BE49-F238E27FC236}">
                      <a16:creationId xmlns=""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1" name="Freeform 183">
                  <a:extLst>
                    <a:ext uri="{FF2B5EF4-FFF2-40B4-BE49-F238E27FC236}">
                      <a16:creationId xmlns=""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2" name="Freeform 184">
                  <a:extLst>
                    <a:ext uri="{FF2B5EF4-FFF2-40B4-BE49-F238E27FC236}">
                      <a16:creationId xmlns=""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3" name="Freeform 185">
                  <a:extLst>
                    <a:ext uri="{FF2B5EF4-FFF2-40B4-BE49-F238E27FC236}">
                      <a16:creationId xmlns=""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4" name="Freeform 186">
                  <a:extLst>
                    <a:ext uri="{FF2B5EF4-FFF2-40B4-BE49-F238E27FC236}">
                      <a16:creationId xmlns=""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5" name="Freeform 187">
                  <a:extLst>
                    <a:ext uri="{FF2B5EF4-FFF2-40B4-BE49-F238E27FC236}">
                      <a16:creationId xmlns=""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6" name="Freeform 188">
                  <a:extLst>
                    <a:ext uri="{FF2B5EF4-FFF2-40B4-BE49-F238E27FC236}">
                      <a16:creationId xmlns=""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7" name="Freeform 189">
                  <a:extLst>
                    <a:ext uri="{FF2B5EF4-FFF2-40B4-BE49-F238E27FC236}">
                      <a16:creationId xmlns=""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8" name="Freeform 190">
                  <a:extLst>
                    <a:ext uri="{FF2B5EF4-FFF2-40B4-BE49-F238E27FC236}">
                      <a16:creationId xmlns=""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9" name="Freeform 191">
                  <a:extLst>
                    <a:ext uri="{FF2B5EF4-FFF2-40B4-BE49-F238E27FC236}">
                      <a16:creationId xmlns=""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0" name="Freeform 192">
                  <a:extLst>
                    <a:ext uri="{FF2B5EF4-FFF2-40B4-BE49-F238E27FC236}">
                      <a16:creationId xmlns=""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1" name="Freeform 193">
                  <a:extLst>
                    <a:ext uri="{FF2B5EF4-FFF2-40B4-BE49-F238E27FC236}">
                      <a16:creationId xmlns=""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2" name="Freeform 194">
                  <a:extLst>
                    <a:ext uri="{FF2B5EF4-FFF2-40B4-BE49-F238E27FC236}">
                      <a16:creationId xmlns=""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3" name="Freeform 195">
                  <a:extLst>
                    <a:ext uri="{FF2B5EF4-FFF2-40B4-BE49-F238E27FC236}">
                      <a16:creationId xmlns=""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4" name="Freeform 196">
                  <a:extLst>
                    <a:ext uri="{FF2B5EF4-FFF2-40B4-BE49-F238E27FC236}">
                      <a16:creationId xmlns=""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5" name="Freeform 197">
                  <a:extLst>
                    <a:ext uri="{FF2B5EF4-FFF2-40B4-BE49-F238E27FC236}">
                      <a16:creationId xmlns=""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6" name="Freeform 198">
                  <a:extLst>
                    <a:ext uri="{FF2B5EF4-FFF2-40B4-BE49-F238E27FC236}">
                      <a16:creationId xmlns=""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7" name="Freeform 199">
                  <a:extLst>
                    <a:ext uri="{FF2B5EF4-FFF2-40B4-BE49-F238E27FC236}">
                      <a16:creationId xmlns=""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8" name="Freeform 200">
                  <a:extLst>
                    <a:ext uri="{FF2B5EF4-FFF2-40B4-BE49-F238E27FC236}">
                      <a16:creationId xmlns=""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9" name="Freeform 201">
                  <a:extLst>
                    <a:ext uri="{FF2B5EF4-FFF2-40B4-BE49-F238E27FC236}">
                      <a16:creationId xmlns=""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0" name="Freeform 202">
                  <a:extLst>
                    <a:ext uri="{FF2B5EF4-FFF2-40B4-BE49-F238E27FC236}">
                      <a16:creationId xmlns=""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1" name="Freeform 203">
                  <a:extLst>
                    <a:ext uri="{FF2B5EF4-FFF2-40B4-BE49-F238E27FC236}">
                      <a16:creationId xmlns=""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2" name="Freeform 204">
                  <a:extLst>
                    <a:ext uri="{FF2B5EF4-FFF2-40B4-BE49-F238E27FC236}">
                      <a16:creationId xmlns=""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3" name="Freeform 205">
                  <a:extLst>
                    <a:ext uri="{FF2B5EF4-FFF2-40B4-BE49-F238E27FC236}">
                      <a16:creationId xmlns=""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4" name="Freeform 206">
                  <a:extLst>
                    <a:ext uri="{FF2B5EF4-FFF2-40B4-BE49-F238E27FC236}">
                      <a16:creationId xmlns=""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5" name="Freeform 207">
                  <a:extLst>
                    <a:ext uri="{FF2B5EF4-FFF2-40B4-BE49-F238E27FC236}">
                      <a16:creationId xmlns=""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6" name="Freeform 208">
                  <a:extLst>
                    <a:ext uri="{FF2B5EF4-FFF2-40B4-BE49-F238E27FC236}">
                      <a16:creationId xmlns=""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7" name="Freeform 209">
                  <a:extLst>
                    <a:ext uri="{FF2B5EF4-FFF2-40B4-BE49-F238E27FC236}">
                      <a16:creationId xmlns=""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8" name="Freeform 210">
                  <a:extLst>
                    <a:ext uri="{FF2B5EF4-FFF2-40B4-BE49-F238E27FC236}">
                      <a16:creationId xmlns=""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9" name="Freeform 211">
                  <a:extLst>
                    <a:ext uri="{FF2B5EF4-FFF2-40B4-BE49-F238E27FC236}">
                      <a16:creationId xmlns=""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0" name="Freeform 212">
                  <a:extLst>
                    <a:ext uri="{FF2B5EF4-FFF2-40B4-BE49-F238E27FC236}">
                      <a16:creationId xmlns=""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1" name="Freeform 213">
                  <a:extLst>
                    <a:ext uri="{FF2B5EF4-FFF2-40B4-BE49-F238E27FC236}">
                      <a16:creationId xmlns=""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2" name="Freeform 214">
                  <a:extLst>
                    <a:ext uri="{FF2B5EF4-FFF2-40B4-BE49-F238E27FC236}">
                      <a16:creationId xmlns=""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3" name="Freeform 215">
                  <a:extLst>
                    <a:ext uri="{FF2B5EF4-FFF2-40B4-BE49-F238E27FC236}">
                      <a16:creationId xmlns=""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4" name="Freeform 216">
                  <a:extLst>
                    <a:ext uri="{FF2B5EF4-FFF2-40B4-BE49-F238E27FC236}">
                      <a16:creationId xmlns=""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5" name="Freeform 217">
                  <a:extLst>
                    <a:ext uri="{FF2B5EF4-FFF2-40B4-BE49-F238E27FC236}">
                      <a16:creationId xmlns=""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6" name="Freeform 218">
                  <a:extLst>
                    <a:ext uri="{FF2B5EF4-FFF2-40B4-BE49-F238E27FC236}">
                      <a16:creationId xmlns=""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7" name="Freeform 219">
                  <a:extLst>
                    <a:ext uri="{FF2B5EF4-FFF2-40B4-BE49-F238E27FC236}">
                      <a16:creationId xmlns=""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8" name="Freeform 220">
                  <a:extLst>
                    <a:ext uri="{FF2B5EF4-FFF2-40B4-BE49-F238E27FC236}">
                      <a16:creationId xmlns=""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9" name="Freeform 221">
                  <a:extLst>
                    <a:ext uri="{FF2B5EF4-FFF2-40B4-BE49-F238E27FC236}">
                      <a16:creationId xmlns=""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0" name="Freeform 222">
                  <a:extLst>
                    <a:ext uri="{FF2B5EF4-FFF2-40B4-BE49-F238E27FC236}">
                      <a16:creationId xmlns=""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1" name="Freeform 223">
                  <a:extLst>
                    <a:ext uri="{FF2B5EF4-FFF2-40B4-BE49-F238E27FC236}">
                      <a16:creationId xmlns=""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2" name="Freeform 224">
                  <a:extLst>
                    <a:ext uri="{FF2B5EF4-FFF2-40B4-BE49-F238E27FC236}">
                      <a16:creationId xmlns=""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3" name="Freeform 225">
                  <a:extLst>
                    <a:ext uri="{FF2B5EF4-FFF2-40B4-BE49-F238E27FC236}">
                      <a16:creationId xmlns=""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4" name="Freeform 226">
                  <a:extLst>
                    <a:ext uri="{FF2B5EF4-FFF2-40B4-BE49-F238E27FC236}">
                      <a16:creationId xmlns=""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5" name="Freeform 227">
                  <a:extLst>
                    <a:ext uri="{FF2B5EF4-FFF2-40B4-BE49-F238E27FC236}">
                      <a16:creationId xmlns=""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6" name="Freeform 228">
                  <a:extLst>
                    <a:ext uri="{FF2B5EF4-FFF2-40B4-BE49-F238E27FC236}">
                      <a16:creationId xmlns=""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7" name="Freeform 229">
                  <a:extLst>
                    <a:ext uri="{FF2B5EF4-FFF2-40B4-BE49-F238E27FC236}">
                      <a16:creationId xmlns=""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8" name="Freeform 230">
                  <a:extLst>
                    <a:ext uri="{FF2B5EF4-FFF2-40B4-BE49-F238E27FC236}">
                      <a16:creationId xmlns=""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9" name="Freeform 231">
                  <a:extLst>
                    <a:ext uri="{FF2B5EF4-FFF2-40B4-BE49-F238E27FC236}">
                      <a16:creationId xmlns=""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0" name="Freeform 232">
                  <a:extLst>
                    <a:ext uri="{FF2B5EF4-FFF2-40B4-BE49-F238E27FC236}">
                      <a16:creationId xmlns=""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1" name="Freeform 233">
                  <a:extLst>
                    <a:ext uri="{FF2B5EF4-FFF2-40B4-BE49-F238E27FC236}">
                      <a16:creationId xmlns=""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2" name="Freeform 234">
                  <a:extLst>
                    <a:ext uri="{FF2B5EF4-FFF2-40B4-BE49-F238E27FC236}">
                      <a16:creationId xmlns=""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3" name="Freeform 235">
                  <a:extLst>
                    <a:ext uri="{FF2B5EF4-FFF2-40B4-BE49-F238E27FC236}">
                      <a16:creationId xmlns=""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4" name="Freeform 236">
                  <a:extLst>
                    <a:ext uri="{FF2B5EF4-FFF2-40B4-BE49-F238E27FC236}">
                      <a16:creationId xmlns=""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5" name="Freeform 237">
                  <a:extLst>
                    <a:ext uri="{FF2B5EF4-FFF2-40B4-BE49-F238E27FC236}">
                      <a16:creationId xmlns=""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6" name="Freeform 238">
                  <a:extLst>
                    <a:ext uri="{FF2B5EF4-FFF2-40B4-BE49-F238E27FC236}">
                      <a16:creationId xmlns=""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7" name="Freeform 239">
                  <a:extLst>
                    <a:ext uri="{FF2B5EF4-FFF2-40B4-BE49-F238E27FC236}">
                      <a16:creationId xmlns=""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8" name="Freeform 240">
                  <a:extLst>
                    <a:ext uri="{FF2B5EF4-FFF2-40B4-BE49-F238E27FC236}">
                      <a16:creationId xmlns=""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9" name="Freeform 241">
                  <a:extLst>
                    <a:ext uri="{FF2B5EF4-FFF2-40B4-BE49-F238E27FC236}">
                      <a16:creationId xmlns=""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0" name="Freeform 242">
                  <a:extLst>
                    <a:ext uri="{FF2B5EF4-FFF2-40B4-BE49-F238E27FC236}">
                      <a16:creationId xmlns=""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1" name="Freeform 243">
                  <a:extLst>
                    <a:ext uri="{FF2B5EF4-FFF2-40B4-BE49-F238E27FC236}">
                      <a16:creationId xmlns=""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2" name="Freeform 244">
                  <a:extLst>
                    <a:ext uri="{FF2B5EF4-FFF2-40B4-BE49-F238E27FC236}">
                      <a16:creationId xmlns=""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3" name="Freeform 245">
                  <a:extLst>
                    <a:ext uri="{FF2B5EF4-FFF2-40B4-BE49-F238E27FC236}">
                      <a16:creationId xmlns=""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4" name="Freeform 246">
                  <a:extLst>
                    <a:ext uri="{FF2B5EF4-FFF2-40B4-BE49-F238E27FC236}">
                      <a16:creationId xmlns=""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5" name="Freeform 247">
                  <a:extLst>
                    <a:ext uri="{FF2B5EF4-FFF2-40B4-BE49-F238E27FC236}">
                      <a16:creationId xmlns=""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6" name="Freeform 248">
                  <a:extLst>
                    <a:ext uri="{FF2B5EF4-FFF2-40B4-BE49-F238E27FC236}">
                      <a16:creationId xmlns=""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7" name="Freeform 249">
                  <a:extLst>
                    <a:ext uri="{FF2B5EF4-FFF2-40B4-BE49-F238E27FC236}">
                      <a16:creationId xmlns=""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8" name="Freeform 250">
                  <a:extLst>
                    <a:ext uri="{FF2B5EF4-FFF2-40B4-BE49-F238E27FC236}">
                      <a16:creationId xmlns=""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9" name="Freeform 251">
                  <a:extLst>
                    <a:ext uri="{FF2B5EF4-FFF2-40B4-BE49-F238E27FC236}">
                      <a16:creationId xmlns=""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0" name="Freeform 252">
                  <a:extLst>
                    <a:ext uri="{FF2B5EF4-FFF2-40B4-BE49-F238E27FC236}">
                      <a16:creationId xmlns=""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1" name="Freeform 253">
                  <a:extLst>
                    <a:ext uri="{FF2B5EF4-FFF2-40B4-BE49-F238E27FC236}">
                      <a16:creationId xmlns=""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2" name="Freeform 254">
                  <a:extLst>
                    <a:ext uri="{FF2B5EF4-FFF2-40B4-BE49-F238E27FC236}">
                      <a16:creationId xmlns=""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3" name="Freeform 255">
                  <a:extLst>
                    <a:ext uri="{FF2B5EF4-FFF2-40B4-BE49-F238E27FC236}">
                      <a16:creationId xmlns=""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4" name="Freeform 256">
                  <a:extLst>
                    <a:ext uri="{FF2B5EF4-FFF2-40B4-BE49-F238E27FC236}">
                      <a16:creationId xmlns=""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5" name="Freeform 257">
                  <a:extLst>
                    <a:ext uri="{FF2B5EF4-FFF2-40B4-BE49-F238E27FC236}">
                      <a16:creationId xmlns=""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6" name="Freeform 258">
                  <a:extLst>
                    <a:ext uri="{FF2B5EF4-FFF2-40B4-BE49-F238E27FC236}">
                      <a16:creationId xmlns=""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7" name="Freeform 259">
                  <a:extLst>
                    <a:ext uri="{FF2B5EF4-FFF2-40B4-BE49-F238E27FC236}">
                      <a16:creationId xmlns=""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8" name="Freeform 260">
                  <a:extLst>
                    <a:ext uri="{FF2B5EF4-FFF2-40B4-BE49-F238E27FC236}">
                      <a16:creationId xmlns=""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9" name="Freeform 261">
                  <a:extLst>
                    <a:ext uri="{FF2B5EF4-FFF2-40B4-BE49-F238E27FC236}">
                      <a16:creationId xmlns=""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0" name="Freeform 262">
                  <a:extLst>
                    <a:ext uri="{FF2B5EF4-FFF2-40B4-BE49-F238E27FC236}">
                      <a16:creationId xmlns=""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1" name="Freeform 263">
                  <a:extLst>
                    <a:ext uri="{FF2B5EF4-FFF2-40B4-BE49-F238E27FC236}">
                      <a16:creationId xmlns=""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2" name="Freeform 264">
                  <a:extLst>
                    <a:ext uri="{FF2B5EF4-FFF2-40B4-BE49-F238E27FC236}">
                      <a16:creationId xmlns=""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3" name="Freeform 265">
                  <a:extLst>
                    <a:ext uri="{FF2B5EF4-FFF2-40B4-BE49-F238E27FC236}">
                      <a16:creationId xmlns=""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4" name="Freeform 266">
                  <a:extLst>
                    <a:ext uri="{FF2B5EF4-FFF2-40B4-BE49-F238E27FC236}">
                      <a16:creationId xmlns=""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5" name="Freeform 267">
                  <a:extLst>
                    <a:ext uri="{FF2B5EF4-FFF2-40B4-BE49-F238E27FC236}">
                      <a16:creationId xmlns=""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46" name="Picture 268">
                  <a:extLst>
                    <a:ext uri="{FF2B5EF4-FFF2-40B4-BE49-F238E27FC236}">
                      <a16:creationId xmlns="" xmlns:a16="http://schemas.microsoft.com/office/drawing/2014/main" id="{EC0358FA-C87D-06B9-37E4-956FA3758371}"/>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 xmlns:a16="http://schemas.microsoft.com/office/drawing/2014/main" id="{F892B7B5-B0A0-BC5C-4C23-543718DC99DF}"/>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9" name="Freeform 271">
                  <a:extLst>
                    <a:ext uri="{FF2B5EF4-FFF2-40B4-BE49-F238E27FC236}">
                      <a16:creationId xmlns=""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0" name="Freeform 272">
                  <a:extLst>
                    <a:ext uri="{FF2B5EF4-FFF2-40B4-BE49-F238E27FC236}">
                      <a16:creationId xmlns=""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1" name="Freeform 273">
                  <a:extLst>
                    <a:ext uri="{FF2B5EF4-FFF2-40B4-BE49-F238E27FC236}">
                      <a16:creationId xmlns=""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2" name="Freeform 274">
                  <a:extLst>
                    <a:ext uri="{FF2B5EF4-FFF2-40B4-BE49-F238E27FC236}">
                      <a16:creationId xmlns=""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3" name="Freeform 275">
                  <a:extLst>
                    <a:ext uri="{FF2B5EF4-FFF2-40B4-BE49-F238E27FC236}">
                      <a16:creationId xmlns=""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4" name="Freeform 276">
                  <a:extLst>
                    <a:ext uri="{FF2B5EF4-FFF2-40B4-BE49-F238E27FC236}">
                      <a16:creationId xmlns=""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5" name="Freeform 277">
                  <a:extLst>
                    <a:ext uri="{FF2B5EF4-FFF2-40B4-BE49-F238E27FC236}">
                      <a16:creationId xmlns=""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6" name="Freeform 278">
                  <a:extLst>
                    <a:ext uri="{FF2B5EF4-FFF2-40B4-BE49-F238E27FC236}">
                      <a16:creationId xmlns=""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7" name="Freeform 279">
                  <a:extLst>
                    <a:ext uri="{FF2B5EF4-FFF2-40B4-BE49-F238E27FC236}">
                      <a16:creationId xmlns=""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8" name="Freeform 280">
                  <a:extLst>
                    <a:ext uri="{FF2B5EF4-FFF2-40B4-BE49-F238E27FC236}">
                      <a16:creationId xmlns=""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9" name="Freeform 281">
                  <a:extLst>
                    <a:ext uri="{FF2B5EF4-FFF2-40B4-BE49-F238E27FC236}">
                      <a16:creationId xmlns=""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0" name="Freeform 282">
                  <a:extLst>
                    <a:ext uri="{FF2B5EF4-FFF2-40B4-BE49-F238E27FC236}">
                      <a16:creationId xmlns=""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1" name="Freeform 283">
                  <a:extLst>
                    <a:ext uri="{FF2B5EF4-FFF2-40B4-BE49-F238E27FC236}">
                      <a16:creationId xmlns=""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62" name="Picture 284">
                  <a:extLst>
                    <a:ext uri="{FF2B5EF4-FFF2-40B4-BE49-F238E27FC236}">
                      <a16:creationId xmlns="" xmlns:a16="http://schemas.microsoft.com/office/drawing/2014/main" id="{2011FEA2-F9E5-71F2-ECCC-F0C9AFA7DC92}"/>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5" name="Freeform 287">
                  <a:extLst>
                    <a:ext uri="{FF2B5EF4-FFF2-40B4-BE49-F238E27FC236}">
                      <a16:creationId xmlns=""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6" name="Freeform 288">
                  <a:extLst>
                    <a:ext uri="{FF2B5EF4-FFF2-40B4-BE49-F238E27FC236}">
                      <a16:creationId xmlns=""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7" name="Freeform 289">
                  <a:extLst>
                    <a:ext uri="{FF2B5EF4-FFF2-40B4-BE49-F238E27FC236}">
                      <a16:creationId xmlns=""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8" name="Freeform 290">
                  <a:extLst>
                    <a:ext uri="{FF2B5EF4-FFF2-40B4-BE49-F238E27FC236}">
                      <a16:creationId xmlns=""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9" name="Freeform 291">
                  <a:extLst>
                    <a:ext uri="{FF2B5EF4-FFF2-40B4-BE49-F238E27FC236}">
                      <a16:creationId xmlns=""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0" name="Freeform 292">
                  <a:extLst>
                    <a:ext uri="{FF2B5EF4-FFF2-40B4-BE49-F238E27FC236}">
                      <a16:creationId xmlns=""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1" name="Freeform 293">
                  <a:extLst>
                    <a:ext uri="{FF2B5EF4-FFF2-40B4-BE49-F238E27FC236}">
                      <a16:creationId xmlns=""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2" name="Freeform 294">
                  <a:extLst>
                    <a:ext uri="{FF2B5EF4-FFF2-40B4-BE49-F238E27FC236}">
                      <a16:creationId xmlns=""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3" name="Freeform 295">
                  <a:extLst>
                    <a:ext uri="{FF2B5EF4-FFF2-40B4-BE49-F238E27FC236}">
                      <a16:creationId xmlns=""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4" name="Freeform 296">
                  <a:extLst>
                    <a:ext uri="{FF2B5EF4-FFF2-40B4-BE49-F238E27FC236}">
                      <a16:creationId xmlns=""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5" name="Freeform 297">
                  <a:extLst>
                    <a:ext uri="{FF2B5EF4-FFF2-40B4-BE49-F238E27FC236}">
                      <a16:creationId xmlns=""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6" name="Freeform 298">
                  <a:extLst>
                    <a:ext uri="{FF2B5EF4-FFF2-40B4-BE49-F238E27FC236}">
                      <a16:creationId xmlns=""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7" name="Freeform 299">
                  <a:extLst>
                    <a:ext uri="{FF2B5EF4-FFF2-40B4-BE49-F238E27FC236}">
                      <a16:creationId xmlns=""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8" name="Freeform 300">
                  <a:extLst>
                    <a:ext uri="{FF2B5EF4-FFF2-40B4-BE49-F238E27FC236}">
                      <a16:creationId xmlns=""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9" name="Freeform 301">
                  <a:extLst>
                    <a:ext uri="{FF2B5EF4-FFF2-40B4-BE49-F238E27FC236}">
                      <a16:creationId xmlns=""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0" name="Freeform 302">
                  <a:extLst>
                    <a:ext uri="{FF2B5EF4-FFF2-40B4-BE49-F238E27FC236}">
                      <a16:creationId xmlns=""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1" name="Freeform 303">
                  <a:extLst>
                    <a:ext uri="{FF2B5EF4-FFF2-40B4-BE49-F238E27FC236}">
                      <a16:creationId xmlns=""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82" name="Picture 304">
                  <a:extLst>
                    <a:ext uri="{FF2B5EF4-FFF2-40B4-BE49-F238E27FC236}">
                      <a16:creationId xmlns="" xmlns:a16="http://schemas.microsoft.com/office/drawing/2014/main" id="{BD98BB03-BCEA-0E64-FA59-615884D23785}"/>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4" name="Freeform 306">
                  <a:extLst>
                    <a:ext uri="{FF2B5EF4-FFF2-40B4-BE49-F238E27FC236}">
                      <a16:creationId xmlns=""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5" name="Freeform 308">
                  <a:extLst>
                    <a:ext uri="{FF2B5EF4-FFF2-40B4-BE49-F238E27FC236}">
                      <a16:creationId xmlns=""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6" name="Freeform 309">
                  <a:extLst>
                    <a:ext uri="{FF2B5EF4-FFF2-40B4-BE49-F238E27FC236}">
                      <a16:creationId xmlns=""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7" name="Freeform 310">
                  <a:extLst>
                    <a:ext uri="{FF2B5EF4-FFF2-40B4-BE49-F238E27FC236}">
                      <a16:creationId xmlns=""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8" name="Freeform 311">
                  <a:extLst>
                    <a:ext uri="{FF2B5EF4-FFF2-40B4-BE49-F238E27FC236}">
                      <a16:creationId xmlns=""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9" name="Freeform 312">
                  <a:extLst>
                    <a:ext uri="{FF2B5EF4-FFF2-40B4-BE49-F238E27FC236}">
                      <a16:creationId xmlns=""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0" name="Freeform 313">
                  <a:extLst>
                    <a:ext uri="{FF2B5EF4-FFF2-40B4-BE49-F238E27FC236}">
                      <a16:creationId xmlns=""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1" name="Freeform 314">
                  <a:extLst>
                    <a:ext uri="{FF2B5EF4-FFF2-40B4-BE49-F238E27FC236}">
                      <a16:creationId xmlns=""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2" name="Freeform 315">
                  <a:extLst>
                    <a:ext uri="{FF2B5EF4-FFF2-40B4-BE49-F238E27FC236}">
                      <a16:creationId xmlns=""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3" name="Freeform 316">
                  <a:extLst>
                    <a:ext uri="{FF2B5EF4-FFF2-40B4-BE49-F238E27FC236}">
                      <a16:creationId xmlns=""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4" name="Freeform 317">
                  <a:extLst>
                    <a:ext uri="{FF2B5EF4-FFF2-40B4-BE49-F238E27FC236}">
                      <a16:creationId xmlns=""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5" name="Freeform 318">
                  <a:extLst>
                    <a:ext uri="{FF2B5EF4-FFF2-40B4-BE49-F238E27FC236}">
                      <a16:creationId xmlns=""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6" name="Freeform 319">
                  <a:extLst>
                    <a:ext uri="{FF2B5EF4-FFF2-40B4-BE49-F238E27FC236}">
                      <a16:creationId xmlns=""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7" name="Freeform 320">
                  <a:extLst>
                    <a:ext uri="{FF2B5EF4-FFF2-40B4-BE49-F238E27FC236}">
                      <a16:creationId xmlns=""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8" name="Freeform 321">
                  <a:extLst>
                    <a:ext uri="{FF2B5EF4-FFF2-40B4-BE49-F238E27FC236}">
                      <a16:creationId xmlns=""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9" name="Freeform 322">
                  <a:extLst>
                    <a:ext uri="{FF2B5EF4-FFF2-40B4-BE49-F238E27FC236}">
                      <a16:creationId xmlns=""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0" name="Freeform 323">
                  <a:extLst>
                    <a:ext uri="{FF2B5EF4-FFF2-40B4-BE49-F238E27FC236}">
                      <a16:creationId xmlns=""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1" name="Freeform 324">
                  <a:extLst>
                    <a:ext uri="{FF2B5EF4-FFF2-40B4-BE49-F238E27FC236}">
                      <a16:creationId xmlns=""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2" name="Freeform 325">
                  <a:extLst>
                    <a:ext uri="{FF2B5EF4-FFF2-40B4-BE49-F238E27FC236}">
                      <a16:creationId xmlns=""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3" name="Freeform 326">
                  <a:extLst>
                    <a:ext uri="{FF2B5EF4-FFF2-40B4-BE49-F238E27FC236}">
                      <a16:creationId xmlns=""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4" name="Freeform 327">
                  <a:extLst>
                    <a:ext uri="{FF2B5EF4-FFF2-40B4-BE49-F238E27FC236}">
                      <a16:creationId xmlns=""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5" name="Oval 328">
                  <a:extLst>
                    <a:ext uri="{FF2B5EF4-FFF2-40B4-BE49-F238E27FC236}">
                      <a16:creationId xmlns=""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6" name="Oval 329">
                  <a:extLst>
                    <a:ext uri="{FF2B5EF4-FFF2-40B4-BE49-F238E27FC236}">
                      <a16:creationId xmlns=""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7" name="Freeform 330">
                  <a:extLst>
                    <a:ext uri="{FF2B5EF4-FFF2-40B4-BE49-F238E27FC236}">
                      <a16:creationId xmlns=""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8" name="Freeform 331">
                  <a:extLst>
                    <a:ext uri="{FF2B5EF4-FFF2-40B4-BE49-F238E27FC236}">
                      <a16:creationId xmlns=""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9" name="Freeform 332">
                  <a:extLst>
                    <a:ext uri="{FF2B5EF4-FFF2-40B4-BE49-F238E27FC236}">
                      <a16:creationId xmlns=""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0" name="Freeform 333">
                  <a:extLst>
                    <a:ext uri="{FF2B5EF4-FFF2-40B4-BE49-F238E27FC236}">
                      <a16:creationId xmlns=""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1" name="Freeform 334">
                  <a:extLst>
                    <a:ext uri="{FF2B5EF4-FFF2-40B4-BE49-F238E27FC236}">
                      <a16:creationId xmlns=""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sp>
            <p:nvSpPr>
              <p:cNvPr id="12" name="Freeform 336">
                <a:extLst>
                  <a:ext uri="{FF2B5EF4-FFF2-40B4-BE49-F238E27FC236}">
                    <a16:creationId xmlns=""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 name="Freeform 337">
                <a:extLst>
                  <a:ext uri="{FF2B5EF4-FFF2-40B4-BE49-F238E27FC236}">
                    <a16:creationId xmlns=""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 name="Freeform 338">
                <a:extLst>
                  <a:ext uri="{FF2B5EF4-FFF2-40B4-BE49-F238E27FC236}">
                    <a16:creationId xmlns=""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 name="Freeform 339">
                <a:extLst>
                  <a:ext uri="{FF2B5EF4-FFF2-40B4-BE49-F238E27FC236}">
                    <a16:creationId xmlns=""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 name="Freeform 340">
                <a:extLst>
                  <a:ext uri="{FF2B5EF4-FFF2-40B4-BE49-F238E27FC236}">
                    <a16:creationId xmlns=""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grpSp>
      <p:pic>
        <p:nvPicPr>
          <p:cNvPr id="3" name="Picture 2" descr="A picture containing room, computer&#10;&#10;Description automatically generated">
            <a:extLst>
              <a:ext uri="{FF2B5EF4-FFF2-40B4-BE49-F238E27FC236}">
                <a16:creationId xmlns="" xmlns:a16="http://schemas.microsoft.com/office/drawing/2014/main" id="{0B359F68-FBE1-1B67-AA22-7E10FF701970}"/>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3945309" y="1891679"/>
            <a:ext cx="5614059" cy="3756645"/>
          </a:xfrm>
          <a:prstGeom prst="rect">
            <a:avLst/>
          </a:prstGeom>
        </p:spPr>
      </p:pic>
      <p:grpSp>
        <p:nvGrpSpPr>
          <p:cNvPr id="4" name="Google Shape;6118;p55">
            <a:extLst>
              <a:ext uri="{FF2B5EF4-FFF2-40B4-BE49-F238E27FC236}">
                <a16:creationId xmlns="" xmlns:a16="http://schemas.microsoft.com/office/drawing/2014/main" id="{A73D2AC3-A3AF-F58E-41E9-4BF68A484146}"/>
              </a:ext>
            </a:extLst>
          </p:cNvPr>
          <p:cNvGrpSpPr/>
          <p:nvPr/>
        </p:nvGrpSpPr>
        <p:grpSpPr>
          <a:xfrm>
            <a:off x="4116311" y="1472515"/>
            <a:ext cx="1101740" cy="1008112"/>
            <a:chOff x="1359398" y="3682271"/>
            <a:chExt cx="395296" cy="371966"/>
          </a:xfrm>
        </p:grpSpPr>
        <p:sp>
          <p:nvSpPr>
            <p:cNvPr id="229" name="Google Shape;6119;p55">
              <a:extLst>
                <a:ext uri="{FF2B5EF4-FFF2-40B4-BE49-F238E27FC236}">
                  <a16:creationId xmlns="" xmlns:a16="http://schemas.microsoft.com/office/drawing/2014/main" id="{8F30436C-125A-0F61-DE39-274CA03207BF}"/>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 name="Google Shape;6120;p55">
              <a:extLst>
                <a:ext uri="{FF2B5EF4-FFF2-40B4-BE49-F238E27FC236}">
                  <a16:creationId xmlns="" xmlns:a16="http://schemas.microsoft.com/office/drawing/2014/main" id="{FE422387-9FA7-ECF1-28A0-1BFAEE29A009}"/>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 name="Google Shape;6121;p55">
              <a:extLst>
                <a:ext uri="{FF2B5EF4-FFF2-40B4-BE49-F238E27FC236}">
                  <a16:creationId xmlns="" xmlns:a16="http://schemas.microsoft.com/office/drawing/2014/main" id="{2DDF3CFA-7C1A-F717-C170-22177803771A}"/>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122;p55">
              <a:extLst>
                <a:ext uri="{FF2B5EF4-FFF2-40B4-BE49-F238E27FC236}">
                  <a16:creationId xmlns="" xmlns:a16="http://schemas.microsoft.com/office/drawing/2014/main" id="{C34C7D6F-0866-59A5-FBA9-861091877208}"/>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123;p55">
              <a:extLst>
                <a:ext uri="{FF2B5EF4-FFF2-40B4-BE49-F238E27FC236}">
                  <a16:creationId xmlns="" xmlns:a16="http://schemas.microsoft.com/office/drawing/2014/main" id="{0CCAEEEA-6C1C-8F6F-ECD3-AFD7E606854D}"/>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124;p55">
              <a:extLst>
                <a:ext uri="{FF2B5EF4-FFF2-40B4-BE49-F238E27FC236}">
                  <a16:creationId xmlns="" xmlns:a16="http://schemas.microsoft.com/office/drawing/2014/main" id="{46A97C49-6653-DA58-7450-7543B8C19909}"/>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125;p55">
              <a:extLst>
                <a:ext uri="{FF2B5EF4-FFF2-40B4-BE49-F238E27FC236}">
                  <a16:creationId xmlns="" xmlns:a16="http://schemas.microsoft.com/office/drawing/2014/main" id="{DD4AC89D-B437-ADF3-E7DD-827F7ACC1986}"/>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36" name="TextBox 235">
            <a:extLst>
              <a:ext uri="{FF2B5EF4-FFF2-40B4-BE49-F238E27FC236}">
                <a16:creationId xmlns="" xmlns:a16="http://schemas.microsoft.com/office/drawing/2014/main" id="{168CBB88-08AF-8510-E3C9-787AA8322E5C}"/>
              </a:ext>
            </a:extLst>
          </p:cNvPr>
          <p:cNvSpPr txBox="1"/>
          <p:nvPr/>
        </p:nvSpPr>
        <p:spPr>
          <a:xfrm>
            <a:off x="4086225" y="5599978"/>
            <a:ext cx="422910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a:t>
            </a:r>
            <a:r>
              <a:rPr lang="en-US"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nhỏ </a:t>
            </a: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bê đĩa hoa quả lễ phép mời ông bà.</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 xmlns:p14="http://schemas.microsoft.com/office/powerpoint/2010/main" val="23808384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6"/>
                                        </p:tgtEl>
                                        <p:attrNameLst>
                                          <p:attrName>style.visibility</p:attrName>
                                        </p:attrNameLst>
                                      </p:cBhvr>
                                      <p:to>
                                        <p:strVal val="visible"/>
                                      </p:to>
                                    </p:set>
                                    <p:anim calcmode="lin" valueType="num">
                                      <p:cBhvr>
                                        <p:cTn id="19" dur="500" fill="hold"/>
                                        <p:tgtEl>
                                          <p:spTgt spid="236"/>
                                        </p:tgtEl>
                                        <p:attrNameLst>
                                          <p:attrName>ppt_w</p:attrName>
                                        </p:attrNameLst>
                                      </p:cBhvr>
                                      <p:tavLst>
                                        <p:tav tm="0">
                                          <p:val>
                                            <p:fltVal val="0"/>
                                          </p:val>
                                        </p:tav>
                                        <p:tav tm="100000">
                                          <p:val>
                                            <p:strVal val="#ppt_w"/>
                                          </p:val>
                                        </p:tav>
                                      </p:tavLst>
                                    </p:anim>
                                    <p:anim calcmode="lin" valueType="num">
                                      <p:cBhvr>
                                        <p:cTn id="20" dur="500" fill="hold"/>
                                        <p:tgtEl>
                                          <p:spTgt spid="236"/>
                                        </p:tgtEl>
                                        <p:attrNameLst>
                                          <p:attrName>ppt_h</p:attrName>
                                        </p:attrNameLst>
                                      </p:cBhvr>
                                      <p:tavLst>
                                        <p:tav tm="0">
                                          <p:val>
                                            <p:fltVal val="0"/>
                                          </p:val>
                                        </p:tav>
                                        <p:tav tm="100000">
                                          <p:val>
                                            <p:strVal val="#ppt_h"/>
                                          </p:val>
                                        </p:tav>
                                      </p:tavLst>
                                    </p:anim>
                                    <p:animEffect transition="in" filter="fade">
                                      <p:cBhvr>
                                        <p:cTn id="21"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 xmlns:a16="http://schemas.microsoft.com/office/drawing/2014/main" id="{45539928-CC21-33B6-F95E-77AC12B19A08}"/>
              </a:ext>
            </a:extLst>
          </p:cNvPr>
          <p:cNvPicPr>
            <a:picLocks noChangeAspect="1"/>
          </p:cNvPicPr>
          <p:nvPr/>
        </p:nvPicPr>
        <p:blipFill>
          <a:blip r:embed="rId2" cstate="print"/>
          <a:stretch>
            <a:fillRect/>
          </a:stretch>
        </p:blipFill>
        <p:spPr>
          <a:xfrm>
            <a:off x="8737062" y="2503309"/>
            <a:ext cx="3454938" cy="4417273"/>
          </a:xfrm>
          <a:prstGeom prst="rect">
            <a:avLst/>
          </a:prstGeom>
        </p:spPr>
      </p:pic>
      <p:sp>
        <p:nvSpPr>
          <p:cNvPr id="7" name="Hình chữ nhật: Góc Tròn 3">
            <a:extLst>
              <a:ext uri="{FF2B5EF4-FFF2-40B4-BE49-F238E27FC236}">
                <a16:creationId xmlns=""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p>
        </p:txBody>
      </p:sp>
      <p:sp>
        <p:nvSpPr>
          <p:cNvPr id="8" name="TextBox 373">
            <a:extLst>
              <a:ext uri="{FF2B5EF4-FFF2-40B4-BE49-F238E27FC236}">
                <a16:creationId xmlns="" xmlns:a16="http://schemas.microsoft.com/office/drawing/2014/main" id="{58B55A48-4741-F260-BF8C-0D5773662BE6}"/>
              </a:ext>
            </a:extLst>
          </p:cNvPr>
          <p:cNvSpPr txBox="1"/>
          <p:nvPr/>
        </p:nvSpPr>
        <p:spPr>
          <a:xfrm>
            <a:off x="1035440" y="2201159"/>
            <a:ext cx="7251310" cy="3554819"/>
          </a:xfrm>
          <a:prstGeom prst="rect">
            <a:avLst/>
          </a:prstGeom>
          <a:noFill/>
        </p:spPr>
        <p:txBody>
          <a:bodyPr wrap="square" lIns="0" tIns="0" rIns="0" bIns="0" rtlCol="0">
            <a:spAutoFit/>
          </a:bodyPr>
          <a:lstStyle/>
          <a:p>
            <a:pPr lvl="0" algn="just"/>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Thường xuyên hỏi thăm sức khỏe, bóp vai cho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ô</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ng, chải tóc cho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à, lễ phép mời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ô</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ng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à ăn hoa quả…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hể hiện sự quan tâm chăm sóc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ô</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ng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à. Hành vi hai chị em cãi nhau ầm ĩ bên giường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à ốm là biểu hiện sự thờ ơ chưa quan tâm tới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ô</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ng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à.</a:t>
            </a:r>
            <a:endParaRPr kumimoji="0" lang="en-US" sz="33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 xmlns:a16="http://schemas.microsoft.com/office/drawing/2014/main" id="{ADAA3FBD-39C0-9BDB-A6B8-653FB6E7E7C4}"/>
              </a:ext>
            </a:extLst>
          </p:cNvPr>
          <p:cNvPicPr>
            <a:picLocks noChangeAspect="1"/>
          </p:cNvPicPr>
          <p:nvPr/>
        </p:nvPicPr>
        <p:blipFill>
          <a:blip r:embed="rId3" cstate="print"/>
          <a:stretch>
            <a:fillRect/>
          </a:stretch>
        </p:blipFill>
        <p:spPr>
          <a:xfrm>
            <a:off x="2331873" y="432000"/>
            <a:ext cx="5261304" cy="1231499"/>
          </a:xfrm>
          <a:prstGeom prst="rect">
            <a:avLst/>
          </a:prstGeom>
        </p:spPr>
      </p:pic>
    </p:spTree>
    <p:extLst>
      <p:ext uri="{BB962C8B-B14F-4D97-AF65-F5344CB8AC3E}">
        <p14:creationId xmlns="" xmlns:p14="http://schemas.microsoft.com/office/powerpoint/2010/main" val="1450458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9AEDEB4-4399-7173-BD25-7EFFEA23F797}"/>
              </a:ext>
            </a:extLst>
          </p:cNvPr>
          <p:cNvSpPr txBox="1"/>
          <p:nvPr/>
        </p:nvSpPr>
        <p:spPr>
          <a:xfrm>
            <a:off x="2667001" y="95250"/>
            <a:ext cx="7008439" cy="1200329"/>
          </a:xfrm>
          <a:prstGeom prst="rect">
            <a:avLst/>
          </a:prstGeom>
          <a:noFill/>
        </p:spPr>
        <p:txBody>
          <a:bodyPr wrap="square" rtlCol="0">
            <a:spAutoFit/>
          </a:bodyPr>
          <a:lstStyle/>
          <a:p>
            <a:pPr algn="ct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Em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đã</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quan</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tâm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chăm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sóc</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ông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bà</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bằng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những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việc</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làm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nào</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a:t>
            </a:r>
          </a:p>
        </p:txBody>
      </p:sp>
      <p:pic>
        <p:nvPicPr>
          <p:cNvPr id="3" name="Picture 2" descr="A picture containing drawing, room, table&#10;&#10;Description automatically generated">
            <a:extLst>
              <a:ext uri="{FF2B5EF4-FFF2-40B4-BE49-F238E27FC236}">
                <a16:creationId xmlns="" xmlns:a16="http://schemas.microsoft.com/office/drawing/2014/main" id="{842E4A49-3A16-2417-8EA1-9248202A2AE8}"/>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961431" y="1642889"/>
            <a:ext cx="8868494" cy="4988528"/>
          </a:xfrm>
          <a:prstGeom prst="rect">
            <a:avLst/>
          </a:prstGeom>
        </p:spPr>
      </p:pic>
    </p:spTree>
    <p:extLst>
      <p:ext uri="{BB962C8B-B14F-4D97-AF65-F5344CB8AC3E}">
        <p14:creationId xmlns="" xmlns:p14="http://schemas.microsoft.com/office/powerpoint/2010/main" val="25364085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 xmlns:a16="http://schemas.microsoft.com/office/drawing/2014/main" id="{BA4C94FE-74E4-46F3-A635-2392683A00D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 xmlns:a14="http://schemas.microsoft.com/office/drawing/2010/main">
                <a:solidFill>
                  <a:srgbClr val="FFFFFF"/>
                </a:solidFill>
              </a14:hiddenFill>
            </a:ext>
          </a:extLst>
        </p:spPr>
      </p:pic>
      <p:grpSp>
        <p:nvGrpSpPr>
          <p:cNvPr id="6" name="Group 5">
            <a:extLst>
              <a:ext uri="{FF2B5EF4-FFF2-40B4-BE49-F238E27FC236}">
                <a16:creationId xmlns=""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5" name="Picture 4" descr="A yellow and pink text on a black background&#10;&#10;AI-generated content may be incorrect.">
            <a:extLst>
              <a:ext uri="{FF2B5EF4-FFF2-40B4-BE49-F238E27FC236}">
                <a16:creationId xmlns="" xmlns:a16="http://schemas.microsoft.com/office/drawing/2014/main" id="{7C5CA04B-EC8B-0A5B-66E9-16E6D4E49F1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651339" y="2115879"/>
            <a:ext cx="6896071" cy="2316475"/>
          </a:xfrm>
          <a:prstGeom prst="rect">
            <a:avLst/>
          </a:prstGeom>
        </p:spPr>
      </p:pic>
    </p:spTree>
    <p:custDataLst>
      <p:tags r:id="rId1"/>
    </p:custDataLst>
    <p:extLst>
      <p:ext uri="{BB962C8B-B14F-4D97-AF65-F5344CB8AC3E}">
        <p14:creationId xmlns="" xmlns:p14="http://schemas.microsoft.com/office/powerpoint/2010/main" val="23257054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5E6787F7-9AA2-FFC0-BFED-5338100ADCDA}"/>
              </a:ext>
            </a:extLst>
          </p:cNvPr>
          <p:cNvSpPr/>
          <p:nvPr/>
        </p:nvSpPr>
        <p:spPr>
          <a:xfrm>
            <a:off x="964096" y="303034"/>
            <a:ext cx="10981281" cy="811392"/>
          </a:xfrm>
          <a:custGeom>
            <a:avLst/>
            <a:gdLst>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811392" fill="none" extrusionOk="0">
                <a:moveTo>
                  <a:pt x="0" y="81219"/>
                </a:moveTo>
                <a:cubicBezTo>
                  <a:pt x="6303" y="91330"/>
                  <a:pt x="305154" y="-44779"/>
                  <a:pt x="470539" y="0"/>
                </a:cubicBezTo>
                <a:cubicBezTo>
                  <a:pt x="4178663" y="43311"/>
                  <a:pt x="8117116" y="-238195"/>
                  <a:pt x="10510741" y="0"/>
                </a:cubicBezTo>
                <a:cubicBezTo>
                  <a:pt x="10736472" y="-2682"/>
                  <a:pt x="11011673" y="24452"/>
                  <a:pt x="10981281" y="81219"/>
                </a:cubicBezTo>
                <a:cubicBezTo>
                  <a:pt x="10973245" y="341206"/>
                  <a:pt x="11173818" y="505001"/>
                  <a:pt x="10981281" y="730171"/>
                </a:cubicBezTo>
                <a:cubicBezTo>
                  <a:pt x="10939602" y="800112"/>
                  <a:pt x="10835642" y="809612"/>
                  <a:pt x="10510741" y="811392"/>
                </a:cubicBezTo>
                <a:cubicBezTo>
                  <a:pt x="7940792" y="699438"/>
                  <a:pt x="3824933" y="785159"/>
                  <a:pt x="470539" y="811392"/>
                </a:cubicBezTo>
                <a:cubicBezTo>
                  <a:pt x="201156" y="787532"/>
                  <a:pt x="688" y="793936"/>
                  <a:pt x="0" y="730171"/>
                </a:cubicBezTo>
                <a:cubicBezTo>
                  <a:pt x="-233932" y="444229"/>
                  <a:pt x="8929" y="274587"/>
                  <a:pt x="0" y="81219"/>
                </a:cubicBezTo>
                <a:close/>
              </a:path>
              <a:path w="10981281" h="811392" stroke="0" extrusionOk="0">
                <a:moveTo>
                  <a:pt x="0" y="81219"/>
                </a:moveTo>
                <a:cubicBezTo>
                  <a:pt x="-45198" y="62931"/>
                  <a:pt x="265048" y="-69837"/>
                  <a:pt x="470539" y="0"/>
                </a:cubicBezTo>
                <a:cubicBezTo>
                  <a:pt x="3740183" y="-682504"/>
                  <a:pt x="5396549" y="477770"/>
                  <a:pt x="10510741" y="0"/>
                </a:cubicBezTo>
                <a:cubicBezTo>
                  <a:pt x="10734788" y="-386"/>
                  <a:pt x="10994305" y="55135"/>
                  <a:pt x="10981281" y="81219"/>
                </a:cubicBezTo>
                <a:cubicBezTo>
                  <a:pt x="10929169" y="269823"/>
                  <a:pt x="11238314" y="518293"/>
                  <a:pt x="10981281" y="730171"/>
                </a:cubicBezTo>
                <a:cubicBezTo>
                  <a:pt x="10980707" y="785408"/>
                  <a:pt x="10754255" y="808180"/>
                  <a:pt x="10510741" y="811392"/>
                </a:cubicBezTo>
                <a:cubicBezTo>
                  <a:pt x="6952983" y="871658"/>
                  <a:pt x="2706590" y="790465"/>
                  <a:pt x="470539" y="811392"/>
                </a:cubicBezTo>
                <a:cubicBezTo>
                  <a:pt x="197484" y="793155"/>
                  <a:pt x="4281" y="765098"/>
                  <a:pt x="0" y="730171"/>
                </a:cubicBezTo>
                <a:cubicBezTo>
                  <a:pt x="-207380" y="488385"/>
                  <a:pt x="-150307" y="344010"/>
                  <a:pt x="0" y="81219"/>
                </a:cubicBezTo>
                <a:close/>
              </a:path>
              <a:path w="10981281" h="811392" fill="none" stroke="0" extrusionOk="0">
                <a:moveTo>
                  <a:pt x="0" y="81219"/>
                </a:moveTo>
                <a:cubicBezTo>
                  <a:pt x="-14193" y="9903"/>
                  <a:pt x="270250" y="19650"/>
                  <a:pt x="470539" y="0"/>
                </a:cubicBezTo>
                <a:cubicBezTo>
                  <a:pt x="3554280" y="234379"/>
                  <a:pt x="8183973" y="-80164"/>
                  <a:pt x="10510741" y="0"/>
                </a:cubicBezTo>
                <a:cubicBezTo>
                  <a:pt x="10756147" y="3804"/>
                  <a:pt x="11009570" y="31400"/>
                  <a:pt x="10981281" y="81219"/>
                </a:cubicBezTo>
                <a:cubicBezTo>
                  <a:pt x="10930607" y="379852"/>
                  <a:pt x="11159540" y="472983"/>
                  <a:pt x="10981281" y="730171"/>
                </a:cubicBezTo>
                <a:cubicBezTo>
                  <a:pt x="10958951" y="788991"/>
                  <a:pt x="10772951" y="771810"/>
                  <a:pt x="10510741" y="811392"/>
                </a:cubicBezTo>
                <a:cubicBezTo>
                  <a:pt x="7579924" y="615369"/>
                  <a:pt x="5418485" y="1012179"/>
                  <a:pt x="470539" y="811392"/>
                </a:cubicBezTo>
                <a:cubicBezTo>
                  <a:pt x="204894" y="806186"/>
                  <a:pt x="15827" y="781768"/>
                  <a:pt x="0" y="730171"/>
                </a:cubicBezTo>
                <a:cubicBezTo>
                  <a:pt x="-245666" y="506388"/>
                  <a:pt x="-43926" y="313703"/>
                  <a:pt x="0" y="81219"/>
                </a:cubicBezTo>
                <a:close/>
              </a:path>
              <a:path w="10981281" h="811392" fill="none" stroke="0" extrusionOk="0">
                <a:moveTo>
                  <a:pt x="0" y="81219"/>
                </a:moveTo>
                <a:cubicBezTo>
                  <a:pt x="1194" y="39391"/>
                  <a:pt x="291015" y="-12252"/>
                  <a:pt x="470539" y="0"/>
                </a:cubicBezTo>
                <a:cubicBezTo>
                  <a:pt x="3789255" y="102347"/>
                  <a:pt x="8269491" y="-276682"/>
                  <a:pt x="10510741" y="0"/>
                </a:cubicBezTo>
                <a:cubicBezTo>
                  <a:pt x="10740380" y="-1526"/>
                  <a:pt x="11010217" y="33949"/>
                  <a:pt x="10981281" y="81219"/>
                </a:cubicBezTo>
                <a:cubicBezTo>
                  <a:pt x="10944307" y="395773"/>
                  <a:pt x="11165132" y="488365"/>
                  <a:pt x="10981281" y="730171"/>
                </a:cubicBezTo>
                <a:cubicBezTo>
                  <a:pt x="10942323" y="805885"/>
                  <a:pt x="10816281" y="807837"/>
                  <a:pt x="10510741" y="811392"/>
                </a:cubicBezTo>
                <a:cubicBezTo>
                  <a:pt x="6345591" y="748123"/>
                  <a:pt x="2437735" y="673566"/>
                  <a:pt x="470539" y="811392"/>
                </a:cubicBezTo>
                <a:cubicBezTo>
                  <a:pt x="201485" y="794313"/>
                  <a:pt x="10515" y="785688"/>
                  <a:pt x="0" y="730171"/>
                </a:cubicBezTo>
                <a:cubicBezTo>
                  <a:pt x="-264263" y="470852"/>
                  <a:pt x="18044" y="289124"/>
                  <a:pt x="0" y="81219"/>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 xmlns:a16="http://schemas.microsoft.com/office/drawing/2014/main" id="{99F889F3-93CF-FC28-D8F9-4FB8E176A848}"/>
              </a:ext>
            </a:extLst>
          </p:cNvPr>
          <p:cNvSpPr txBox="1"/>
          <p:nvPr/>
        </p:nvSpPr>
        <p:spPr>
          <a:xfrm>
            <a:off x="1582835" y="231129"/>
            <a:ext cx="9875740" cy="76944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khuyên</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dành</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cho</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nvGrpSpPr>
          <p:cNvPr id="3" name="Group 7">
            <a:extLst>
              <a:ext uri="{FF2B5EF4-FFF2-40B4-BE49-F238E27FC236}">
                <a16:creationId xmlns=""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nvGrpSpPr>
            <p:cNvPr id="4" name="Group 134">
              <a:extLst>
                <a:ext uri="{FF2B5EF4-FFF2-40B4-BE49-F238E27FC236}">
                  <a16:creationId xmlns=""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6" name="Group 335">
                <a:extLst>
                  <a:ext uri="{FF2B5EF4-FFF2-40B4-BE49-F238E27FC236}">
                    <a16:creationId xmlns=""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 name="Freeform 137">
                  <a:extLst>
                    <a:ext uri="{FF2B5EF4-FFF2-40B4-BE49-F238E27FC236}">
                      <a16:creationId xmlns=""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 name="Freeform 138">
                  <a:extLst>
                    <a:ext uri="{FF2B5EF4-FFF2-40B4-BE49-F238E27FC236}">
                      <a16:creationId xmlns=""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 name="Freeform 139">
                  <a:extLst>
                    <a:ext uri="{FF2B5EF4-FFF2-40B4-BE49-F238E27FC236}">
                      <a16:creationId xmlns=""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 name="Freeform 140">
                  <a:extLst>
                    <a:ext uri="{FF2B5EF4-FFF2-40B4-BE49-F238E27FC236}">
                      <a16:creationId xmlns=""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2" name="Freeform 141">
                  <a:extLst>
                    <a:ext uri="{FF2B5EF4-FFF2-40B4-BE49-F238E27FC236}">
                      <a16:creationId xmlns=""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3" name="Freeform 142">
                  <a:extLst>
                    <a:ext uri="{FF2B5EF4-FFF2-40B4-BE49-F238E27FC236}">
                      <a16:creationId xmlns=""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4" name="Freeform 143">
                  <a:extLst>
                    <a:ext uri="{FF2B5EF4-FFF2-40B4-BE49-F238E27FC236}">
                      <a16:creationId xmlns=""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5" name="Freeform 144">
                  <a:extLst>
                    <a:ext uri="{FF2B5EF4-FFF2-40B4-BE49-F238E27FC236}">
                      <a16:creationId xmlns=""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6" name="Freeform 145">
                  <a:extLst>
                    <a:ext uri="{FF2B5EF4-FFF2-40B4-BE49-F238E27FC236}">
                      <a16:creationId xmlns=""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7" name="Freeform 146">
                  <a:extLst>
                    <a:ext uri="{FF2B5EF4-FFF2-40B4-BE49-F238E27FC236}">
                      <a16:creationId xmlns=""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8" name="Freeform 147">
                  <a:extLst>
                    <a:ext uri="{FF2B5EF4-FFF2-40B4-BE49-F238E27FC236}">
                      <a16:creationId xmlns=""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9" name="Freeform 148">
                  <a:extLst>
                    <a:ext uri="{FF2B5EF4-FFF2-40B4-BE49-F238E27FC236}">
                      <a16:creationId xmlns=""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0" name="Freeform 149">
                  <a:extLst>
                    <a:ext uri="{FF2B5EF4-FFF2-40B4-BE49-F238E27FC236}">
                      <a16:creationId xmlns=""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1" name="Oval 150">
                  <a:extLst>
                    <a:ext uri="{FF2B5EF4-FFF2-40B4-BE49-F238E27FC236}">
                      <a16:creationId xmlns=""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2" name="Oval 151">
                  <a:extLst>
                    <a:ext uri="{FF2B5EF4-FFF2-40B4-BE49-F238E27FC236}">
                      <a16:creationId xmlns=""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34" name="Picture 152">
                  <a:extLst>
                    <a:ext uri="{FF2B5EF4-FFF2-40B4-BE49-F238E27FC236}">
                      <a16:creationId xmlns="" xmlns:a16="http://schemas.microsoft.com/office/drawing/2014/main" id="{F1A49A80-01DE-201F-A851-976E018ACBF8}"/>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 xmlns:a16="http://schemas.microsoft.com/office/drawing/2014/main" id="{D4B4A285-DADA-0A30-088C-3E2F97CF31E0}"/>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 xmlns:a16="http://schemas.microsoft.com/office/drawing/2014/main" id="{E80E6294-8A70-90E5-21D0-2A10520BBCEC}"/>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8" name="Freeform 160">
                  <a:extLst>
                    <a:ext uri="{FF2B5EF4-FFF2-40B4-BE49-F238E27FC236}">
                      <a16:creationId xmlns=""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9" name="Freeform 161">
                  <a:extLst>
                    <a:ext uri="{FF2B5EF4-FFF2-40B4-BE49-F238E27FC236}">
                      <a16:creationId xmlns=""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0" name="Freeform 162">
                  <a:extLst>
                    <a:ext uri="{FF2B5EF4-FFF2-40B4-BE49-F238E27FC236}">
                      <a16:creationId xmlns=""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1" name="Freeform 163">
                  <a:extLst>
                    <a:ext uri="{FF2B5EF4-FFF2-40B4-BE49-F238E27FC236}">
                      <a16:creationId xmlns=""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2" name="Freeform 164">
                  <a:extLst>
                    <a:ext uri="{FF2B5EF4-FFF2-40B4-BE49-F238E27FC236}">
                      <a16:creationId xmlns=""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3" name="Freeform 165">
                  <a:extLst>
                    <a:ext uri="{FF2B5EF4-FFF2-40B4-BE49-F238E27FC236}">
                      <a16:creationId xmlns=""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4" name="Freeform 166">
                  <a:extLst>
                    <a:ext uri="{FF2B5EF4-FFF2-40B4-BE49-F238E27FC236}">
                      <a16:creationId xmlns=""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5" name="Freeform 167">
                  <a:extLst>
                    <a:ext uri="{FF2B5EF4-FFF2-40B4-BE49-F238E27FC236}">
                      <a16:creationId xmlns=""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6" name="Freeform 168">
                  <a:extLst>
                    <a:ext uri="{FF2B5EF4-FFF2-40B4-BE49-F238E27FC236}">
                      <a16:creationId xmlns=""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7" name="Freeform 169">
                  <a:extLst>
                    <a:ext uri="{FF2B5EF4-FFF2-40B4-BE49-F238E27FC236}">
                      <a16:creationId xmlns=""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8" name="Freeform 170">
                  <a:extLst>
                    <a:ext uri="{FF2B5EF4-FFF2-40B4-BE49-F238E27FC236}">
                      <a16:creationId xmlns=""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9" name="Freeform 171">
                  <a:extLst>
                    <a:ext uri="{FF2B5EF4-FFF2-40B4-BE49-F238E27FC236}">
                      <a16:creationId xmlns=""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0" name="Freeform 172">
                  <a:extLst>
                    <a:ext uri="{FF2B5EF4-FFF2-40B4-BE49-F238E27FC236}">
                      <a16:creationId xmlns=""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1" name="Freeform 173">
                  <a:extLst>
                    <a:ext uri="{FF2B5EF4-FFF2-40B4-BE49-F238E27FC236}">
                      <a16:creationId xmlns=""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2" name="Rectangle 174">
                  <a:extLst>
                    <a:ext uri="{FF2B5EF4-FFF2-40B4-BE49-F238E27FC236}">
                      <a16:creationId xmlns=""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3" name="Freeform 175">
                  <a:extLst>
                    <a:ext uri="{FF2B5EF4-FFF2-40B4-BE49-F238E27FC236}">
                      <a16:creationId xmlns=""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4" name="Freeform 176">
                  <a:extLst>
                    <a:ext uri="{FF2B5EF4-FFF2-40B4-BE49-F238E27FC236}">
                      <a16:creationId xmlns=""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5" name="Freeform 177">
                  <a:extLst>
                    <a:ext uri="{FF2B5EF4-FFF2-40B4-BE49-F238E27FC236}">
                      <a16:creationId xmlns=""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6" name="Freeform 178">
                  <a:extLst>
                    <a:ext uri="{FF2B5EF4-FFF2-40B4-BE49-F238E27FC236}">
                      <a16:creationId xmlns=""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7" name="Freeform 179">
                  <a:extLst>
                    <a:ext uri="{FF2B5EF4-FFF2-40B4-BE49-F238E27FC236}">
                      <a16:creationId xmlns=""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8" name="Freeform 180">
                  <a:extLst>
                    <a:ext uri="{FF2B5EF4-FFF2-40B4-BE49-F238E27FC236}">
                      <a16:creationId xmlns=""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9" name="Freeform 181">
                  <a:extLst>
                    <a:ext uri="{FF2B5EF4-FFF2-40B4-BE49-F238E27FC236}">
                      <a16:creationId xmlns=""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0" name="Freeform 182">
                  <a:extLst>
                    <a:ext uri="{FF2B5EF4-FFF2-40B4-BE49-F238E27FC236}">
                      <a16:creationId xmlns=""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1" name="Freeform 183">
                  <a:extLst>
                    <a:ext uri="{FF2B5EF4-FFF2-40B4-BE49-F238E27FC236}">
                      <a16:creationId xmlns=""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2" name="Freeform 184">
                  <a:extLst>
                    <a:ext uri="{FF2B5EF4-FFF2-40B4-BE49-F238E27FC236}">
                      <a16:creationId xmlns=""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3" name="Freeform 185">
                  <a:extLst>
                    <a:ext uri="{FF2B5EF4-FFF2-40B4-BE49-F238E27FC236}">
                      <a16:creationId xmlns=""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4" name="Freeform 186">
                  <a:extLst>
                    <a:ext uri="{FF2B5EF4-FFF2-40B4-BE49-F238E27FC236}">
                      <a16:creationId xmlns=""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5" name="Freeform 187">
                  <a:extLst>
                    <a:ext uri="{FF2B5EF4-FFF2-40B4-BE49-F238E27FC236}">
                      <a16:creationId xmlns=""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6" name="Freeform 188">
                  <a:extLst>
                    <a:ext uri="{FF2B5EF4-FFF2-40B4-BE49-F238E27FC236}">
                      <a16:creationId xmlns=""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7" name="Freeform 189">
                  <a:extLst>
                    <a:ext uri="{FF2B5EF4-FFF2-40B4-BE49-F238E27FC236}">
                      <a16:creationId xmlns=""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8" name="Freeform 190">
                  <a:extLst>
                    <a:ext uri="{FF2B5EF4-FFF2-40B4-BE49-F238E27FC236}">
                      <a16:creationId xmlns=""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9" name="Freeform 191">
                  <a:extLst>
                    <a:ext uri="{FF2B5EF4-FFF2-40B4-BE49-F238E27FC236}">
                      <a16:creationId xmlns=""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0" name="Freeform 192">
                  <a:extLst>
                    <a:ext uri="{FF2B5EF4-FFF2-40B4-BE49-F238E27FC236}">
                      <a16:creationId xmlns=""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1" name="Freeform 193">
                  <a:extLst>
                    <a:ext uri="{FF2B5EF4-FFF2-40B4-BE49-F238E27FC236}">
                      <a16:creationId xmlns=""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2" name="Freeform 194">
                  <a:extLst>
                    <a:ext uri="{FF2B5EF4-FFF2-40B4-BE49-F238E27FC236}">
                      <a16:creationId xmlns=""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3" name="Freeform 195">
                  <a:extLst>
                    <a:ext uri="{FF2B5EF4-FFF2-40B4-BE49-F238E27FC236}">
                      <a16:creationId xmlns=""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4" name="Freeform 196">
                  <a:extLst>
                    <a:ext uri="{FF2B5EF4-FFF2-40B4-BE49-F238E27FC236}">
                      <a16:creationId xmlns=""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5" name="Freeform 197">
                  <a:extLst>
                    <a:ext uri="{FF2B5EF4-FFF2-40B4-BE49-F238E27FC236}">
                      <a16:creationId xmlns=""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6" name="Freeform 198">
                  <a:extLst>
                    <a:ext uri="{FF2B5EF4-FFF2-40B4-BE49-F238E27FC236}">
                      <a16:creationId xmlns=""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7" name="Freeform 199">
                  <a:extLst>
                    <a:ext uri="{FF2B5EF4-FFF2-40B4-BE49-F238E27FC236}">
                      <a16:creationId xmlns=""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8" name="Freeform 200">
                  <a:extLst>
                    <a:ext uri="{FF2B5EF4-FFF2-40B4-BE49-F238E27FC236}">
                      <a16:creationId xmlns=""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9" name="Freeform 201">
                  <a:extLst>
                    <a:ext uri="{FF2B5EF4-FFF2-40B4-BE49-F238E27FC236}">
                      <a16:creationId xmlns=""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0" name="Freeform 202">
                  <a:extLst>
                    <a:ext uri="{FF2B5EF4-FFF2-40B4-BE49-F238E27FC236}">
                      <a16:creationId xmlns=""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1" name="Freeform 203">
                  <a:extLst>
                    <a:ext uri="{FF2B5EF4-FFF2-40B4-BE49-F238E27FC236}">
                      <a16:creationId xmlns=""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2" name="Freeform 204">
                  <a:extLst>
                    <a:ext uri="{FF2B5EF4-FFF2-40B4-BE49-F238E27FC236}">
                      <a16:creationId xmlns=""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3" name="Freeform 205">
                  <a:extLst>
                    <a:ext uri="{FF2B5EF4-FFF2-40B4-BE49-F238E27FC236}">
                      <a16:creationId xmlns=""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4" name="Freeform 206">
                  <a:extLst>
                    <a:ext uri="{FF2B5EF4-FFF2-40B4-BE49-F238E27FC236}">
                      <a16:creationId xmlns=""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5" name="Freeform 207">
                  <a:extLst>
                    <a:ext uri="{FF2B5EF4-FFF2-40B4-BE49-F238E27FC236}">
                      <a16:creationId xmlns=""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6" name="Freeform 208">
                  <a:extLst>
                    <a:ext uri="{FF2B5EF4-FFF2-40B4-BE49-F238E27FC236}">
                      <a16:creationId xmlns=""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7" name="Freeform 209">
                  <a:extLst>
                    <a:ext uri="{FF2B5EF4-FFF2-40B4-BE49-F238E27FC236}">
                      <a16:creationId xmlns=""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8" name="Freeform 210">
                  <a:extLst>
                    <a:ext uri="{FF2B5EF4-FFF2-40B4-BE49-F238E27FC236}">
                      <a16:creationId xmlns=""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9" name="Freeform 211">
                  <a:extLst>
                    <a:ext uri="{FF2B5EF4-FFF2-40B4-BE49-F238E27FC236}">
                      <a16:creationId xmlns=""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0" name="Freeform 212">
                  <a:extLst>
                    <a:ext uri="{FF2B5EF4-FFF2-40B4-BE49-F238E27FC236}">
                      <a16:creationId xmlns=""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1" name="Freeform 213">
                  <a:extLst>
                    <a:ext uri="{FF2B5EF4-FFF2-40B4-BE49-F238E27FC236}">
                      <a16:creationId xmlns=""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2" name="Freeform 214">
                  <a:extLst>
                    <a:ext uri="{FF2B5EF4-FFF2-40B4-BE49-F238E27FC236}">
                      <a16:creationId xmlns=""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3" name="Freeform 215">
                  <a:extLst>
                    <a:ext uri="{FF2B5EF4-FFF2-40B4-BE49-F238E27FC236}">
                      <a16:creationId xmlns=""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4" name="Freeform 216">
                  <a:extLst>
                    <a:ext uri="{FF2B5EF4-FFF2-40B4-BE49-F238E27FC236}">
                      <a16:creationId xmlns=""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5" name="Freeform 217">
                  <a:extLst>
                    <a:ext uri="{FF2B5EF4-FFF2-40B4-BE49-F238E27FC236}">
                      <a16:creationId xmlns=""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6" name="Freeform 218">
                  <a:extLst>
                    <a:ext uri="{FF2B5EF4-FFF2-40B4-BE49-F238E27FC236}">
                      <a16:creationId xmlns=""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7" name="Freeform 219">
                  <a:extLst>
                    <a:ext uri="{FF2B5EF4-FFF2-40B4-BE49-F238E27FC236}">
                      <a16:creationId xmlns=""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8" name="Freeform 220">
                  <a:extLst>
                    <a:ext uri="{FF2B5EF4-FFF2-40B4-BE49-F238E27FC236}">
                      <a16:creationId xmlns=""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9" name="Freeform 221">
                  <a:extLst>
                    <a:ext uri="{FF2B5EF4-FFF2-40B4-BE49-F238E27FC236}">
                      <a16:creationId xmlns=""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0" name="Freeform 222">
                  <a:extLst>
                    <a:ext uri="{FF2B5EF4-FFF2-40B4-BE49-F238E27FC236}">
                      <a16:creationId xmlns=""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1" name="Freeform 223">
                  <a:extLst>
                    <a:ext uri="{FF2B5EF4-FFF2-40B4-BE49-F238E27FC236}">
                      <a16:creationId xmlns=""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2" name="Freeform 224">
                  <a:extLst>
                    <a:ext uri="{FF2B5EF4-FFF2-40B4-BE49-F238E27FC236}">
                      <a16:creationId xmlns=""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3" name="Freeform 225">
                  <a:extLst>
                    <a:ext uri="{FF2B5EF4-FFF2-40B4-BE49-F238E27FC236}">
                      <a16:creationId xmlns=""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4" name="Freeform 226">
                  <a:extLst>
                    <a:ext uri="{FF2B5EF4-FFF2-40B4-BE49-F238E27FC236}">
                      <a16:creationId xmlns=""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5" name="Freeform 227">
                  <a:extLst>
                    <a:ext uri="{FF2B5EF4-FFF2-40B4-BE49-F238E27FC236}">
                      <a16:creationId xmlns=""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6" name="Freeform 228">
                  <a:extLst>
                    <a:ext uri="{FF2B5EF4-FFF2-40B4-BE49-F238E27FC236}">
                      <a16:creationId xmlns=""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7" name="Freeform 229">
                  <a:extLst>
                    <a:ext uri="{FF2B5EF4-FFF2-40B4-BE49-F238E27FC236}">
                      <a16:creationId xmlns=""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8" name="Freeform 230">
                  <a:extLst>
                    <a:ext uri="{FF2B5EF4-FFF2-40B4-BE49-F238E27FC236}">
                      <a16:creationId xmlns=""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9" name="Freeform 231">
                  <a:extLst>
                    <a:ext uri="{FF2B5EF4-FFF2-40B4-BE49-F238E27FC236}">
                      <a16:creationId xmlns=""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0" name="Freeform 232">
                  <a:extLst>
                    <a:ext uri="{FF2B5EF4-FFF2-40B4-BE49-F238E27FC236}">
                      <a16:creationId xmlns=""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1" name="Freeform 233">
                  <a:extLst>
                    <a:ext uri="{FF2B5EF4-FFF2-40B4-BE49-F238E27FC236}">
                      <a16:creationId xmlns=""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2" name="Freeform 234">
                  <a:extLst>
                    <a:ext uri="{FF2B5EF4-FFF2-40B4-BE49-F238E27FC236}">
                      <a16:creationId xmlns=""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3" name="Freeform 235">
                  <a:extLst>
                    <a:ext uri="{FF2B5EF4-FFF2-40B4-BE49-F238E27FC236}">
                      <a16:creationId xmlns=""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4" name="Freeform 236">
                  <a:extLst>
                    <a:ext uri="{FF2B5EF4-FFF2-40B4-BE49-F238E27FC236}">
                      <a16:creationId xmlns=""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5" name="Freeform 237">
                  <a:extLst>
                    <a:ext uri="{FF2B5EF4-FFF2-40B4-BE49-F238E27FC236}">
                      <a16:creationId xmlns=""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6" name="Freeform 238">
                  <a:extLst>
                    <a:ext uri="{FF2B5EF4-FFF2-40B4-BE49-F238E27FC236}">
                      <a16:creationId xmlns=""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7" name="Freeform 239">
                  <a:extLst>
                    <a:ext uri="{FF2B5EF4-FFF2-40B4-BE49-F238E27FC236}">
                      <a16:creationId xmlns=""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8" name="Freeform 240">
                  <a:extLst>
                    <a:ext uri="{FF2B5EF4-FFF2-40B4-BE49-F238E27FC236}">
                      <a16:creationId xmlns=""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9" name="Freeform 241">
                  <a:extLst>
                    <a:ext uri="{FF2B5EF4-FFF2-40B4-BE49-F238E27FC236}">
                      <a16:creationId xmlns=""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0" name="Freeform 242">
                  <a:extLst>
                    <a:ext uri="{FF2B5EF4-FFF2-40B4-BE49-F238E27FC236}">
                      <a16:creationId xmlns=""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1" name="Freeform 243">
                  <a:extLst>
                    <a:ext uri="{FF2B5EF4-FFF2-40B4-BE49-F238E27FC236}">
                      <a16:creationId xmlns=""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2" name="Freeform 244">
                  <a:extLst>
                    <a:ext uri="{FF2B5EF4-FFF2-40B4-BE49-F238E27FC236}">
                      <a16:creationId xmlns=""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3" name="Freeform 245">
                  <a:extLst>
                    <a:ext uri="{FF2B5EF4-FFF2-40B4-BE49-F238E27FC236}">
                      <a16:creationId xmlns=""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4" name="Freeform 246">
                  <a:extLst>
                    <a:ext uri="{FF2B5EF4-FFF2-40B4-BE49-F238E27FC236}">
                      <a16:creationId xmlns=""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5" name="Freeform 247">
                  <a:extLst>
                    <a:ext uri="{FF2B5EF4-FFF2-40B4-BE49-F238E27FC236}">
                      <a16:creationId xmlns=""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6" name="Freeform 248">
                  <a:extLst>
                    <a:ext uri="{FF2B5EF4-FFF2-40B4-BE49-F238E27FC236}">
                      <a16:creationId xmlns=""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7" name="Freeform 249">
                  <a:extLst>
                    <a:ext uri="{FF2B5EF4-FFF2-40B4-BE49-F238E27FC236}">
                      <a16:creationId xmlns=""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8" name="Freeform 250">
                  <a:extLst>
                    <a:ext uri="{FF2B5EF4-FFF2-40B4-BE49-F238E27FC236}">
                      <a16:creationId xmlns=""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9" name="Freeform 251">
                  <a:extLst>
                    <a:ext uri="{FF2B5EF4-FFF2-40B4-BE49-F238E27FC236}">
                      <a16:creationId xmlns=""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0" name="Freeform 252">
                  <a:extLst>
                    <a:ext uri="{FF2B5EF4-FFF2-40B4-BE49-F238E27FC236}">
                      <a16:creationId xmlns=""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1" name="Freeform 253">
                  <a:extLst>
                    <a:ext uri="{FF2B5EF4-FFF2-40B4-BE49-F238E27FC236}">
                      <a16:creationId xmlns=""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2" name="Freeform 254">
                  <a:extLst>
                    <a:ext uri="{FF2B5EF4-FFF2-40B4-BE49-F238E27FC236}">
                      <a16:creationId xmlns=""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3" name="Freeform 255">
                  <a:extLst>
                    <a:ext uri="{FF2B5EF4-FFF2-40B4-BE49-F238E27FC236}">
                      <a16:creationId xmlns=""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4" name="Freeform 256">
                  <a:extLst>
                    <a:ext uri="{FF2B5EF4-FFF2-40B4-BE49-F238E27FC236}">
                      <a16:creationId xmlns=""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5" name="Freeform 257">
                  <a:extLst>
                    <a:ext uri="{FF2B5EF4-FFF2-40B4-BE49-F238E27FC236}">
                      <a16:creationId xmlns=""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6" name="Freeform 258">
                  <a:extLst>
                    <a:ext uri="{FF2B5EF4-FFF2-40B4-BE49-F238E27FC236}">
                      <a16:creationId xmlns=""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7" name="Freeform 259">
                  <a:extLst>
                    <a:ext uri="{FF2B5EF4-FFF2-40B4-BE49-F238E27FC236}">
                      <a16:creationId xmlns=""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8" name="Freeform 260">
                  <a:extLst>
                    <a:ext uri="{FF2B5EF4-FFF2-40B4-BE49-F238E27FC236}">
                      <a16:creationId xmlns=""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9" name="Freeform 261">
                  <a:extLst>
                    <a:ext uri="{FF2B5EF4-FFF2-40B4-BE49-F238E27FC236}">
                      <a16:creationId xmlns=""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0" name="Freeform 262">
                  <a:extLst>
                    <a:ext uri="{FF2B5EF4-FFF2-40B4-BE49-F238E27FC236}">
                      <a16:creationId xmlns=""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1" name="Freeform 263">
                  <a:extLst>
                    <a:ext uri="{FF2B5EF4-FFF2-40B4-BE49-F238E27FC236}">
                      <a16:creationId xmlns=""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2" name="Freeform 264">
                  <a:extLst>
                    <a:ext uri="{FF2B5EF4-FFF2-40B4-BE49-F238E27FC236}">
                      <a16:creationId xmlns=""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3" name="Freeform 265">
                  <a:extLst>
                    <a:ext uri="{FF2B5EF4-FFF2-40B4-BE49-F238E27FC236}">
                      <a16:creationId xmlns=""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4" name="Freeform 266">
                  <a:extLst>
                    <a:ext uri="{FF2B5EF4-FFF2-40B4-BE49-F238E27FC236}">
                      <a16:creationId xmlns=""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5" name="Freeform 267">
                  <a:extLst>
                    <a:ext uri="{FF2B5EF4-FFF2-40B4-BE49-F238E27FC236}">
                      <a16:creationId xmlns=""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46" name="Picture 268">
                  <a:extLst>
                    <a:ext uri="{FF2B5EF4-FFF2-40B4-BE49-F238E27FC236}">
                      <a16:creationId xmlns="" xmlns:a16="http://schemas.microsoft.com/office/drawing/2014/main" id="{EC0358FA-C87D-06B9-37E4-956FA3758371}"/>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 xmlns:a16="http://schemas.microsoft.com/office/drawing/2014/main" id="{F892B7B5-B0A0-BC5C-4C23-543718DC99DF}"/>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9" name="Freeform 271">
                  <a:extLst>
                    <a:ext uri="{FF2B5EF4-FFF2-40B4-BE49-F238E27FC236}">
                      <a16:creationId xmlns=""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0" name="Freeform 272">
                  <a:extLst>
                    <a:ext uri="{FF2B5EF4-FFF2-40B4-BE49-F238E27FC236}">
                      <a16:creationId xmlns=""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1" name="Freeform 273">
                  <a:extLst>
                    <a:ext uri="{FF2B5EF4-FFF2-40B4-BE49-F238E27FC236}">
                      <a16:creationId xmlns=""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2" name="Freeform 274">
                  <a:extLst>
                    <a:ext uri="{FF2B5EF4-FFF2-40B4-BE49-F238E27FC236}">
                      <a16:creationId xmlns=""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3" name="Freeform 275">
                  <a:extLst>
                    <a:ext uri="{FF2B5EF4-FFF2-40B4-BE49-F238E27FC236}">
                      <a16:creationId xmlns=""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4" name="Freeform 276">
                  <a:extLst>
                    <a:ext uri="{FF2B5EF4-FFF2-40B4-BE49-F238E27FC236}">
                      <a16:creationId xmlns=""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5" name="Freeform 277">
                  <a:extLst>
                    <a:ext uri="{FF2B5EF4-FFF2-40B4-BE49-F238E27FC236}">
                      <a16:creationId xmlns=""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6" name="Freeform 278">
                  <a:extLst>
                    <a:ext uri="{FF2B5EF4-FFF2-40B4-BE49-F238E27FC236}">
                      <a16:creationId xmlns=""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7" name="Freeform 279">
                  <a:extLst>
                    <a:ext uri="{FF2B5EF4-FFF2-40B4-BE49-F238E27FC236}">
                      <a16:creationId xmlns=""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8" name="Freeform 280">
                  <a:extLst>
                    <a:ext uri="{FF2B5EF4-FFF2-40B4-BE49-F238E27FC236}">
                      <a16:creationId xmlns=""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9" name="Freeform 281">
                  <a:extLst>
                    <a:ext uri="{FF2B5EF4-FFF2-40B4-BE49-F238E27FC236}">
                      <a16:creationId xmlns=""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0" name="Freeform 282">
                  <a:extLst>
                    <a:ext uri="{FF2B5EF4-FFF2-40B4-BE49-F238E27FC236}">
                      <a16:creationId xmlns=""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1" name="Freeform 283">
                  <a:extLst>
                    <a:ext uri="{FF2B5EF4-FFF2-40B4-BE49-F238E27FC236}">
                      <a16:creationId xmlns=""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62" name="Picture 284">
                  <a:extLst>
                    <a:ext uri="{FF2B5EF4-FFF2-40B4-BE49-F238E27FC236}">
                      <a16:creationId xmlns="" xmlns:a16="http://schemas.microsoft.com/office/drawing/2014/main" id="{2011FEA2-F9E5-71F2-ECCC-F0C9AFA7DC92}"/>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 xmlns:a16="http://schemas.microsoft.com/office/drawing/2014/main" id="{13DD831E-9003-ABF2-5745-1F07C8C7E21E}"/>
                    </a:ext>
                  </a:extLst>
                </p:cNvPr>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5" name="Freeform 287">
                  <a:extLst>
                    <a:ext uri="{FF2B5EF4-FFF2-40B4-BE49-F238E27FC236}">
                      <a16:creationId xmlns=""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6" name="Freeform 288">
                  <a:extLst>
                    <a:ext uri="{FF2B5EF4-FFF2-40B4-BE49-F238E27FC236}">
                      <a16:creationId xmlns=""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7" name="Freeform 289">
                  <a:extLst>
                    <a:ext uri="{FF2B5EF4-FFF2-40B4-BE49-F238E27FC236}">
                      <a16:creationId xmlns=""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8" name="Freeform 290">
                  <a:extLst>
                    <a:ext uri="{FF2B5EF4-FFF2-40B4-BE49-F238E27FC236}">
                      <a16:creationId xmlns=""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9" name="Freeform 291">
                  <a:extLst>
                    <a:ext uri="{FF2B5EF4-FFF2-40B4-BE49-F238E27FC236}">
                      <a16:creationId xmlns=""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0" name="Freeform 292">
                  <a:extLst>
                    <a:ext uri="{FF2B5EF4-FFF2-40B4-BE49-F238E27FC236}">
                      <a16:creationId xmlns=""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1" name="Freeform 293">
                  <a:extLst>
                    <a:ext uri="{FF2B5EF4-FFF2-40B4-BE49-F238E27FC236}">
                      <a16:creationId xmlns=""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2" name="Freeform 294">
                  <a:extLst>
                    <a:ext uri="{FF2B5EF4-FFF2-40B4-BE49-F238E27FC236}">
                      <a16:creationId xmlns=""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3" name="Freeform 295">
                  <a:extLst>
                    <a:ext uri="{FF2B5EF4-FFF2-40B4-BE49-F238E27FC236}">
                      <a16:creationId xmlns=""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4" name="Freeform 296">
                  <a:extLst>
                    <a:ext uri="{FF2B5EF4-FFF2-40B4-BE49-F238E27FC236}">
                      <a16:creationId xmlns=""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5" name="Freeform 297">
                  <a:extLst>
                    <a:ext uri="{FF2B5EF4-FFF2-40B4-BE49-F238E27FC236}">
                      <a16:creationId xmlns=""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6" name="Freeform 298">
                  <a:extLst>
                    <a:ext uri="{FF2B5EF4-FFF2-40B4-BE49-F238E27FC236}">
                      <a16:creationId xmlns=""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7" name="Freeform 299">
                  <a:extLst>
                    <a:ext uri="{FF2B5EF4-FFF2-40B4-BE49-F238E27FC236}">
                      <a16:creationId xmlns=""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8" name="Freeform 300">
                  <a:extLst>
                    <a:ext uri="{FF2B5EF4-FFF2-40B4-BE49-F238E27FC236}">
                      <a16:creationId xmlns=""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9" name="Freeform 301">
                  <a:extLst>
                    <a:ext uri="{FF2B5EF4-FFF2-40B4-BE49-F238E27FC236}">
                      <a16:creationId xmlns=""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0" name="Freeform 302">
                  <a:extLst>
                    <a:ext uri="{FF2B5EF4-FFF2-40B4-BE49-F238E27FC236}">
                      <a16:creationId xmlns=""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1" name="Freeform 303">
                  <a:extLst>
                    <a:ext uri="{FF2B5EF4-FFF2-40B4-BE49-F238E27FC236}">
                      <a16:creationId xmlns=""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82" name="Picture 304">
                  <a:extLst>
                    <a:ext uri="{FF2B5EF4-FFF2-40B4-BE49-F238E27FC236}">
                      <a16:creationId xmlns="" xmlns:a16="http://schemas.microsoft.com/office/drawing/2014/main" id="{BD98BB03-BCEA-0E64-FA59-615884D23785}"/>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4" name="Freeform 306">
                  <a:extLst>
                    <a:ext uri="{FF2B5EF4-FFF2-40B4-BE49-F238E27FC236}">
                      <a16:creationId xmlns=""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5" name="Freeform 308">
                  <a:extLst>
                    <a:ext uri="{FF2B5EF4-FFF2-40B4-BE49-F238E27FC236}">
                      <a16:creationId xmlns=""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6" name="Freeform 309">
                  <a:extLst>
                    <a:ext uri="{FF2B5EF4-FFF2-40B4-BE49-F238E27FC236}">
                      <a16:creationId xmlns=""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7" name="Freeform 310">
                  <a:extLst>
                    <a:ext uri="{FF2B5EF4-FFF2-40B4-BE49-F238E27FC236}">
                      <a16:creationId xmlns=""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8" name="Freeform 311">
                  <a:extLst>
                    <a:ext uri="{FF2B5EF4-FFF2-40B4-BE49-F238E27FC236}">
                      <a16:creationId xmlns=""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9" name="Freeform 312">
                  <a:extLst>
                    <a:ext uri="{FF2B5EF4-FFF2-40B4-BE49-F238E27FC236}">
                      <a16:creationId xmlns=""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0" name="Freeform 313">
                  <a:extLst>
                    <a:ext uri="{FF2B5EF4-FFF2-40B4-BE49-F238E27FC236}">
                      <a16:creationId xmlns=""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1" name="Freeform 314">
                  <a:extLst>
                    <a:ext uri="{FF2B5EF4-FFF2-40B4-BE49-F238E27FC236}">
                      <a16:creationId xmlns=""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2" name="Freeform 315">
                  <a:extLst>
                    <a:ext uri="{FF2B5EF4-FFF2-40B4-BE49-F238E27FC236}">
                      <a16:creationId xmlns=""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3" name="Freeform 316">
                  <a:extLst>
                    <a:ext uri="{FF2B5EF4-FFF2-40B4-BE49-F238E27FC236}">
                      <a16:creationId xmlns=""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4" name="Freeform 317">
                  <a:extLst>
                    <a:ext uri="{FF2B5EF4-FFF2-40B4-BE49-F238E27FC236}">
                      <a16:creationId xmlns=""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5" name="Freeform 318">
                  <a:extLst>
                    <a:ext uri="{FF2B5EF4-FFF2-40B4-BE49-F238E27FC236}">
                      <a16:creationId xmlns=""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6" name="Freeform 319">
                  <a:extLst>
                    <a:ext uri="{FF2B5EF4-FFF2-40B4-BE49-F238E27FC236}">
                      <a16:creationId xmlns=""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7" name="Freeform 320">
                  <a:extLst>
                    <a:ext uri="{FF2B5EF4-FFF2-40B4-BE49-F238E27FC236}">
                      <a16:creationId xmlns=""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8" name="Freeform 321">
                  <a:extLst>
                    <a:ext uri="{FF2B5EF4-FFF2-40B4-BE49-F238E27FC236}">
                      <a16:creationId xmlns=""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9" name="Freeform 322">
                  <a:extLst>
                    <a:ext uri="{FF2B5EF4-FFF2-40B4-BE49-F238E27FC236}">
                      <a16:creationId xmlns=""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0" name="Freeform 323">
                  <a:extLst>
                    <a:ext uri="{FF2B5EF4-FFF2-40B4-BE49-F238E27FC236}">
                      <a16:creationId xmlns=""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1" name="Freeform 324">
                  <a:extLst>
                    <a:ext uri="{FF2B5EF4-FFF2-40B4-BE49-F238E27FC236}">
                      <a16:creationId xmlns=""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2" name="Freeform 325">
                  <a:extLst>
                    <a:ext uri="{FF2B5EF4-FFF2-40B4-BE49-F238E27FC236}">
                      <a16:creationId xmlns=""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3" name="Freeform 326">
                  <a:extLst>
                    <a:ext uri="{FF2B5EF4-FFF2-40B4-BE49-F238E27FC236}">
                      <a16:creationId xmlns=""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4" name="Freeform 327">
                  <a:extLst>
                    <a:ext uri="{FF2B5EF4-FFF2-40B4-BE49-F238E27FC236}">
                      <a16:creationId xmlns=""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5" name="Oval 328">
                  <a:extLst>
                    <a:ext uri="{FF2B5EF4-FFF2-40B4-BE49-F238E27FC236}">
                      <a16:creationId xmlns=""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6" name="Oval 329">
                  <a:extLst>
                    <a:ext uri="{FF2B5EF4-FFF2-40B4-BE49-F238E27FC236}">
                      <a16:creationId xmlns=""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7" name="Freeform 330">
                  <a:extLst>
                    <a:ext uri="{FF2B5EF4-FFF2-40B4-BE49-F238E27FC236}">
                      <a16:creationId xmlns=""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8" name="Freeform 331">
                  <a:extLst>
                    <a:ext uri="{FF2B5EF4-FFF2-40B4-BE49-F238E27FC236}">
                      <a16:creationId xmlns=""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9" name="Freeform 332">
                  <a:extLst>
                    <a:ext uri="{FF2B5EF4-FFF2-40B4-BE49-F238E27FC236}">
                      <a16:creationId xmlns=""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0" name="Freeform 333">
                  <a:extLst>
                    <a:ext uri="{FF2B5EF4-FFF2-40B4-BE49-F238E27FC236}">
                      <a16:creationId xmlns=""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1" name="Freeform 334">
                  <a:extLst>
                    <a:ext uri="{FF2B5EF4-FFF2-40B4-BE49-F238E27FC236}">
                      <a16:creationId xmlns=""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sp>
            <p:nvSpPr>
              <p:cNvPr id="12" name="Freeform 336">
                <a:extLst>
                  <a:ext uri="{FF2B5EF4-FFF2-40B4-BE49-F238E27FC236}">
                    <a16:creationId xmlns=""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 name="Freeform 337">
                <a:extLst>
                  <a:ext uri="{FF2B5EF4-FFF2-40B4-BE49-F238E27FC236}">
                    <a16:creationId xmlns=""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 name="Freeform 338">
                <a:extLst>
                  <a:ext uri="{FF2B5EF4-FFF2-40B4-BE49-F238E27FC236}">
                    <a16:creationId xmlns=""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 name="Freeform 339">
                <a:extLst>
                  <a:ext uri="{FF2B5EF4-FFF2-40B4-BE49-F238E27FC236}">
                    <a16:creationId xmlns=""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 name="Freeform 340">
                <a:extLst>
                  <a:ext uri="{FF2B5EF4-FFF2-40B4-BE49-F238E27FC236}">
                    <a16:creationId xmlns=""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grpSp>
      <p:pic>
        <p:nvPicPr>
          <p:cNvPr id="212" name="1019.mp4">
            <a:hlinkClick r:id="" action="ppaction://media"/>
          </p:cNvPr>
          <p:cNvPicPr>
            <a:picLocks noRot="1" noChangeAspect="1"/>
          </p:cNvPicPr>
          <p:nvPr>
            <a:videoFile r:link="rId2"/>
          </p:nvPr>
        </p:nvPicPr>
        <p:blipFill>
          <a:blip r:embed="rId12" cstate="print"/>
          <a:stretch>
            <a:fillRect/>
          </a:stretch>
        </p:blipFill>
        <p:spPr>
          <a:xfrm>
            <a:off x="2094269" y="1430593"/>
            <a:ext cx="8141110" cy="5427407"/>
          </a:xfrm>
          <a:prstGeom prst="rect">
            <a:avLst/>
          </a:prstGeom>
        </p:spPr>
      </p:pic>
    </p:spTree>
    <p:custDataLst>
      <p:tags r:id="rId1"/>
    </p:custDataLst>
    <p:extLst>
      <p:ext uri="{BB962C8B-B14F-4D97-AF65-F5344CB8AC3E}">
        <p14:creationId xmlns="" xmlns:p14="http://schemas.microsoft.com/office/powerpoint/2010/main" val="41074449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2"/>
                </p:tgtEl>
              </p:cMediaNode>
            </p:video>
            <p:seq concurrent="1" nextAc="seek">
              <p:cTn id="8" restart="whenNotActive" fill="hold" evtFilter="cancelBubble" nodeType="interactiveSeq">
                <p:stCondLst>
                  <p:cond evt="onClick" delay="0">
                    <p:tgtEl>
                      <p:spTgt spid="2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2"/>
                                        </p:tgtEl>
                                      </p:cBhvr>
                                    </p:cmd>
                                  </p:childTnLst>
                                </p:cTn>
                              </p:par>
                            </p:childTnLst>
                          </p:cTn>
                        </p:par>
                      </p:childTnLst>
                    </p:cTn>
                  </p:par>
                </p:childTnLst>
              </p:cTn>
              <p:nextCondLst>
                <p:cond evt="onClick" delay="0">
                  <p:tgtEl>
                    <p:spTgt spid="21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5E6787F7-9AA2-FFC0-BFED-5338100ADCDA}"/>
              </a:ext>
            </a:extLst>
          </p:cNvPr>
          <p:cNvSpPr/>
          <p:nvPr/>
        </p:nvSpPr>
        <p:spPr>
          <a:xfrm>
            <a:off x="964096" y="303034"/>
            <a:ext cx="10981281" cy="811392"/>
          </a:xfrm>
          <a:custGeom>
            <a:avLst/>
            <a:gdLst>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811392" fill="none" extrusionOk="0">
                <a:moveTo>
                  <a:pt x="0" y="81219"/>
                </a:moveTo>
                <a:cubicBezTo>
                  <a:pt x="6303" y="91330"/>
                  <a:pt x="305154" y="-44779"/>
                  <a:pt x="470539" y="0"/>
                </a:cubicBezTo>
                <a:cubicBezTo>
                  <a:pt x="4178663" y="43311"/>
                  <a:pt x="8117116" y="-238195"/>
                  <a:pt x="10510741" y="0"/>
                </a:cubicBezTo>
                <a:cubicBezTo>
                  <a:pt x="10736472" y="-2682"/>
                  <a:pt x="11011673" y="24452"/>
                  <a:pt x="10981281" y="81219"/>
                </a:cubicBezTo>
                <a:cubicBezTo>
                  <a:pt x="10973245" y="341206"/>
                  <a:pt x="11173818" y="505001"/>
                  <a:pt x="10981281" y="730171"/>
                </a:cubicBezTo>
                <a:cubicBezTo>
                  <a:pt x="10939602" y="800112"/>
                  <a:pt x="10835642" y="809612"/>
                  <a:pt x="10510741" y="811392"/>
                </a:cubicBezTo>
                <a:cubicBezTo>
                  <a:pt x="7940792" y="699438"/>
                  <a:pt x="3824933" y="785159"/>
                  <a:pt x="470539" y="811392"/>
                </a:cubicBezTo>
                <a:cubicBezTo>
                  <a:pt x="201156" y="787532"/>
                  <a:pt x="688" y="793936"/>
                  <a:pt x="0" y="730171"/>
                </a:cubicBezTo>
                <a:cubicBezTo>
                  <a:pt x="-233932" y="444229"/>
                  <a:pt x="8929" y="274587"/>
                  <a:pt x="0" y="81219"/>
                </a:cubicBezTo>
                <a:close/>
              </a:path>
              <a:path w="10981281" h="811392" stroke="0" extrusionOk="0">
                <a:moveTo>
                  <a:pt x="0" y="81219"/>
                </a:moveTo>
                <a:cubicBezTo>
                  <a:pt x="-45198" y="62931"/>
                  <a:pt x="265048" y="-69837"/>
                  <a:pt x="470539" y="0"/>
                </a:cubicBezTo>
                <a:cubicBezTo>
                  <a:pt x="3740183" y="-682504"/>
                  <a:pt x="5396549" y="477770"/>
                  <a:pt x="10510741" y="0"/>
                </a:cubicBezTo>
                <a:cubicBezTo>
                  <a:pt x="10734788" y="-386"/>
                  <a:pt x="10994305" y="55135"/>
                  <a:pt x="10981281" y="81219"/>
                </a:cubicBezTo>
                <a:cubicBezTo>
                  <a:pt x="10929169" y="269823"/>
                  <a:pt x="11238314" y="518293"/>
                  <a:pt x="10981281" y="730171"/>
                </a:cubicBezTo>
                <a:cubicBezTo>
                  <a:pt x="10980707" y="785408"/>
                  <a:pt x="10754255" y="808180"/>
                  <a:pt x="10510741" y="811392"/>
                </a:cubicBezTo>
                <a:cubicBezTo>
                  <a:pt x="6952983" y="871658"/>
                  <a:pt x="2706590" y="790465"/>
                  <a:pt x="470539" y="811392"/>
                </a:cubicBezTo>
                <a:cubicBezTo>
                  <a:pt x="197484" y="793155"/>
                  <a:pt x="4281" y="765098"/>
                  <a:pt x="0" y="730171"/>
                </a:cubicBezTo>
                <a:cubicBezTo>
                  <a:pt x="-207380" y="488385"/>
                  <a:pt x="-150307" y="344010"/>
                  <a:pt x="0" y="81219"/>
                </a:cubicBezTo>
                <a:close/>
              </a:path>
              <a:path w="10981281" h="811392" fill="none" stroke="0" extrusionOk="0">
                <a:moveTo>
                  <a:pt x="0" y="81219"/>
                </a:moveTo>
                <a:cubicBezTo>
                  <a:pt x="-14193" y="9903"/>
                  <a:pt x="270250" y="19650"/>
                  <a:pt x="470539" y="0"/>
                </a:cubicBezTo>
                <a:cubicBezTo>
                  <a:pt x="3554280" y="234379"/>
                  <a:pt x="8183973" y="-80164"/>
                  <a:pt x="10510741" y="0"/>
                </a:cubicBezTo>
                <a:cubicBezTo>
                  <a:pt x="10756147" y="3804"/>
                  <a:pt x="11009570" y="31400"/>
                  <a:pt x="10981281" y="81219"/>
                </a:cubicBezTo>
                <a:cubicBezTo>
                  <a:pt x="10930607" y="379852"/>
                  <a:pt x="11159540" y="472983"/>
                  <a:pt x="10981281" y="730171"/>
                </a:cubicBezTo>
                <a:cubicBezTo>
                  <a:pt x="10958951" y="788991"/>
                  <a:pt x="10772951" y="771810"/>
                  <a:pt x="10510741" y="811392"/>
                </a:cubicBezTo>
                <a:cubicBezTo>
                  <a:pt x="7579924" y="615369"/>
                  <a:pt x="5418485" y="1012179"/>
                  <a:pt x="470539" y="811392"/>
                </a:cubicBezTo>
                <a:cubicBezTo>
                  <a:pt x="204894" y="806186"/>
                  <a:pt x="15827" y="781768"/>
                  <a:pt x="0" y="730171"/>
                </a:cubicBezTo>
                <a:cubicBezTo>
                  <a:pt x="-245666" y="506388"/>
                  <a:pt x="-43926" y="313703"/>
                  <a:pt x="0" y="81219"/>
                </a:cubicBezTo>
                <a:close/>
              </a:path>
              <a:path w="10981281" h="811392" fill="none" stroke="0" extrusionOk="0">
                <a:moveTo>
                  <a:pt x="0" y="81219"/>
                </a:moveTo>
                <a:cubicBezTo>
                  <a:pt x="1194" y="39391"/>
                  <a:pt x="291015" y="-12252"/>
                  <a:pt x="470539" y="0"/>
                </a:cubicBezTo>
                <a:cubicBezTo>
                  <a:pt x="3789255" y="102347"/>
                  <a:pt x="8269491" y="-276682"/>
                  <a:pt x="10510741" y="0"/>
                </a:cubicBezTo>
                <a:cubicBezTo>
                  <a:pt x="10740380" y="-1526"/>
                  <a:pt x="11010217" y="33949"/>
                  <a:pt x="10981281" y="81219"/>
                </a:cubicBezTo>
                <a:cubicBezTo>
                  <a:pt x="10944307" y="395773"/>
                  <a:pt x="11165132" y="488365"/>
                  <a:pt x="10981281" y="730171"/>
                </a:cubicBezTo>
                <a:cubicBezTo>
                  <a:pt x="10942323" y="805885"/>
                  <a:pt x="10816281" y="807837"/>
                  <a:pt x="10510741" y="811392"/>
                </a:cubicBezTo>
                <a:cubicBezTo>
                  <a:pt x="6345591" y="748123"/>
                  <a:pt x="2437735" y="673566"/>
                  <a:pt x="470539" y="811392"/>
                </a:cubicBezTo>
                <a:cubicBezTo>
                  <a:pt x="201485" y="794313"/>
                  <a:pt x="10515" y="785688"/>
                  <a:pt x="0" y="730171"/>
                </a:cubicBezTo>
                <a:cubicBezTo>
                  <a:pt x="-264263" y="470852"/>
                  <a:pt x="18044" y="289124"/>
                  <a:pt x="0" y="81219"/>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 xmlns:a16="http://schemas.microsoft.com/office/drawing/2014/main" id="{99F889F3-93CF-FC28-D8F9-4FB8E176A848}"/>
              </a:ext>
            </a:extLst>
          </p:cNvPr>
          <p:cNvSpPr txBox="1"/>
          <p:nvPr/>
        </p:nvSpPr>
        <p:spPr>
          <a:xfrm>
            <a:off x="1582835" y="231129"/>
            <a:ext cx="9875740" cy="76944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khuyên</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dành</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cho</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nvGrpSpPr>
          <p:cNvPr id="8" name="Group 7">
            <a:extLst>
              <a:ext uri="{FF2B5EF4-FFF2-40B4-BE49-F238E27FC236}">
                <a16:creationId xmlns=""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nvGrpSpPr>
            <p:cNvPr id="10" name="Group 134">
              <a:extLst>
                <a:ext uri="{FF2B5EF4-FFF2-40B4-BE49-F238E27FC236}">
                  <a16:creationId xmlns=""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 name="Freeform 137">
                  <a:extLst>
                    <a:ext uri="{FF2B5EF4-FFF2-40B4-BE49-F238E27FC236}">
                      <a16:creationId xmlns=""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 name="Freeform 138">
                  <a:extLst>
                    <a:ext uri="{FF2B5EF4-FFF2-40B4-BE49-F238E27FC236}">
                      <a16:creationId xmlns=""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 name="Freeform 139">
                  <a:extLst>
                    <a:ext uri="{FF2B5EF4-FFF2-40B4-BE49-F238E27FC236}">
                      <a16:creationId xmlns=""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 name="Freeform 140">
                  <a:extLst>
                    <a:ext uri="{FF2B5EF4-FFF2-40B4-BE49-F238E27FC236}">
                      <a16:creationId xmlns=""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2" name="Freeform 141">
                  <a:extLst>
                    <a:ext uri="{FF2B5EF4-FFF2-40B4-BE49-F238E27FC236}">
                      <a16:creationId xmlns=""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3" name="Freeform 142">
                  <a:extLst>
                    <a:ext uri="{FF2B5EF4-FFF2-40B4-BE49-F238E27FC236}">
                      <a16:creationId xmlns=""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4" name="Freeform 143">
                  <a:extLst>
                    <a:ext uri="{FF2B5EF4-FFF2-40B4-BE49-F238E27FC236}">
                      <a16:creationId xmlns=""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5" name="Freeform 144">
                  <a:extLst>
                    <a:ext uri="{FF2B5EF4-FFF2-40B4-BE49-F238E27FC236}">
                      <a16:creationId xmlns=""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6" name="Freeform 145">
                  <a:extLst>
                    <a:ext uri="{FF2B5EF4-FFF2-40B4-BE49-F238E27FC236}">
                      <a16:creationId xmlns=""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7" name="Freeform 146">
                  <a:extLst>
                    <a:ext uri="{FF2B5EF4-FFF2-40B4-BE49-F238E27FC236}">
                      <a16:creationId xmlns=""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8" name="Freeform 147">
                  <a:extLst>
                    <a:ext uri="{FF2B5EF4-FFF2-40B4-BE49-F238E27FC236}">
                      <a16:creationId xmlns=""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9" name="Freeform 148">
                  <a:extLst>
                    <a:ext uri="{FF2B5EF4-FFF2-40B4-BE49-F238E27FC236}">
                      <a16:creationId xmlns=""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0" name="Freeform 149">
                  <a:extLst>
                    <a:ext uri="{FF2B5EF4-FFF2-40B4-BE49-F238E27FC236}">
                      <a16:creationId xmlns=""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1" name="Oval 150">
                  <a:extLst>
                    <a:ext uri="{FF2B5EF4-FFF2-40B4-BE49-F238E27FC236}">
                      <a16:creationId xmlns=""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2" name="Oval 151">
                  <a:extLst>
                    <a:ext uri="{FF2B5EF4-FFF2-40B4-BE49-F238E27FC236}">
                      <a16:creationId xmlns=""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34" name="Picture 152">
                  <a:extLst>
                    <a:ext uri="{FF2B5EF4-FFF2-40B4-BE49-F238E27FC236}">
                      <a16:creationId xmlns="" xmlns:a16="http://schemas.microsoft.com/office/drawing/2014/main" id="{F1A49A80-01DE-201F-A851-976E018ACBF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 xmlns:a16="http://schemas.microsoft.com/office/drawing/2014/main" id="{D4B4A285-DADA-0A30-088C-3E2F97CF31E0}"/>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 xmlns:a16="http://schemas.microsoft.com/office/drawing/2014/main" id="{E80E6294-8A70-90E5-21D0-2A10520BBCEC}"/>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8" name="Freeform 160">
                  <a:extLst>
                    <a:ext uri="{FF2B5EF4-FFF2-40B4-BE49-F238E27FC236}">
                      <a16:creationId xmlns=""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9" name="Freeform 161">
                  <a:extLst>
                    <a:ext uri="{FF2B5EF4-FFF2-40B4-BE49-F238E27FC236}">
                      <a16:creationId xmlns=""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0" name="Freeform 162">
                  <a:extLst>
                    <a:ext uri="{FF2B5EF4-FFF2-40B4-BE49-F238E27FC236}">
                      <a16:creationId xmlns=""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1" name="Freeform 163">
                  <a:extLst>
                    <a:ext uri="{FF2B5EF4-FFF2-40B4-BE49-F238E27FC236}">
                      <a16:creationId xmlns=""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2" name="Freeform 164">
                  <a:extLst>
                    <a:ext uri="{FF2B5EF4-FFF2-40B4-BE49-F238E27FC236}">
                      <a16:creationId xmlns=""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3" name="Freeform 165">
                  <a:extLst>
                    <a:ext uri="{FF2B5EF4-FFF2-40B4-BE49-F238E27FC236}">
                      <a16:creationId xmlns=""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4" name="Freeform 166">
                  <a:extLst>
                    <a:ext uri="{FF2B5EF4-FFF2-40B4-BE49-F238E27FC236}">
                      <a16:creationId xmlns=""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5" name="Freeform 167">
                  <a:extLst>
                    <a:ext uri="{FF2B5EF4-FFF2-40B4-BE49-F238E27FC236}">
                      <a16:creationId xmlns=""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6" name="Freeform 168">
                  <a:extLst>
                    <a:ext uri="{FF2B5EF4-FFF2-40B4-BE49-F238E27FC236}">
                      <a16:creationId xmlns=""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7" name="Freeform 169">
                  <a:extLst>
                    <a:ext uri="{FF2B5EF4-FFF2-40B4-BE49-F238E27FC236}">
                      <a16:creationId xmlns=""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8" name="Freeform 170">
                  <a:extLst>
                    <a:ext uri="{FF2B5EF4-FFF2-40B4-BE49-F238E27FC236}">
                      <a16:creationId xmlns=""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9" name="Freeform 171">
                  <a:extLst>
                    <a:ext uri="{FF2B5EF4-FFF2-40B4-BE49-F238E27FC236}">
                      <a16:creationId xmlns=""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0" name="Freeform 172">
                  <a:extLst>
                    <a:ext uri="{FF2B5EF4-FFF2-40B4-BE49-F238E27FC236}">
                      <a16:creationId xmlns=""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1" name="Freeform 173">
                  <a:extLst>
                    <a:ext uri="{FF2B5EF4-FFF2-40B4-BE49-F238E27FC236}">
                      <a16:creationId xmlns=""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2" name="Rectangle 174">
                  <a:extLst>
                    <a:ext uri="{FF2B5EF4-FFF2-40B4-BE49-F238E27FC236}">
                      <a16:creationId xmlns=""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3" name="Freeform 175">
                  <a:extLst>
                    <a:ext uri="{FF2B5EF4-FFF2-40B4-BE49-F238E27FC236}">
                      <a16:creationId xmlns=""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4" name="Freeform 176">
                  <a:extLst>
                    <a:ext uri="{FF2B5EF4-FFF2-40B4-BE49-F238E27FC236}">
                      <a16:creationId xmlns=""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5" name="Freeform 177">
                  <a:extLst>
                    <a:ext uri="{FF2B5EF4-FFF2-40B4-BE49-F238E27FC236}">
                      <a16:creationId xmlns=""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6" name="Freeform 178">
                  <a:extLst>
                    <a:ext uri="{FF2B5EF4-FFF2-40B4-BE49-F238E27FC236}">
                      <a16:creationId xmlns=""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7" name="Freeform 179">
                  <a:extLst>
                    <a:ext uri="{FF2B5EF4-FFF2-40B4-BE49-F238E27FC236}">
                      <a16:creationId xmlns=""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8" name="Freeform 180">
                  <a:extLst>
                    <a:ext uri="{FF2B5EF4-FFF2-40B4-BE49-F238E27FC236}">
                      <a16:creationId xmlns=""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9" name="Freeform 181">
                  <a:extLst>
                    <a:ext uri="{FF2B5EF4-FFF2-40B4-BE49-F238E27FC236}">
                      <a16:creationId xmlns=""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0" name="Freeform 182">
                  <a:extLst>
                    <a:ext uri="{FF2B5EF4-FFF2-40B4-BE49-F238E27FC236}">
                      <a16:creationId xmlns=""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1" name="Freeform 183">
                  <a:extLst>
                    <a:ext uri="{FF2B5EF4-FFF2-40B4-BE49-F238E27FC236}">
                      <a16:creationId xmlns=""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2" name="Freeform 184">
                  <a:extLst>
                    <a:ext uri="{FF2B5EF4-FFF2-40B4-BE49-F238E27FC236}">
                      <a16:creationId xmlns=""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3" name="Freeform 185">
                  <a:extLst>
                    <a:ext uri="{FF2B5EF4-FFF2-40B4-BE49-F238E27FC236}">
                      <a16:creationId xmlns=""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4" name="Freeform 186">
                  <a:extLst>
                    <a:ext uri="{FF2B5EF4-FFF2-40B4-BE49-F238E27FC236}">
                      <a16:creationId xmlns=""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5" name="Freeform 187">
                  <a:extLst>
                    <a:ext uri="{FF2B5EF4-FFF2-40B4-BE49-F238E27FC236}">
                      <a16:creationId xmlns=""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6" name="Freeform 188">
                  <a:extLst>
                    <a:ext uri="{FF2B5EF4-FFF2-40B4-BE49-F238E27FC236}">
                      <a16:creationId xmlns=""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7" name="Freeform 189">
                  <a:extLst>
                    <a:ext uri="{FF2B5EF4-FFF2-40B4-BE49-F238E27FC236}">
                      <a16:creationId xmlns=""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8" name="Freeform 190">
                  <a:extLst>
                    <a:ext uri="{FF2B5EF4-FFF2-40B4-BE49-F238E27FC236}">
                      <a16:creationId xmlns=""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9" name="Freeform 191">
                  <a:extLst>
                    <a:ext uri="{FF2B5EF4-FFF2-40B4-BE49-F238E27FC236}">
                      <a16:creationId xmlns=""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0" name="Freeform 192">
                  <a:extLst>
                    <a:ext uri="{FF2B5EF4-FFF2-40B4-BE49-F238E27FC236}">
                      <a16:creationId xmlns=""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1" name="Freeform 193">
                  <a:extLst>
                    <a:ext uri="{FF2B5EF4-FFF2-40B4-BE49-F238E27FC236}">
                      <a16:creationId xmlns=""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2" name="Freeform 194">
                  <a:extLst>
                    <a:ext uri="{FF2B5EF4-FFF2-40B4-BE49-F238E27FC236}">
                      <a16:creationId xmlns=""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3" name="Freeform 195">
                  <a:extLst>
                    <a:ext uri="{FF2B5EF4-FFF2-40B4-BE49-F238E27FC236}">
                      <a16:creationId xmlns=""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4" name="Freeform 196">
                  <a:extLst>
                    <a:ext uri="{FF2B5EF4-FFF2-40B4-BE49-F238E27FC236}">
                      <a16:creationId xmlns=""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5" name="Freeform 197">
                  <a:extLst>
                    <a:ext uri="{FF2B5EF4-FFF2-40B4-BE49-F238E27FC236}">
                      <a16:creationId xmlns=""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6" name="Freeform 198">
                  <a:extLst>
                    <a:ext uri="{FF2B5EF4-FFF2-40B4-BE49-F238E27FC236}">
                      <a16:creationId xmlns=""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7" name="Freeform 199">
                  <a:extLst>
                    <a:ext uri="{FF2B5EF4-FFF2-40B4-BE49-F238E27FC236}">
                      <a16:creationId xmlns=""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8" name="Freeform 200">
                  <a:extLst>
                    <a:ext uri="{FF2B5EF4-FFF2-40B4-BE49-F238E27FC236}">
                      <a16:creationId xmlns=""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9" name="Freeform 201">
                  <a:extLst>
                    <a:ext uri="{FF2B5EF4-FFF2-40B4-BE49-F238E27FC236}">
                      <a16:creationId xmlns=""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0" name="Freeform 202">
                  <a:extLst>
                    <a:ext uri="{FF2B5EF4-FFF2-40B4-BE49-F238E27FC236}">
                      <a16:creationId xmlns=""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1" name="Freeform 203">
                  <a:extLst>
                    <a:ext uri="{FF2B5EF4-FFF2-40B4-BE49-F238E27FC236}">
                      <a16:creationId xmlns=""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2" name="Freeform 204">
                  <a:extLst>
                    <a:ext uri="{FF2B5EF4-FFF2-40B4-BE49-F238E27FC236}">
                      <a16:creationId xmlns=""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3" name="Freeform 205">
                  <a:extLst>
                    <a:ext uri="{FF2B5EF4-FFF2-40B4-BE49-F238E27FC236}">
                      <a16:creationId xmlns=""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4" name="Freeform 206">
                  <a:extLst>
                    <a:ext uri="{FF2B5EF4-FFF2-40B4-BE49-F238E27FC236}">
                      <a16:creationId xmlns=""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5" name="Freeform 207">
                  <a:extLst>
                    <a:ext uri="{FF2B5EF4-FFF2-40B4-BE49-F238E27FC236}">
                      <a16:creationId xmlns=""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6" name="Freeform 208">
                  <a:extLst>
                    <a:ext uri="{FF2B5EF4-FFF2-40B4-BE49-F238E27FC236}">
                      <a16:creationId xmlns=""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7" name="Freeform 209">
                  <a:extLst>
                    <a:ext uri="{FF2B5EF4-FFF2-40B4-BE49-F238E27FC236}">
                      <a16:creationId xmlns=""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8" name="Freeform 210">
                  <a:extLst>
                    <a:ext uri="{FF2B5EF4-FFF2-40B4-BE49-F238E27FC236}">
                      <a16:creationId xmlns=""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9" name="Freeform 211">
                  <a:extLst>
                    <a:ext uri="{FF2B5EF4-FFF2-40B4-BE49-F238E27FC236}">
                      <a16:creationId xmlns=""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0" name="Freeform 212">
                  <a:extLst>
                    <a:ext uri="{FF2B5EF4-FFF2-40B4-BE49-F238E27FC236}">
                      <a16:creationId xmlns=""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1" name="Freeform 213">
                  <a:extLst>
                    <a:ext uri="{FF2B5EF4-FFF2-40B4-BE49-F238E27FC236}">
                      <a16:creationId xmlns=""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2" name="Freeform 214">
                  <a:extLst>
                    <a:ext uri="{FF2B5EF4-FFF2-40B4-BE49-F238E27FC236}">
                      <a16:creationId xmlns=""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3" name="Freeform 215">
                  <a:extLst>
                    <a:ext uri="{FF2B5EF4-FFF2-40B4-BE49-F238E27FC236}">
                      <a16:creationId xmlns=""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4" name="Freeform 216">
                  <a:extLst>
                    <a:ext uri="{FF2B5EF4-FFF2-40B4-BE49-F238E27FC236}">
                      <a16:creationId xmlns=""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5" name="Freeform 217">
                  <a:extLst>
                    <a:ext uri="{FF2B5EF4-FFF2-40B4-BE49-F238E27FC236}">
                      <a16:creationId xmlns=""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6" name="Freeform 218">
                  <a:extLst>
                    <a:ext uri="{FF2B5EF4-FFF2-40B4-BE49-F238E27FC236}">
                      <a16:creationId xmlns=""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7" name="Freeform 219">
                  <a:extLst>
                    <a:ext uri="{FF2B5EF4-FFF2-40B4-BE49-F238E27FC236}">
                      <a16:creationId xmlns=""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8" name="Freeform 220">
                  <a:extLst>
                    <a:ext uri="{FF2B5EF4-FFF2-40B4-BE49-F238E27FC236}">
                      <a16:creationId xmlns=""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9" name="Freeform 221">
                  <a:extLst>
                    <a:ext uri="{FF2B5EF4-FFF2-40B4-BE49-F238E27FC236}">
                      <a16:creationId xmlns=""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0" name="Freeform 222">
                  <a:extLst>
                    <a:ext uri="{FF2B5EF4-FFF2-40B4-BE49-F238E27FC236}">
                      <a16:creationId xmlns=""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1" name="Freeform 223">
                  <a:extLst>
                    <a:ext uri="{FF2B5EF4-FFF2-40B4-BE49-F238E27FC236}">
                      <a16:creationId xmlns=""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2" name="Freeform 224">
                  <a:extLst>
                    <a:ext uri="{FF2B5EF4-FFF2-40B4-BE49-F238E27FC236}">
                      <a16:creationId xmlns=""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3" name="Freeform 225">
                  <a:extLst>
                    <a:ext uri="{FF2B5EF4-FFF2-40B4-BE49-F238E27FC236}">
                      <a16:creationId xmlns=""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4" name="Freeform 226">
                  <a:extLst>
                    <a:ext uri="{FF2B5EF4-FFF2-40B4-BE49-F238E27FC236}">
                      <a16:creationId xmlns=""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5" name="Freeform 227">
                  <a:extLst>
                    <a:ext uri="{FF2B5EF4-FFF2-40B4-BE49-F238E27FC236}">
                      <a16:creationId xmlns=""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6" name="Freeform 228">
                  <a:extLst>
                    <a:ext uri="{FF2B5EF4-FFF2-40B4-BE49-F238E27FC236}">
                      <a16:creationId xmlns=""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7" name="Freeform 229">
                  <a:extLst>
                    <a:ext uri="{FF2B5EF4-FFF2-40B4-BE49-F238E27FC236}">
                      <a16:creationId xmlns=""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8" name="Freeform 230">
                  <a:extLst>
                    <a:ext uri="{FF2B5EF4-FFF2-40B4-BE49-F238E27FC236}">
                      <a16:creationId xmlns=""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9" name="Freeform 231">
                  <a:extLst>
                    <a:ext uri="{FF2B5EF4-FFF2-40B4-BE49-F238E27FC236}">
                      <a16:creationId xmlns=""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0" name="Freeform 232">
                  <a:extLst>
                    <a:ext uri="{FF2B5EF4-FFF2-40B4-BE49-F238E27FC236}">
                      <a16:creationId xmlns=""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1" name="Freeform 233">
                  <a:extLst>
                    <a:ext uri="{FF2B5EF4-FFF2-40B4-BE49-F238E27FC236}">
                      <a16:creationId xmlns=""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2" name="Freeform 234">
                  <a:extLst>
                    <a:ext uri="{FF2B5EF4-FFF2-40B4-BE49-F238E27FC236}">
                      <a16:creationId xmlns=""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3" name="Freeform 235">
                  <a:extLst>
                    <a:ext uri="{FF2B5EF4-FFF2-40B4-BE49-F238E27FC236}">
                      <a16:creationId xmlns=""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4" name="Freeform 236">
                  <a:extLst>
                    <a:ext uri="{FF2B5EF4-FFF2-40B4-BE49-F238E27FC236}">
                      <a16:creationId xmlns=""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5" name="Freeform 237">
                  <a:extLst>
                    <a:ext uri="{FF2B5EF4-FFF2-40B4-BE49-F238E27FC236}">
                      <a16:creationId xmlns=""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6" name="Freeform 238">
                  <a:extLst>
                    <a:ext uri="{FF2B5EF4-FFF2-40B4-BE49-F238E27FC236}">
                      <a16:creationId xmlns=""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7" name="Freeform 239">
                  <a:extLst>
                    <a:ext uri="{FF2B5EF4-FFF2-40B4-BE49-F238E27FC236}">
                      <a16:creationId xmlns=""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8" name="Freeform 240">
                  <a:extLst>
                    <a:ext uri="{FF2B5EF4-FFF2-40B4-BE49-F238E27FC236}">
                      <a16:creationId xmlns=""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9" name="Freeform 241">
                  <a:extLst>
                    <a:ext uri="{FF2B5EF4-FFF2-40B4-BE49-F238E27FC236}">
                      <a16:creationId xmlns=""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0" name="Freeform 242">
                  <a:extLst>
                    <a:ext uri="{FF2B5EF4-FFF2-40B4-BE49-F238E27FC236}">
                      <a16:creationId xmlns=""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1" name="Freeform 243">
                  <a:extLst>
                    <a:ext uri="{FF2B5EF4-FFF2-40B4-BE49-F238E27FC236}">
                      <a16:creationId xmlns=""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2" name="Freeform 244">
                  <a:extLst>
                    <a:ext uri="{FF2B5EF4-FFF2-40B4-BE49-F238E27FC236}">
                      <a16:creationId xmlns=""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3" name="Freeform 245">
                  <a:extLst>
                    <a:ext uri="{FF2B5EF4-FFF2-40B4-BE49-F238E27FC236}">
                      <a16:creationId xmlns=""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4" name="Freeform 246">
                  <a:extLst>
                    <a:ext uri="{FF2B5EF4-FFF2-40B4-BE49-F238E27FC236}">
                      <a16:creationId xmlns=""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5" name="Freeform 247">
                  <a:extLst>
                    <a:ext uri="{FF2B5EF4-FFF2-40B4-BE49-F238E27FC236}">
                      <a16:creationId xmlns=""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6" name="Freeform 248">
                  <a:extLst>
                    <a:ext uri="{FF2B5EF4-FFF2-40B4-BE49-F238E27FC236}">
                      <a16:creationId xmlns=""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7" name="Freeform 249">
                  <a:extLst>
                    <a:ext uri="{FF2B5EF4-FFF2-40B4-BE49-F238E27FC236}">
                      <a16:creationId xmlns=""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8" name="Freeform 250">
                  <a:extLst>
                    <a:ext uri="{FF2B5EF4-FFF2-40B4-BE49-F238E27FC236}">
                      <a16:creationId xmlns=""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9" name="Freeform 251">
                  <a:extLst>
                    <a:ext uri="{FF2B5EF4-FFF2-40B4-BE49-F238E27FC236}">
                      <a16:creationId xmlns=""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0" name="Freeform 252">
                  <a:extLst>
                    <a:ext uri="{FF2B5EF4-FFF2-40B4-BE49-F238E27FC236}">
                      <a16:creationId xmlns=""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1" name="Freeform 253">
                  <a:extLst>
                    <a:ext uri="{FF2B5EF4-FFF2-40B4-BE49-F238E27FC236}">
                      <a16:creationId xmlns=""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2" name="Freeform 254">
                  <a:extLst>
                    <a:ext uri="{FF2B5EF4-FFF2-40B4-BE49-F238E27FC236}">
                      <a16:creationId xmlns=""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3" name="Freeform 255">
                  <a:extLst>
                    <a:ext uri="{FF2B5EF4-FFF2-40B4-BE49-F238E27FC236}">
                      <a16:creationId xmlns=""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4" name="Freeform 256">
                  <a:extLst>
                    <a:ext uri="{FF2B5EF4-FFF2-40B4-BE49-F238E27FC236}">
                      <a16:creationId xmlns=""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5" name="Freeform 257">
                  <a:extLst>
                    <a:ext uri="{FF2B5EF4-FFF2-40B4-BE49-F238E27FC236}">
                      <a16:creationId xmlns=""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6" name="Freeform 258">
                  <a:extLst>
                    <a:ext uri="{FF2B5EF4-FFF2-40B4-BE49-F238E27FC236}">
                      <a16:creationId xmlns=""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7" name="Freeform 259">
                  <a:extLst>
                    <a:ext uri="{FF2B5EF4-FFF2-40B4-BE49-F238E27FC236}">
                      <a16:creationId xmlns=""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8" name="Freeform 260">
                  <a:extLst>
                    <a:ext uri="{FF2B5EF4-FFF2-40B4-BE49-F238E27FC236}">
                      <a16:creationId xmlns=""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9" name="Freeform 261">
                  <a:extLst>
                    <a:ext uri="{FF2B5EF4-FFF2-40B4-BE49-F238E27FC236}">
                      <a16:creationId xmlns=""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0" name="Freeform 262">
                  <a:extLst>
                    <a:ext uri="{FF2B5EF4-FFF2-40B4-BE49-F238E27FC236}">
                      <a16:creationId xmlns=""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1" name="Freeform 263">
                  <a:extLst>
                    <a:ext uri="{FF2B5EF4-FFF2-40B4-BE49-F238E27FC236}">
                      <a16:creationId xmlns=""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2" name="Freeform 264">
                  <a:extLst>
                    <a:ext uri="{FF2B5EF4-FFF2-40B4-BE49-F238E27FC236}">
                      <a16:creationId xmlns=""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3" name="Freeform 265">
                  <a:extLst>
                    <a:ext uri="{FF2B5EF4-FFF2-40B4-BE49-F238E27FC236}">
                      <a16:creationId xmlns=""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4" name="Freeform 266">
                  <a:extLst>
                    <a:ext uri="{FF2B5EF4-FFF2-40B4-BE49-F238E27FC236}">
                      <a16:creationId xmlns=""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5" name="Freeform 267">
                  <a:extLst>
                    <a:ext uri="{FF2B5EF4-FFF2-40B4-BE49-F238E27FC236}">
                      <a16:creationId xmlns=""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46" name="Picture 268">
                  <a:extLst>
                    <a:ext uri="{FF2B5EF4-FFF2-40B4-BE49-F238E27FC236}">
                      <a16:creationId xmlns="" xmlns:a16="http://schemas.microsoft.com/office/drawing/2014/main" id="{EC0358FA-C87D-06B9-37E4-956FA3758371}"/>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 xmlns:a16="http://schemas.microsoft.com/office/drawing/2014/main" id="{F892B7B5-B0A0-BC5C-4C23-543718DC99DF}"/>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9" name="Freeform 271">
                  <a:extLst>
                    <a:ext uri="{FF2B5EF4-FFF2-40B4-BE49-F238E27FC236}">
                      <a16:creationId xmlns=""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0" name="Freeform 272">
                  <a:extLst>
                    <a:ext uri="{FF2B5EF4-FFF2-40B4-BE49-F238E27FC236}">
                      <a16:creationId xmlns=""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1" name="Freeform 273">
                  <a:extLst>
                    <a:ext uri="{FF2B5EF4-FFF2-40B4-BE49-F238E27FC236}">
                      <a16:creationId xmlns=""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2" name="Freeform 274">
                  <a:extLst>
                    <a:ext uri="{FF2B5EF4-FFF2-40B4-BE49-F238E27FC236}">
                      <a16:creationId xmlns=""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3" name="Freeform 275">
                  <a:extLst>
                    <a:ext uri="{FF2B5EF4-FFF2-40B4-BE49-F238E27FC236}">
                      <a16:creationId xmlns=""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4" name="Freeform 276">
                  <a:extLst>
                    <a:ext uri="{FF2B5EF4-FFF2-40B4-BE49-F238E27FC236}">
                      <a16:creationId xmlns=""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5" name="Freeform 277">
                  <a:extLst>
                    <a:ext uri="{FF2B5EF4-FFF2-40B4-BE49-F238E27FC236}">
                      <a16:creationId xmlns=""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6" name="Freeform 278">
                  <a:extLst>
                    <a:ext uri="{FF2B5EF4-FFF2-40B4-BE49-F238E27FC236}">
                      <a16:creationId xmlns=""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7" name="Freeform 279">
                  <a:extLst>
                    <a:ext uri="{FF2B5EF4-FFF2-40B4-BE49-F238E27FC236}">
                      <a16:creationId xmlns=""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8" name="Freeform 280">
                  <a:extLst>
                    <a:ext uri="{FF2B5EF4-FFF2-40B4-BE49-F238E27FC236}">
                      <a16:creationId xmlns=""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9" name="Freeform 281">
                  <a:extLst>
                    <a:ext uri="{FF2B5EF4-FFF2-40B4-BE49-F238E27FC236}">
                      <a16:creationId xmlns=""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0" name="Freeform 282">
                  <a:extLst>
                    <a:ext uri="{FF2B5EF4-FFF2-40B4-BE49-F238E27FC236}">
                      <a16:creationId xmlns=""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1" name="Freeform 283">
                  <a:extLst>
                    <a:ext uri="{FF2B5EF4-FFF2-40B4-BE49-F238E27FC236}">
                      <a16:creationId xmlns=""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62" name="Picture 284">
                  <a:extLst>
                    <a:ext uri="{FF2B5EF4-FFF2-40B4-BE49-F238E27FC236}">
                      <a16:creationId xmlns="" xmlns:a16="http://schemas.microsoft.com/office/drawing/2014/main" id="{2011FEA2-F9E5-71F2-ECCC-F0C9AFA7DC92}"/>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5" name="Freeform 287">
                  <a:extLst>
                    <a:ext uri="{FF2B5EF4-FFF2-40B4-BE49-F238E27FC236}">
                      <a16:creationId xmlns=""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6" name="Freeform 288">
                  <a:extLst>
                    <a:ext uri="{FF2B5EF4-FFF2-40B4-BE49-F238E27FC236}">
                      <a16:creationId xmlns=""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7" name="Freeform 289">
                  <a:extLst>
                    <a:ext uri="{FF2B5EF4-FFF2-40B4-BE49-F238E27FC236}">
                      <a16:creationId xmlns=""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8" name="Freeform 290">
                  <a:extLst>
                    <a:ext uri="{FF2B5EF4-FFF2-40B4-BE49-F238E27FC236}">
                      <a16:creationId xmlns=""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9" name="Freeform 291">
                  <a:extLst>
                    <a:ext uri="{FF2B5EF4-FFF2-40B4-BE49-F238E27FC236}">
                      <a16:creationId xmlns=""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0" name="Freeform 292">
                  <a:extLst>
                    <a:ext uri="{FF2B5EF4-FFF2-40B4-BE49-F238E27FC236}">
                      <a16:creationId xmlns=""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1" name="Freeform 293">
                  <a:extLst>
                    <a:ext uri="{FF2B5EF4-FFF2-40B4-BE49-F238E27FC236}">
                      <a16:creationId xmlns=""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2" name="Freeform 294">
                  <a:extLst>
                    <a:ext uri="{FF2B5EF4-FFF2-40B4-BE49-F238E27FC236}">
                      <a16:creationId xmlns=""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3" name="Freeform 295">
                  <a:extLst>
                    <a:ext uri="{FF2B5EF4-FFF2-40B4-BE49-F238E27FC236}">
                      <a16:creationId xmlns=""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4" name="Freeform 296">
                  <a:extLst>
                    <a:ext uri="{FF2B5EF4-FFF2-40B4-BE49-F238E27FC236}">
                      <a16:creationId xmlns=""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5" name="Freeform 297">
                  <a:extLst>
                    <a:ext uri="{FF2B5EF4-FFF2-40B4-BE49-F238E27FC236}">
                      <a16:creationId xmlns=""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6" name="Freeform 298">
                  <a:extLst>
                    <a:ext uri="{FF2B5EF4-FFF2-40B4-BE49-F238E27FC236}">
                      <a16:creationId xmlns=""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7" name="Freeform 299">
                  <a:extLst>
                    <a:ext uri="{FF2B5EF4-FFF2-40B4-BE49-F238E27FC236}">
                      <a16:creationId xmlns=""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8" name="Freeform 300">
                  <a:extLst>
                    <a:ext uri="{FF2B5EF4-FFF2-40B4-BE49-F238E27FC236}">
                      <a16:creationId xmlns=""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9" name="Freeform 301">
                  <a:extLst>
                    <a:ext uri="{FF2B5EF4-FFF2-40B4-BE49-F238E27FC236}">
                      <a16:creationId xmlns=""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0" name="Freeform 302">
                  <a:extLst>
                    <a:ext uri="{FF2B5EF4-FFF2-40B4-BE49-F238E27FC236}">
                      <a16:creationId xmlns=""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1" name="Freeform 303">
                  <a:extLst>
                    <a:ext uri="{FF2B5EF4-FFF2-40B4-BE49-F238E27FC236}">
                      <a16:creationId xmlns=""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82" name="Picture 304">
                  <a:extLst>
                    <a:ext uri="{FF2B5EF4-FFF2-40B4-BE49-F238E27FC236}">
                      <a16:creationId xmlns="" xmlns:a16="http://schemas.microsoft.com/office/drawing/2014/main" id="{BD98BB03-BCEA-0E64-FA59-615884D23785}"/>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4" name="Freeform 306">
                  <a:extLst>
                    <a:ext uri="{FF2B5EF4-FFF2-40B4-BE49-F238E27FC236}">
                      <a16:creationId xmlns=""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5" name="Freeform 308">
                  <a:extLst>
                    <a:ext uri="{FF2B5EF4-FFF2-40B4-BE49-F238E27FC236}">
                      <a16:creationId xmlns=""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6" name="Freeform 309">
                  <a:extLst>
                    <a:ext uri="{FF2B5EF4-FFF2-40B4-BE49-F238E27FC236}">
                      <a16:creationId xmlns=""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7" name="Freeform 310">
                  <a:extLst>
                    <a:ext uri="{FF2B5EF4-FFF2-40B4-BE49-F238E27FC236}">
                      <a16:creationId xmlns=""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8" name="Freeform 311">
                  <a:extLst>
                    <a:ext uri="{FF2B5EF4-FFF2-40B4-BE49-F238E27FC236}">
                      <a16:creationId xmlns=""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9" name="Freeform 312">
                  <a:extLst>
                    <a:ext uri="{FF2B5EF4-FFF2-40B4-BE49-F238E27FC236}">
                      <a16:creationId xmlns=""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0" name="Freeform 313">
                  <a:extLst>
                    <a:ext uri="{FF2B5EF4-FFF2-40B4-BE49-F238E27FC236}">
                      <a16:creationId xmlns=""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1" name="Freeform 314">
                  <a:extLst>
                    <a:ext uri="{FF2B5EF4-FFF2-40B4-BE49-F238E27FC236}">
                      <a16:creationId xmlns=""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2" name="Freeform 315">
                  <a:extLst>
                    <a:ext uri="{FF2B5EF4-FFF2-40B4-BE49-F238E27FC236}">
                      <a16:creationId xmlns=""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3" name="Freeform 316">
                  <a:extLst>
                    <a:ext uri="{FF2B5EF4-FFF2-40B4-BE49-F238E27FC236}">
                      <a16:creationId xmlns=""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4" name="Freeform 317">
                  <a:extLst>
                    <a:ext uri="{FF2B5EF4-FFF2-40B4-BE49-F238E27FC236}">
                      <a16:creationId xmlns=""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5" name="Freeform 318">
                  <a:extLst>
                    <a:ext uri="{FF2B5EF4-FFF2-40B4-BE49-F238E27FC236}">
                      <a16:creationId xmlns=""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6" name="Freeform 319">
                  <a:extLst>
                    <a:ext uri="{FF2B5EF4-FFF2-40B4-BE49-F238E27FC236}">
                      <a16:creationId xmlns=""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7" name="Freeform 320">
                  <a:extLst>
                    <a:ext uri="{FF2B5EF4-FFF2-40B4-BE49-F238E27FC236}">
                      <a16:creationId xmlns=""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8" name="Freeform 321">
                  <a:extLst>
                    <a:ext uri="{FF2B5EF4-FFF2-40B4-BE49-F238E27FC236}">
                      <a16:creationId xmlns=""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9" name="Freeform 322">
                  <a:extLst>
                    <a:ext uri="{FF2B5EF4-FFF2-40B4-BE49-F238E27FC236}">
                      <a16:creationId xmlns=""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0" name="Freeform 323">
                  <a:extLst>
                    <a:ext uri="{FF2B5EF4-FFF2-40B4-BE49-F238E27FC236}">
                      <a16:creationId xmlns=""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1" name="Freeform 324">
                  <a:extLst>
                    <a:ext uri="{FF2B5EF4-FFF2-40B4-BE49-F238E27FC236}">
                      <a16:creationId xmlns=""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2" name="Freeform 325">
                  <a:extLst>
                    <a:ext uri="{FF2B5EF4-FFF2-40B4-BE49-F238E27FC236}">
                      <a16:creationId xmlns=""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3" name="Freeform 326">
                  <a:extLst>
                    <a:ext uri="{FF2B5EF4-FFF2-40B4-BE49-F238E27FC236}">
                      <a16:creationId xmlns=""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4" name="Freeform 327">
                  <a:extLst>
                    <a:ext uri="{FF2B5EF4-FFF2-40B4-BE49-F238E27FC236}">
                      <a16:creationId xmlns=""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5" name="Oval 328">
                  <a:extLst>
                    <a:ext uri="{FF2B5EF4-FFF2-40B4-BE49-F238E27FC236}">
                      <a16:creationId xmlns=""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6" name="Oval 329">
                  <a:extLst>
                    <a:ext uri="{FF2B5EF4-FFF2-40B4-BE49-F238E27FC236}">
                      <a16:creationId xmlns=""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7" name="Freeform 330">
                  <a:extLst>
                    <a:ext uri="{FF2B5EF4-FFF2-40B4-BE49-F238E27FC236}">
                      <a16:creationId xmlns=""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8" name="Freeform 331">
                  <a:extLst>
                    <a:ext uri="{FF2B5EF4-FFF2-40B4-BE49-F238E27FC236}">
                      <a16:creationId xmlns=""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9" name="Freeform 332">
                  <a:extLst>
                    <a:ext uri="{FF2B5EF4-FFF2-40B4-BE49-F238E27FC236}">
                      <a16:creationId xmlns=""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0" name="Freeform 333">
                  <a:extLst>
                    <a:ext uri="{FF2B5EF4-FFF2-40B4-BE49-F238E27FC236}">
                      <a16:creationId xmlns=""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1" name="Freeform 334">
                  <a:extLst>
                    <a:ext uri="{FF2B5EF4-FFF2-40B4-BE49-F238E27FC236}">
                      <a16:creationId xmlns=""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sp>
            <p:nvSpPr>
              <p:cNvPr id="12" name="Freeform 336">
                <a:extLst>
                  <a:ext uri="{FF2B5EF4-FFF2-40B4-BE49-F238E27FC236}">
                    <a16:creationId xmlns=""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 name="Freeform 337">
                <a:extLst>
                  <a:ext uri="{FF2B5EF4-FFF2-40B4-BE49-F238E27FC236}">
                    <a16:creationId xmlns=""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 name="Freeform 338">
                <a:extLst>
                  <a:ext uri="{FF2B5EF4-FFF2-40B4-BE49-F238E27FC236}">
                    <a16:creationId xmlns=""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 name="Freeform 339">
                <a:extLst>
                  <a:ext uri="{FF2B5EF4-FFF2-40B4-BE49-F238E27FC236}">
                    <a16:creationId xmlns=""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 name="Freeform 340">
                <a:extLst>
                  <a:ext uri="{FF2B5EF4-FFF2-40B4-BE49-F238E27FC236}">
                    <a16:creationId xmlns=""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grpSp>
      <p:pic>
        <p:nvPicPr>
          <p:cNvPr id="5" name="Picture 4" descr="A close up of a sign&#10;&#10;Description automatically generated">
            <a:extLst>
              <a:ext uri="{FF2B5EF4-FFF2-40B4-BE49-F238E27FC236}">
                <a16:creationId xmlns="" xmlns:a16="http://schemas.microsoft.com/office/drawing/2014/main" id="{FF44B5E8-36E4-9596-02FC-46879D0956A7}"/>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2331630" y="1338373"/>
            <a:ext cx="7918155" cy="5432367"/>
          </a:xfrm>
          <a:prstGeom prst="rect">
            <a:avLst/>
          </a:prstGeom>
        </p:spPr>
      </p:pic>
    </p:spTree>
    <p:custDataLst>
      <p:tags r:id="rId1"/>
    </p:custDataLst>
    <p:extLst>
      <p:ext uri="{BB962C8B-B14F-4D97-AF65-F5344CB8AC3E}">
        <p14:creationId xmlns="" xmlns:p14="http://schemas.microsoft.com/office/powerpoint/2010/main" val="41074449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3A5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reate_a_short_202509140939_kjfog">
            <a:hlinkClick r:id="" action="ppaction://media"/>
            <a:extLst>
              <a:ext uri="{FF2B5EF4-FFF2-40B4-BE49-F238E27FC236}">
                <a16:creationId xmlns="" xmlns:a16="http://schemas.microsoft.com/office/drawing/2014/main" id="{1E470199-1957-8F0D-7634-339E75201F79}"/>
              </a:ext>
            </a:extLst>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1" y="0"/>
            <a:ext cx="12192001" cy="6858000"/>
          </a:xfrm>
          <a:prstGeom prst="rect">
            <a:avLst/>
          </a:prstGeom>
        </p:spPr>
      </p:pic>
    </p:spTree>
    <p:extLst>
      <p:ext uri="{BB962C8B-B14F-4D97-AF65-F5344CB8AC3E}">
        <p14:creationId xmlns="" xmlns:p14="http://schemas.microsoft.com/office/powerpoint/2010/main" val="9523132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D4F1292-4337-581A-DDB4-36264B0EF4D2}"/>
            </a:ext>
          </a:extLst>
        </p:cNvPr>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 xmlns:a16="http://schemas.microsoft.com/office/drawing/2014/main" id="{0EA7C6BF-FB9A-C643-CB29-5C928B61453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9550" y="2114550"/>
            <a:ext cx="5983800" cy="4105274"/>
          </a:xfrm>
          <a:prstGeom prst="rect">
            <a:avLst/>
          </a:prstGeom>
        </p:spPr>
      </p:pic>
      <p:sp>
        <p:nvSpPr>
          <p:cNvPr id="225" name="Cuộn: Ngang 18">
            <a:extLst>
              <a:ext uri="{FF2B5EF4-FFF2-40B4-BE49-F238E27FC236}">
                <a16:creationId xmlns="" xmlns:a16="http://schemas.microsoft.com/office/drawing/2014/main" id="{A9E27B7B-A0B0-641F-1DB5-7771E30B8BC9}"/>
              </a:ext>
            </a:extLst>
          </p:cNvPr>
          <p:cNvSpPr/>
          <p:nvPr/>
        </p:nvSpPr>
        <p:spPr>
          <a:xfrm>
            <a:off x="5067570" y="567676"/>
            <a:ext cx="6768594" cy="2980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6" name="Hộp Văn bản 15">
            <a:extLst>
              <a:ext uri="{FF2B5EF4-FFF2-40B4-BE49-F238E27FC236}">
                <a16:creationId xmlns="" xmlns:a16="http://schemas.microsoft.com/office/drawing/2014/main" id="{49E60BD6-EAB5-0E3D-6E1C-75EDC3793242}"/>
              </a:ext>
            </a:extLst>
          </p:cNvPr>
          <p:cNvSpPr txBox="1"/>
          <p:nvPr/>
        </p:nvSpPr>
        <p:spPr>
          <a:xfrm>
            <a:off x="5317991" y="1241047"/>
            <a:ext cx="6493146"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Em nên hỏi han quan tâm</a:t>
            </a:r>
            <a:r>
              <a:rPr kumimoji="0" lang="en-US" sz="3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dìu dắt ông lên cầu thang, không nên vô tâm bỏ đi chơi như vậy.</a:t>
            </a:r>
            <a:endParaRPr kumimoji="0" lang="en-US" sz="3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27" name="Hình ảnh 22" descr="Ảnh có chứa mẫu họa&#10;&#10;Mô tả được tạo tự động">
            <a:extLst>
              <a:ext uri="{FF2B5EF4-FFF2-40B4-BE49-F238E27FC236}">
                <a16:creationId xmlns="" xmlns:a16="http://schemas.microsoft.com/office/drawing/2014/main" id="{4D2DEC0E-FB33-578C-B4AB-B871DEBF3129}"/>
              </a:ext>
            </a:extLst>
          </p:cNvPr>
          <p:cNvPicPr>
            <a:picLocks noChangeAspect="1"/>
          </p:cNvPicPr>
          <p:nvPr/>
        </p:nvPicPr>
        <p:blipFill rotWithShape="1">
          <a:blip r:embed="rId4" cstate="print">
            <a:extLst>
              <a:ext uri="{BEBA8EAE-BF5A-486C-A8C5-ECC9F3942E4B}">
                <a14:imgProps xmlns="" xmlns:a14="http://schemas.microsoft.com/office/drawing/2010/main">
                  <a14:imgLayer r:embed="rId5">
                    <a14:imgEffect>
                      <a14:backgroundRemoval t="10000" b="90000" l="10000" r="90000"/>
                    </a14:imgEffect>
                  </a14:imgLayer>
                </a14:imgProps>
              </a:ext>
              <a:ext uri="{28A0092B-C50C-407E-A947-70E740481C1C}">
                <a14:useLocalDpi xmlns="" xmlns:a14="http://schemas.microsoft.com/office/drawing/2010/main" val="0"/>
              </a:ext>
            </a:extLst>
          </a:blip>
          <a:srcRect l="21797" t="10187" r="12631" b="8439"/>
          <a:stretch/>
        </p:blipFill>
        <p:spPr>
          <a:xfrm rot="21348141">
            <a:off x="7219593" y="3659095"/>
            <a:ext cx="3487293" cy="3462197"/>
          </a:xfrm>
          <a:prstGeom prst="rect">
            <a:avLst/>
          </a:prstGeom>
        </p:spPr>
      </p:pic>
    </p:spTree>
    <p:custDataLst>
      <p:tags r:id="rId1"/>
    </p:custDataLst>
    <p:extLst>
      <p:ext uri="{BB962C8B-B14F-4D97-AF65-F5344CB8AC3E}">
        <p14:creationId xmlns="" xmlns:p14="http://schemas.microsoft.com/office/powerpoint/2010/main" val="32734768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barn(inVertical)">
                                      <p:cBhvr>
                                        <p:cTn id="7" dur="500"/>
                                        <p:tgtEl>
                                          <p:spTgt spid="2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5"/>
                                        </p:tgtEl>
                                        <p:attrNameLst>
                                          <p:attrName>style.visibility</p:attrName>
                                        </p:attrNameLst>
                                      </p:cBhvr>
                                      <p:to>
                                        <p:strVal val="visible"/>
                                      </p:to>
                                    </p:set>
                                    <p:animEffect transition="in" filter="barn(inVertical)">
                                      <p:cBhvr>
                                        <p:cTn id="10" dur="500"/>
                                        <p:tgtEl>
                                          <p:spTgt spid="225"/>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27"/>
                                        </p:tgtEl>
                                        <p:attrNameLst>
                                          <p:attrName>r</p:attrName>
                                        </p:attrNameLst>
                                      </p:cBhvr>
                                    </p:animRot>
                                    <p:animRot by="-240000">
                                      <p:cBhvr>
                                        <p:cTn id="13" dur="200" fill="hold">
                                          <p:stCondLst>
                                            <p:cond delay="200"/>
                                          </p:stCondLst>
                                        </p:cTn>
                                        <p:tgtEl>
                                          <p:spTgt spid="227"/>
                                        </p:tgtEl>
                                        <p:attrNameLst>
                                          <p:attrName>r</p:attrName>
                                        </p:attrNameLst>
                                      </p:cBhvr>
                                    </p:animRot>
                                    <p:animRot by="240000">
                                      <p:cBhvr>
                                        <p:cTn id="14" dur="200" fill="hold">
                                          <p:stCondLst>
                                            <p:cond delay="400"/>
                                          </p:stCondLst>
                                        </p:cTn>
                                        <p:tgtEl>
                                          <p:spTgt spid="227"/>
                                        </p:tgtEl>
                                        <p:attrNameLst>
                                          <p:attrName>r</p:attrName>
                                        </p:attrNameLst>
                                      </p:cBhvr>
                                    </p:animRot>
                                    <p:animRot by="-240000">
                                      <p:cBhvr>
                                        <p:cTn id="15" dur="200" fill="hold">
                                          <p:stCondLst>
                                            <p:cond delay="600"/>
                                          </p:stCondLst>
                                        </p:cTn>
                                        <p:tgtEl>
                                          <p:spTgt spid="227"/>
                                        </p:tgtEl>
                                        <p:attrNameLst>
                                          <p:attrName>r</p:attrName>
                                        </p:attrNameLst>
                                      </p:cBhvr>
                                    </p:animRot>
                                    <p:animRot by="120000">
                                      <p:cBhvr>
                                        <p:cTn id="16" dur="200" fill="hold">
                                          <p:stCondLst>
                                            <p:cond delay="800"/>
                                          </p:stCondLst>
                                        </p:cTn>
                                        <p:tgtEl>
                                          <p:spTgt spid="2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 toy, vector graphics&#10;&#10;Description automatically generated">
            <a:extLst>
              <a:ext uri="{FF2B5EF4-FFF2-40B4-BE49-F238E27FC236}">
                <a16:creationId xmlns="" xmlns:a16="http://schemas.microsoft.com/office/drawing/2014/main" id="{876CC3C8-72D8-4B07-8B5B-7D3026111961}"/>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03425" y="708699"/>
            <a:ext cx="6427664" cy="6021172"/>
          </a:xfrm>
          <a:prstGeom prst="rect">
            <a:avLst/>
          </a:prstGeom>
        </p:spPr>
      </p:pic>
      <p:grpSp>
        <p:nvGrpSpPr>
          <p:cNvPr id="2" name="Group 40">
            <a:extLst>
              <a:ext uri="{FF2B5EF4-FFF2-40B4-BE49-F238E27FC236}">
                <a16:creationId xmlns="" xmlns:a16="http://schemas.microsoft.com/office/drawing/2014/main" id="{ACC57AA4-738E-4931-82B0-CF0A0F9264A9}"/>
              </a:ext>
            </a:extLst>
          </p:cNvPr>
          <p:cNvGrpSpPr/>
          <p:nvPr/>
        </p:nvGrpSpPr>
        <p:grpSpPr>
          <a:xfrm>
            <a:off x="3817620" y="866500"/>
            <a:ext cx="7736205" cy="1121761"/>
            <a:chOff x="6410789" y="819970"/>
            <a:chExt cx="4322439" cy="1121761"/>
          </a:xfrm>
        </p:grpSpPr>
        <p:pic>
          <p:nvPicPr>
            <p:cNvPr id="52" name="Picture 51">
              <a:extLst>
                <a:ext uri="{FF2B5EF4-FFF2-40B4-BE49-F238E27FC236}">
                  <a16:creationId xmlns="" xmlns:a16="http://schemas.microsoft.com/office/drawing/2014/main" id="{791AE9E5-00D6-4294-ADCF-486D5D14F3C0}"/>
                </a:ext>
              </a:extLst>
            </p:cNvPr>
            <p:cNvPicPr>
              <a:picLocks noChangeAspect="1"/>
            </p:cNvPicPr>
            <p:nvPr/>
          </p:nvPicPr>
          <p:blipFill>
            <a:blip r:embed="rId4" cstate="print">
              <a:lum bright="70000" contrast="-70000"/>
              <a:extLst>
                <a:ext uri="{BEBA8EAE-BF5A-486C-A8C5-ECC9F3942E4B}">
                  <a14:imgProps xmln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3" name="TextBox 52">
              <a:extLst>
                <a:ext uri="{FF2B5EF4-FFF2-40B4-BE49-F238E27FC236}">
                  <a16:creationId xmlns="" xmlns:a16="http://schemas.microsoft.com/office/drawing/2014/main" id="{FCEFEDA5-0DD4-46E8-8F6D-FA4946D1C2DB}"/>
                </a:ext>
              </a:extLst>
            </p:cNvPr>
            <p:cNvSpPr txBox="1"/>
            <p:nvPr/>
          </p:nvSpPr>
          <p:spPr>
            <a:xfrm>
              <a:off x="6735045" y="915929"/>
              <a:ext cx="3440395" cy="830997"/>
            </a:xfrm>
            <a:prstGeom prst="rect">
              <a:avLst/>
            </a:prstGeom>
            <a:noFill/>
          </p:spPr>
          <p:txBody>
            <a:bodyPr wrap="square" rtlCol="0">
              <a:spAutoFit/>
            </a:bodyPr>
            <a:lstStyle/>
            <a:p>
              <a:pPr marL="0" marR="0">
                <a:lnSpc>
                  <a:spcPct val="150000"/>
                </a:lnSpc>
                <a:spcBef>
                  <a:spcPts val="600"/>
                </a:spcBef>
                <a:spcAft>
                  <a:spcPts val="600"/>
                </a:spcAft>
              </a:pPr>
              <a:r>
                <a:rPr lang="en-US" sz="3200" b="1" i="1" dirty="0">
                  <a:effectLst/>
                  <a:latin typeface="Cambria" panose="02040503050406030204" pitchFamily="18" charset="0"/>
                  <a:ea typeface="Cambria" panose="02040503050406030204" pitchFamily="18" charset="0"/>
                </a:rPr>
                <a:t>Khi </a:t>
              </a:r>
              <a:r>
                <a:rPr lang="en-US" sz="3200" b="1" i="1" dirty="0" err="1">
                  <a:effectLst/>
                  <a:latin typeface="Cambria" panose="02040503050406030204" pitchFamily="18" charset="0"/>
                  <a:ea typeface="Cambria" panose="02040503050406030204" pitchFamily="18" charset="0"/>
                </a:rPr>
                <a:t>nào</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em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thấy</a:t>
              </a:r>
              <a:r>
                <a:rPr lang="en-US" sz="3200" b="1" i="1" dirty="0">
                  <a:effectLst/>
                  <a:latin typeface="Cambria" panose="02040503050406030204" pitchFamily="18" charset="0"/>
                  <a:ea typeface="Cambria" panose="02040503050406030204" pitchFamily="18" charset="0"/>
                </a:rPr>
                <a:t> </a:t>
              </a:r>
              <a:r>
                <a:rPr lang="en-US" sz="3200" b="1" i="1" dirty="0" err="1" smtClean="0">
                  <a:latin typeface="Cambria" panose="02040503050406030204" pitchFamily="18" charset="0"/>
                  <a:ea typeface="Cambria" panose="02040503050406030204" pitchFamily="18" charset="0"/>
                </a:rPr>
                <a:t>ông</a:t>
              </a:r>
              <a:r>
                <a:rPr lang="en-US" sz="3200" b="1" i="1" dirty="0" smtClean="0">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bà</a:t>
              </a:r>
              <a:r>
                <a:rPr lang="en-US" sz="3200" b="1" i="1" dirty="0" smtClean="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rất</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vui</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
        <p:nvSpPr>
          <p:cNvPr id="4" name="TextBox 3">
            <a:extLst>
              <a:ext uri="{FF2B5EF4-FFF2-40B4-BE49-F238E27FC236}">
                <a16:creationId xmlns="" xmlns:a16="http://schemas.microsoft.com/office/drawing/2014/main" id="{21835970-6ECF-3224-12CD-E507A55B135E}"/>
              </a:ext>
            </a:extLst>
          </p:cNvPr>
          <p:cNvSpPr txBox="1"/>
          <p:nvPr/>
        </p:nvSpPr>
        <p:spPr>
          <a:xfrm>
            <a:off x="4559889" y="2676959"/>
            <a:ext cx="7022510" cy="584775"/>
          </a:xfrm>
          <a:prstGeom prst="rect">
            <a:avLst/>
          </a:prstGeom>
          <a:noFill/>
        </p:spPr>
        <p:txBody>
          <a:bodyPr wrap="square" rtlCol="0">
            <a:spAutoFit/>
          </a:bodyPr>
          <a:lstStyle/>
          <a:p>
            <a:pPr marL="0" marR="0" algn="just">
              <a:spcBef>
                <a:spcPts val="600"/>
              </a:spcBef>
              <a:spcAft>
                <a:spcPts val="600"/>
              </a:spcAft>
            </a:pPr>
            <a:endParaRPr lang="en-US" sz="3200" b="1" dirty="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 xmlns:p14="http://schemas.microsoft.com/office/powerpoint/2010/main" val="37816848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81AEAB3-436B-7379-0BB0-446A2EA24C29}"/>
              </a:ext>
            </a:extLst>
          </p:cNvPr>
          <p:cNvSpPr/>
          <p:nvPr/>
        </p:nvSpPr>
        <p:spPr>
          <a:xfrm>
            <a:off x="609599" y="1145824"/>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huống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a:t>
            </a:r>
          </a:p>
          <a:p>
            <a:pPr lvl="0" algn="just"/>
            <a:r>
              <a:rPr lang="en-US" sz="4400" dirty="0" err="1">
                <a:solidFill>
                  <a:prstClr val="black"/>
                </a:solidFill>
                <a:latin typeface="Cambria" panose="02040503050406030204" pitchFamily="18" charset="0"/>
                <a:ea typeface="Cambria" panose="02040503050406030204" pitchFamily="18" charset="0"/>
              </a:rPr>
              <a:t>Bà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bị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ốm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Em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làm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gì</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để</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chăm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sóc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bà</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 xmlns:a16="http://schemas.microsoft.com/office/drawing/2014/main" id="{53AD78E8-B230-E392-3AE7-0B97A1021A9D}"/>
              </a:ext>
            </a:extLst>
          </p:cNvPr>
          <p:cNvSpPr/>
          <p:nvPr/>
        </p:nvSpPr>
        <p:spPr>
          <a:xfrm>
            <a:off x="6353176" y="1171222"/>
            <a:ext cx="5394324" cy="2791177"/>
          </a:xfrm>
          <a:custGeom>
            <a:avLst/>
            <a:gdLst>
              <a:gd name="connsiteX0" fmla="*/ 0 w 5394324"/>
              <a:gd name="connsiteY0" fmla="*/ 465205 h 2791177"/>
              <a:gd name="connsiteX1" fmla="*/ 465205 w 5394324"/>
              <a:gd name="connsiteY1" fmla="*/ 0 h 2791177"/>
              <a:gd name="connsiteX2" fmla="*/ 4929119 w 5394324"/>
              <a:gd name="connsiteY2" fmla="*/ 0 h 2791177"/>
              <a:gd name="connsiteX3" fmla="*/ 5394324 w 5394324"/>
              <a:gd name="connsiteY3" fmla="*/ 465205 h 2791177"/>
              <a:gd name="connsiteX4" fmla="*/ 5394324 w 5394324"/>
              <a:gd name="connsiteY4" fmla="*/ 2325972 h 2791177"/>
              <a:gd name="connsiteX5" fmla="*/ 4929119 w 5394324"/>
              <a:gd name="connsiteY5" fmla="*/ 2791177 h 2791177"/>
              <a:gd name="connsiteX6" fmla="*/ 465205 w 5394324"/>
              <a:gd name="connsiteY6" fmla="*/ 2791177 h 2791177"/>
              <a:gd name="connsiteX7" fmla="*/ 0 w 5394324"/>
              <a:gd name="connsiteY7" fmla="*/ 2325972 h 2791177"/>
              <a:gd name="connsiteX8" fmla="*/ 0 w 5394324"/>
              <a:gd name="connsiteY8" fmla="*/ 465205 h 279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324" h="2791177" fill="none" extrusionOk="0">
                <a:moveTo>
                  <a:pt x="0" y="465205"/>
                </a:moveTo>
                <a:cubicBezTo>
                  <a:pt x="-25812" y="233016"/>
                  <a:pt x="187235" y="6830"/>
                  <a:pt x="465205" y="0"/>
                </a:cubicBezTo>
                <a:cubicBezTo>
                  <a:pt x="1151316" y="-88141"/>
                  <a:pt x="3927888" y="-30127"/>
                  <a:pt x="4929119" y="0"/>
                </a:cubicBezTo>
                <a:cubicBezTo>
                  <a:pt x="5180742" y="-15348"/>
                  <a:pt x="5400076" y="206327"/>
                  <a:pt x="5394324" y="465205"/>
                </a:cubicBezTo>
                <a:cubicBezTo>
                  <a:pt x="5337448" y="864581"/>
                  <a:pt x="5434736" y="2091172"/>
                  <a:pt x="5394324" y="2325972"/>
                </a:cubicBezTo>
                <a:cubicBezTo>
                  <a:pt x="5422156" y="2606628"/>
                  <a:pt x="5195076" y="2799987"/>
                  <a:pt x="4929119" y="2791177"/>
                </a:cubicBezTo>
                <a:cubicBezTo>
                  <a:pt x="3728587" y="2633785"/>
                  <a:pt x="1968268" y="2773399"/>
                  <a:pt x="465205" y="2791177"/>
                </a:cubicBezTo>
                <a:cubicBezTo>
                  <a:pt x="203443" y="2784396"/>
                  <a:pt x="-1667" y="2570960"/>
                  <a:pt x="0" y="2325972"/>
                </a:cubicBezTo>
                <a:cubicBezTo>
                  <a:pt x="110239" y="1564919"/>
                  <a:pt x="36950" y="1234062"/>
                  <a:pt x="0" y="465205"/>
                </a:cubicBezTo>
                <a:close/>
              </a:path>
              <a:path w="5394324" h="2791177" stroke="0" extrusionOk="0">
                <a:moveTo>
                  <a:pt x="0" y="465205"/>
                </a:moveTo>
                <a:cubicBezTo>
                  <a:pt x="-9152" y="208487"/>
                  <a:pt x="192335" y="-25070"/>
                  <a:pt x="465205" y="0"/>
                </a:cubicBezTo>
                <a:cubicBezTo>
                  <a:pt x="1756660" y="35450"/>
                  <a:pt x="3758986" y="37244"/>
                  <a:pt x="4929119" y="0"/>
                </a:cubicBezTo>
                <a:cubicBezTo>
                  <a:pt x="5199600" y="-34946"/>
                  <a:pt x="5381224" y="207717"/>
                  <a:pt x="5394324" y="465205"/>
                </a:cubicBezTo>
                <a:cubicBezTo>
                  <a:pt x="5363146" y="957886"/>
                  <a:pt x="5313610" y="1751777"/>
                  <a:pt x="5394324" y="2325972"/>
                </a:cubicBezTo>
                <a:cubicBezTo>
                  <a:pt x="5427112" y="2578362"/>
                  <a:pt x="5176587" y="2765705"/>
                  <a:pt x="4929119" y="2791177"/>
                </a:cubicBezTo>
                <a:cubicBezTo>
                  <a:pt x="4101529" y="2769672"/>
                  <a:pt x="1423033" y="2919304"/>
                  <a:pt x="465205" y="2791177"/>
                </a:cubicBezTo>
                <a:cubicBezTo>
                  <a:pt x="245666" y="2769089"/>
                  <a:pt x="8320" y="2586983"/>
                  <a:pt x="0" y="2325972"/>
                </a:cubicBezTo>
                <a:cubicBezTo>
                  <a:pt x="-45647" y="1598211"/>
                  <a:pt x="-4835" y="663131"/>
                  <a:pt x="0" y="46520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2:</a:t>
            </a:r>
          </a:p>
          <a:p>
            <a:pPr lvl="0" algn="just"/>
            <a:r>
              <a:rPr lang="vi-VN" sz="3600" dirty="0">
                <a:solidFill>
                  <a:prstClr val="black"/>
                </a:solidFill>
                <a:latin typeface="Cambria" panose="02040503050406030204" pitchFamily="18" charset="0"/>
                <a:ea typeface="Cambria" panose="02040503050406030204" pitchFamily="18" charset="0"/>
              </a:rPr>
              <a:t>Ăn cơm xong, Mẹ lấy trái cây lên, em làm gì để thể hiện sự quan tâm đối với Ông Bà?</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A group of kids sitting at a table&#10;&#10;Description automatically generated with low confidence">
            <a:extLst>
              <a:ext uri="{FF2B5EF4-FFF2-40B4-BE49-F238E27FC236}">
                <a16:creationId xmlns="" xmlns:a16="http://schemas.microsoft.com/office/drawing/2014/main" id="{1BB165ED-D0BB-C23E-3BAF-33DC20A3101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2521" y="4063999"/>
            <a:ext cx="4447706" cy="2523067"/>
          </a:xfrm>
          <a:prstGeom prst="rect">
            <a:avLst/>
          </a:prstGeom>
        </p:spPr>
      </p:pic>
      <p:pic>
        <p:nvPicPr>
          <p:cNvPr id="3" name="Picture 2">
            <a:extLst>
              <a:ext uri="{FF2B5EF4-FFF2-40B4-BE49-F238E27FC236}">
                <a16:creationId xmlns="" xmlns:a16="http://schemas.microsoft.com/office/drawing/2014/main" id="{3AFE6B0D-462F-B27A-BCFC-E8AAF3D96DEB}"/>
              </a:ext>
            </a:extLst>
          </p:cNvPr>
          <p:cNvPicPr>
            <a:picLocks noChangeAspect="1"/>
          </p:cNvPicPr>
          <p:nvPr/>
        </p:nvPicPr>
        <p:blipFill>
          <a:blip r:embed="rId4" cstate="print"/>
          <a:stretch>
            <a:fillRect/>
          </a:stretch>
        </p:blipFill>
        <p:spPr>
          <a:xfrm>
            <a:off x="2927286" y="-106369"/>
            <a:ext cx="7328027" cy="1603387"/>
          </a:xfrm>
          <a:prstGeom prst="rect">
            <a:avLst/>
          </a:prstGeom>
        </p:spPr>
      </p:pic>
    </p:spTree>
    <p:extLst>
      <p:ext uri="{BB962C8B-B14F-4D97-AF65-F5344CB8AC3E}">
        <p14:creationId xmlns="" xmlns:p14="http://schemas.microsoft.com/office/powerpoint/2010/main" val="11367424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81AEAB3-436B-7379-0BB0-446A2EA24C29}"/>
              </a:ext>
            </a:extLst>
          </p:cNvPr>
          <p:cNvSpPr/>
          <p:nvPr/>
        </p:nvSpPr>
        <p:spPr>
          <a:xfrm>
            <a:off x="609599" y="1145824"/>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huống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a:t>
            </a:r>
          </a:p>
          <a:p>
            <a:pPr lvl="0" algn="just"/>
            <a:r>
              <a:rPr lang="en-US" sz="4400" dirty="0" err="1">
                <a:solidFill>
                  <a:prstClr val="black"/>
                </a:solidFill>
                <a:latin typeface="Cambria" panose="02040503050406030204" pitchFamily="18" charset="0"/>
                <a:ea typeface="Cambria" panose="02040503050406030204" pitchFamily="18" charset="0"/>
              </a:rPr>
              <a:t>Bà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bị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ốm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Em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làm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gì</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để</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chăm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sóc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bà</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 xmlns:a16="http://schemas.microsoft.com/office/drawing/2014/main" id="{53AD78E8-B230-E392-3AE7-0B97A1021A9D}"/>
              </a:ext>
            </a:extLst>
          </p:cNvPr>
          <p:cNvSpPr/>
          <p:nvPr/>
        </p:nvSpPr>
        <p:spPr>
          <a:xfrm>
            <a:off x="6296026" y="1185510"/>
            <a:ext cx="5394324" cy="2791177"/>
          </a:xfrm>
          <a:custGeom>
            <a:avLst/>
            <a:gdLst>
              <a:gd name="connsiteX0" fmla="*/ 0 w 5394324"/>
              <a:gd name="connsiteY0" fmla="*/ 465205 h 2791177"/>
              <a:gd name="connsiteX1" fmla="*/ 465205 w 5394324"/>
              <a:gd name="connsiteY1" fmla="*/ 0 h 2791177"/>
              <a:gd name="connsiteX2" fmla="*/ 4929119 w 5394324"/>
              <a:gd name="connsiteY2" fmla="*/ 0 h 2791177"/>
              <a:gd name="connsiteX3" fmla="*/ 5394324 w 5394324"/>
              <a:gd name="connsiteY3" fmla="*/ 465205 h 2791177"/>
              <a:gd name="connsiteX4" fmla="*/ 5394324 w 5394324"/>
              <a:gd name="connsiteY4" fmla="*/ 2325972 h 2791177"/>
              <a:gd name="connsiteX5" fmla="*/ 4929119 w 5394324"/>
              <a:gd name="connsiteY5" fmla="*/ 2791177 h 2791177"/>
              <a:gd name="connsiteX6" fmla="*/ 465205 w 5394324"/>
              <a:gd name="connsiteY6" fmla="*/ 2791177 h 2791177"/>
              <a:gd name="connsiteX7" fmla="*/ 0 w 5394324"/>
              <a:gd name="connsiteY7" fmla="*/ 2325972 h 2791177"/>
              <a:gd name="connsiteX8" fmla="*/ 0 w 5394324"/>
              <a:gd name="connsiteY8" fmla="*/ 465205 h 279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324" h="2791177" fill="none" extrusionOk="0">
                <a:moveTo>
                  <a:pt x="0" y="465205"/>
                </a:moveTo>
                <a:cubicBezTo>
                  <a:pt x="-25812" y="233016"/>
                  <a:pt x="187235" y="6830"/>
                  <a:pt x="465205" y="0"/>
                </a:cubicBezTo>
                <a:cubicBezTo>
                  <a:pt x="1151316" y="-88141"/>
                  <a:pt x="3927888" y="-30127"/>
                  <a:pt x="4929119" y="0"/>
                </a:cubicBezTo>
                <a:cubicBezTo>
                  <a:pt x="5180742" y="-15348"/>
                  <a:pt x="5400076" y="206327"/>
                  <a:pt x="5394324" y="465205"/>
                </a:cubicBezTo>
                <a:cubicBezTo>
                  <a:pt x="5337448" y="864581"/>
                  <a:pt x="5434736" y="2091172"/>
                  <a:pt x="5394324" y="2325972"/>
                </a:cubicBezTo>
                <a:cubicBezTo>
                  <a:pt x="5422156" y="2606628"/>
                  <a:pt x="5195076" y="2799987"/>
                  <a:pt x="4929119" y="2791177"/>
                </a:cubicBezTo>
                <a:cubicBezTo>
                  <a:pt x="3728587" y="2633785"/>
                  <a:pt x="1968268" y="2773399"/>
                  <a:pt x="465205" y="2791177"/>
                </a:cubicBezTo>
                <a:cubicBezTo>
                  <a:pt x="203443" y="2784396"/>
                  <a:pt x="-1667" y="2570960"/>
                  <a:pt x="0" y="2325972"/>
                </a:cubicBezTo>
                <a:cubicBezTo>
                  <a:pt x="110239" y="1564919"/>
                  <a:pt x="36950" y="1234062"/>
                  <a:pt x="0" y="465205"/>
                </a:cubicBezTo>
                <a:close/>
              </a:path>
              <a:path w="5394324" h="2791177" stroke="0" extrusionOk="0">
                <a:moveTo>
                  <a:pt x="0" y="465205"/>
                </a:moveTo>
                <a:cubicBezTo>
                  <a:pt x="-9152" y="208487"/>
                  <a:pt x="192335" y="-25070"/>
                  <a:pt x="465205" y="0"/>
                </a:cubicBezTo>
                <a:cubicBezTo>
                  <a:pt x="1756660" y="35450"/>
                  <a:pt x="3758986" y="37244"/>
                  <a:pt x="4929119" y="0"/>
                </a:cubicBezTo>
                <a:cubicBezTo>
                  <a:pt x="5199600" y="-34946"/>
                  <a:pt x="5381224" y="207717"/>
                  <a:pt x="5394324" y="465205"/>
                </a:cubicBezTo>
                <a:cubicBezTo>
                  <a:pt x="5363146" y="957886"/>
                  <a:pt x="5313610" y="1751777"/>
                  <a:pt x="5394324" y="2325972"/>
                </a:cubicBezTo>
                <a:cubicBezTo>
                  <a:pt x="5427112" y="2578362"/>
                  <a:pt x="5176587" y="2765705"/>
                  <a:pt x="4929119" y="2791177"/>
                </a:cubicBezTo>
                <a:cubicBezTo>
                  <a:pt x="4101529" y="2769672"/>
                  <a:pt x="1423033" y="2919304"/>
                  <a:pt x="465205" y="2791177"/>
                </a:cubicBezTo>
                <a:cubicBezTo>
                  <a:pt x="245666" y="2769089"/>
                  <a:pt x="8320" y="2586983"/>
                  <a:pt x="0" y="2325972"/>
                </a:cubicBezTo>
                <a:cubicBezTo>
                  <a:pt x="-45647" y="1598211"/>
                  <a:pt x="-4835" y="663131"/>
                  <a:pt x="0" y="46520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Trả</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lời</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sẽ</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hỏi</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han</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lấy</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nước</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trái</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cây</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cho</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bà</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giữ</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trật</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tự</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để</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bà</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nghỉ</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ngơi</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a:t>
            </a:r>
            <a:endPar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b="1" baseline="0" dirty="0" smtClean="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A group of kids sitting at a table&#10;&#10;Description automatically generated with low confidence">
            <a:extLst>
              <a:ext uri="{FF2B5EF4-FFF2-40B4-BE49-F238E27FC236}">
                <a16:creationId xmlns="" xmlns:a16="http://schemas.microsoft.com/office/drawing/2014/main" id="{1BB165ED-D0BB-C23E-3BAF-33DC20A3101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2521" y="4063999"/>
            <a:ext cx="4447706" cy="2523067"/>
          </a:xfrm>
          <a:prstGeom prst="rect">
            <a:avLst/>
          </a:prstGeom>
        </p:spPr>
      </p:pic>
      <p:pic>
        <p:nvPicPr>
          <p:cNvPr id="3" name="Picture 2">
            <a:extLst>
              <a:ext uri="{FF2B5EF4-FFF2-40B4-BE49-F238E27FC236}">
                <a16:creationId xmlns="" xmlns:a16="http://schemas.microsoft.com/office/drawing/2014/main" id="{3AFE6B0D-462F-B27A-BCFC-E8AAF3D96DEB}"/>
              </a:ext>
            </a:extLst>
          </p:cNvPr>
          <p:cNvPicPr>
            <a:picLocks noChangeAspect="1"/>
          </p:cNvPicPr>
          <p:nvPr/>
        </p:nvPicPr>
        <p:blipFill>
          <a:blip r:embed="rId4" cstate="print"/>
          <a:stretch>
            <a:fillRect/>
          </a:stretch>
        </p:blipFill>
        <p:spPr>
          <a:xfrm>
            <a:off x="2927286" y="-106369"/>
            <a:ext cx="7328027" cy="1603387"/>
          </a:xfrm>
          <a:prstGeom prst="rect">
            <a:avLst/>
          </a:prstGeom>
        </p:spPr>
      </p:pic>
      <p:sp>
        <p:nvSpPr>
          <p:cNvPr id="7" name="Right Arrow 6"/>
          <p:cNvSpPr/>
          <p:nvPr/>
        </p:nvSpPr>
        <p:spPr>
          <a:xfrm>
            <a:off x="4986338" y="2314575"/>
            <a:ext cx="1428750" cy="728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1367424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81AEAB3-436B-7379-0BB0-446A2EA24C29}"/>
              </a:ext>
            </a:extLst>
          </p:cNvPr>
          <p:cNvSpPr/>
          <p:nvPr/>
        </p:nvSpPr>
        <p:spPr>
          <a:xfrm>
            <a:off x="466724" y="1102961"/>
            <a:ext cx="5519739" cy="3154713"/>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huống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a:t>
            </a:r>
          </a:p>
          <a:p>
            <a:pPr lvl="0" algn="just"/>
            <a:r>
              <a:rPr lang="vi-VN" sz="4400" dirty="0" smtClean="0">
                <a:solidFill>
                  <a:prstClr val="black"/>
                </a:solidFill>
                <a:latin typeface="Cambria" panose="02040503050406030204" pitchFamily="18" charset="0"/>
                <a:ea typeface="Cambria" panose="02040503050406030204" pitchFamily="18" charset="0"/>
              </a:rPr>
              <a:t>Ăn cơm xong, Mẹ lấy trái cây lên, em làm gì để thể hiện sự quan tâm đối với Ông Bà?</a:t>
            </a:r>
            <a:endParaRPr lang="en-US" sz="4400" dirty="0">
              <a:solidFill>
                <a:prstClr val="black"/>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 xmlns:a16="http://schemas.microsoft.com/office/drawing/2014/main" id="{53AD78E8-B230-E392-3AE7-0B97A1021A9D}"/>
              </a:ext>
            </a:extLst>
          </p:cNvPr>
          <p:cNvSpPr/>
          <p:nvPr/>
        </p:nvSpPr>
        <p:spPr>
          <a:xfrm>
            <a:off x="7400926" y="957264"/>
            <a:ext cx="4346574" cy="3286124"/>
          </a:xfrm>
          <a:custGeom>
            <a:avLst/>
            <a:gdLst>
              <a:gd name="connsiteX0" fmla="*/ 0 w 5394324"/>
              <a:gd name="connsiteY0" fmla="*/ 465205 h 2791177"/>
              <a:gd name="connsiteX1" fmla="*/ 465205 w 5394324"/>
              <a:gd name="connsiteY1" fmla="*/ 0 h 2791177"/>
              <a:gd name="connsiteX2" fmla="*/ 4929119 w 5394324"/>
              <a:gd name="connsiteY2" fmla="*/ 0 h 2791177"/>
              <a:gd name="connsiteX3" fmla="*/ 5394324 w 5394324"/>
              <a:gd name="connsiteY3" fmla="*/ 465205 h 2791177"/>
              <a:gd name="connsiteX4" fmla="*/ 5394324 w 5394324"/>
              <a:gd name="connsiteY4" fmla="*/ 2325972 h 2791177"/>
              <a:gd name="connsiteX5" fmla="*/ 4929119 w 5394324"/>
              <a:gd name="connsiteY5" fmla="*/ 2791177 h 2791177"/>
              <a:gd name="connsiteX6" fmla="*/ 465205 w 5394324"/>
              <a:gd name="connsiteY6" fmla="*/ 2791177 h 2791177"/>
              <a:gd name="connsiteX7" fmla="*/ 0 w 5394324"/>
              <a:gd name="connsiteY7" fmla="*/ 2325972 h 2791177"/>
              <a:gd name="connsiteX8" fmla="*/ 0 w 5394324"/>
              <a:gd name="connsiteY8" fmla="*/ 465205 h 279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324" h="2791177" fill="none" extrusionOk="0">
                <a:moveTo>
                  <a:pt x="0" y="465205"/>
                </a:moveTo>
                <a:cubicBezTo>
                  <a:pt x="-25812" y="233016"/>
                  <a:pt x="187235" y="6830"/>
                  <a:pt x="465205" y="0"/>
                </a:cubicBezTo>
                <a:cubicBezTo>
                  <a:pt x="1151316" y="-88141"/>
                  <a:pt x="3927888" y="-30127"/>
                  <a:pt x="4929119" y="0"/>
                </a:cubicBezTo>
                <a:cubicBezTo>
                  <a:pt x="5180742" y="-15348"/>
                  <a:pt x="5400076" y="206327"/>
                  <a:pt x="5394324" y="465205"/>
                </a:cubicBezTo>
                <a:cubicBezTo>
                  <a:pt x="5337448" y="864581"/>
                  <a:pt x="5434736" y="2091172"/>
                  <a:pt x="5394324" y="2325972"/>
                </a:cubicBezTo>
                <a:cubicBezTo>
                  <a:pt x="5422156" y="2606628"/>
                  <a:pt x="5195076" y="2799987"/>
                  <a:pt x="4929119" y="2791177"/>
                </a:cubicBezTo>
                <a:cubicBezTo>
                  <a:pt x="3728587" y="2633785"/>
                  <a:pt x="1968268" y="2773399"/>
                  <a:pt x="465205" y="2791177"/>
                </a:cubicBezTo>
                <a:cubicBezTo>
                  <a:pt x="203443" y="2784396"/>
                  <a:pt x="-1667" y="2570960"/>
                  <a:pt x="0" y="2325972"/>
                </a:cubicBezTo>
                <a:cubicBezTo>
                  <a:pt x="110239" y="1564919"/>
                  <a:pt x="36950" y="1234062"/>
                  <a:pt x="0" y="465205"/>
                </a:cubicBezTo>
                <a:close/>
              </a:path>
              <a:path w="5394324" h="2791177" stroke="0" extrusionOk="0">
                <a:moveTo>
                  <a:pt x="0" y="465205"/>
                </a:moveTo>
                <a:cubicBezTo>
                  <a:pt x="-9152" y="208487"/>
                  <a:pt x="192335" y="-25070"/>
                  <a:pt x="465205" y="0"/>
                </a:cubicBezTo>
                <a:cubicBezTo>
                  <a:pt x="1756660" y="35450"/>
                  <a:pt x="3758986" y="37244"/>
                  <a:pt x="4929119" y="0"/>
                </a:cubicBezTo>
                <a:cubicBezTo>
                  <a:pt x="5199600" y="-34946"/>
                  <a:pt x="5381224" y="207717"/>
                  <a:pt x="5394324" y="465205"/>
                </a:cubicBezTo>
                <a:cubicBezTo>
                  <a:pt x="5363146" y="957886"/>
                  <a:pt x="5313610" y="1751777"/>
                  <a:pt x="5394324" y="2325972"/>
                </a:cubicBezTo>
                <a:cubicBezTo>
                  <a:pt x="5427112" y="2578362"/>
                  <a:pt x="5176587" y="2765705"/>
                  <a:pt x="4929119" y="2791177"/>
                </a:cubicBezTo>
                <a:cubicBezTo>
                  <a:pt x="4101529" y="2769672"/>
                  <a:pt x="1423033" y="2919304"/>
                  <a:pt x="465205" y="2791177"/>
                </a:cubicBezTo>
                <a:cubicBezTo>
                  <a:pt x="245666" y="2769089"/>
                  <a:pt x="8320" y="2586983"/>
                  <a:pt x="0" y="2325972"/>
                </a:cubicBezTo>
                <a:cubicBezTo>
                  <a:pt x="-45647" y="1598211"/>
                  <a:pt x="-4835" y="663131"/>
                  <a:pt x="0" y="46520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Trả</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lời</a:t>
            </a:r>
            <a:r>
              <a:rPr kumimoji="0" lang="en-US" sz="36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err="1" smtClean="0">
                <a:solidFill>
                  <a:prstClr val="black"/>
                </a:solidFill>
                <a:latin typeface="Cambria" panose="02040503050406030204" pitchFamily="18" charset="0"/>
                <a:ea typeface="Cambria" panose="02040503050406030204" pitchFamily="18" charset="0"/>
              </a:rPr>
              <a:t>Em</a:t>
            </a:r>
            <a:r>
              <a:rPr lang="en-US" sz="3600" b="1" noProof="0" dirty="0" smtClean="0">
                <a:solidFill>
                  <a:prstClr val="black"/>
                </a:solidFill>
                <a:latin typeface="Cambria" panose="02040503050406030204" pitchFamily="18" charset="0"/>
                <a:ea typeface="Cambria" panose="02040503050406030204" pitchFamily="18" charset="0"/>
              </a:rPr>
              <a:t> </a:t>
            </a:r>
            <a:r>
              <a:rPr lang="en-US" sz="3600" b="1" noProof="0" dirty="0" err="1" smtClean="0">
                <a:solidFill>
                  <a:prstClr val="black"/>
                </a:solidFill>
                <a:latin typeface="Cambria" panose="02040503050406030204" pitchFamily="18" charset="0"/>
                <a:ea typeface="Cambria" panose="02040503050406030204" pitchFamily="18" charset="0"/>
              </a:rPr>
              <a:t>lấy</a:t>
            </a:r>
            <a:r>
              <a:rPr lang="en-US" sz="3600" b="1" noProof="0" dirty="0" smtClean="0">
                <a:solidFill>
                  <a:prstClr val="black"/>
                </a:solidFill>
                <a:latin typeface="Cambria" panose="02040503050406030204" pitchFamily="18" charset="0"/>
                <a:ea typeface="Cambria" panose="02040503050406030204" pitchFamily="18" charset="0"/>
              </a:rPr>
              <a:t> </a:t>
            </a:r>
            <a:r>
              <a:rPr lang="en-US" sz="3600" b="1" noProof="0" dirty="0" err="1" smtClean="0">
                <a:solidFill>
                  <a:prstClr val="black"/>
                </a:solidFill>
                <a:latin typeface="Cambria" panose="02040503050406030204" pitchFamily="18" charset="0"/>
                <a:ea typeface="Cambria" panose="02040503050406030204" pitchFamily="18" charset="0"/>
              </a:rPr>
              <a:t>hoa</a:t>
            </a:r>
            <a:r>
              <a:rPr lang="en-US" sz="3600" b="1" noProof="0" dirty="0" smtClean="0">
                <a:solidFill>
                  <a:prstClr val="black"/>
                </a:solidFill>
                <a:latin typeface="Cambria" panose="02040503050406030204" pitchFamily="18" charset="0"/>
                <a:ea typeface="Cambria" panose="02040503050406030204" pitchFamily="18" charset="0"/>
              </a:rPr>
              <a:t> </a:t>
            </a:r>
            <a:r>
              <a:rPr lang="en-US" sz="3600" b="1" noProof="0" dirty="0" err="1" smtClean="0">
                <a:solidFill>
                  <a:prstClr val="black"/>
                </a:solidFill>
                <a:latin typeface="Cambria" panose="02040503050406030204" pitchFamily="18" charset="0"/>
                <a:ea typeface="Cambria" panose="02040503050406030204" pitchFamily="18" charset="0"/>
              </a:rPr>
              <a:t>quả</a:t>
            </a:r>
            <a:r>
              <a:rPr lang="en-US" sz="3600" b="1" noProof="0" dirty="0" smtClean="0">
                <a:solidFill>
                  <a:prstClr val="black"/>
                </a:solidFill>
                <a:latin typeface="Cambria" panose="02040503050406030204" pitchFamily="18" charset="0"/>
                <a:ea typeface="Cambria" panose="02040503050406030204" pitchFamily="18" charset="0"/>
              </a:rPr>
              <a:t> </a:t>
            </a:r>
            <a:r>
              <a:rPr lang="en-US" sz="3600" b="1" noProof="0" dirty="0" err="1" smtClean="0">
                <a:solidFill>
                  <a:prstClr val="black"/>
                </a:solidFill>
                <a:latin typeface="Cambria" panose="02040503050406030204" pitchFamily="18" charset="0"/>
                <a:ea typeface="Cambria" panose="02040503050406030204" pitchFamily="18" charset="0"/>
              </a:rPr>
              <a:t>và</a:t>
            </a:r>
            <a:r>
              <a:rPr lang="en-US" sz="3600" b="1" noProof="0" dirty="0" smtClean="0">
                <a:solidFill>
                  <a:prstClr val="black"/>
                </a:solidFill>
                <a:latin typeface="Cambria" panose="02040503050406030204" pitchFamily="18" charset="0"/>
                <a:ea typeface="Cambria" panose="02040503050406030204" pitchFamily="18" charset="0"/>
              </a:rPr>
              <a:t> </a:t>
            </a:r>
            <a:r>
              <a:rPr lang="en-US" sz="3600" b="1" dirty="0" err="1" smtClean="0">
                <a:solidFill>
                  <a:prstClr val="black"/>
                </a:solidFill>
                <a:latin typeface="Cambria" panose="02040503050406030204" pitchFamily="18" charset="0"/>
                <a:ea typeface="Cambria" panose="02040503050406030204" pitchFamily="18" charset="0"/>
              </a:rPr>
              <a:t>nói</a:t>
            </a:r>
            <a:r>
              <a:rPr lang="en-US" sz="3600" b="1" dirty="0" smtClean="0">
                <a:solidFill>
                  <a:prstClr val="black"/>
                </a:solidFill>
                <a:latin typeface="Cambria" panose="02040503050406030204" pitchFamily="18" charset="0"/>
                <a:ea typeface="Cambria" panose="02040503050406030204" pitchFamily="18" charset="0"/>
              </a:rPr>
              <a:t> </a:t>
            </a:r>
            <a:r>
              <a:rPr lang="en-US" sz="3600" b="1" dirty="0" err="1" smtClean="0">
                <a:solidFill>
                  <a:prstClr val="black"/>
                </a:solidFill>
                <a:latin typeface="Cambria" panose="02040503050406030204" pitchFamily="18" charset="0"/>
                <a:ea typeface="Cambria" panose="02040503050406030204" pitchFamily="18" charset="0"/>
              </a:rPr>
              <a:t>cháu</a:t>
            </a:r>
            <a:r>
              <a:rPr lang="en-US" sz="3600" b="1" dirty="0" smtClean="0">
                <a:solidFill>
                  <a:prstClr val="black"/>
                </a:solidFill>
                <a:latin typeface="Cambria" panose="02040503050406030204" pitchFamily="18" charset="0"/>
                <a:ea typeface="Cambria" panose="02040503050406030204" pitchFamily="18" charset="0"/>
              </a:rPr>
              <a:t> </a:t>
            </a:r>
            <a:r>
              <a:rPr lang="en-US" sz="3600" b="1" dirty="0" err="1" smtClean="0">
                <a:solidFill>
                  <a:prstClr val="black"/>
                </a:solidFill>
                <a:latin typeface="Cambria" panose="02040503050406030204" pitchFamily="18" charset="0"/>
                <a:ea typeface="Cambria" panose="02040503050406030204" pitchFamily="18" charset="0"/>
              </a:rPr>
              <a:t>mời</a:t>
            </a:r>
            <a:r>
              <a:rPr lang="en-US" sz="3600" b="1" dirty="0" smtClean="0">
                <a:solidFill>
                  <a:prstClr val="black"/>
                </a:solidFill>
                <a:latin typeface="Cambria" panose="02040503050406030204" pitchFamily="18" charset="0"/>
                <a:ea typeface="Cambria" panose="02040503050406030204" pitchFamily="18" charset="0"/>
              </a:rPr>
              <a:t> </a:t>
            </a:r>
            <a:r>
              <a:rPr lang="en-US" sz="3600" b="1" dirty="0" err="1" smtClean="0">
                <a:solidFill>
                  <a:prstClr val="black"/>
                </a:solidFill>
                <a:latin typeface="Cambria" panose="02040503050406030204" pitchFamily="18" charset="0"/>
                <a:ea typeface="Cambria" panose="02040503050406030204" pitchFamily="18" charset="0"/>
              </a:rPr>
              <a:t>ông</a:t>
            </a:r>
            <a:r>
              <a:rPr lang="en-US" sz="3600" b="1" dirty="0" smtClean="0">
                <a:solidFill>
                  <a:prstClr val="black"/>
                </a:solidFill>
                <a:latin typeface="Cambria" panose="02040503050406030204" pitchFamily="18" charset="0"/>
                <a:ea typeface="Cambria" panose="02040503050406030204" pitchFamily="18" charset="0"/>
              </a:rPr>
              <a:t> </a:t>
            </a:r>
            <a:r>
              <a:rPr lang="en-US" sz="3600" b="1" dirty="0" err="1" smtClean="0">
                <a:solidFill>
                  <a:prstClr val="black"/>
                </a:solidFill>
                <a:latin typeface="Cambria" panose="02040503050406030204" pitchFamily="18" charset="0"/>
                <a:ea typeface="Cambria" panose="02040503050406030204" pitchFamily="18" charset="0"/>
              </a:rPr>
              <a:t>bà</a:t>
            </a:r>
            <a:r>
              <a:rPr lang="en-US" sz="3600" b="1" dirty="0" smtClean="0">
                <a:solidFill>
                  <a:prstClr val="black"/>
                </a:solidFill>
                <a:latin typeface="Cambria" panose="02040503050406030204" pitchFamily="18" charset="0"/>
                <a:ea typeface="Cambria" panose="02040503050406030204" pitchFamily="18" charset="0"/>
              </a:rPr>
              <a:t> </a:t>
            </a:r>
            <a:r>
              <a:rPr lang="en-US" sz="3600" b="1" dirty="0" err="1" smtClean="0">
                <a:solidFill>
                  <a:prstClr val="black"/>
                </a:solidFill>
                <a:latin typeface="Cambria" panose="02040503050406030204" pitchFamily="18" charset="0"/>
                <a:ea typeface="Cambria" panose="02040503050406030204" pitchFamily="18" charset="0"/>
              </a:rPr>
              <a:t>ăn</a:t>
            </a:r>
            <a:r>
              <a:rPr lang="en-US" sz="3600" b="1" dirty="0" smtClean="0">
                <a:solidFill>
                  <a:prstClr val="black"/>
                </a:solidFill>
                <a:latin typeface="Cambria" panose="02040503050406030204" pitchFamily="18" charset="0"/>
                <a:ea typeface="Cambria" panose="02040503050406030204" pitchFamily="18" charset="0"/>
              </a:rPr>
              <a:t> </a:t>
            </a:r>
            <a:r>
              <a:rPr lang="en-US" sz="3600" b="1" dirty="0" err="1" smtClean="0">
                <a:solidFill>
                  <a:prstClr val="black"/>
                </a:solidFill>
                <a:latin typeface="Cambria" panose="02040503050406030204" pitchFamily="18" charset="0"/>
                <a:ea typeface="Cambria" panose="02040503050406030204" pitchFamily="18" charset="0"/>
              </a:rPr>
              <a:t>quả</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A group of kids sitting at a table&#10;&#10;Description automatically generated with low confidence">
            <a:extLst>
              <a:ext uri="{FF2B5EF4-FFF2-40B4-BE49-F238E27FC236}">
                <a16:creationId xmlns="" xmlns:a16="http://schemas.microsoft.com/office/drawing/2014/main" id="{1BB165ED-D0BB-C23E-3BAF-33DC20A3101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61096" y="4334933"/>
            <a:ext cx="4447706" cy="2523067"/>
          </a:xfrm>
          <a:prstGeom prst="rect">
            <a:avLst/>
          </a:prstGeom>
        </p:spPr>
      </p:pic>
      <p:pic>
        <p:nvPicPr>
          <p:cNvPr id="3" name="Picture 2">
            <a:extLst>
              <a:ext uri="{FF2B5EF4-FFF2-40B4-BE49-F238E27FC236}">
                <a16:creationId xmlns="" xmlns:a16="http://schemas.microsoft.com/office/drawing/2014/main" id="{3AFE6B0D-462F-B27A-BCFC-E8AAF3D96DEB}"/>
              </a:ext>
            </a:extLst>
          </p:cNvPr>
          <p:cNvPicPr>
            <a:picLocks noChangeAspect="1"/>
          </p:cNvPicPr>
          <p:nvPr/>
        </p:nvPicPr>
        <p:blipFill>
          <a:blip r:embed="rId4" cstate="print"/>
          <a:stretch>
            <a:fillRect/>
          </a:stretch>
        </p:blipFill>
        <p:spPr>
          <a:xfrm>
            <a:off x="2927286" y="-106369"/>
            <a:ext cx="7328027" cy="1603387"/>
          </a:xfrm>
          <a:prstGeom prst="rect">
            <a:avLst/>
          </a:prstGeom>
        </p:spPr>
      </p:pic>
      <p:sp>
        <p:nvSpPr>
          <p:cNvPr id="7" name="Right Arrow 6"/>
          <p:cNvSpPr/>
          <p:nvPr/>
        </p:nvSpPr>
        <p:spPr>
          <a:xfrm>
            <a:off x="5957888" y="2314575"/>
            <a:ext cx="1428750" cy="728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1367424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 xmlns:a16="http://schemas.microsoft.com/office/drawing/2014/main" id="{45539928-CC21-33B6-F95E-77AC12B19A08}"/>
              </a:ext>
            </a:extLst>
          </p:cNvPr>
          <p:cNvPicPr>
            <a:picLocks noChangeAspect="1"/>
          </p:cNvPicPr>
          <p:nvPr/>
        </p:nvPicPr>
        <p:blipFill>
          <a:blip r:embed="rId2" cstate="print"/>
          <a:stretch>
            <a:fillRect/>
          </a:stretch>
        </p:blipFill>
        <p:spPr>
          <a:xfrm>
            <a:off x="8737062" y="2503309"/>
            <a:ext cx="3454938" cy="4417273"/>
          </a:xfrm>
          <a:prstGeom prst="rect">
            <a:avLst/>
          </a:prstGeom>
        </p:spPr>
      </p:pic>
      <p:sp>
        <p:nvSpPr>
          <p:cNvPr id="7" name="Hình chữ nhật: Góc Tròn 3">
            <a:extLst>
              <a:ext uri="{FF2B5EF4-FFF2-40B4-BE49-F238E27FC236}">
                <a16:creationId xmlns=""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373">
            <a:extLst>
              <a:ext uri="{FF2B5EF4-FFF2-40B4-BE49-F238E27FC236}">
                <a16:creationId xmlns="" xmlns:a16="http://schemas.microsoft.com/office/drawing/2014/main" id="{58B55A48-4741-F260-BF8C-0D5773662BE6}"/>
              </a:ext>
            </a:extLst>
          </p:cNvPr>
          <p:cNvSpPr txBox="1"/>
          <p:nvPr/>
        </p:nvSpPr>
        <p:spPr>
          <a:xfrm>
            <a:off x="1035440" y="2172584"/>
            <a:ext cx="7251310" cy="3770263"/>
          </a:xfrm>
          <a:prstGeom prst="rect">
            <a:avLst/>
          </a:prstGeom>
          <a:noFill/>
        </p:spPr>
        <p:txBody>
          <a:bodyPr wrap="square" lIns="0" tIns="0" rIns="0" bIns="0" rtlCol="0">
            <a:spAutoFit/>
          </a:bodyPr>
          <a:lstStyle/>
          <a:p>
            <a:pPr lvl="0" algn="just"/>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Em có thể làm đ</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ượ</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c nhiều việc thể hiện sự quan tâm, chăm sóc </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ô</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ng bà</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thường xuyên gọi điện thăm hỏi sức khỏe </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ô</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ng bà</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(nếu không sống cùng </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ô</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ng bà), mời </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ô</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ng bà ăn hoa quả, nước, chia sẻ niềm vui của mình đối với </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ô</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ng bà,…</a:t>
            </a:r>
            <a:endPar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 xmlns:a16="http://schemas.microsoft.com/office/drawing/2014/main" id="{ADAA3FBD-39C0-9BDB-A6B8-653FB6E7E7C4}"/>
              </a:ext>
            </a:extLst>
          </p:cNvPr>
          <p:cNvPicPr>
            <a:picLocks noChangeAspect="1"/>
          </p:cNvPicPr>
          <p:nvPr/>
        </p:nvPicPr>
        <p:blipFill>
          <a:blip r:embed="rId3" cstate="print"/>
          <a:stretch>
            <a:fillRect/>
          </a:stretch>
        </p:blipFill>
        <p:spPr>
          <a:xfrm>
            <a:off x="2331873" y="432000"/>
            <a:ext cx="5261304" cy="1231499"/>
          </a:xfrm>
          <a:prstGeom prst="rect">
            <a:avLst/>
          </a:prstGeom>
        </p:spPr>
      </p:pic>
    </p:spTree>
    <p:extLst>
      <p:ext uri="{BB962C8B-B14F-4D97-AF65-F5344CB8AC3E}">
        <p14:creationId xmlns="" xmlns:p14="http://schemas.microsoft.com/office/powerpoint/2010/main" val="8988253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 xmlns:a16="http://schemas.microsoft.com/office/drawing/2014/main" id="{D5687D8B-A275-6DE0-8279-3CD6CE019B51}"/>
              </a:ext>
            </a:extLst>
          </p:cNvPr>
          <p:cNvSpPr/>
          <p:nvPr/>
        </p:nvSpPr>
        <p:spPr>
          <a:xfrm>
            <a:off x="440998" y="467834"/>
            <a:ext cx="11244183" cy="6007394"/>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4CDE1A21-EFFD-B4E6-E334-AEC38C5CED55}"/>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30401" r="29958"/>
          <a:stretch/>
        </p:blipFill>
        <p:spPr>
          <a:xfrm>
            <a:off x="790575" y="2000791"/>
            <a:ext cx="3229769" cy="4583077"/>
          </a:xfrm>
          <a:prstGeom prst="rect">
            <a:avLst/>
          </a:prstGeom>
        </p:spPr>
      </p:pic>
      <p:sp>
        <p:nvSpPr>
          <p:cNvPr id="4" name="TextBox 3">
            <a:extLst>
              <a:ext uri="{FF2B5EF4-FFF2-40B4-BE49-F238E27FC236}">
                <a16:creationId xmlns="" xmlns:a16="http://schemas.microsoft.com/office/drawing/2014/main" id="{05FC869D-EA1B-A04E-7A69-904A32728298}"/>
              </a:ext>
            </a:extLst>
          </p:cNvPr>
          <p:cNvSpPr txBox="1"/>
          <p:nvPr/>
        </p:nvSpPr>
        <p:spPr>
          <a:xfrm>
            <a:off x="2945159" y="695867"/>
            <a:ext cx="8932515" cy="1323439"/>
          </a:xfrm>
          <a:prstGeom prst="rect">
            <a:avLst/>
          </a:prstGeom>
          <a:noFill/>
        </p:spPr>
        <p:txBody>
          <a:bodyPr wrap="square" rtlCol="0">
            <a:spAutoFit/>
          </a:bodyPr>
          <a:lstStyle/>
          <a:p>
            <a:pPr algn="ctr"/>
            <a:r>
              <a:rPr lang="en-US" sz="4000" dirty="0">
                <a:solidFill>
                  <a:srgbClr val="0199DB"/>
                </a:solidFill>
                <a:latin typeface="Cambria" panose="02040503050406030204" pitchFamily="18" charset="0"/>
                <a:ea typeface="Cambria" panose="02040503050406030204" pitchFamily="18" charset="0"/>
                <a:cs typeface="iCiel Cucho Bold" pitchFamily="50" charset="0"/>
              </a:rPr>
              <a:t>Quan </a:t>
            </a:r>
            <a:r>
              <a:rPr lang="en-US" sz="4000" dirty="0" err="1">
                <a:solidFill>
                  <a:srgbClr val="0199DB"/>
                </a:solidFill>
                <a:latin typeface="Cambria" panose="02040503050406030204" pitchFamily="18" charset="0"/>
                <a:ea typeface="Cambria" panose="02040503050406030204" pitchFamily="18" charset="0"/>
                <a:cs typeface="iCiel Cucho Bold" pitchFamily="50" charset="0"/>
              </a:rPr>
              <a:t>tâm</a:t>
            </a:r>
            <a:r>
              <a:rPr lang="en-US" sz="4000"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0199DB"/>
                </a:solidFill>
                <a:latin typeface="Cambria" panose="02040503050406030204" pitchFamily="18" charset="0"/>
                <a:ea typeface="Cambria" panose="02040503050406030204" pitchFamily="18" charset="0"/>
                <a:cs typeface="iCiel Cucho Bold" pitchFamily="50" charset="0"/>
              </a:rPr>
              <a:t>chăm</a:t>
            </a:r>
            <a:r>
              <a:rPr lang="en-US" sz="4000"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0199DB"/>
                </a:solidFill>
                <a:latin typeface="Cambria" panose="02040503050406030204" pitchFamily="18" charset="0"/>
                <a:ea typeface="Cambria" panose="02040503050406030204" pitchFamily="18" charset="0"/>
                <a:cs typeface="iCiel Cucho Bold" pitchFamily="50" charset="0"/>
              </a:rPr>
              <a:t>sóc</a:t>
            </a:r>
            <a:r>
              <a:rPr lang="en-US" sz="4000"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0199DB"/>
                </a:solidFill>
                <a:latin typeface="Cambria" panose="02040503050406030204" pitchFamily="18" charset="0"/>
                <a:ea typeface="Cambria" panose="02040503050406030204" pitchFamily="18" charset="0"/>
                <a:cs typeface="iCiel Cucho Bold" pitchFamily="50" charset="0"/>
              </a:rPr>
              <a:t>ông</a:t>
            </a:r>
            <a:r>
              <a:rPr lang="en-US" sz="4000"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0199DB"/>
                </a:solidFill>
                <a:latin typeface="Cambria" panose="02040503050406030204" pitchFamily="18" charset="0"/>
                <a:ea typeface="Cambria" panose="02040503050406030204" pitchFamily="18" charset="0"/>
                <a:cs typeface="iCiel Cucho Bold" pitchFamily="50" charset="0"/>
              </a:rPr>
              <a:t>bà</a:t>
            </a:r>
            <a:endParaRPr lang="vi-VN" sz="4000" dirty="0">
              <a:solidFill>
                <a:srgbClr val="0199DB"/>
              </a:solidFill>
              <a:latin typeface="Cambria" panose="02040503050406030204" pitchFamily="18" charset="0"/>
              <a:ea typeface="Cambria" panose="02040503050406030204" pitchFamily="18" charset="0"/>
              <a:cs typeface="iCiel Cucho Bold" pitchFamily="50" charset="0"/>
            </a:endParaRPr>
          </a:p>
          <a:p>
            <a:pPr algn="ctr"/>
            <a:r>
              <a:rPr lang="en-US" sz="4000" dirty="0" err="1">
                <a:solidFill>
                  <a:srgbClr val="DA098C"/>
                </a:solidFill>
                <a:latin typeface="Cambria" panose="02040503050406030204" pitchFamily="18" charset="0"/>
                <a:ea typeface="Cambria" panose="02040503050406030204" pitchFamily="18" charset="0"/>
                <a:cs typeface="iCiel Cucho Bold" pitchFamily="50" charset="0"/>
              </a:rPr>
              <a:t>Biết</a:t>
            </a:r>
            <a:r>
              <a:rPr lang="en-US" sz="4000" dirty="0">
                <a:solidFill>
                  <a:srgbClr val="DA098C"/>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DA098C"/>
                </a:solidFill>
                <a:latin typeface="Cambria" panose="02040503050406030204" pitchFamily="18" charset="0"/>
                <a:ea typeface="Cambria" panose="02040503050406030204" pitchFamily="18" charset="0"/>
                <a:cs typeface="iCiel Cucho Bold" pitchFamily="50" charset="0"/>
              </a:rPr>
              <a:t>ơn</a:t>
            </a:r>
            <a:r>
              <a:rPr lang="en-US" sz="4000" dirty="0">
                <a:solidFill>
                  <a:srgbClr val="DA098C"/>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DA098C"/>
                </a:solidFill>
                <a:latin typeface="Cambria" panose="02040503050406030204" pitchFamily="18" charset="0"/>
                <a:ea typeface="Cambria" panose="02040503050406030204" pitchFamily="18" charset="0"/>
                <a:cs typeface="iCiel Cucho Bold" pitchFamily="50" charset="0"/>
              </a:rPr>
              <a:t>hiếu</a:t>
            </a:r>
            <a:r>
              <a:rPr lang="en-US" sz="4000" dirty="0">
                <a:solidFill>
                  <a:srgbClr val="DA098C"/>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DA098C"/>
                </a:solidFill>
                <a:latin typeface="Cambria" panose="02040503050406030204" pitchFamily="18" charset="0"/>
                <a:ea typeface="Cambria" panose="02040503050406030204" pitchFamily="18" charset="0"/>
                <a:cs typeface="iCiel Cucho Bold" pitchFamily="50" charset="0"/>
              </a:rPr>
              <a:t>thảo</a:t>
            </a:r>
            <a:r>
              <a:rPr lang="en-US" sz="4000" dirty="0">
                <a:solidFill>
                  <a:srgbClr val="DA098C"/>
                </a:solidFill>
                <a:latin typeface="Cambria" panose="02040503050406030204" pitchFamily="18" charset="0"/>
                <a:ea typeface="Cambria" panose="02040503050406030204" pitchFamily="18" charset="0"/>
                <a:cs typeface="iCiel Cucho Bold" pitchFamily="50" charset="0"/>
              </a:rPr>
              <a:t> – </a:t>
            </a:r>
            <a:r>
              <a:rPr lang="en-US" sz="4000" dirty="0" err="1">
                <a:solidFill>
                  <a:srgbClr val="DA098C"/>
                </a:solidFill>
                <a:latin typeface="Cambria" panose="02040503050406030204" pitchFamily="18" charset="0"/>
                <a:ea typeface="Cambria" panose="02040503050406030204" pitchFamily="18" charset="0"/>
                <a:cs typeface="iCiel Cucho Bold" pitchFamily="50" charset="0"/>
              </a:rPr>
              <a:t>em</a:t>
            </a:r>
            <a:r>
              <a:rPr lang="en-US" sz="4000" dirty="0">
                <a:solidFill>
                  <a:srgbClr val="DA098C"/>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DA098C"/>
                </a:solidFill>
                <a:latin typeface="Cambria" panose="02040503050406030204" pitchFamily="18" charset="0"/>
                <a:ea typeface="Cambria" panose="02040503050406030204" pitchFamily="18" charset="0"/>
                <a:cs typeface="iCiel Cucho Bold" pitchFamily="50" charset="0"/>
              </a:rPr>
              <a:t>là</a:t>
            </a:r>
            <a:r>
              <a:rPr lang="en-US" sz="4000" dirty="0">
                <a:solidFill>
                  <a:srgbClr val="DA098C"/>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DA098C"/>
                </a:solidFill>
                <a:latin typeface="Cambria" panose="02040503050406030204" pitchFamily="18" charset="0"/>
                <a:ea typeface="Cambria" panose="02040503050406030204" pitchFamily="18" charset="0"/>
                <a:cs typeface="iCiel Cucho Bold" pitchFamily="50" charset="0"/>
              </a:rPr>
              <a:t>cháu</a:t>
            </a:r>
            <a:r>
              <a:rPr lang="en-US" sz="4000" dirty="0">
                <a:solidFill>
                  <a:srgbClr val="DA098C"/>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DA098C"/>
                </a:solidFill>
                <a:latin typeface="Cambria" panose="02040503050406030204" pitchFamily="18" charset="0"/>
                <a:ea typeface="Cambria" panose="02040503050406030204" pitchFamily="18" charset="0"/>
                <a:cs typeface="iCiel Cucho Bold" pitchFamily="50" charset="0"/>
              </a:rPr>
              <a:t>ngoan</a:t>
            </a:r>
            <a:endParaRPr lang="vi-VN" sz="4000" dirty="0">
              <a:solidFill>
                <a:srgbClr val="DA098C"/>
              </a:solidFill>
              <a:latin typeface="Cambria" panose="02040503050406030204" pitchFamily="18" charset="0"/>
              <a:ea typeface="Cambria" panose="02040503050406030204" pitchFamily="18" charset="0"/>
              <a:cs typeface="iCiel Cucho Bold" pitchFamily="50" charset="0"/>
            </a:endParaRPr>
          </a:p>
        </p:txBody>
      </p:sp>
    </p:spTree>
    <p:extLst>
      <p:ext uri="{BB962C8B-B14F-4D97-AF65-F5344CB8AC3E}">
        <p14:creationId xmlns="" xmlns:p14="http://schemas.microsoft.com/office/powerpoint/2010/main" val="10234680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37"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900" decel="100000" fill="hold"/>
                                        <p:tgtEl>
                                          <p:spTgt spid="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4" presetID="10" presetClass="entr" presetSubtype="0" fill="hold" nodeType="withEffect">
                                  <p:stCondLst>
                                    <p:cond delay="125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1500"/>
                                        <p:tgtEl>
                                          <p:spTgt spid="4">
                                            <p:txEl>
                                              <p:pRg st="0" end="0"/>
                                            </p:txEl>
                                          </p:spTgt>
                                        </p:tgtEl>
                                      </p:cBhvr>
                                    </p:animEffect>
                                  </p:childTnLst>
                                </p:cTn>
                              </p:par>
                              <p:par>
                                <p:cTn id="17" presetID="10" presetClass="entr" presetSubtype="0" fill="hold" nodeType="withEffect">
                                  <p:stCondLst>
                                    <p:cond delay="125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24549C79-C189-4AB0-B6A3-519FAC2A482C}"/>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b="62516"/>
          <a:stretch/>
        </p:blipFill>
        <p:spPr>
          <a:xfrm>
            <a:off x="0" y="1"/>
            <a:ext cx="12192000" cy="6858000"/>
          </a:xfrm>
          <a:prstGeom prst="rect">
            <a:avLst/>
          </a:prstGeom>
        </p:spPr>
      </p:pic>
      <p:pic>
        <p:nvPicPr>
          <p:cNvPr id="6" name="图片 5">
            <a:extLst>
              <a:ext uri="{FF2B5EF4-FFF2-40B4-BE49-F238E27FC236}">
                <a16:creationId xmlns="" xmlns:a16="http://schemas.microsoft.com/office/drawing/2014/main" id="{3F859ACA-1538-4B1D-BE28-F6284ECFA238}"/>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2016" y="3827720"/>
            <a:ext cx="2993275" cy="2993275"/>
          </a:xfrm>
          <a:prstGeom prst="rect">
            <a:avLst/>
          </a:prstGeom>
        </p:spPr>
      </p:pic>
      <p:pic>
        <p:nvPicPr>
          <p:cNvPr id="8" name="Picture 7" descr="A picture containing vector graphics&#10;&#10;Description automatically generated">
            <a:extLst>
              <a:ext uri="{FF2B5EF4-FFF2-40B4-BE49-F238E27FC236}">
                <a16:creationId xmlns="" xmlns:a16="http://schemas.microsoft.com/office/drawing/2014/main" id="{734FF53A-6474-4366-B997-CB3B8F18408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698603" y="3172037"/>
            <a:ext cx="3590571" cy="3590571"/>
          </a:xfrm>
          <a:prstGeom prst="rect">
            <a:avLst/>
          </a:prstGeom>
        </p:spPr>
      </p:pic>
      <p:pic>
        <p:nvPicPr>
          <p:cNvPr id="4" name="Picture 3" descr="A blue and orange text&#10;&#10;AI-generated content may be incorrect.">
            <a:extLst>
              <a:ext uri="{FF2B5EF4-FFF2-40B4-BE49-F238E27FC236}">
                <a16:creationId xmlns="" xmlns:a16="http://schemas.microsoft.com/office/drawing/2014/main" id="{9746F8B6-7E4D-2E19-91E8-3FA3D3C70DED}"/>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 xmlns:p14="http://schemas.microsoft.com/office/powerpoint/2010/main" val="7980640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32">
            <a:extLst>
              <a:ext uri="{FF2B5EF4-FFF2-40B4-BE49-F238E27FC236}">
                <a16:creationId xmlns="" xmlns:a16="http://schemas.microsoft.com/office/drawing/2014/main" id="{B01E1FF1-6D04-4B8D-C72E-2F4357DAEA0F}"/>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4">
              <a:lumMod val="20000"/>
              <a:lumOff val="80000"/>
            </a:schemeClr>
          </a:solidFill>
          <a:ln w="57150">
            <a:solidFill>
              <a:schemeClr val="accent4">
                <a:lumMod val="60000"/>
                <a:lumOff val="4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 xmlns:a16="http://schemas.microsoft.com/office/drawing/2014/main" id="{E4DAAEC9-FCC7-B087-1D90-10B30A992591}"/>
              </a:ext>
            </a:extLst>
          </p:cNvPr>
          <p:cNvSpPr txBox="1"/>
          <p:nvPr/>
        </p:nvSpPr>
        <p:spPr>
          <a:xfrm rot="21226060">
            <a:off x="4439007" y="493183"/>
            <a:ext cx="17903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K</a:t>
            </a:r>
            <a:r>
              <a:rPr kumimoji="0" lang="en-US" sz="8000" b="1" i="0" u="none" strike="noStrike" kern="1200" cap="none" spc="0" normalizeH="0" baseline="0" noProof="0" dirty="0" err="1">
                <a:ln>
                  <a:noFill/>
                </a:ln>
                <a:solidFill>
                  <a:srgbClr val="9EDAC6">
                    <a:lumMod val="75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ế</a:t>
            </a:r>
            <a:r>
              <a:rPr kumimoji="0" lang="en-US" sz="8000" b="1" i="0" u="none" strike="noStrike" kern="1200" cap="none" spc="0" normalizeH="0" baseline="0" noProof="0" dirty="0" err="1">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t</a:t>
            </a:r>
            <a:endParaRPr kumimoji="0" lang="vi-VN" sz="8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TextBox 3">
            <a:extLst>
              <a:ext uri="{FF2B5EF4-FFF2-40B4-BE49-F238E27FC236}">
                <a16:creationId xmlns="" xmlns:a16="http://schemas.microsoft.com/office/drawing/2014/main" id="{90E8A716-C3B8-E30B-3E0A-E321A5F618F8}"/>
              </a:ext>
            </a:extLst>
          </p:cNvPr>
          <p:cNvSpPr txBox="1"/>
          <p:nvPr/>
        </p:nvSpPr>
        <p:spPr>
          <a:xfrm rot="333349">
            <a:off x="6245173" y="520849"/>
            <a:ext cx="239007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70AD47">
                    <a:lumMod val="75000"/>
                  </a:srgbClr>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l</a:t>
            </a:r>
            <a:r>
              <a:rPr kumimoji="0" lang="en-US" sz="8000" b="1" i="0" u="none" strike="noStrike" kern="1200" cap="none" spc="0" normalizeH="0" baseline="0" noProof="0" dirty="0" err="1">
                <a:ln>
                  <a:noFill/>
                </a:ln>
                <a:solidFill>
                  <a:srgbClr val="92D050"/>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u</a:t>
            </a:r>
            <a:r>
              <a:rPr kumimoji="0" lang="en-US" sz="8000" b="1" i="0" u="none" strike="noStrike" kern="1200" cap="none" spc="0" normalizeH="0" baseline="0" noProof="0" dirty="0" err="1">
                <a:ln>
                  <a:noFill/>
                </a:ln>
                <a:solidFill>
                  <a:srgbClr val="0070C0"/>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ậ</a:t>
            </a:r>
            <a:r>
              <a:rPr kumimoji="0" lang="en-US" sz="8000" b="1" i="0" u="none" strike="noStrike" kern="1200" cap="none" spc="0" normalizeH="0" baseline="0" noProof="0" dirty="0" err="1">
                <a:ln>
                  <a:noFill/>
                </a:ln>
                <a:solidFill>
                  <a:srgbClr val="7030A0"/>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n</a:t>
            </a:r>
            <a:endParaRPr kumimoji="0" lang="vi-VN" sz="8000" b="1" i="0" u="none" strike="noStrike" kern="1200" cap="none" spc="0" normalizeH="0" baseline="0" noProof="0" dirty="0">
              <a:ln>
                <a:noFill/>
              </a:ln>
              <a:solidFill>
                <a:srgbClr val="7030A0"/>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Rounded Corners 209">
            <a:extLst>
              <a:ext uri="{FF2B5EF4-FFF2-40B4-BE49-F238E27FC236}">
                <a16:creationId xmlns="" xmlns:a16="http://schemas.microsoft.com/office/drawing/2014/main" id="{E8256DA3-0CC1-870D-3A4F-5DBD62E7F0AA}"/>
              </a:ext>
            </a:extLst>
          </p:cNvPr>
          <p:cNvSpPr/>
          <p:nvPr/>
        </p:nvSpPr>
        <p:spPr>
          <a:xfrm>
            <a:off x="4876801" y="2363337"/>
            <a:ext cx="6934966" cy="3580264"/>
          </a:xfrm>
          <a:custGeom>
            <a:avLst/>
            <a:gdLst>
              <a:gd name="connsiteX0" fmla="*/ 0 w 11221386"/>
              <a:gd name="connsiteY0" fmla="*/ 258659 h 1551925"/>
              <a:gd name="connsiteX1" fmla="*/ 258659 w 11221386"/>
              <a:gd name="connsiteY1" fmla="*/ 0 h 1551925"/>
              <a:gd name="connsiteX2" fmla="*/ 10962727 w 11221386"/>
              <a:gd name="connsiteY2" fmla="*/ 0 h 1551925"/>
              <a:gd name="connsiteX3" fmla="*/ 11221386 w 11221386"/>
              <a:gd name="connsiteY3" fmla="*/ 258659 h 1551925"/>
              <a:gd name="connsiteX4" fmla="*/ 11221386 w 11221386"/>
              <a:gd name="connsiteY4" fmla="*/ 1293266 h 1551925"/>
              <a:gd name="connsiteX5" fmla="*/ 10962727 w 11221386"/>
              <a:gd name="connsiteY5" fmla="*/ 1551925 h 1551925"/>
              <a:gd name="connsiteX6" fmla="*/ 258659 w 11221386"/>
              <a:gd name="connsiteY6" fmla="*/ 1551925 h 1551925"/>
              <a:gd name="connsiteX7" fmla="*/ 0 w 11221386"/>
              <a:gd name="connsiteY7" fmla="*/ 1293266 h 1551925"/>
              <a:gd name="connsiteX8" fmla="*/ 0 w 11221386"/>
              <a:gd name="connsiteY8" fmla="*/ 258659 h 1551925"/>
              <a:gd name="connsiteX0" fmla="*/ 2 w 11221388"/>
              <a:gd name="connsiteY0" fmla="*/ 258659 h 1551925"/>
              <a:gd name="connsiteX1" fmla="*/ 258661 w 11221388"/>
              <a:gd name="connsiteY1" fmla="*/ 0 h 1551925"/>
              <a:gd name="connsiteX2" fmla="*/ 10962729 w 11221388"/>
              <a:gd name="connsiteY2" fmla="*/ 0 h 1551925"/>
              <a:gd name="connsiteX3" fmla="*/ 11221388 w 11221388"/>
              <a:gd name="connsiteY3" fmla="*/ 258659 h 1551925"/>
              <a:gd name="connsiteX4" fmla="*/ 11221388 w 11221388"/>
              <a:gd name="connsiteY4" fmla="*/ 1293266 h 1551925"/>
              <a:gd name="connsiteX5" fmla="*/ 10962729 w 11221388"/>
              <a:gd name="connsiteY5" fmla="*/ 1551925 h 1551925"/>
              <a:gd name="connsiteX6" fmla="*/ 258661 w 11221388"/>
              <a:gd name="connsiteY6" fmla="*/ 1551925 h 1551925"/>
              <a:gd name="connsiteX7" fmla="*/ 2 w 11221388"/>
              <a:gd name="connsiteY7" fmla="*/ 1293266 h 1551925"/>
              <a:gd name="connsiteX8" fmla="*/ 103274 w 11221388"/>
              <a:gd name="connsiteY8" fmla="*/ 725214 h 1551925"/>
              <a:gd name="connsiteX9" fmla="*/ 2 w 11221388"/>
              <a:gd name="connsiteY9" fmla="*/ 258659 h 1551925"/>
              <a:gd name="connsiteX0" fmla="*/ 2 w 11221388"/>
              <a:gd name="connsiteY0" fmla="*/ 258659 h 1551942"/>
              <a:gd name="connsiteX1" fmla="*/ 258661 w 11221388"/>
              <a:gd name="connsiteY1" fmla="*/ 0 h 1551942"/>
              <a:gd name="connsiteX2" fmla="*/ 10962729 w 11221388"/>
              <a:gd name="connsiteY2" fmla="*/ 0 h 1551942"/>
              <a:gd name="connsiteX3" fmla="*/ 11221388 w 11221388"/>
              <a:gd name="connsiteY3" fmla="*/ 258659 h 1551942"/>
              <a:gd name="connsiteX4" fmla="*/ 11221388 w 11221388"/>
              <a:gd name="connsiteY4" fmla="*/ 1293266 h 1551942"/>
              <a:gd name="connsiteX5" fmla="*/ 10962729 w 11221388"/>
              <a:gd name="connsiteY5" fmla="*/ 1551925 h 1551942"/>
              <a:gd name="connsiteX6" fmla="*/ 10235247 w 11221388"/>
              <a:gd name="connsiteY6" fmla="*/ 1492469 h 1551942"/>
              <a:gd name="connsiteX7" fmla="*/ 258661 w 11221388"/>
              <a:gd name="connsiteY7" fmla="*/ 1551925 h 1551942"/>
              <a:gd name="connsiteX8" fmla="*/ 2 w 11221388"/>
              <a:gd name="connsiteY8" fmla="*/ 1293266 h 1551942"/>
              <a:gd name="connsiteX9" fmla="*/ 103274 w 11221388"/>
              <a:gd name="connsiteY9" fmla="*/ 725214 h 1551942"/>
              <a:gd name="connsiteX10" fmla="*/ 2 w 11221388"/>
              <a:gd name="connsiteY10" fmla="*/ 258659 h 1551942"/>
              <a:gd name="connsiteX0" fmla="*/ 2 w 11221388"/>
              <a:gd name="connsiteY0" fmla="*/ 258659 h 1551942"/>
              <a:gd name="connsiteX1" fmla="*/ 258661 w 11221388"/>
              <a:gd name="connsiteY1" fmla="*/ 0 h 1551942"/>
              <a:gd name="connsiteX2" fmla="*/ 2688819 w 11221388"/>
              <a:gd name="connsiteY2" fmla="*/ 52551 h 1551942"/>
              <a:gd name="connsiteX3" fmla="*/ 10962729 w 11221388"/>
              <a:gd name="connsiteY3" fmla="*/ 0 h 1551942"/>
              <a:gd name="connsiteX4" fmla="*/ 11221388 w 11221388"/>
              <a:gd name="connsiteY4" fmla="*/ 258659 h 1551942"/>
              <a:gd name="connsiteX5" fmla="*/ 11221388 w 11221388"/>
              <a:gd name="connsiteY5" fmla="*/ 1293266 h 1551942"/>
              <a:gd name="connsiteX6" fmla="*/ 10962729 w 11221388"/>
              <a:gd name="connsiteY6" fmla="*/ 1551925 h 1551942"/>
              <a:gd name="connsiteX7" fmla="*/ 10235247 w 11221388"/>
              <a:gd name="connsiteY7" fmla="*/ 1492469 h 1551942"/>
              <a:gd name="connsiteX8" fmla="*/ 258661 w 11221388"/>
              <a:gd name="connsiteY8" fmla="*/ 1551925 h 1551942"/>
              <a:gd name="connsiteX9" fmla="*/ 2 w 11221388"/>
              <a:gd name="connsiteY9" fmla="*/ 1293266 h 1551942"/>
              <a:gd name="connsiteX10" fmla="*/ 103274 w 11221388"/>
              <a:gd name="connsiteY10" fmla="*/ 725214 h 1551942"/>
              <a:gd name="connsiteX11" fmla="*/ 2 w 11221388"/>
              <a:gd name="connsiteY11" fmla="*/ 258659 h 155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21388" h="1551942">
                <a:moveTo>
                  <a:pt x="2" y="258659"/>
                </a:moveTo>
                <a:cubicBezTo>
                  <a:pt x="2" y="115806"/>
                  <a:pt x="115808" y="0"/>
                  <a:pt x="258661" y="0"/>
                </a:cubicBezTo>
                <a:cubicBezTo>
                  <a:pt x="1065210" y="0"/>
                  <a:pt x="1882270" y="52551"/>
                  <a:pt x="2688819" y="52551"/>
                </a:cubicBezTo>
                <a:lnTo>
                  <a:pt x="10962729" y="0"/>
                </a:lnTo>
                <a:cubicBezTo>
                  <a:pt x="11105582" y="0"/>
                  <a:pt x="11221388" y="115806"/>
                  <a:pt x="11221388" y="258659"/>
                </a:cubicBezTo>
                <a:lnTo>
                  <a:pt x="11221388" y="1293266"/>
                </a:lnTo>
                <a:cubicBezTo>
                  <a:pt x="11221388" y="1436119"/>
                  <a:pt x="11105582" y="1551925"/>
                  <a:pt x="10962729" y="1551925"/>
                </a:cubicBezTo>
                <a:cubicBezTo>
                  <a:pt x="10716731" y="1553127"/>
                  <a:pt x="10481245" y="1491267"/>
                  <a:pt x="10235247" y="1492469"/>
                </a:cubicBezTo>
                <a:lnTo>
                  <a:pt x="258661" y="1551925"/>
                </a:lnTo>
                <a:cubicBezTo>
                  <a:pt x="115808" y="1551925"/>
                  <a:pt x="2" y="1436119"/>
                  <a:pt x="2" y="1293266"/>
                </a:cubicBezTo>
                <a:cubicBezTo>
                  <a:pt x="-608" y="1103915"/>
                  <a:pt x="103884" y="914565"/>
                  <a:pt x="103274" y="725214"/>
                </a:cubicBezTo>
                <a:cubicBezTo>
                  <a:pt x="103884" y="569696"/>
                  <a:pt x="-608" y="414177"/>
                  <a:pt x="2" y="258659"/>
                </a:cubicBezTo>
                <a:close/>
              </a:path>
            </a:pathLst>
          </a:custGeom>
          <a:solidFill>
            <a:schemeClr val="bg1"/>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73A09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 xmlns:a16="http://schemas.microsoft.com/office/drawing/2014/main" id="{0CDBCFDD-799E-2A6D-4657-FDE811D3478C}"/>
              </a:ext>
            </a:extLst>
          </p:cNvPr>
          <p:cNvSpPr txBox="1"/>
          <p:nvPr/>
        </p:nvSpPr>
        <p:spPr>
          <a:xfrm>
            <a:off x="5076826" y="2601369"/>
            <a:ext cx="6547616" cy="3170099"/>
          </a:xfrm>
          <a:prstGeom prst="rect">
            <a:avLst/>
          </a:prstGeom>
          <a:noFill/>
        </p:spPr>
        <p:txBody>
          <a:bodyPr wrap="square" rtlCol="0">
            <a:spAutoFit/>
          </a:bodyPr>
          <a:lstStyle/>
          <a:p>
            <a:pPr lvl="0" algn="just"/>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Ông bà luôn cần sự quan tâm chăm sóc của con cháu. Bài hát này giúp em nhận biết biểu hiện của sự quan tâm, chăm sóc ông bà.</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图片 5">
            <a:extLst>
              <a:ext uri="{FF2B5EF4-FFF2-40B4-BE49-F238E27FC236}">
                <a16:creationId xmlns="" xmlns:a16="http://schemas.microsoft.com/office/drawing/2014/main" id="{B49992BB-E8AC-78E1-A72E-6DBB28CD5F0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44637" y="2494220"/>
            <a:ext cx="3697030" cy="3697030"/>
          </a:xfrm>
          <a:prstGeom prst="rect">
            <a:avLst/>
          </a:prstGeom>
        </p:spPr>
      </p:pic>
    </p:spTree>
    <p:custDataLst>
      <p:tags r:id="rId1"/>
    </p:custDataLst>
    <p:extLst>
      <p:ext uri="{BB962C8B-B14F-4D97-AF65-F5344CB8AC3E}">
        <p14:creationId xmlns="" xmlns:p14="http://schemas.microsoft.com/office/powerpoint/2010/main" val="17337155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grpId="0" nodeType="withEffect" p14:presetBounceEnd="60000">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14:bounceEnd="60000">
                                          <p:cBhvr additive="base">
                                            <p:cTn id="12" dur="5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14:presetBounceEnd="60000">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14:bounceEnd="60000">
                                          <p:cBhvr additive="base">
                                            <p:cTn id="16"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5"/>
                                            </p:tgtEl>
                                          </p:cBhvr>
                                        </p:animEffect>
                                      </p:childTnLst>
                                    </p:cTn>
                                  </p:par>
                                  <p:par>
                                    <p:cTn id="30" presetID="2" presetClass="entr" presetSubtype="4" fill="hold" grpId="0" nodeType="withEffect" p14:presetBounceEnd="60000">
                                      <p:stCondLst>
                                        <p:cond delay="600"/>
                                      </p:stCondLst>
                                      <p:iterate type="wd">
                                        <p:tmPct val="10000"/>
                                      </p:iterate>
                                      <p:childTnLst>
                                        <p:set>
                                          <p:cBhvr>
                                            <p:cTn id="31" dur="1" fill="hold">
                                              <p:stCondLst>
                                                <p:cond delay="0"/>
                                              </p:stCondLst>
                                            </p:cTn>
                                            <p:tgtEl>
                                              <p:spTgt spid="6"/>
                                            </p:tgtEl>
                                            <p:attrNameLst>
                                              <p:attrName>style.visibility</p:attrName>
                                            </p:attrNameLst>
                                          </p:cBhvr>
                                          <p:to>
                                            <p:strVal val="visible"/>
                                          </p:to>
                                        </p:set>
                                        <p:anim calcmode="lin" valueType="num" p14:bounceEnd="60000">
                                          <p:cBhvr additive="base">
                                            <p:cTn id="32" dur="5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grpId="0" nodeType="with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5"/>
                                            </p:tgtEl>
                                          </p:cBhvr>
                                        </p:animEffect>
                                      </p:childTnLst>
                                    </p:cTn>
                                  </p:par>
                                  <p:par>
                                    <p:cTn id="30" presetID="2" presetClass="entr" presetSubtype="4" fill="hold" grpId="0" nodeType="withEffect">
                                      <p:stCondLst>
                                        <p:cond delay="600"/>
                                      </p:stCondLst>
                                      <p:iterate type="wd">
                                        <p:tmPct val="10000"/>
                                      </p:iterate>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24549C79-C189-4AB0-B6A3-519FAC2A482C}"/>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b="62516"/>
          <a:stretch/>
        </p:blipFill>
        <p:spPr>
          <a:xfrm>
            <a:off x="0" y="1"/>
            <a:ext cx="12192000" cy="6858000"/>
          </a:xfrm>
          <a:prstGeom prst="rect">
            <a:avLst/>
          </a:prstGeom>
        </p:spPr>
      </p:pic>
      <p:sp>
        <p:nvSpPr>
          <p:cNvPr id="9" name="文本框 8">
            <a:extLst>
              <a:ext uri="{FF2B5EF4-FFF2-40B4-BE49-F238E27FC236}">
                <a16:creationId xmlns="" xmlns:a16="http://schemas.microsoft.com/office/drawing/2014/main" id="{5149FE89-8839-4C48-A78F-2B2203612BDB}"/>
              </a:ext>
            </a:extLst>
          </p:cNvPr>
          <p:cNvSpPr txBox="1"/>
          <p:nvPr/>
        </p:nvSpPr>
        <p:spPr>
          <a:xfrm>
            <a:off x="11068877" y="2942672"/>
            <a:ext cx="353943" cy="2801073"/>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rPr>
              <a:t>IBAOTU.COM</a:t>
            </a:r>
            <a:endParaRPr kumimoji="0" lang="zh-CN" altLang="en-US"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endParaRPr>
          </a:p>
        </p:txBody>
      </p:sp>
      <p:pic>
        <p:nvPicPr>
          <p:cNvPr id="11" name="图片 10">
            <a:extLst>
              <a:ext uri="{FF2B5EF4-FFF2-40B4-BE49-F238E27FC236}">
                <a16:creationId xmlns="" xmlns:a16="http://schemas.microsoft.com/office/drawing/2014/main" id="{D5D44FCC-61ED-43E1-842F-46612ECCF03D}"/>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12603" t="75961" r="19875" b="-3616"/>
          <a:stretch/>
        </p:blipFill>
        <p:spPr>
          <a:xfrm>
            <a:off x="2061921" y="87349"/>
            <a:ext cx="7240768" cy="2681696"/>
          </a:xfrm>
          <a:prstGeom prst="rect">
            <a:avLst/>
          </a:prstGeom>
        </p:spPr>
      </p:pic>
      <p:sp>
        <p:nvSpPr>
          <p:cNvPr id="4" name="TextBox 3">
            <a:extLst>
              <a:ext uri="{FF2B5EF4-FFF2-40B4-BE49-F238E27FC236}">
                <a16:creationId xmlns="" xmlns:a16="http://schemas.microsoft.com/office/drawing/2014/main" id="{7FB48987-9F60-4F79-8FA8-AF54E8703C63}"/>
              </a:ext>
            </a:extLst>
          </p:cNvPr>
          <p:cNvSpPr txBox="1"/>
          <p:nvPr/>
        </p:nvSpPr>
        <p:spPr>
          <a:xfrm>
            <a:off x="2811728" y="-1805"/>
            <a:ext cx="60717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descr="A picture containing vector graphics&#10;&#10;Description automatically generated">
            <a:extLst>
              <a:ext uri="{FF2B5EF4-FFF2-40B4-BE49-F238E27FC236}">
                <a16:creationId xmlns="" xmlns:a16="http://schemas.microsoft.com/office/drawing/2014/main" id="{BB729FF3-6C10-423F-B865-E591AE8A6AB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698603" y="3172037"/>
            <a:ext cx="3590571" cy="3590571"/>
          </a:xfrm>
          <a:prstGeom prst="rect">
            <a:avLst/>
          </a:prstGeom>
        </p:spPr>
      </p:pic>
      <p:pic>
        <p:nvPicPr>
          <p:cNvPr id="5" name="Picture 4">
            <a:extLst>
              <a:ext uri="{FF2B5EF4-FFF2-40B4-BE49-F238E27FC236}">
                <a16:creationId xmlns="" xmlns:a16="http://schemas.microsoft.com/office/drawing/2014/main" id="{46AC6C48-8150-7BE8-089A-6E15ABD1E5BC}"/>
              </a:ext>
            </a:extLst>
          </p:cNvPr>
          <p:cNvPicPr>
            <a:picLocks noChangeAspect="1"/>
          </p:cNvPicPr>
          <p:nvPr/>
        </p:nvPicPr>
        <p:blipFill>
          <a:blip r:embed="rId5" cstate="print"/>
          <a:stretch>
            <a:fillRect/>
          </a:stretch>
        </p:blipFill>
        <p:spPr>
          <a:xfrm>
            <a:off x="4172938" y="427031"/>
            <a:ext cx="3560373" cy="1603387"/>
          </a:xfrm>
          <a:prstGeom prst="rect">
            <a:avLst/>
          </a:prstGeom>
        </p:spPr>
      </p:pic>
      <p:pic>
        <p:nvPicPr>
          <p:cNvPr id="8" name="Picture 7">
            <a:extLst>
              <a:ext uri="{FF2B5EF4-FFF2-40B4-BE49-F238E27FC236}">
                <a16:creationId xmlns="" xmlns:a16="http://schemas.microsoft.com/office/drawing/2014/main" id="{C82EA08A-D330-B680-4D37-3BA1E8E92E98}"/>
              </a:ext>
            </a:extLst>
          </p:cNvPr>
          <p:cNvPicPr>
            <a:picLocks noChangeAspect="1"/>
          </p:cNvPicPr>
          <p:nvPr/>
        </p:nvPicPr>
        <p:blipFill>
          <a:blip r:embed="rId6" cstate="print"/>
          <a:stretch>
            <a:fillRect/>
          </a:stretch>
        </p:blipFill>
        <p:spPr>
          <a:xfrm>
            <a:off x="2546286" y="2507277"/>
            <a:ext cx="7328027" cy="1938696"/>
          </a:xfrm>
          <a:prstGeom prst="rect">
            <a:avLst/>
          </a:prstGeom>
        </p:spPr>
      </p:pic>
      <p:pic>
        <p:nvPicPr>
          <p:cNvPr id="12" name="图片 5">
            <a:extLst>
              <a:ext uri="{FF2B5EF4-FFF2-40B4-BE49-F238E27FC236}">
                <a16:creationId xmlns="" xmlns:a16="http://schemas.microsoft.com/office/drawing/2014/main" id="{3C4392E4-02AB-C1BF-EF9C-592E696CB36D}"/>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2016" y="3827720"/>
            <a:ext cx="2993275" cy="2993275"/>
          </a:xfrm>
          <a:prstGeom prst="rect">
            <a:avLst/>
          </a:prstGeom>
        </p:spPr>
      </p:pic>
      <p:pic>
        <p:nvPicPr>
          <p:cNvPr id="2" name="Picture 1" descr="A round pink circle with white text and a black background&#10;&#10;AI-generated content may be incorrect.">
            <a:extLst>
              <a:ext uri="{FF2B5EF4-FFF2-40B4-BE49-F238E27FC236}">
                <a16:creationId xmlns="" xmlns:a16="http://schemas.microsoft.com/office/drawing/2014/main" id="{6C6621F0-5108-07DA-3B5D-7AF377D1BDB1}"/>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757855" y="189187"/>
            <a:ext cx="1479690" cy="1479690"/>
          </a:xfrm>
          <a:prstGeom prst="rect">
            <a:avLst/>
          </a:prstGeom>
        </p:spPr>
      </p:pic>
    </p:spTree>
    <p:extLst>
      <p:ext uri="{BB962C8B-B14F-4D97-AF65-F5344CB8AC3E}">
        <p14:creationId xmlns="" xmlns:p14="http://schemas.microsoft.com/office/powerpoint/2010/main" val="37856274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 xmlns:a16="http://schemas.microsoft.com/office/drawing/2014/main" id="{BA4C94FE-74E4-46F3-A635-2392683A00D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16272" y="520720"/>
            <a:ext cx="7739753" cy="5688694"/>
          </a:xfrm>
          <a:prstGeom prst="rect">
            <a:avLst/>
          </a:prstGeom>
          <a:noFill/>
          <a:effectLst/>
          <a:extLst>
            <a:ext uri="{909E8E84-426E-40DD-AFC4-6F175D3DCCD1}">
              <a14:hiddenFill xmlns="" xmlns:a14="http://schemas.microsoft.com/office/drawing/2010/main">
                <a:solidFill>
                  <a:srgbClr val="FFFFFF"/>
                </a:solidFill>
              </a14:hiddenFill>
            </a:ext>
          </a:extLst>
        </p:spPr>
      </p:pic>
      <p:grpSp>
        <p:nvGrpSpPr>
          <p:cNvPr id="6" name="Group 5">
            <a:extLst>
              <a:ext uri="{FF2B5EF4-FFF2-40B4-BE49-F238E27FC236}">
                <a16:creationId xmlns=""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5" name="Picture 4" descr="A green and red text&#10;&#10;AI-generated content may be incorrect.">
            <a:extLst>
              <a:ext uri="{FF2B5EF4-FFF2-40B4-BE49-F238E27FC236}">
                <a16:creationId xmlns="" xmlns:a16="http://schemas.microsoft.com/office/drawing/2014/main" id="{F40B78AD-8107-CD1B-573A-02EBF7A9F8B2}"/>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810946" y="2339162"/>
            <a:ext cx="4340029" cy="3377159"/>
          </a:xfrm>
          <a:prstGeom prst="rect">
            <a:avLst/>
          </a:prstGeom>
        </p:spPr>
      </p:pic>
    </p:spTree>
    <p:custDataLst>
      <p:tags r:id="rId1"/>
    </p:custDataLst>
    <p:extLst>
      <p:ext uri="{BB962C8B-B14F-4D97-AF65-F5344CB8AC3E}">
        <p14:creationId xmlns="" xmlns:p14="http://schemas.microsoft.com/office/powerpoint/2010/main" val="29983512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50D3D7D-B262-8FD7-5671-82809D4F5F0E}"/>
            </a:ext>
          </a:extLst>
        </p:cNvPr>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A9DC3ADA-D7ED-E646-C368-979F1411FB5D}"/>
              </a:ext>
            </a:extLst>
          </p:cNvPr>
          <p:cNvSpPr/>
          <p:nvPr/>
        </p:nvSpPr>
        <p:spPr>
          <a:xfrm>
            <a:off x="964096" y="303033"/>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思源黑体 Medium"/>
              <a:ea typeface="+mn-ea"/>
              <a:cs typeface="+mn-cs"/>
            </a:endParaRPr>
          </a:p>
        </p:txBody>
      </p:sp>
      <p:sp>
        <p:nvSpPr>
          <p:cNvPr id="7" name="TextBox 6">
            <a:extLst>
              <a:ext uri="{FF2B5EF4-FFF2-40B4-BE49-F238E27FC236}">
                <a16:creationId xmlns="" xmlns:a16="http://schemas.microsoft.com/office/drawing/2014/main" id="{CE1B5F6F-56B1-BFF6-B892-4CB6CBC2F55F}"/>
              </a:ext>
            </a:extLst>
          </p:cNvPr>
          <p:cNvSpPr txBox="1"/>
          <p:nvPr/>
        </p:nvSpPr>
        <p:spPr>
          <a:xfrm>
            <a:off x="1744760" y="448716"/>
            <a:ext cx="9875740" cy="1077218"/>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Bạn</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nhỏ</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dưới</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đây</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đã</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làm</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gì</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để</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thể</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hiện</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sự</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quan</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tâm</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chăm</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sóc</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ông</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bà</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a:t>
            </a:r>
            <a:endParaRPr kumimoji="0" lang="en-US" sz="3200" b="1"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grpSp>
        <p:nvGrpSpPr>
          <p:cNvPr id="8" name="Group 7">
            <a:extLst>
              <a:ext uri="{FF2B5EF4-FFF2-40B4-BE49-F238E27FC236}">
                <a16:creationId xmlns="" xmlns:a16="http://schemas.microsoft.com/office/drawing/2014/main" id="{EC8C9A8B-DEE1-6CDF-6576-3CBDA2189D39}"/>
              </a:ext>
            </a:extLst>
          </p:cNvPr>
          <p:cNvGrpSpPr/>
          <p:nvPr/>
        </p:nvGrpSpPr>
        <p:grpSpPr>
          <a:xfrm>
            <a:off x="233545" y="-51744"/>
            <a:ext cx="1430544" cy="1652692"/>
            <a:chOff x="1508965" y="2661296"/>
            <a:chExt cx="2140730" cy="2723073"/>
          </a:xfrm>
        </p:grpSpPr>
        <p:sp>
          <p:nvSpPr>
            <p:cNvPr id="9" name="Oval 6">
              <a:extLst>
                <a:ext uri="{FF2B5EF4-FFF2-40B4-BE49-F238E27FC236}">
                  <a16:creationId xmlns="" xmlns:a16="http://schemas.microsoft.com/office/drawing/2014/main" id="{2C5CAE28-14E8-8625-0471-74CB53A3D693}"/>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nvGrpSpPr>
            <p:cNvPr id="10" name="Group 134">
              <a:extLst>
                <a:ext uri="{FF2B5EF4-FFF2-40B4-BE49-F238E27FC236}">
                  <a16:creationId xmlns="" xmlns:a16="http://schemas.microsoft.com/office/drawing/2014/main" id="{42CDE672-624E-0EF6-FD31-14DBA01CB297}"/>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 xmlns:a16="http://schemas.microsoft.com/office/drawing/2014/main" id="{2010AB36-FFEB-2917-5A71-6ECD35F719FE}"/>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 xmlns:a16="http://schemas.microsoft.com/office/drawing/2014/main" id="{65B71F13-7DE9-C33E-BB29-D35C27240059}"/>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 name="Freeform 137">
                  <a:extLst>
                    <a:ext uri="{FF2B5EF4-FFF2-40B4-BE49-F238E27FC236}">
                      <a16:creationId xmlns="" xmlns:a16="http://schemas.microsoft.com/office/drawing/2014/main" id="{E2764335-9E90-E2D2-B7B1-510AC6832B49}"/>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 name="Freeform 138">
                  <a:extLst>
                    <a:ext uri="{FF2B5EF4-FFF2-40B4-BE49-F238E27FC236}">
                      <a16:creationId xmlns="" xmlns:a16="http://schemas.microsoft.com/office/drawing/2014/main" id="{AC8152E2-8862-7663-02EB-ED7C9A723372}"/>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 name="Freeform 139">
                  <a:extLst>
                    <a:ext uri="{FF2B5EF4-FFF2-40B4-BE49-F238E27FC236}">
                      <a16:creationId xmlns="" xmlns:a16="http://schemas.microsoft.com/office/drawing/2014/main" id="{7C5A22C7-895A-91F5-70CA-8438DCD9336A}"/>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140">
                  <a:extLst>
                    <a:ext uri="{FF2B5EF4-FFF2-40B4-BE49-F238E27FC236}">
                      <a16:creationId xmlns="" xmlns:a16="http://schemas.microsoft.com/office/drawing/2014/main" id="{570FD010-2AF3-ED56-DA8D-8B9391F54166}"/>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Freeform 141">
                  <a:extLst>
                    <a:ext uri="{FF2B5EF4-FFF2-40B4-BE49-F238E27FC236}">
                      <a16:creationId xmlns="" xmlns:a16="http://schemas.microsoft.com/office/drawing/2014/main" id="{EE84A794-DA9D-3082-1D8C-BD32FF4022EF}"/>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142">
                  <a:extLst>
                    <a:ext uri="{FF2B5EF4-FFF2-40B4-BE49-F238E27FC236}">
                      <a16:creationId xmlns="" xmlns:a16="http://schemas.microsoft.com/office/drawing/2014/main" id="{D9FBC7BA-7EDC-7DD3-8879-FA4E20741AD4}"/>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143">
                  <a:extLst>
                    <a:ext uri="{FF2B5EF4-FFF2-40B4-BE49-F238E27FC236}">
                      <a16:creationId xmlns="" xmlns:a16="http://schemas.microsoft.com/office/drawing/2014/main" id="{1A8452CA-F3D9-6D0A-4DFC-66564D883749}"/>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144">
                  <a:extLst>
                    <a:ext uri="{FF2B5EF4-FFF2-40B4-BE49-F238E27FC236}">
                      <a16:creationId xmlns="" xmlns:a16="http://schemas.microsoft.com/office/drawing/2014/main" id="{8170ED81-E6CD-12E4-42FF-D58BE9776EF4}"/>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145">
                  <a:extLst>
                    <a:ext uri="{FF2B5EF4-FFF2-40B4-BE49-F238E27FC236}">
                      <a16:creationId xmlns="" xmlns:a16="http://schemas.microsoft.com/office/drawing/2014/main" id="{15197015-6EC7-6E7F-1E77-4BE4C8B32466}"/>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146">
                  <a:extLst>
                    <a:ext uri="{FF2B5EF4-FFF2-40B4-BE49-F238E27FC236}">
                      <a16:creationId xmlns="" xmlns:a16="http://schemas.microsoft.com/office/drawing/2014/main" id="{8656F5FB-4A83-23C1-9921-AF46E529E4D8}"/>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147">
                  <a:extLst>
                    <a:ext uri="{FF2B5EF4-FFF2-40B4-BE49-F238E27FC236}">
                      <a16:creationId xmlns="" xmlns:a16="http://schemas.microsoft.com/office/drawing/2014/main" id="{F6A78AE1-FFE2-4295-21FF-0CC5587C8032}"/>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148">
                  <a:extLst>
                    <a:ext uri="{FF2B5EF4-FFF2-40B4-BE49-F238E27FC236}">
                      <a16:creationId xmlns="" xmlns:a16="http://schemas.microsoft.com/office/drawing/2014/main" id="{D7ABEA62-7A62-3E15-EF27-84C06AC16EBD}"/>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149">
                  <a:extLst>
                    <a:ext uri="{FF2B5EF4-FFF2-40B4-BE49-F238E27FC236}">
                      <a16:creationId xmlns="" xmlns:a16="http://schemas.microsoft.com/office/drawing/2014/main" id="{31417894-C23C-D28C-976C-8BD6394D024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Oval 150">
                  <a:extLst>
                    <a:ext uri="{FF2B5EF4-FFF2-40B4-BE49-F238E27FC236}">
                      <a16:creationId xmlns="" xmlns:a16="http://schemas.microsoft.com/office/drawing/2014/main" id="{70C2623C-F117-C77A-6744-6698324202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Oval 151">
                  <a:extLst>
                    <a:ext uri="{FF2B5EF4-FFF2-40B4-BE49-F238E27FC236}">
                      <a16:creationId xmlns="" xmlns:a16="http://schemas.microsoft.com/office/drawing/2014/main" id="{2947C3DB-B94B-56E3-B8AC-A457A2B9AAF1}"/>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34" name="Picture 152">
                  <a:extLst>
                    <a:ext uri="{FF2B5EF4-FFF2-40B4-BE49-F238E27FC236}">
                      <a16:creationId xmlns="" xmlns:a16="http://schemas.microsoft.com/office/drawing/2014/main" id="{4379006B-3833-8231-A2AB-C250F053D061}"/>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 xmlns:a16="http://schemas.microsoft.com/office/drawing/2014/main" id="{98D6AFDF-C6D4-241E-DFBB-0DBE23E9131A}"/>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 xmlns:a16="http://schemas.microsoft.com/office/drawing/2014/main" id="{F45132EB-E050-EE6A-668B-9FDFC06FD49B}"/>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 xmlns:a16="http://schemas.microsoft.com/office/drawing/2014/main" id="{6856E1FD-E1A6-9825-615A-7B00834AF561}"/>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160">
                  <a:extLst>
                    <a:ext uri="{FF2B5EF4-FFF2-40B4-BE49-F238E27FC236}">
                      <a16:creationId xmlns="" xmlns:a16="http://schemas.microsoft.com/office/drawing/2014/main" id="{A0ADD371-F16D-671A-9C62-039A81BB0729}"/>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161">
                  <a:extLst>
                    <a:ext uri="{FF2B5EF4-FFF2-40B4-BE49-F238E27FC236}">
                      <a16:creationId xmlns="" xmlns:a16="http://schemas.microsoft.com/office/drawing/2014/main" id="{6847A336-EBC2-7552-DD4A-F6D5C47A07D6}"/>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162">
                  <a:extLst>
                    <a:ext uri="{FF2B5EF4-FFF2-40B4-BE49-F238E27FC236}">
                      <a16:creationId xmlns="" xmlns:a16="http://schemas.microsoft.com/office/drawing/2014/main" id="{6C9E5183-345C-D884-BBD5-D8BCEE5CEDEA}"/>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163">
                  <a:extLst>
                    <a:ext uri="{FF2B5EF4-FFF2-40B4-BE49-F238E27FC236}">
                      <a16:creationId xmlns="" xmlns:a16="http://schemas.microsoft.com/office/drawing/2014/main" id="{B4B2E084-B218-B842-98D9-7251E552C593}"/>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164">
                  <a:extLst>
                    <a:ext uri="{FF2B5EF4-FFF2-40B4-BE49-F238E27FC236}">
                      <a16:creationId xmlns="" xmlns:a16="http://schemas.microsoft.com/office/drawing/2014/main" id="{C67035AC-FC3A-ED54-9B55-1758DD728F7A}"/>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165">
                  <a:extLst>
                    <a:ext uri="{FF2B5EF4-FFF2-40B4-BE49-F238E27FC236}">
                      <a16:creationId xmlns="" xmlns:a16="http://schemas.microsoft.com/office/drawing/2014/main" id="{413C162B-8FA4-C575-3A4B-A628D8E2E696}"/>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166">
                  <a:extLst>
                    <a:ext uri="{FF2B5EF4-FFF2-40B4-BE49-F238E27FC236}">
                      <a16:creationId xmlns="" xmlns:a16="http://schemas.microsoft.com/office/drawing/2014/main" id="{9A40739D-C1FB-703C-D193-CF667726555E}"/>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167">
                  <a:extLst>
                    <a:ext uri="{FF2B5EF4-FFF2-40B4-BE49-F238E27FC236}">
                      <a16:creationId xmlns="" xmlns:a16="http://schemas.microsoft.com/office/drawing/2014/main" id="{88E03E84-AFD0-1E11-52AB-62AB24FD3EB2}"/>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168">
                  <a:extLst>
                    <a:ext uri="{FF2B5EF4-FFF2-40B4-BE49-F238E27FC236}">
                      <a16:creationId xmlns="" xmlns:a16="http://schemas.microsoft.com/office/drawing/2014/main" id="{171E1DBA-38C9-40DB-F736-6BD736079D77}"/>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169">
                  <a:extLst>
                    <a:ext uri="{FF2B5EF4-FFF2-40B4-BE49-F238E27FC236}">
                      <a16:creationId xmlns="" xmlns:a16="http://schemas.microsoft.com/office/drawing/2014/main" id="{B4DB5D73-2493-C5AC-CD30-7DE4B990AA3E}"/>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170">
                  <a:extLst>
                    <a:ext uri="{FF2B5EF4-FFF2-40B4-BE49-F238E27FC236}">
                      <a16:creationId xmlns="" xmlns:a16="http://schemas.microsoft.com/office/drawing/2014/main" id="{C41AA2E2-1E6A-FFE6-46D0-C98FC4B10389}"/>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171">
                  <a:extLst>
                    <a:ext uri="{FF2B5EF4-FFF2-40B4-BE49-F238E27FC236}">
                      <a16:creationId xmlns="" xmlns:a16="http://schemas.microsoft.com/office/drawing/2014/main" id="{F8538DA2-3777-CAAC-960B-D9B265196866}"/>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172">
                  <a:extLst>
                    <a:ext uri="{FF2B5EF4-FFF2-40B4-BE49-F238E27FC236}">
                      <a16:creationId xmlns="" xmlns:a16="http://schemas.microsoft.com/office/drawing/2014/main" id="{C88F15BF-4F76-E664-514D-44A5068DCDA0}"/>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173">
                  <a:extLst>
                    <a:ext uri="{FF2B5EF4-FFF2-40B4-BE49-F238E27FC236}">
                      <a16:creationId xmlns="" xmlns:a16="http://schemas.microsoft.com/office/drawing/2014/main" id="{235F9FA4-AE25-5154-5730-4E574293585E}"/>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Rectangle 174">
                  <a:extLst>
                    <a:ext uri="{FF2B5EF4-FFF2-40B4-BE49-F238E27FC236}">
                      <a16:creationId xmlns="" xmlns:a16="http://schemas.microsoft.com/office/drawing/2014/main" id="{7B1F2AA4-FF9E-43F2-4534-C8149186473E}"/>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175">
                  <a:extLst>
                    <a:ext uri="{FF2B5EF4-FFF2-40B4-BE49-F238E27FC236}">
                      <a16:creationId xmlns="" xmlns:a16="http://schemas.microsoft.com/office/drawing/2014/main" id="{D699DFC7-B981-D60A-90C9-4F291D35FC08}"/>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176">
                  <a:extLst>
                    <a:ext uri="{FF2B5EF4-FFF2-40B4-BE49-F238E27FC236}">
                      <a16:creationId xmlns="" xmlns:a16="http://schemas.microsoft.com/office/drawing/2014/main" id="{82A93E5E-D095-0982-C7BC-56D59332A9C3}"/>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177">
                  <a:extLst>
                    <a:ext uri="{FF2B5EF4-FFF2-40B4-BE49-F238E27FC236}">
                      <a16:creationId xmlns="" xmlns:a16="http://schemas.microsoft.com/office/drawing/2014/main" id="{2639CE45-D496-289B-D4A6-68325954C3E3}"/>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Freeform 178">
                  <a:extLst>
                    <a:ext uri="{FF2B5EF4-FFF2-40B4-BE49-F238E27FC236}">
                      <a16:creationId xmlns="" xmlns:a16="http://schemas.microsoft.com/office/drawing/2014/main" id="{8FA70AE1-0878-E3F2-3A6F-BAD42185B594}"/>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179">
                  <a:extLst>
                    <a:ext uri="{FF2B5EF4-FFF2-40B4-BE49-F238E27FC236}">
                      <a16:creationId xmlns="" xmlns:a16="http://schemas.microsoft.com/office/drawing/2014/main" id="{56C75F97-9081-1264-FCDD-D9A72A1C6028}"/>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180">
                  <a:extLst>
                    <a:ext uri="{FF2B5EF4-FFF2-40B4-BE49-F238E27FC236}">
                      <a16:creationId xmlns="" xmlns:a16="http://schemas.microsoft.com/office/drawing/2014/main" id="{78DC8FFF-01EA-DD85-257C-17D789261372}"/>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Freeform 181">
                  <a:extLst>
                    <a:ext uri="{FF2B5EF4-FFF2-40B4-BE49-F238E27FC236}">
                      <a16:creationId xmlns="" xmlns:a16="http://schemas.microsoft.com/office/drawing/2014/main" id="{FBACEC28-B3D3-9B1C-41BA-776E306A76D1}"/>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0" name="Freeform 182">
                  <a:extLst>
                    <a:ext uri="{FF2B5EF4-FFF2-40B4-BE49-F238E27FC236}">
                      <a16:creationId xmlns="" xmlns:a16="http://schemas.microsoft.com/office/drawing/2014/main" id="{936861CB-F986-1C6F-ABE8-6DC2EB08DE0D}"/>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1" name="Freeform 183">
                  <a:extLst>
                    <a:ext uri="{FF2B5EF4-FFF2-40B4-BE49-F238E27FC236}">
                      <a16:creationId xmlns="" xmlns:a16="http://schemas.microsoft.com/office/drawing/2014/main" id="{B69187A9-06E0-CF6F-26A3-CA5103742E42}"/>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184">
                  <a:extLst>
                    <a:ext uri="{FF2B5EF4-FFF2-40B4-BE49-F238E27FC236}">
                      <a16:creationId xmlns="" xmlns:a16="http://schemas.microsoft.com/office/drawing/2014/main" id="{C1CCDF60-2FF1-4BCC-7C99-D629F04A4734}"/>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Freeform 185">
                  <a:extLst>
                    <a:ext uri="{FF2B5EF4-FFF2-40B4-BE49-F238E27FC236}">
                      <a16:creationId xmlns="" xmlns:a16="http://schemas.microsoft.com/office/drawing/2014/main" id="{97FE3DBC-E8A2-4C55-1D3B-BC7FEA39D847}"/>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186">
                  <a:extLst>
                    <a:ext uri="{FF2B5EF4-FFF2-40B4-BE49-F238E27FC236}">
                      <a16:creationId xmlns="" xmlns:a16="http://schemas.microsoft.com/office/drawing/2014/main" id="{DE22FB63-191D-9F6B-6177-E7F8550894F7}"/>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187">
                  <a:extLst>
                    <a:ext uri="{FF2B5EF4-FFF2-40B4-BE49-F238E27FC236}">
                      <a16:creationId xmlns="" xmlns:a16="http://schemas.microsoft.com/office/drawing/2014/main" id="{CB406148-8217-A7BC-0C14-946217C05DD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188">
                  <a:extLst>
                    <a:ext uri="{FF2B5EF4-FFF2-40B4-BE49-F238E27FC236}">
                      <a16:creationId xmlns="" xmlns:a16="http://schemas.microsoft.com/office/drawing/2014/main" id="{3C02DFFF-2BB8-3E4E-4A9A-57794398F930}"/>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189">
                  <a:extLst>
                    <a:ext uri="{FF2B5EF4-FFF2-40B4-BE49-F238E27FC236}">
                      <a16:creationId xmlns="" xmlns:a16="http://schemas.microsoft.com/office/drawing/2014/main" id="{B7C5BBA9-C47F-9FB8-B4D6-E8FFF3F9626B}"/>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190">
                  <a:extLst>
                    <a:ext uri="{FF2B5EF4-FFF2-40B4-BE49-F238E27FC236}">
                      <a16:creationId xmlns="" xmlns:a16="http://schemas.microsoft.com/office/drawing/2014/main" id="{5C6CAA02-4B8A-3348-1903-F32AB86AFDF7}"/>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191">
                  <a:extLst>
                    <a:ext uri="{FF2B5EF4-FFF2-40B4-BE49-F238E27FC236}">
                      <a16:creationId xmlns="" xmlns:a16="http://schemas.microsoft.com/office/drawing/2014/main" id="{94283C48-A8B9-3AE1-410D-7F08A335B54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192">
                  <a:extLst>
                    <a:ext uri="{FF2B5EF4-FFF2-40B4-BE49-F238E27FC236}">
                      <a16:creationId xmlns="" xmlns:a16="http://schemas.microsoft.com/office/drawing/2014/main" id="{298D1372-6FED-67FA-9A33-D637CF151660}"/>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193">
                  <a:extLst>
                    <a:ext uri="{FF2B5EF4-FFF2-40B4-BE49-F238E27FC236}">
                      <a16:creationId xmlns="" xmlns:a16="http://schemas.microsoft.com/office/drawing/2014/main" id="{1001FB23-3632-46ED-AA97-6A404BCCCC03}"/>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194">
                  <a:extLst>
                    <a:ext uri="{FF2B5EF4-FFF2-40B4-BE49-F238E27FC236}">
                      <a16:creationId xmlns="" xmlns:a16="http://schemas.microsoft.com/office/drawing/2014/main" id="{DC160DA4-DE83-2ACF-8765-18F0132D7343}"/>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195">
                  <a:extLst>
                    <a:ext uri="{FF2B5EF4-FFF2-40B4-BE49-F238E27FC236}">
                      <a16:creationId xmlns="" xmlns:a16="http://schemas.microsoft.com/office/drawing/2014/main" id="{D27968A9-3131-7B04-62E1-E1731723740F}"/>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196">
                  <a:extLst>
                    <a:ext uri="{FF2B5EF4-FFF2-40B4-BE49-F238E27FC236}">
                      <a16:creationId xmlns="" xmlns:a16="http://schemas.microsoft.com/office/drawing/2014/main" id="{3FD1D5CA-F4A4-D8F7-DD3D-058F14C0D655}"/>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197">
                  <a:extLst>
                    <a:ext uri="{FF2B5EF4-FFF2-40B4-BE49-F238E27FC236}">
                      <a16:creationId xmlns="" xmlns:a16="http://schemas.microsoft.com/office/drawing/2014/main" id="{F032D593-7109-05BB-2B06-79154B959D58}"/>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198">
                  <a:extLst>
                    <a:ext uri="{FF2B5EF4-FFF2-40B4-BE49-F238E27FC236}">
                      <a16:creationId xmlns="" xmlns:a16="http://schemas.microsoft.com/office/drawing/2014/main" id="{35654565-C0E6-6429-1B6C-D2C46A8CDCF7}"/>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199">
                  <a:extLst>
                    <a:ext uri="{FF2B5EF4-FFF2-40B4-BE49-F238E27FC236}">
                      <a16:creationId xmlns="" xmlns:a16="http://schemas.microsoft.com/office/drawing/2014/main" id="{5AB3DE5B-9616-FA4F-2B88-F1DCF58BBAD8}"/>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200">
                  <a:extLst>
                    <a:ext uri="{FF2B5EF4-FFF2-40B4-BE49-F238E27FC236}">
                      <a16:creationId xmlns="" xmlns:a16="http://schemas.microsoft.com/office/drawing/2014/main" id="{FEBBE4F8-F2A2-EC51-E90D-5BC1E49022F9}"/>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201">
                  <a:extLst>
                    <a:ext uri="{FF2B5EF4-FFF2-40B4-BE49-F238E27FC236}">
                      <a16:creationId xmlns="" xmlns:a16="http://schemas.microsoft.com/office/drawing/2014/main" id="{DFCA651E-BD86-2A66-3D3D-4B565EC43DF4}"/>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202">
                  <a:extLst>
                    <a:ext uri="{FF2B5EF4-FFF2-40B4-BE49-F238E27FC236}">
                      <a16:creationId xmlns="" xmlns:a16="http://schemas.microsoft.com/office/drawing/2014/main" id="{4FDDEC6B-CD95-D1E2-8A82-439054161F7F}"/>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203">
                  <a:extLst>
                    <a:ext uri="{FF2B5EF4-FFF2-40B4-BE49-F238E27FC236}">
                      <a16:creationId xmlns="" xmlns:a16="http://schemas.microsoft.com/office/drawing/2014/main" id="{A65563D7-68CB-B4A6-063F-CFD2B1011EBF}"/>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204">
                  <a:extLst>
                    <a:ext uri="{FF2B5EF4-FFF2-40B4-BE49-F238E27FC236}">
                      <a16:creationId xmlns="" xmlns:a16="http://schemas.microsoft.com/office/drawing/2014/main" id="{364A0089-FE33-7106-20D0-21B42F9DE432}"/>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205">
                  <a:extLst>
                    <a:ext uri="{FF2B5EF4-FFF2-40B4-BE49-F238E27FC236}">
                      <a16:creationId xmlns="" xmlns:a16="http://schemas.microsoft.com/office/drawing/2014/main" id="{17A627E6-2B2F-6B5C-646F-003739D99A42}"/>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206">
                  <a:extLst>
                    <a:ext uri="{FF2B5EF4-FFF2-40B4-BE49-F238E27FC236}">
                      <a16:creationId xmlns="" xmlns:a16="http://schemas.microsoft.com/office/drawing/2014/main" id="{6E7F49B4-4E1B-6816-077D-4DC57A86A71E}"/>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207">
                  <a:extLst>
                    <a:ext uri="{FF2B5EF4-FFF2-40B4-BE49-F238E27FC236}">
                      <a16:creationId xmlns="" xmlns:a16="http://schemas.microsoft.com/office/drawing/2014/main" id="{B41B0D7E-3018-1E8F-A6FB-D6CA6A0E0FDC}"/>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208">
                  <a:extLst>
                    <a:ext uri="{FF2B5EF4-FFF2-40B4-BE49-F238E27FC236}">
                      <a16:creationId xmlns="" xmlns:a16="http://schemas.microsoft.com/office/drawing/2014/main" id="{BF8A8D75-4A17-F711-ED8E-A5A6CA1178D6}"/>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209">
                  <a:extLst>
                    <a:ext uri="{FF2B5EF4-FFF2-40B4-BE49-F238E27FC236}">
                      <a16:creationId xmlns="" xmlns:a16="http://schemas.microsoft.com/office/drawing/2014/main" id="{9949556D-6AAA-AF7A-6737-E576D7ECC321}"/>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210">
                  <a:extLst>
                    <a:ext uri="{FF2B5EF4-FFF2-40B4-BE49-F238E27FC236}">
                      <a16:creationId xmlns="" xmlns:a16="http://schemas.microsoft.com/office/drawing/2014/main" id="{46540F0A-DA07-896D-4490-AA743F6784B4}"/>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211">
                  <a:extLst>
                    <a:ext uri="{FF2B5EF4-FFF2-40B4-BE49-F238E27FC236}">
                      <a16:creationId xmlns="" xmlns:a16="http://schemas.microsoft.com/office/drawing/2014/main" id="{0B5077E5-FFFE-FF14-7944-F4C349E846DB}"/>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212">
                  <a:extLst>
                    <a:ext uri="{FF2B5EF4-FFF2-40B4-BE49-F238E27FC236}">
                      <a16:creationId xmlns="" xmlns:a16="http://schemas.microsoft.com/office/drawing/2014/main" id="{3B93C2CD-6736-A69B-0D29-0B4495B972F6}"/>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213">
                  <a:extLst>
                    <a:ext uri="{FF2B5EF4-FFF2-40B4-BE49-F238E27FC236}">
                      <a16:creationId xmlns="" xmlns:a16="http://schemas.microsoft.com/office/drawing/2014/main" id="{AE917EB9-A8DB-CD42-4BC1-FFA8F867148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214">
                  <a:extLst>
                    <a:ext uri="{FF2B5EF4-FFF2-40B4-BE49-F238E27FC236}">
                      <a16:creationId xmlns="" xmlns:a16="http://schemas.microsoft.com/office/drawing/2014/main" id="{8DB9ED3C-FAC3-4541-5904-C357EE647A0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215">
                  <a:extLst>
                    <a:ext uri="{FF2B5EF4-FFF2-40B4-BE49-F238E27FC236}">
                      <a16:creationId xmlns="" xmlns:a16="http://schemas.microsoft.com/office/drawing/2014/main" id="{3450BDA3-13A9-6B04-BA50-F7A92EE777BD}"/>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216">
                  <a:extLst>
                    <a:ext uri="{FF2B5EF4-FFF2-40B4-BE49-F238E27FC236}">
                      <a16:creationId xmlns="" xmlns:a16="http://schemas.microsoft.com/office/drawing/2014/main" id="{A26DE0FC-1F3E-4D71-5AB9-D2615FE80A3B}"/>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217">
                  <a:extLst>
                    <a:ext uri="{FF2B5EF4-FFF2-40B4-BE49-F238E27FC236}">
                      <a16:creationId xmlns="" xmlns:a16="http://schemas.microsoft.com/office/drawing/2014/main" id="{CEC4BCF3-539C-38AC-916F-D88F53B94C66}"/>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218">
                  <a:extLst>
                    <a:ext uri="{FF2B5EF4-FFF2-40B4-BE49-F238E27FC236}">
                      <a16:creationId xmlns="" xmlns:a16="http://schemas.microsoft.com/office/drawing/2014/main" id="{4E6B5ED3-2E8A-D070-3DD7-5E1CADC01949}"/>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Freeform 219">
                  <a:extLst>
                    <a:ext uri="{FF2B5EF4-FFF2-40B4-BE49-F238E27FC236}">
                      <a16:creationId xmlns="" xmlns:a16="http://schemas.microsoft.com/office/drawing/2014/main" id="{10064B03-9B98-280A-D01A-A24A72B939C0}"/>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220">
                  <a:extLst>
                    <a:ext uri="{FF2B5EF4-FFF2-40B4-BE49-F238E27FC236}">
                      <a16:creationId xmlns="" xmlns:a16="http://schemas.microsoft.com/office/drawing/2014/main" id="{9367FE26-864F-657A-1A49-E7A7DB16B115}"/>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221">
                  <a:extLst>
                    <a:ext uri="{FF2B5EF4-FFF2-40B4-BE49-F238E27FC236}">
                      <a16:creationId xmlns="" xmlns:a16="http://schemas.microsoft.com/office/drawing/2014/main" id="{67B8CC6E-7D6C-CF60-9718-2A95F39598B3}"/>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Freeform 222">
                  <a:extLst>
                    <a:ext uri="{FF2B5EF4-FFF2-40B4-BE49-F238E27FC236}">
                      <a16:creationId xmlns="" xmlns:a16="http://schemas.microsoft.com/office/drawing/2014/main" id="{7C9CD15B-A7A2-AC05-8ACB-754562675F99}"/>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1" name="Freeform 223">
                  <a:extLst>
                    <a:ext uri="{FF2B5EF4-FFF2-40B4-BE49-F238E27FC236}">
                      <a16:creationId xmlns="" xmlns:a16="http://schemas.microsoft.com/office/drawing/2014/main" id="{59632BE2-99A5-D428-EEFF-CB2E9E34F56E}"/>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2" name="Freeform 224">
                  <a:extLst>
                    <a:ext uri="{FF2B5EF4-FFF2-40B4-BE49-F238E27FC236}">
                      <a16:creationId xmlns="" xmlns:a16="http://schemas.microsoft.com/office/drawing/2014/main" id="{C10B3CB7-D6A6-CDA5-0806-A90851E837C9}"/>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3" name="Freeform 225">
                  <a:extLst>
                    <a:ext uri="{FF2B5EF4-FFF2-40B4-BE49-F238E27FC236}">
                      <a16:creationId xmlns="" xmlns:a16="http://schemas.microsoft.com/office/drawing/2014/main" id="{BC607AE0-3EDC-6424-03FE-BBE5921E0193}"/>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4" name="Freeform 226">
                  <a:extLst>
                    <a:ext uri="{FF2B5EF4-FFF2-40B4-BE49-F238E27FC236}">
                      <a16:creationId xmlns="" xmlns:a16="http://schemas.microsoft.com/office/drawing/2014/main" id="{174944D2-E609-9907-D827-AFED3DFCD4DE}"/>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5" name="Freeform 227">
                  <a:extLst>
                    <a:ext uri="{FF2B5EF4-FFF2-40B4-BE49-F238E27FC236}">
                      <a16:creationId xmlns="" xmlns:a16="http://schemas.microsoft.com/office/drawing/2014/main" id="{D0D5525C-C373-DF43-DB69-359E19106D1F}"/>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6" name="Freeform 228">
                  <a:extLst>
                    <a:ext uri="{FF2B5EF4-FFF2-40B4-BE49-F238E27FC236}">
                      <a16:creationId xmlns="" xmlns:a16="http://schemas.microsoft.com/office/drawing/2014/main" id="{6F6B3706-D8E2-5784-EE2D-0B8A11A08742}"/>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7" name="Freeform 229">
                  <a:extLst>
                    <a:ext uri="{FF2B5EF4-FFF2-40B4-BE49-F238E27FC236}">
                      <a16:creationId xmlns="" xmlns:a16="http://schemas.microsoft.com/office/drawing/2014/main" id="{9D0FCB1E-91DA-FDAC-B056-A2BE18A9359D}"/>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8" name="Freeform 230">
                  <a:extLst>
                    <a:ext uri="{FF2B5EF4-FFF2-40B4-BE49-F238E27FC236}">
                      <a16:creationId xmlns="" xmlns:a16="http://schemas.microsoft.com/office/drawing/2014/main" id="{487F5477-2968-D962-9F21-0D32FF4380D7}"/>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9" name="Freeform 231">
                  <a:extLst>
                    <a:ext uri="{FF2B5EF4-FFF2-40B4-BE49-F238E27FC236}">
                      <a16:creationId xmlns="" xmlns:a16="http://schemas.microsoft.com/office/drawing/2014/main" id="{9723A693-162A-FF70-8052-C2B260D7AEE9}"/>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0" name="Freeform 232">
                  <a:extLst>
                    <a:ext uri="{FF2B5EF4-FFF2-40B4-BE49-F238E27FC236}">
                      <a16:creationId xmlns="" xmlns:a16="http://schemas.microsoft.com/office/drawing/2014/main" id="{DCC77917-6425-FA14-1BAD-B77E33D7AFBC}"/>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1" name="Freeform 233">
                  <a:extLst>
                    <a:ext uri="{FF2B5EF4-FFF2-40B4-BE49-F238E27FC236}">
                      <a16:creationId xmlns="" xmlns:a16="http://schemas.microsoft.com/office/drawing/2014/main" id="{B43A4DB9-9DA0-9841-25DF-2B97D863144D}"/>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2" name="Freeform 234">
                  <a:extLst>
                    <a:ext uri="{FF2B5EF4-FFF2-40B4-BE49-F238E27FC236}">
                      <a16:creationId xmlns="" xmlns:a16="http://schemas.microsoft.com/office/drawing/2014/main" id="{7A17F84D-F367-29EB-413D-7458F847D9BC}"/>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3" name="Freeform 235">
                  <a:extLst>
                    <a:ext uri="{FF2B5EF4-FFF2-40B4-BE49-F238E27FC236}">
                      <a16:creationId xmlns="" xmlns:a16="http://schemas.microsoft.com/office/drawing/2014/main" id="{7A7715A4-9EE9-6D14-D825-F85EC22A68A8}"/>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4" name="Freeform 236">
                  <a:extLst>
                    <a:ext uri="{FF2B5EF4-FFF2-40B4-BE49-F238E27FC236}">
                      <a16:creationId xmlns="" xmlns:a16="http://schemas.microsoft.com/office/drawing/2014/main" id="{7B34828C-C844-F1BA-DA9B-C5FC554D424B}"/>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5" name="Freeform 237">
                  <a:extLst>
                    <a:ext uri="{FF2B5EF4-FFF2-40B4-BE49-F238E27FC236}">
                      <a16:creationId xmlns="" xmlns:a16="http://schemas.microsoft.com/office/drawing/2014/main" id="{2EB058C4-3346-1241-7BE8-6C0686F5B944}"/>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6" name="Freeform 238">
                  <a:extLst>
                    <a:ext uri="{FF2B5EF4-FFF2-40B4-BE49-F238E27FC236}">
                      <a16:creationId xmlns="" xmlns:a16="http://schemas.microsoft.com/office/drawing/2014/main" id="{7CB32737-ED15-E965-3768-133D669FF137}"/>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7" name="Freeform 239">
                  <a:extLst>
                    <a:ext uri="{FF2B5EF4-FFF2-40B4-BE49-F238E27FC236}">
                      <a16:creationId xmlns="" xmlns:a16="http://schemas.microsoft.com/office/drawing/2014/main" id="{0662AC1A-7E52-CBCF-EEC3-FC4DBF245462}"/>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8" name="Freeform 240">
                  <a:extLst>
                    <a:ext uri="{FF2B5EF4-FFF2-40B4-BE49-F238E27FC236}">
                      <a16:creationId xmlns="" xmlns:a16="http://schemas.microsoft.com/office/drawing/2014/main" id="{26C6CF23-2D3A-16B2-288B-739BFFE3ED08}"/>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9" name="Freeform 241">
                  <a:extLst>
                    <a:ext uri="{FF2B5EF4-FFF2-40B4-BE49-F238E27FC236}">
                      <a16:creationId xmlns="" xmlns:a16="http://schemas.microsoft.com/office/drawing/2014/main" id="{2E9248BD-C92F-C728-4A93-9E947E994502}"/>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0" name="Freeform 242">
                  <a:extLst>
                    <a:ext uri="{FF2B5EF4-FFF2-40B4-BE49-F238E27FC236}">
                      <a16:creationId xmlns="" xmlns:a16="http://schemas.microsoft.com/office/drawing/2014/main" id="{45C1C738-CDA2-BF2E-68EB-7BC63AC8E471}"/>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Freeform 243">
                  <a:extLst>
                    <a:ext uri="{FF2B5EF4-FFF2-40B4-BE49-F238E27FC236}">
                      <a16:creationId xmlns="" xmlns:a16="http://schemas.microsoft.com/office/drawing/2014/main" id="{99EC067A-439B-04FF-4E69-CA6CEE2A8C1C}"/>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2" name="Freeform 244">
                  <a:extLst>
                    <a:ext uri="{FF2B5EF4-FFF2-40B4-BE49-F238E27FC236}">
                      <a16:creationId xmlns="" xmlns:a16="http://schemas.microsoft.com/office/drawing/2014/main" id="{501D43C1-60CC-B271-A550-B94CFDC1D2CC}"/>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245">
                  <a:extLst>
                    <a:ext uri="{FF2B5EF4-FFF2-40B4-BE49-F238E27FC236}">
                      <a16:creationId xmlns="" xmlns:a16="http://schemas.microsoft.com/office/drawing/2014/main" id="{58B57241-3122-310F-D004-989D70E189AD}"/>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4" name="Freeform 246">
                  <a:extLst>
                    <a:ext uri="{FF2B5EF4-FFF2-40B4-BE49-F238E27FC236}">
                      <a16:creationId xmlns="" xmlns:a16="http://schemas.microsoft.com/office/drawing/2014/main" id="{8ACA9E4D-C951-26AC-D958-79D5B7A5869E}"/>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247">
                  <a:extLst>
                    <a:ext uri="{FF2B5EF4-FFF2-40B4-BE49-F238E27FC236}">
                      <a16:creationId xmlns="" xmlns:a16="http://schemas.microsoft.com/office/drawing/2014/main" id="{9B4407C0-568C-7B8F-D6E8-B0132A6C7416}"/>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6" name="Freeform 248">
                  <a:extLst>
                    <a:ext uri="{FF2B5EF4-FFF2-40B4-BE49-F238E27FC236}">
                      <a16:creationId xmlns="" xmlns:a16="http://schemas.microsoft.com/office/drawing/2014/main" id="{2D3CB19F-E0AE-AE92-A311-B947E63542C6}"/>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249">
                  <a:extLst>
                    <a:ext uri="{FF2B5EF4-FFF2-40B4-BE49-F238E27FC236}">
                      <a16:creationId xmlns="" xmlns:a16="http://schemas.microsoft.com/office/drawing/2014/main" id="{0023AF5B-8110-BFB5-303E-12FC7753373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250">
                  <a:extLst>
                    <a:ext uri="{FF2B5EF4-FFF2-40B4-BE49-F238E27FC236}">
                      <a16:creationId xmlns="" xmlns:a16="http://schemas.microsoft.com/office/drawing/2014/main" id="{BC889434-D792-03C4-62A7-2D161980756E}"/>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251">
                  <a:extLst>
                    <a:ext uri="{FF2B5EF4-FFF2-40B4-BE49-F238E27FC236}">
                      <a16:creationId xmlns="" xmlns:a16="http://schemas.microsoft.com/office/drawing/2014/main" id="{C1CA72AD-42C1-71FA-93F2-5A9E5ED4412E}"/>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252">
                  <a:extLst>
                    <a:ext uri="{FF2B5EF4-FFF2-40B4-BE49-F238E27FC236}">
                      <a16:creationId xmlns="" xmlns:a16="http://schemas.microsoft.com/office/drawing/2014/main" id="{52BA5C77-27A0-D91D-74FA-43EA9E33A39C}"/>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253">
                  <a:extLst>
                    <a:ext uri="{FF2B5EF4-FFF2-40B4-BE49-F238E27FC236}">
                      <a16:creationId xmlns="" xmlns:a16="http://schemas.microsoft.com/office/drawing/2014/main" id="{BC86F6F5-E8E4-BB9E-77D1-348AA52FC0C1}"/>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254">
                  <a:extLst>
                    <a:ext uri="{FF2B5EF4-FFF2-40B4-BE49-F238E27FC236}">
                      <a16:creationId xmlns="" xmlns:a16="http://schemas.microsoft.com/office/drawing/2014/main" id="{9666A63F-55A6-7B8F-AF45-9858E29DF9CD}"/>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255">
                  <a:extLst>
                    <a:ext uri="{FF2B5EF4-FFF2-40B4-BE49-F238E27FC236}">
                      <a16:creationId xmlns="" xmlns:a16="http://schemas.microsoft.com/office/drawing/2014/main" id="{26021A2B-3709-F3EC-F650-D7CE0520F8A5}"/>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256">
                  <a:extLst>
                    <a:ext uri="{FF2B5EF4-FFF2-40B4-BE49-F238E27FC236}">
                      <a16:creationId xmlns="" xmlns:a16="http://schemas.microsoft.com/office/drawing/2014/main" id="{32FDA111-AE61-0C10-2F0C-558480454055}"/>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257">
                  <a:extLst>
                    <a:ext uri="{FF2B5EF4-FFF2-40B4-BE49-F238E27FC236}">
                      <a16:creationId xmlns="" xmlns:a16="http://schemas.microsoft.com/office/drawing/2014/main" id="{63C45DE5-900B-9516-9B7F-37DC82908725}"/>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258">
                  <a:extLst>
                    <a:ext uri="{FF2B5EF4-FFF2-40B4-BE49-F238E27FC236}">
                      <a16:creationId xmlns="" xmlns:a16="http://schemas.microsoft.com/office/drawing/2014/main" id="{42A7510A-BAC8-FEFA-91E6-22C97289FC3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259">
                  <a:extLst>
                    <a:ext uri="{FF2B5EF4-FFF2-40B4-BE49-F238E27FC236}">
                      <a16:creationId xmlns="" xmlns:a16="http://schemas.microsoft.com/office/drawing/2014/main" id="{5A031840-EA02-2C7D-223B-51A5F9E446E8}"/>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260">
                  <a:extLst>
                    <a:ext uri="{FF2B5EF4-FFF2-40B4-BE49-F238E27FC236}">
                      <a16:creationId xmlns="" xmlns:a16="http://schemas.microsoft.com/office/drawing/2014/main" id="{7E2D8EBC-2BC1-2BBF-CC4A-2205DFD4BA7F}"/>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261">
                  <a:extLst>
                    <a:ext uri="{FF2B5EF4-FFF2-40B4-BE49-F238E27FC236}">
                      <a16:creationId xmlns="" xmlns:a16="http://schemas.microsoft.com/office/drawing/2014/main" id="{D6047723-5003-957F-BD45-D2F5EA79F0CF}"/>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262">
                  <a:extLst>
                    <a:ext uri="{FF2B5EF4-FFF2-40B4-BE49-F238E27FC236}">
                      <a16:creationId xmlns="" xmlns:a16="http://schemas.microsoft.com/office/drawing/2014/main" id="{8D6BD1D5-E304-F4F5-576D-EB1269EEABA5}"/>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263">
                  <a:extLst>
                    <a:ext uri="{FF2B5EF4-FFF2-40B4-BE49-F238E27FC236}">
                      <a16:creationId xmlns="" xmlns:a16="http://schemas.microsoft.com/office/drawing/2014/main" id="{6D2AFF77-4044-5DD6-32B0-15671800942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264">
                  <a:extLst>
                    <a:ext uri="{FF2B5EF4-FFF2-40B4-BE49-F238E27FC236}">
                      <a16:creationId xmlns="" xmlns:a16="http://schemas.microsoft.com/office/drawing/2014/main" id="{4DDA79C5-8A23-ABEB-052A-C1F74350AF6D}"/>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265">
                  <a:extLst>
                    <a:ext uri="{FF2B5EF4-FFF2-40B4-BE49-F238E27FC236}">
                      <a16:creationId xmlns="" xmlns:a16="http://schemas.microsoft.com/office/drawing/2014/main" id="{6615EC11-29AA-3CD2-22A7-A784F8EE7985}"/>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266">
                  <a:extLst>
                    <a:ext uri="{FF2B5EF4-FFF2-40B4-BE49-F238E27FC236}">
                      <a16:creationId xmlns="" xmlns:a16="http://schemas.microsoft.com/office/drawing/2014/main" id="{B5E64F68-848E-8ECA-D8ED-A0F293B9E1D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267">
                  <a:extLst>
                    <a:ext uri="{FF2B5EF4-FFF2-40B4-BE49-F238E27FC236}">
                      <a16:creationId xmlns="" xmlns:a16="http://schemas.microsoft.com/office/drawing/2014/main" id="{D11E5544-749B-0BD9-221F-A57F4498575F}"/>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46" name="Picture 268">
                  <a:extLst>
                    <a:ext uri="{FF2B5EF4-FFF2-40B4-BE49-F238E27FC236}">
                      <a16:creationId xmlns="" xmlns:a16="http://schemas.microsoft.com/office/drawing/2014/main" id="{D372E0F1-1C4F-EB2B-65A7-7039CEF87147}"/>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 xmlns:a16="http://schemas.microsoft.com/office/drawing/2014/main" id="{68D3081F-64C8-D40F-2D2B-FB51528B13C8}"/>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 xmlns:a16="http://schemas.microsoft.com/office/drawing/2014/main" id="{5531B677-53D4-1726-3380-0462CCD3DCF1}"/>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9" name="Freeform 271">
                  <a:extLst>
                    <a:ext uri="{FF2B5EF4-FFF2-40B4-BE49-F238E27FC236}">
                      <a16:creationId xmlns="" xmlns:a16="http://schemas.microsoft.com/office/drawing/2014/main" id="{DECAD08F-2FA5-3F36-B11F-0ACDE0564A27}"/>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272">
                  <a:extLst>
                    <a:ext uri="{FF2B5EF4-FFF2-40B4-BE49-F238E27FC236}">
                      <a16:creationId xmlns="" xmlns:a16="http://schemas.microsoft.com/office/drawing/2014/main" id="{0B310491-8FEC-D71D-8806-DD94D9396DC9}"/>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273">
                  <a:extLst>
                    <a:ext uri="{FF2B5EF4-FFF2-40B4-BE49-F238E27FC236}">
                      <a16:creationId xmlns="" xmlns:a16="http://schemas.microsoft.com/office/drawing/2014/main" id="{B490DDF1-F59F-B40E-ACA9-B2D65BE6B86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274">
                  <a:extLst>
                    <a:ext uri="{FF2B5EF4-FFF2-40B4-BE49-F238E27FC236}">
                      <a16:creationId xmlns="" xmlns:a16="http://schemas.microsoft.com/office/drawing/2014/main" id="{A9948F57-0AA0-CAA8-21C3-8FCEA5047514}"/>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275">
                  <a:extLst>
                    <a:ext uri="{FF2B5EF4-FFF2-40B4-BE49-F238E27FC236}">
                      <a16:creationId xmlns="" xmlns:a16="http://schemas.microsoft.com/office/drawing/2014/main" id="{794EFE17-474D-C88D-3538-C1DDE966AE79}"/>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276">
                  <a:extLst>
                    <a:ext uri="{FF2B5EF4-FFF2-40B4-BE49-F238E27FC236}">
                      <a16:creationId xmlns="" xmlns:a16="http://schemas.microsoft.com/office/drawing/2014/main" id="{0AC5C62D-92BE-0302-E77E-46D36016283B}"/>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277">
                  <a:extLst>
                    <a:ext uri="{FF2B5EF4-FFF2-40B4-BE49-F238E27FC236}">
                      <a16:creationId xmlns="" xmlns:a16="http://schemas.microsoft.com/office/drawing/2014/main" id="{3D8C9F6D-4E41-A9D9-2B3D-7F47D3EB4A60}"/>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278">
                  <a:extLst>
                    <a:ext uri="{FF2B5EF4-FFF2-40B4-BE49-F238E27FC236}">
                      <a16:creationId xmlns="" xmlns:a16="http://schemas.microsoft.com/office/drawing/2014/main" id="{8A6E538B-2F72-7656-343C-A15B72C75D83}"/>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279">
                  <a:extLst>
                    <a:ext uri="{FF2B5EF4-FFF2-40B4-BE49-F238E27FC236}">
                      <a16:creationId xmlns="" xmlns:a16="http://schemas.microsoft.com/office/drawing/2014/main" id="{A77484DA-B268-0772-4F3A-544D0242DCDB}"/>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280">
                  <a:extLst>
                    <a:ext uri="{FF2B5EF4-FFF2-40B4-BE49-F238E27FC236}">
                      <a16:creationId xmlns="" xmlns:a16="http://schemas.microsoft.com/office/drawing/2014/main" id="{6E44B6DE-AE55-7685-92FC-C129A3047630}"/>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281">
                  <a:extLst>
                    <a:ext uri="{FF2B5EF4-FFF2-40B4-BE49-F238E27FC236}">
                      <a16:creationId xmlns="" xmlns:a16="http://schemas.microsoft.com/office/drawing/2014/main" id="{A3AFA9BE-E552-12CC-C4CA-9437FB199E1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282">
                  <a:extLst>
                    <a:ext uri="{FF2B5EF4-FFF2-40B4-BE49-F238E27FC236}">
                      <a16:creationId xmlns="" xmlns:a16="http://schemas.microsoft.com/office/drawing/2014/main" id="{C38598AA-6DAC-89D4-C619-74F2FF784B52}"/>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283">
                  <a:extLst>
                    <a:ext uri="{FF2B5EF4-FFF2-40B4-BE49-F238E27FC236}">
                      <a16:creationId xmlns="" xmlns:a16="http://schemas.microsoft.com/office/drawing/2014/main" id="{E808E292-EFDF-8CC7-8FB5-284AAD3BB69D}"/>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62" name="Picture 284">
                  <a:extLst>
                    <a:ext uri="{FF2B5EF4-FFF2-40B4-BE49-F238E27FC236}">
                      <a16:creationId xmlns="" xmlns:a16="http://schemas.microsoft.com/office/drawing/2014/main" id="{3BC83423-F246-D578-3AB1-8A0624D6B5FA}"/>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 xmlns:a16="http://schemas.microsoft.com/office/drawing/2014/main" id="{5197E7EE-63F9-7769-9CA3-F51314424A33}"/>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 xmlns:a16="http://schemas.microsoft.com/office/drawing/2014/main" id="{FDE71CCD-5566-EB82-B8F4-9D2BBAA0ED94}"/>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5" name="Freeform 287">
                  <a:extLst>
                    <a:ext uri="{FF2B5EF4-FFF2-40B4-BE49-F238E27FC236}">
                      <a16:creationId xmlns="" xmlns:a16="http://schemas.microsoft.com/office/drawing/2014/main" id="{E3972BE8-59A9-E2F5-565C-ED0FF9C27D55}"/>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288">
                  <a:extLst>
                    <a:ext uri="{FF2B5EF4-FFF2-40B4-BE49-F238E27FC236}">
                      <a16:creationId xmlns="" xmlns:a16="http://schemas.microsoft.com/office/drawing/2014/main" id="{1C513CA7-ED27-C2DE-1717-AA032C4D8379}"/>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289">
                  <a:extLst>
                    <a:ext uri="{FF2B5EF4-FFF2-40B4-BE49-F238E27FC236}">
                      <a16:creationId xmlns="" xmlns:a16="http://schemas.microsoft.com/office/drawing/2014/main" id="{410DEAB5-4911-E9D4-87B7-A7D8B6E8F9BD}"/>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290">
                  <a:extLst>
                    <a:ext uri="{FF2B5EF4-FFF2-40B4-BE49-F238E27FC236}">
                      <a16:creationId xmlns="" xmlns:a16="http://schemas.microsoft.com/office/drawing/2014/main" id="{A9C1053B-D0FD-22B5-B95A-98D91C7363FA}"/>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291">
                  <a:extLst>
                    <a:ext uri="{FF2B5EF4-FFF2-40B4-BE49-F238E27FC236}">
                      <a16:creationId xmlns="" xmlns:a16="http://schemas.microsoft.com/office/drawing/2014/main" id="{602EA42C-6F50-4982-8D53-8EC78DCCCC98}"/>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292">
                  <a:extLst>
                    <a:ext uri="{FF2B5EF4-FFF2-40B4-BE49-F238E27FC236}">
                      <a16:creationId xmlns="" xmlns:a16="http://schemas.microsoft.com/office/drawing/2014/main" id="{07C850C4-4A94-89A1-4840-79F1E8705E1C}"/>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293">
                  <a:extLst>
                    <a:ext uri="{FF2B5EF4-FFF2-40B4-BE49-F238E27FC236}">
                      <a16:creationId xmlns="" xmlns:a16="http://schemas.microsoft.com/office/drawing/2014/main" id="{3484C18D-A2D9-0AB2-2627-B08BCF8B6EB1}"/>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294">
                  <a:extLst>
                    <a:ext uri="{FF2B5EF4-FFF2-40B4-BE49-F238E27FC236}">
                      <a16:creationId xmlns="" xmlns:a16="http://schemas.microsoft.com/office/drawing/2014/main" id="{41337D7B-D0A9-EFCD-693F-526517D4A77E}"/>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295">
                  <a:extLst>
                    <a:ext uri="{FF2B5EF4-FFF2-40B4-BE49-F238E27FC236}">
                      <a16:creationId xmlns="" xmlns:a16="http://schemas.microsoft.com/office/drawing/2014/main" id="{B759AE7F-9CA5-CB57-3363-F277606E7640}"/>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296">
                  <a:extLst>
                    <a:ext uri="{FF2B5EF4-FFF2-40B4-BE49-F238E27FC236}">
                      <a16:creationId xmlns="" xmlns:a16="http://schemas.microsoft.com/office/drawing/2014/main" id="{B8C6AE4D-D77C-F1E2-E928-BA73CB9F9B31}"/>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297">
                  <a:extLst>
                    <a:ext uri="{FF2B5EF4-FFF2-40B4-BE49-F238E27FC236}">
                      <a16:creationId xmlns="" xmlns:a16="http://schemas.microsoft.com/office/drawing/2014/main" id="{46DA5639-23B3-D573-D181-F430A858F07E}"/>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298">
                  <a:extLst>
                    <a:ext uri="{FF2B5EF4-FFF2-40B4-BE49-F238E27FC236}">
                      <a16:creationId xmlns="" xmlns:a16="http://schemas.microsoft.com/office/drawing/2014/main" id="{AF0A276A-62F6-56A8-B2C6-07ACFE8CA8D5}"/>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299">
                  <a:extLst>
                    <a:ext uri="{FF2B5EF4-FFF2-40B4-BE49-F238E27FC236}">
                      <a16:creationId xmlns="" xmlns:a16="http://schemas.microsoft.com/office/drawing/2014/main" id="{70465DA6-3674-4974-2ECE-D28744830415}"/>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300">
                  <a:extLst>
                    <a:ext uri="{FF2B5EF4-FFF2-40B4-BE49-F238E27FC236}">
                      <a16:creationId xmlns="" xmlns:a16="http://schemas.microsoft.com/office/drawing/2014/main" id="{E71879B3-0392-2CD0-9D2E-D4A5CFB426C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301">
                  <a:extLst>
                    <a:ext uri="{FF2B5EF4-FFF2-40B4-BE49-F238E27FC236}">
                      <a16:creationId xmlns="" xmlns:a16="http://schemas.microsoft.com/office/drawing/2014/main" id="{FB411F56-BCA9-2A38-3AE1-0E4F14E183DD}"/>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302">
                  <a:extLst>
                    <a:ext uri="{FF2B5EF4-FFF2-40B4-BE49-F238E27FC236}">
                      <a16:creationId xmlns="" xmlns:a16="http://schemas.microsoft.com/office/drawing/2014/main" id="{C2623EBF-B224-A485-9E3F-0A5BB17D94C5}"/>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303">
                  <a:extLst>
                    <a:ext uri="{FF2B5EF4-FFF2-40B4-BE49-F238E27FC236}">
                      <a16:creationId xmlns="" xmlns:a16="http://schemas.microsoft.com/office/drawing/2014/main" id="{B700C139-FB87-3F92-847B-AC668CEDB2E3}"/>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82" name="Picture 304">
                  <a:extLst>
                    <a:ext uri="{FF2B5EF4-FFF2-40B4-BE49-F238E27FC236}">
                      <a16:creationId xmlns="" xmlns:a16="http://schemas.microsoft.com/office/drawing/2014/main" id="{F95BE9C0-BF2B-111A-27BD-73BBF33E7959}"/>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 xmlns:a16="http://schemas.microsoft.com/office/drawing/2014/main" id="{6C1676F3-483F-3E12-CBB4-C265752807A0}"/>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4" name="Freeform 306">
                  <a:extLst>
                    <a:ext uri="{FF2B5EF4-FFF2-40B4-BE49-F238E27FC236}">
                      <a16:creationId xmlns="" xmlns:a16="http://schemas.microsoft.com/office/drawing/2014/main" id="{62A1E376-71DA-7E57-866A-EA662E7DAD7E}"/>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308">
                  <a:extLst>
                    <a:ext uri="{FF2B5EF4-FFF2-40B4-BE49-F238E27FC236}">
                      <a16:creationId xmlns="" xmlns:a16="http://schemas.microsoft.com/office/drawing/2014/main" id="{C0D50028-93B8-29BF-6177-C58176B593B1}"/>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309">
                  <a:extLst>
                    <a:ext uri="{FF2B5EF4-FFF2-40B4-BE49-F238E27FC236}">
                      <a16:creationId xmlns="" xmlns:a16="http://schemas.microsoft.com/office/drawing/2014/main" id="{938FA3D8-2741-E44D-73B6-43317D6E0AF4}"/>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310">
                  <a:extLst>
                    <a:ext uri="{FF2B5EF4-FFF2-40B4-BE49-F238E27FC236}">
                      <a16:creationId xmlns="" xmlns:a16="http://schemas.microsoft.com/office/drawing/2014/main" id="{8ABFA87E-4A54-E0FC-0345-3C4F0B035273}"/>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311">
                  <a:extLst>
                    <a:ext uri="{FF2B5EF4-FFF2-40B4-BE49-F238E27FC236}">
                      <a16:creationId xmlns="" xmlns:a16="http://schemas.microsoft.com/office/drawing/2014/main" id="{2CD73B87-83B4-9088-C823-E3AF725CFDA7}"/>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312">
                  <a:extLst>
                    <a:ext uri="{FF2B5EF4-FFF2-40B4-BE49-F238E27FC236}">
                      <a16:creationId xmlns="" xmlns:a16="http://schemas.microsoft.com/office/drawing/2014/main" id="{A05CF6DD-77C6-A0D7-B8E2-DD60E73B62D4}"/>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313">
                  <a:extLst>
                    <a:ext uri="{FF2B5EF4-FFF2-40B4-BE49-F238E27FC236}">
                      <a16:creationId xmlns="" xmlns:a16="http://schemas.microsoft.com/office/drawing/2014/main" id="{9972787D-D851-DB70-AB46-ADD74F1AB1DE}"/>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314">
                  <a:extLst>
                    <a:ext uri="{FF2B5EF4-FFF2-40B4-BE49-F238E27FC236}">
                      <a16:creationId xmlns="" xmlns:a16="http://schemas.microsoft.com/office/drawing/2014/main" id="{71B9B24E-CEFF-79DC-089F-1637215FEA88}"/>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2" name="Freeform 315">
                  <a:extLst>
                    <a:ext uri="{FF2B5EF4-FFF2-40B4-BE49-F238E27FC236}">
                      <a16:creationId xmlns="" xmlns:a16="http://schemas.microsoft.com/office/drawing/2014/main" id="{10DD6113-9DDF-2CA3-39DC-AE97E486F032}"/>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316">
                  <a:extLst>
                    <a:ext uri="{FF2B5EF4-FFF2-40B4-BE49-F238E27FC236}">
                      <a16:creationId xmlns="" xmlns:a16="http://schemas.microsoft.com/office/drawing/2014/main" id="{F1A91F43-1ADE-7ECF-1965-A92EE5077782}"/>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4" name="Freeform 317">
                  <a:extLst>
                    <a:ext uri="{FF2B5EF4-FFF2-40B4-BE49-F238E27FC236}">
                      <a16:creationId xmlns="" xmlns:a16="http://schemas.microsoft.com/office/drawing/2014/main" id="{5C6F7E2C-0AD3-0403-1190-085C7D8E086A}"/>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318">
                  <a:extLst>
                    <a:ext uri="{FF2B5EF4-FFF2-40B4-BE49-F238E27FC236}">
                      <a16:creationId xmlns="" xmlns:a16="http://schemas.microsoft.com/office/drawing/2014/main" id="{9EBA6F52-D4FB-3A3B-E475-BD989F1D1837}"/>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6" name="Freeform 319">
                  <a:extLst>
                    <a:ext uri="{FF2B5EF4-FFF2-40B4-BE49-F238E27FC236}">
                      <a16:creationId xmlns="" xmlns:a16="http://schemas.microsoft.com/office/drawing/2014/main" id="{F89D5883-A77B-B041-6113-46E56D9C7CE0}"/>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320">
                  <a:extLst>
                    <a:ext uri="{FF2B5EF4-FFF2-40B4-BE49-F238E27FC236}">
                      <a16:creationId xmlns="" xmlns:a16="http://schemas.microsoft.com/office/drawing/2014/main" id="{E010B35B-3CD9-1FFA-E8B7-F4D4CBFB20E8}"/>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321">
                  <a:extLst>
                    <a:ext uri="{FF2B5EF4-FFF2-40B4-BE49-F238E27FC236}">
                      <a16:creationId xmlns="" xmlns:a16="http://schemas.microsoft.com/office/drawing/2014/main" id="{1C41AE03-1D7F-9DE1-878E-89DE170D090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322">
                  <a:extLst>
                    <a:ext uri="{FF2B5EF4-FFF2-40B4-BE49-F238E27FC236}">
                      <a16:creationId xmlns="" xmlns:a16="http://schemas.microsoft.com/office/drawing/2014/main" id="{6B074BE5-75C9-CD08-C1B4-021BC139B2BB}"/>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323">
                  <a:extLst>
                    <a:ext uri="{FF2B5EF4-FFF2-40B4-BE49-F238E27FC236}">
                      <a16:creationId xmlns="" xmlns:a16="http://schemas.microsoft.com/office/drawing/2014/main" id="{15E7BC94-60E4-80C2-B84A-638B6E41C080}"/>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324">
                  <a:extLst>
                    <a:ext uri="{FF2B5EF4-FFF2-40B4-BE49-F238E27FC236}">
                      <a16:creationId xmlns="" xmlns:a16="http://schemas.microsoft.com/office/drawing/2014/main" id="{CB64CE78-9BDC-5C4D-73FE-B32795F65554}"/>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2" name="Freeform 325">
                  <a:extLst>
                    <a:ext uri="{FF2B5EF4-FFF2-40B4-BE49-F238E27FC236}">
                      <a16:creationId xmlns="" xmlns:a16="http://schemas.microsoft.com/office/drawing/2014/main" id="{EA6AD4DD-670A-14EF-87D4-AF209D541B7E}"/>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326">
                  <a:extLst>
                    <a:ext uri="{FF2B5EF4-FFF2-40B4-BE49-F238E27FC236}">
                      <a16:creationId xmlns="" xmlns:a16="http://schemas.microsoft.com/office/drawing/2014/main" id="{4B4D1BAE-7DBC-07FF-F8CF-8E169DF8DABA}"/>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327">
                  <a:extLst>
                    <a:ext uri="{FF2B5EF4-FFF2-40B4-BE49-F238E27FC236}">
                      <a16:creationId xmlns="" xmlns:a16="http://schemas.microsoft.com/office/drawing/2014/main" id="{55A40728-DB46-5E5E-BCA6-0E4370ADEBEB}"/>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Oval 328">
                  <a:extLst>
                    <a:ext uri="{FF2B5EF4-FFF2-40B4-BE49-F238E27FC236}">
                      <a16:creationId xmlns="" xmlns:a16="http://schemas.microsoft.com/office/drawing/2014/main" id="{FFCED2D5-C456-E233-72F2-E9F4AD25476A}"/>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Oval 329">
                  <a:extLst>
                    <a:ext uri="{FF2B5EF4-FFF2-40B4-BE49-F238E27FC236}">
                      <a16:creationId xmlns="" xmlns:a16="http://schemas.microsoft.com/office/drawing/2014/main" id="{62DA4981-A974-4ED0-188F-7F5662727C89}"/>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Freeform 330">
                  <a:extLst>
                    <a:ext uri="{FF2B5EF4-FFF2-40B4-BE49-F238E27FC236}">
                      <a16:creationId xmlns="" xmlns:a16="http://schemas.microsoft.com/office/drawing/2014/main" id="{8850FA00-B40F-20D1-58DE-2465E12FD149}"/>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331">
                  <a:extLst>
                    <a:ext uri="{FF2B5EF4-FFF2-40B4-BE49-F238E27FC236}">
                      <a16:creationId xmlns="" xmlns:a16="http://schemas.microsoft.com/office/drawing/2014/main" id="{2E04665C-E0E8-26EA-015E-9592BC6F49E4}"/>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332">
                  <a:extLst>
                    <a:ext uri="{FF2B5EF4-FFF2-40B4-BE49-F238E27FC236}">
                      <a16:creationId xmlns="" xmlns:a16="http://schemas.microsoft.com/office/drawing/2014/main" id="{81451DE0-A8A4-D4B6-B3A9-692027057B4D}"/>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333">
                  <a:extLst>
                    <a:ext uri="{FF2B5EF4-FFF2-40B4-BE49-F238E27FC236}">
                      <a16:creationId xmlns="" xmlns:a16="http://schemas.microsoft.com/office/drawing/2014/main" id="{798AD5AF-EDAA-3BF7-8040-01AA6D8DFC41}"/>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334">
                  <a:extLst>
                    <a:ext uri="{FF2B5EF4-FFF2-40B4-BE49-F238E27FC236}">
                      <a16:creationId xmlns="" xmlns:a16="http://schemas.microsoft.com/office/drawing/2014/main" id="{490AB407-77EA-64AC-5FA0-B30F2FE8ABBB}"/>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2" name="Freeform 336">
                <a:extLst>
                  <a:ext uri="{FF2B5EF4-FFF2-40B4-BE49-F238E27FC236}">
                    <a16:creationId xmlns="" xmlns:a16="http://schemas.microsoft.com/office/drawing/2014/main" id="{DF2AE816-0B3C-CBA2-26B3-827EC3196EE4}"/>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 name="Freeform 337">
                <a:extLst>
                  <a:ext uri="{FF2B5EF4-FFF2-40B4-BE49-F238E27FC236}">
                    <a16:creationId xmlns="" xmlns:a16="http://schemas.microsoft.com/office/drawing/2014/main" id="{77D057F1-3591-A272-CD12-6E7C2988CF6C}"/>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 name="Freeform 338">
                <a:extLst>
                  <a:ext uri="{FF2B5EF4-FFF2-40B4-BE49-F238E27FC236}">
                    <a16:creationId xmlns="" xmlns:a16="http://schemas.microsoft.com/office/drawing/2014/main" id="{6CD9E293-0355-BC6C-424E-DE3D6E3D2563}"/>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 name="Freeform 339">
                <a:extLst>
                  <a:ext uri="{FF2B5EF4-FFF2-40B4-BE49-F238E27FC236}">
                    <a16:creationId xmlns="" xmlns:a16="http://schemas.microsoft.com/office/drawing/2014/main" id="{8276BBA1-F4A8-8A54-EEF1-BBF3C0C5788F}"/>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 name="Freeform 340">
                <a:extLst>
                  <a:ext uri="{FF2B5EF4-FFF2-40B4-BE49-F238E27FC236}">
                    <a16:creationId xmlns="" xmlns:a16="http://schemas.microsoft.com/office/drawing/2014/main" id="{D7972C6E-7D8D-EA3E-ED29-EE07A1124ECB}"/>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pic>
        <p:nvPicPr>
          <p:cNvPr id="212" name="Picture 211">
            <a:extLst>
              <a:ext uri="{FF2B5EF4-FFF2-40B4-BE49-F238E27FC236}">
                <a16:creationId xmlns="" xmlns:a16="http://schemas.microsoft.com/office/drawing/2014/main" id="{6EB0DF97-8FEA-0EA0-4FAD-A5A25AA3FA63}"/>
              </a:ext>
            </a:extLst>
          </p:cNvPr>
          <p:cNvPicPr>
            <a:picLocks noChangeAspect="1"/>
          </p:cNvPicPr>
          <p:nvPr/>
        </p:nvPicPr>
        <p:blipFill>
          <a:blip r:embed="rId11" cstate="print"/>
          <a:stretch>
            <a:fillRect/>
          </a:stretch>
        </p:blipFill>
        <p:spPr>
          <a:xfrm>
            <a:off x="3051544" y="1740445"/>
            <a:ext cx="6408441" cy="5043127"/>
          </a:xfrm>
          <a:prstGeom prst="rect">
            <a:avLst/>
          </a:prstGeom>
        </p:spPr>
      </p:pic>
    </p:spTree>
    <p:custDataLst>
      <p:tags r:id="rId1"/>
    </p:custDataLst>
    <p:extLst>
      <p:ext uri="{BB962C8B-B14F-4D97-AF65-F5344CB8AC3E}">
        <p14:creationId xmlns="" xmlns:p14="http://schemas.microsoft.com/office/powerpoint/2010/main" val="1907735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2"/>
                                        </p:tgtEl>
                                        <p:attrNameLst>
                                          <p:attrName>style.visibility</p:attrName>
                                        </p:attrNameLst>
                                      </p:cBhvr>
                                      <p:to>
                                        <p:strVal val="visible"/>
                                      </p:to>
                                    </p:set>
                                    <p:animEffect transition="in" filter="fade">
                                      <p:cBhvr>
                                        <p:cTn id="22" dur="1000"/>
                                        <p:tgtEl>
                                          <p:spTgt spid="212"/>
                                        </p:tgtEl>
                                      </p:cBhvr>
                                    </p:animEffect>
                                    <p:anim calcmode="lin" valueType="num">
                                      <p:cBhvr>
                                        <p:cTn id="23" dur="1000" fill="hold"/>
                                        <p:tgtEl>
                                          <p:spTgt spid="212"/>
                                        </p:tgtEl>
                                        <p:attrNameLst>
                                          <p:attrName>ppt_x</p:attrName>
                                        </p:attrNameLst>
                                      </p:cBhvr>
                                      <p:tavLst>
                                        <p:tav tm="0">
                                          <p:val>
                                            <p:strVal val="#ppt_x"/>
                                          </p:val>
                                        </p:tav>
                                        <p:tav tm="100000">
                                          <p:val>
                                            <p:strVal val="#ppt_x"/>
                                          </p:val>
                                        </p:tav>
                                      </p:tavLst>
                                    </p:anim>
                                    <p:anim calcmode="lin" valueType="num">
                                      <p:cBhvr>
                                        <p:cTn id="24" dur="1000" fill="hold"/>
                                        <p:tgtEl>
                                          <p:spTgt spid="2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365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hiết kế chưa có tên">
            <a:hlinkClick r:id="" action="ppaction://media"/>
            <a:extLst>
              <a:ext uri="{FF2B5EF4-FFF2-40B4-BE49-F238E27FC236}">
                <a16:creationId xmlns="" xmlns:a16="http://schemas.microsoft.com/office/drawing/2014/main" id="{186E9C09-D70B-8A70-77BB-E9D1759077EE}"/>
              </a:ext>
            </a:extLst>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 xmlns:a16="http://schemas.microsoft.com/office/drawing/2014/main" id="{6EF1275B-F983-8E25-1BC1-A2CB15EB6E9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757855" y="189187"/>
            <a:ext cx="1479690" cy="1479690"/>
          </a:xfrm>
          <a:prstGeom prst="rect">
            <a:avLst/>
          </a:prstGeom>
        </p:spPr>
      </p:pic>
    </p:spTree>
    <p:extLst>
      <p:ext uri="{BB962C8B-B14F-4D97-AF65-F5344CB8AC3E}">
        <p14:creationId xmlns="" xmlns:p14="http://schemas.microsoft.com/office/powerpoint/2010/main" val="34562406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 xmlns:a16="http://schemas.microsoft.com/office/drawing/2014/main" id="{7018C8D6-5A29-0318-FBF4-537574EB1FE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0403" y="727707"/>
            <a:ext cx="5689298" cy="4193356"/>
          </a:xfrm>
          <a:prstGeom prst="rect">
            <a:avLst/>
          </a:prstGeom>
          <a:ln>
            <a:noFill/>
          </a:ln>
          <a:effectLst/>
        </p:spPr>
      </p:pic>
      <p:pic>
        <p:nvPicPr>
          <p:cNvPr id="4" name="Picture 3">
            <a:extLst>
              <a:ext uri="{FF2B5EF4-FFF2-40B4-BE49-F238E27FC236}">
                <a16:creationId xmlns="" xmlns:a16="http://schemas.microsoft.com/office/drawing/2014/main" id="{AF291A4B-FAC9-6373-A5EF-B6AF13F279A5}"/>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381750" y="1218418"/>
            <a:ext cx="5810250" cy="3728652"/>
          </a:xfrm>
          <a:prstGeom prst="rect">
            <a:avLst/>
          </a:prstGeom>
          <a:ln>
            <a:noFill/>
          </a:ln>
          <a:effectLst/>
        </p:spPr>
      </p:pic>
      <p:sp>
        <p:nvSpPr>
          <p:cNvPr id="5" name="TextBox 4">
            <a:extLst>
              <a:ext uri="{FF2B5EF4-FFF2-40B4-BE49-F238E27FC236}">
                <a16:creationId xmlns="" xmlns:a16="http://schemas.microsoft.com/office/drawing/2014/main" id="{AC4A0B0C-BDDA-3DC2-4CA7-F1FABAB51FA3}"/>
              </a:ext>
            </a:extLst>
          </p:cNvPr>
          <p:cNvSpPr txBox="1"/>
          <p:nvPr/>
        </p:nvSpPr>
        <p:spPr>
          <a:xfrm>
            <a:off x="1076324" y="5084077"/>
            <a:ext cx="4943475" cy="119181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thăm</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sức</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khỏe</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ông</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a:t>
            </a:r>
            <a:endPar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 xmlns:a16="http://schemas.microsoft.com/office/drawing/2014/main" id="{F7CA31FB-0CFA-D591-6E52-0859E9316B21}"/>
              </a:ext>
            </a:extLst>
          </p:cNvPr>
          <p:cNvSpPr txBox="1"/>
          <p:nvPr/>
        </p:nvSpPr>
        <p:spPr>
          <a:xfrm>
            <a:off x="6696074" y="5147187"/>
            <a:ext cx="4943475" cy="578882"/>
          </a:xfrm>
          <a:prstGeom prst="roundRect">
            <a:avLst/>
          </a:prstGeom>
          <a:solidFill>
            <a:srgbClr val="FFFFCC"/>
          </a:solidFill>
          <a:ln w="28575">
            <a:solidFill>
              <a:srgbClr val="217875"/>
            </a:solidFill>
            <a:prstDash val="sysDash"/>
          </a:ln>
        </p:spPr>
        <p:txBody>
          <a:bodyPr wrap="square">
            <a:spAutoFit/>
          </a:bodyPr>
          <a:lstStyle/>
          <a:p>
            <a:pPr lvl="0" algn="ctr">
              <a:defRPr/>
            </a:pPr>
            <a:r>
              <a:rPr lang="en-US" sz="2800" b="1" dirty="0" err="1">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a:t>
            </a:r>
            <a:r>
              <a:rPr lang="en-US"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chúc</a:t>
            </a:r>
            <a:r>
              <a:rPr lang="en-US"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tết</a:t>
            </a:r>
            <a:r>
              <a:rPr lang="en-US"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ông</a:t>
            </a:r>
            <a:r>
              <a:rPr lang="en-US"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smtClean="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bà</a:t>
            </a:r>
            <a:r>
              <a:rPr lang="en-US" sz="2800" b="1" dirty="0" smtClean="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 xmlns:p14="http://schemas.microsoft.com/office/powerpoint/2010/main" val="17381582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363041;"/>
</p:tagLst>
</file>

<file path=ppt/tags/tag10.xml><?xml version="1.0" encoding="utf-8"?>
<p:tagLst xmlns:a="http://schemas.openxmlformats.org/drawingml/2006/main" xmlns:r="http://schemas.openxmlformats.org/officeDocument/2006/relationships" xmlns:p="http://schemas.openxmlformats.org/presentationml/2006/main">
  <p:tag name="ISLIDE.DIAGRAM" val="#363041;"/>
</p:tagLst>
</file>

<file path=ppt/tags/tag11.xml><?xml version="1.0" encoding="utf-8"?>
<p:tagLst xmlns:a="http://schemas.openxmlformats.org/drawingml/2006/main" xmlns:r="http://schemas.openxmlformats.org/officeDocument/2006/relationships" xmlns:p="http://schemas.openxmlformats.org/presentationml/2006/main">
  <p:tag name="ISLIDE.DIAGRAM" val="#363021;"/>
</p:tagLst>
</file>

<file path=ppt/tags/tag12.xml><?xml version="1.0" encoding="utf-8"?>
<p:tagLst xmlns:a="http://schemas.openxmlformats.org/drawingml/2006/main" xmlns:r="http://schemas.openxmlformats.org/officeDocument/2006/relationships" xmlns:p="http://schemas.openxmlformats.org/presentationml/2006/main">
  <p:tag name="ISLIDE.DIAGRAM" val="#363070;"/>
</p:tagLst>
</file>

<file path=ppt/tags/tag13.xml><?xml version="1.0" encoding="utf-8"?>
<p:tagLst xmlns:a="http://schemas.openxmlformats.org/drawingml/2006/main" xmlns:r="http://schemas.openxmlformats.org/officeDocument/2006/relationships" xmlns:p="http://schemas.openxmlformats.org/presentationml/2006/main">
  <p:tag name="ISLIDE.DIAGRAM" val="#363070;"/>
</p:tagLst>
</file>

<file path=ppt/tags/tag14.xml><?xml version="1.0" encoding="utf-8"?>
<p:tagLst xmlns:a="http://schemas.openxmlformats.org/drawingml/2006/main" xmlns:r="http://schemas.openxmlformats.org/officeDocument/2006/relationships" xmlns:p="http://schemas.openxmlformats.org/presentationml/2006/main">
  <p:tag name="ISLIDE.DIAGRAM" val="#363070;"/>
</p:tagLst>
</file>

<file path=ppt/tags/tag15.xml><?xml version="1.0" encoding="utf-8"?>
<p:tagLst xmlns:a="http://schemas.openxmlformats.org/drawingml/2006/main" xmlns:r="http://schemas.openxmlformats.org/officeDocument/2006/relationships" xmlns:p="http://schemas.openxmlformats.org/presentationml/2006/main">
  <p:tag name="ISLIDE.DIAGRAM" val="#363021;"/>
</p:tagLst>
</file>

<file path=ppt/tags/tag16.xml><?xml version="1.0" encoding="utf-8"?>
<p:tagLst xmlns:a="http://schemas.openxmlformats.org/drawingml/2006/main" xmlns:r="http://schemas.openxmlformats.org/officeDocument/2006/relationships" xmlns:p="http://schemas.openxmlformats.org/presentationml/2006/main">
  <p:tag name="ISLIDE.DIAGRAM" val="#363070;"/>
</p:tagLst>
</file>

<file path=ppt/tags/tag17.xml><?xml version="1.0" encoding="utf-8"?>
<p:tagLst xmlns:a="http://schemas.openxmlformats.org/drawingml/2006/main" xmlns:r="http://schemas.openxmlformats.org/officeDocument/2006/relationships" xmlns:p="http://schemas.openxmlformats.org/presentationml/2006/main">
  <p:tag name="ISLIDE.DIAGRAM" val="#363070;"/>
</p:tagLst>
</file>

<file path=ppt/tags/tag18.xml><?xml version="1.0" encoding="utf-8"?>
<p:tagLst xmlns:a="http://schemas.openxmlformats.org/drawingml/2006/main" xmlns:r="http://schemas.openxmlformats.org/officeDocument/2006/relationships" xmlns:p="http://schemas.openxmlformats.org/presentationml/2006/main">
  <p:tag name="ISLIDE.DIAGRAM" val="#363070;"/>
</p:tagLst>
</file>

<file path=ppt/tags/tag2.xml><?xml version="1.0" encoding="utf-8"?>
<p:tagLst xmlns:a="http://schemas.openxmlformats.org/drawingml/2006/main" xmlns:r="http://schemas.openxmlformats.org/officeDocument/2006/relationships" xmlns:p="http://schemas.openxmlformats.org/presentationml/2006/main">
  <p:tag name="ISLIDE.DIAGRAM" val="#363041;"/>
</p:tagLst>
</file>

<file path=ppt/tags/tag3.xml><?xml version="1.0" encoding="utf-8"?>
<p:tagLst xmlns:a="http://schemas.openxmlformats.org/drawingml/2006/main" xmlns:r="http://schemas.openxmlformats.org/officeDocument/2006/relationships" xmlns:p="http://schemas.openxmlformats.org/presentationml/2006/main">
  <p:tag name="ISLIDE.DIAGRAM" val="#362941;"/>
</p:tagLst>
</file>

<file path=ppt/tags/tag4.xml><?xml version="1.0" encoding="utf-8"?>
<p:tagLst xmlns:a="http://schemas.openxmlformats.org/drawingml/2006/main" xmlns:r="http://schemas.openxmlformats.org/officeDocument/2006/relationships" xmlns:p="http://schemas.openxmlformats.org/presentationml/2006/main">
  <p:tag name="ISLIDE.DIAGRAM" val="#363021;"/>
</p:tagLst>
</file>

<file path=ppt/tags/tag5.xml><?xml version="1.0" encoding="utf-8"?>
<p:tagLst xmlns:a="http://schemas.openxmlformats.org/drawingml/2006/main" xmlns:r="http://schemas.openxmlformats.org/officeDocument/2006/relationships" xmlns:p="http://schemas.openxmlformats.org/presentationml/2006/main">
  <p:tag name="ISLIDE.DIAGRAM" val="#363070;"/>
</p:tagLst>
</file>

<file path=ppt/tags/tag6.xml><?xml version="1.0" encoding="utf-8"?>
<p:tagLst xmlns:a="http://schemas.openxmlformats.org/drawingml/2006/main" xmlns:r="http://schemas.openxmlformats.org/officeDocument/2006/relationships" xmlns:p="http://schemas.openxmlformats.org/presentationml/2006/main">
  <p:tag name="ISLIDE.DIAGRAM" val="#363070;"/>
</p:tagLst>
</file>

<file path=ppt/tags/tag7.xml><?xml version="1.0" encoding="utf-8"?>
<p:tagLst xmlns:a="http://schemas.openxmlformats.org/drawingml/2006/main" xmlns:r="http://schemas.openxmlformats.org/officeDocument/2006/relationships" xmlns:p="http://schemas.openxmlformats.org/presentationml/2006/main">
  <p:tag name="ISLIDE.DIAGRAM" val="#363070;"/>
</p:tagLst>
</file>

<file path=ppt/tags/tag8.xml><?xml version="1.0" encoding="utf-8"?>
<p:tagLst xmlns:a="http://schemas.openxmlformats.org/drawingml/2006/main" xmlns:r="http://schemas.openxmlformats.org/officeDocument/2006/relationships" xmlns:p="http://schemas.openxmlformats.org/presentationml/2006/main">
  <p:tag name="ISLIDE.DIAGRAM" val="#363070;"/>
</p:tagLst>
</file>

<file path=ppt/tags/tag9.xml><?xml version="1.0" encoding="utf-8"?>
<p:tagLst xmlns:a="http://schemas.openxmlformats.org/drawingml/2006/main" xmlns:r="http://schemas.openxmlformats.org/officeDocument/2006/relationships" xmlns:p="http://schemas.openxmlformats.org/presentationml/2006/main">
  <p:tag name="ISLIDE.DIAGRAM" val="#363041;"/>
</p:tagLst>
</file>

<file path=ppt/theme/theme1.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TotalTime>
  <Words>710</Words>
  <Application>Microsoft Office PowerPoint</Application>
  <PresentationFormat>Custom</PresentationFormat>
  <Paragraphs>53</Paragraphs>
  <Slides>35</Slides>
  <Notes>1</Notes>
  <HiddenSlides>0</HiddenSlides>
  <MMClips>6</MMClips>
  <ScaleCrop>false</ScaleCrop>
  <HeadingPairs>
    <vt:vector size="4" baseType="variant">
      <vt:variant>
        <vt:lpstr>Theme</vt:lpstr>
      </vt:variant>
      <vt:variant>
        <vt:i4>4</vt:i4>
      </vt:variant>
      <vt:variant>
        <vt:lpstr>Slide Titles</vt:lpstr>
      </vt:variant>
      <vt:variant>
        <vt:i4>35</vt:i4>
      </vt:variant>
    </vt:vector>
  </HeadingPairs>
  <TitlesOfParts>
    <vt:vector size="39" baseType="lpstr">
      <vt:lpstr>3_Office Theme</vt:lpstr>
      <vt:lpstr>Office Theme</vt:lpstr>
      <vt:lpstr>1_Office Theme</vt:lpstr>
      <vt:lpstr>5_Office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Tu</cp:lastModifiedBy>
  <cp:revision>86</cp:revision>
  <dcterms:created xsi:type="dcterms:W3CDTF">2023-04-30T05:16:21Z</dcterms:created>
  <dcterms:modified xsi:type="dcterms:W3CDTF">2025-10-19T15:48:12Z</dcterms:modified>
</cp:coreProperties>
</file>