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6" r:id="rId2"/>
    <p:sldMasterId id="2147483747" r:id="rId3"/>
  </p:sldMasterIdLst>
  <p:notesMasterIdLst>
    <p:notesMasterId r:id="rId15"/>
  </p:notesMasterIdLst>
  <p:sldIdLst>
    <p:sldId id="367" r:id="rId4"/>
    <p:sldId id="373" r:id="rId5"/>
    <p:sldId id="356" r:id="rId6"/>
    <p:sldId id="352" r:id="rId7"/>
    <p:sldId id="371" r:id="rId8"/>
    <p:sldId id="357" r:id="rId9"/>
    <p:sldId id="335" r:id="rId10"/>
    <p:sldId id="323" r:id="rId11"/>
    <p:sldId id="358" r:id="rId12"/>
    <p:sldId id="369" r:id="rId13"/>
    <p:sldId id="3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FF99CC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9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7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94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09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13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48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2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24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16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2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8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4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7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6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330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14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6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04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51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2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0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3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2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77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88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91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83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9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6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6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47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1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hjkhj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362325"/>
            <a:ext cx="762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hjkhj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762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hjkhj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3800"/>
            <a:ext cx="762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17" descr="valentine6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0" name="Picture 18" descr="Copy of 4657b97a329df77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2" y="5248275"/>
            <a:ext cx="9144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16" name="Text Box 9"/>
          <p:cNvSpPr txBox="1">
            <a:spLocks noChangeArrowheads="1"/>
          </p:cNvSpPr>
          <p:nvPr/>
        </p:nvSpPr>
        <p:spPr bwMode="auto">
          <a:xfrm>
            <a:off x="304800" y="2035787"/>
            <a:ext cx="8758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i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600" i="1" dirty="0" smtClean="0">
                <a:solidFill>
                  <a:srgbClr val="0000FF"/>
                </a:solidFill>
                <a:latin typeface="Times New Roman" pitchFamily="18" charset="0"/>
              </a:rPr>
              <a:t> 10. </a:t>
            </a:r>
            <a:r>
              <a:rPr lang="en-US" altLang="en-US" sz="3600" i="1" dirty="0" smtClean="0">
                <a:solidFill>
                  <a:srgbClr val="0000FF"/>
                </a:solidFill>
                <a:latin typeface="Times New Roman" pitchFamily="18" charset="0"/>
              </a:rPr>
              <a:t>Phép cộng trong phạm vi 10 (tiết 1</a:t>
            </a:r>
            <a:r>
              <a:rPr lang="en-US" altLang="en-US" sz="3600" i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sz="3600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" y="921181"/>
            <a:ext cx="2990850" cy="74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47148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6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2609850"/>
            <a:ext cx="2105025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543425"/>
            <a:ext cx="1104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543426"/>
            <a:ext cx="628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609850"/>
            <a:ext cx="2357437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609850"/>
            <a:ext cx="2171699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4452938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9" y="4543426"/>
            <a:ext cx="2000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50643" y="4452938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120061" y="4543425"/>
          <a:ext cx="700088" cy="6667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6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9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1" y="823975"/>
            <a:ext cx="2990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0263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850"/>
            <a:ext cx="60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486150"/>
            <a:ext cx="221456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3486150"/>
            <a:ext cx="2219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486150"/>
            <a:ext cx="23288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605463"/>
            <a:ext cx="1857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6" y="5605463"/>
            <a:ext cx="19335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06" y="5634038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867273" y="558641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09688" y="560546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046243" y="5634038"/>
          <a:ext cx="700088" cy="638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439024" y="3776662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250529" y="370284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04875" y="370284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6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>
          <a:xfrm>
            <a:off x="22900" y="0"/>
            <a:ext cx="908891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838200"/>
            <a:ext cx="4495800" cy="259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603" y="1676400"/>
            <a:ext cx="54857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9600" b="1" dirty="0">
                <a:ln w="10541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66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0995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15" y="2408748"/>
            <a:ext cx="2643644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59" y="2572870"/>
            <a:ext cx="26820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549153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6" y="390525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6" y="2483645"/>
            <a:ext cx="184308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94" y="2483646"/>
            <a:ext cx="1433512" cy="110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10300" y="3724272"/>
            <a:ext cx="809300" cy="771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9250" y="3724274"/>
            <a:ext cx="685800" cy="771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96099" y="3724274"/>
            <a:ext cx="685800" cy="771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656732" y="3735615"/>
            <a:ext cx="532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7074" y="3726359"/>
            <a:ext cx="503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000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" y="465124"/>
            <a:ext cx="2971800" cy="113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4" y="2143126"/>
            <a:ext cx="1590675" cy="13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143125"/>
            <a:ext cx="3676651" cy="139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28951" y="3800472"/>
            <a:ext cx="809300" cy="7715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2375" y="3830207"/>
            <a:ext cx="685800" cy="7715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0307" y="3800472"/>
            <a:ext cx="532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8349" y="3832291"/>
            <a:ext cx="503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95977" y="3824163"/>
            <a:ext cx="685800" cy="7715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33087"/>
            <a:ext cx="2990850" cy="80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146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333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28899"/>
            <a:ext cx="857249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628899"/>
            <a:ext cx="83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876549"/>
            <a:ext cx="1828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4295775"/>
            <a:ext cx="4238626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628899"/>
            <a:ext cx="4233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295775"/>
            <a:ext cx="41957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97599" y="2876549"/>
            <a:ext cx="517202" cy="584775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341049" y="4940584"/>
            <a:ext cx="517202" cy="584775"/>
          </a:xfrm>
          <a:prstGeom prst="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341049" y="2962273"/>
            <a:ext cx="517202" cy="584775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97599" y="4940584"/>
            <a:ext cx="495299" cy="584775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32261"/>
            <a:ext cx="2990850" cy="80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469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6" y="2481119"/>
            <a:ext cx="3414713" cy="23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81119"/>
            <a:ext cx="3400425" cy="23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5053013"/>
            <a:ext cx="2695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32515"/>
              </p:ext>
            </p:extLst>
          </p:nvPr>
        </p:nvGraphicFramePr>
        <p:xfrm>
          <a:off x="5181599" y="5043488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32108"/>
              </p:ext>
            </p:extLst>
          </p:nvPr>
        </p:nvGraphicFramePr>
        <p:xfrm>
          <a:off x="4183855" y="5053012"/>
          <a:ext cx="700088" cy="6762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62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0" y="668214"/>
            <a:ext cx="2990850" cy="101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1916001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495925"/>
            <a:ext cx="2762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381250"/>
            <a:ext cx="740092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05660"/>
              </p:ext>
            </p:extLst>
          </p:nvPr>
        </p:nvGraphicFramePr>
        <p:xfrm>
          <a:off x="4783931" y="556822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742148" y="5557837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41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1_Flow</vt:lpstr>
      <vt:lpstr>2_Flow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254</cp:revision>
  <dcterms:created xsi:type="dcterms:W3CDTF">2020-08-07T01:41:00Z</dcterms:created>
  <dcterms:modified xsi:type="dcterms:W3CDTF">2023-10-30T08:00:29Z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