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32" r:id="rId3"/>
    <p:sldId id="333" r:id="rId4"/>
    <p:sldId id="334" r:id="rId5"/>
    <p:sldId id="335" r:id="rId6"/>
    <p:sldId id="336" r:id="rId7"/>
    <p:sldId id="337" r:id="rId8"/>
    <p:sldId id="256" r:id="rId9"/>
    <p:sldId id="338" r:id="rId10"/>
    <p:sldId id="259" r:id="rId11"/>
    <p:sldId id="339" r:id="rId12"/>
    <p:sldId id="343" r:id="rId13"/>
    <p:sldId id="349" r:id="rId14"/>
    <p:sldId id="358" r:id="rId15"/>
    <p:sldId id="359" r:id="rId16"/>
    <p:sldId id="360" r:id="rId17"/>
    <p:sldId id="361" r:id="rId18"/>
    <p:sldId id="348" r:id="rId19"/>
    <p:sldId id="362" r:id="rId20"/>
    <p:sldId id="350" r:id="rId21"/>
    <p:sldId id="356" r:id="rId22"/>
    <p:sldId id="35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56795"/>
    <a:srgbClr val="EC1D23"/>
    <a:srgbClr val="F08BB8"/>
    <a:srgbClr val="689BD3"/>
    <a:srgbClr val="51B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1364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644A-6680-4F84-8AEE-19A121F45E9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B6ADC-CF2B-4CFF-8F5E-5A5706233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br>
              <a:rPr lang="en-US" dirty="0"/>
            </a:b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: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Na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cuối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24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94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5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5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88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B6ADC-CF2B-4CFF-8F5E-5A57062332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94E33BD9-7B56-6BDB-62A6-677F496F7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5268" y="-880436"/>
            <a:ext cx="12053742" cy="2947988"/>
          </a:xfrm>
          <a:prstGeom prst="rect">
            <a:avLst/>
          </a:prstGeom>
        </p:spPr>
      </p:pic>
      <p:pic>
        <p:nvPicPr>
          <p:cNvPr id="23" name="Đồ họa 22">
            <a:extLst>
              <a:ext uri="{FF2B5EF4-FFF2-40B4-BE49-F238E27FC236}">
                <a16:creationId xmlns:a16="http://schemas.microsoft.com/office/drawing/2014/main" id="{662E1B16-ABD2-6B1B-F224-CA387B95B8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962401" y="-1731684"/>
            <a:ext cx="18425738" cy="10540404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1F24831C-1C58-9D24-0D36-38BBCB2796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0380" y="2688938"/>
            <a:ext cx="3386408" cy="4436685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187F5711-B38D-58A1-D720-205625F4EC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693950" y="2544278"/>
            <a:ext cx="3909590" cy="5041313"/>
          </a:xfrm>
          <a:prstGeom prst="rect">
            <a:avLst/>
          </a:prstGeom>
        </p:spPr>
      </p:pic>
      <p:pic>
        <p:nvPicPr>
          <p:cNvPr id="26" name="Đồ họa 25">
            <a:extLst>
              <a:ext uri="{FF2B5EF4-FFF2-40B4-BE49-F238E27FC236}">
                <a16:creationId xmlns:a16="http://schemas.microsoft.com/office/drawing/2014/main" id="{D40FE265-F5F9-0EDB-0518-A3B4377F65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7463" y="4790449"/>
            <a:ext cx="1000125" cy="1038225"/>
          </a:xfrm>
          <a:prstGeom prst="rect">
            <a:avLst/>
          </a:prstGeom>
        </p:spPr>
      </p:pic>
      <p:pic>
        <p:nvPicPr>
          <p:cNvPr id="28" name="Đồ họa 27">
            <a:extLst>
              <a:ext uri="{FF2B5EF4-FFF2-40B4-BE49-F238E27FC236}">
                <a16:creationId xmlns:a16="http://schemas.microsoft.com/office/drawing/2014/main" id="{DE1FED8D-F6A6-5061-43D8-CF1C8E64E0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34414" y="5181344"/>
            <a:ext cx="1181100" cy="1276350"/>
          </a:xfrm>
          <a:prstGeom prst="rect">
            <a:avLst/>
          </a:prstGeom>
        </p:spPr>
      </p:pic>
      <p:pic>
        <p:nvPicPr>
          <p:cNvPr id="30" name="Đồ họa 29">
            <a:extLst>
              <a:ext uri="{FF2B5EF4-FFF2-40B4-BE49-F238E27FC236}">
                <a16:creationId xmlns:a16="http://schemas.microsoft.com/office/drawing/2014/main" id="{AC7AB60A-65DE-7A0A-B4C6-877D50117A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50468" y="203033"/>
            <a:ext cx="1885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FE5831-769E-43A1-AE01-CB389D63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A78100C-44AE-A4ED-09AC-8447FFEA4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07289F-1643-CD88-DEF3-559C4446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A41827-4D4B-2D7D-C643-64841D9D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0A8E50-6150-58A7-6C8D-8D8C8A1E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3343BBF-D05A-D608-9676-91DB0A47D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0519705-DF35-6F3F-860F-B02D81D4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44AF6D2-D665-FA94-0D61-03421494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F74560-D157-DF48-4FED-581E7B50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CC1376-358C-0050-4650-6638501D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9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5193633A-0C77-4DE5-72D0-8DCE63835EA2}"/>
              </a:ext>
            </a:extLst>
          </p:cNvPr>
          <p:cNvSpPr/>
          <p:nvPr userDrawn="1"/>
        </p:nvSpPr>
        <p:spPr>
          <a:xfrm>
            <a:off x="373380" y="441960"/>
            <a:ext cx="11445240" cy="6019800"/>
          </a:xfrm>
          <a:custGeom>
            <a:avLst/>
            <a:gdLst>
              <a:gd name="connsiteX0" fmla="*/ 0 w 11445240"/>
              <a:gd name="connsiteY0" fmla="*/ 0 h 6019800"/>
              <a:gd name="connsiteX1" fmla="*/ 11445240 w 11445240"/>
              <a:gd name="connsiteY1" fmla="*/ 0 h 6019800"/>
              <a:gd name="connsiteX2" fmla="*/ 11445240 w 11445240"/>
              <a:gd name="connsiteY2" fmla="*/ 6019800 h 6019800"/>
              <a:gd name="connsiteX3" fmla="*/ 0 w 11445240"/>
              <a:gd name="connsiteY3" fmla="*/ 6019800 h 6019800"/>
              <a:gd name="connsiteX4" fmla="*/ 0 w 11445240"/>
              <a:gd name="connsiteY4" fmla="*/ 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5240" h="6019800" fill="none" extrusionOk="0">
                <a:moveTo>
                  <a:pt x="0" y="0"/>
                </a:moveTo>
                <a:cubicBezTo>
                  <a:pt x="5205049" y="-81229"/>
                  <a:pt x="6376963" y="135615"/>
                  <a:pt x="11445240" y="0"/>
                </a:cubicBezTo>
                <a:cubicBezTo>
                  <a:pt x="11534587" y="2464429"/>
                  <a:pt x="11552498" y="3832685"/>
                  <a:pt x="11445240" y="6019800"/>
                </a:cubicBezTo>
                <a:cubicBezTo>
                  <a:pt x="9216935" y="6046561"/>
                  <a:pt x="4193541" y="5882753"/>
                  <a:pt x="0" y="6019800"/>
                </a:cubicBezTo>
                <a:cubicBezTo>
                  <a:pt x="34165" y="4978622"/>
                  <a:pt x="-156271" y="2314617"/>
                  <a:pt x="0" y="0"/>
                </a:cubicBezTo>
                <a:close/>
              </a:path>
              <a:path w="11445240" h="6019800" stroke="0" extrusionOk="0">
                <a:moveTo>
                  <a:pt x="0" y="0"/>
                </a:moveTo>
                <a:cubicBezTo>
                  <a:pt x="5091314" y="123491"/>
                  <a:pt x="5738538" y="45181"/>
                  <a:pt x="11445240" y="0"/>
                </a:cubicBezTo>
                <a:cubicBezTo>
                  <a:pt x="11412438" y="950633"/>
                  <a:pt x="11334582" y="4805036"/>
                  <a:pt x="11445240" y="6019800"/>
                </a:cubicBezTo>
                <a:cubicBezTo>
                  <a:pt x="9989414" y="6048247"/>
                  <a:pt x="2141006" y="6006144"/>
                  <a:pt x="0" y="6019800"/>
                </a:cubicBezTo>
                <a:cubicBezTo>
                  <a:pt x="-126019" y="3131214"/>
                  <a:pt x="-121239" y="27986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7414846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43562E32-196A-012D-9B68-BB6B3CE5B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6377" y="6193211"/>
            <a:ext cx="1247775" cy="1171575"/>
          </a:xfrm>
          <a:prstGeom prst="rect">
            <a:avLst/>
          </a:pr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id="{FFA56215-7D17-720A-3119-C830C2E44E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9958" y="5390310"/>
            <a:ext cx="1364932" cy="1605802"/>
          </a:xfrm>
          <a:prstGeom prst="rect">
            <a:avLst/>
          </a:prstGeom>
        </p:spPr>
      </p:pic>
      <p:pic>
        <p:nvPicPr>
          <p:cNvPr id="17" name="Đồ họa 16">
            <a:extLst>
              <a:ext uri="{FF2B5EF4-FFF2-40B4-BE49-F238E27FC236}">
                <a16:creationId xmlns:a16="http://schemas.microsoft.com/office/drawing/2014/main" id="{07432326-4A29-EB79-1A8F-D3F070DE57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5697" y="263931"/>
            <a:ext cx="8714899" cy="6330138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D672567A-274E-747D-12F0-F7A30AAE56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3402" y="-1225200"/>
            <a:ext cx="2509838" cy="2015775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B6556A07-80D3-6C8B-0B54-263075EE4A1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08760" y="-1106927"/>
            <a:ext cx="2428803" cy="1897502"/>
          </a:xfrm>
          <a:prstGeom prst="rect">
            <a:avLst/>
          </a:prstGeom>
        </p:spPr>
      </p:pic>
      <p:pic>
        <p:nvPicPr>
          <p:cNvPr id="19" name="Đồ họa 18">
            <a:extLst>
              <a:ext uri="{FF2B5EF4-FFF2-40B4-BE49-F238E27FC236}">
                <a16:creationId xmlns:a16="http://schemas.microsoft.com/office/drawing/2014/main" id="{BA388D40-F2E8-E784-A954-79748C20451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7202" y="381394"/>
            <a:ext cx="4361498" cy="6476606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1E08C763-4BAA-22E3-2515-309974FB6F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83278" y="3492808"/>
            <a:ext cx="1744028" cy="1897502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4DE32EBB-164F-C8ED-9116-BF6A11D9BA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68140" y="497098"/>
            <a:ext cx="4410589" cy="6395354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78157E6A-BE0C-99E5-566F-E92A4CA9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333374" y="4292410"/>
            <a:ext cx="1368742" cy="174819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A87CD589-0661-C318-6040-9CFD5091806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3921" y="0"/>
            <a:ext cx="12024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3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BC97DC-42EC-EC5A-9591-7EEB9E2E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E087B2D-3282-F9B0-28F4-4E5F3008C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F7103DC-5D44-6C4D-5058-BE749C1B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B4C6B83-FE86-E629-D572-B0AF697B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18BB207-1C85-EBF0-F174-BAA0CBCD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002A85A-F32B-DE98-AAD7-4C7654E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1ED1F5-6300-990C-790D-942E7A5E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BB9DFED-8EB2-0B6A-07F1-5CA576E8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4ADB36-1B1B-0B2C-CF03-892C7395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556912-A106-9833-8C4B-15AF7E552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D1B0053-AD8F-384B-D3F3-E975CCD86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0ADAFDF-33B0-6AE6-435E-C78747C4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3CE8629-1B6E-B8AC-20C3-1D107009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F32B929-46E1-CAB6-0C65-D1144AE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1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63FD7A-E184-7C58-DA22-85E66902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4BE40B2-D969-A95E-9327-425D698C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B41855B-A027-C469-F96F-16D95436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A3CDABD-FA00-AA92-090B-75F7DA7B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3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7642F2D-BBE4-B661-F85A-EAB9DE71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F6D1BFF-9AE4-0959-2143-0F2D6263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5C1EA3C-E8DE-DD9A-3EFA-CD562F44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C696BA-2D66-B1D7-04A9-6314D82A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57A2F74-94E5-7FBA-D33C-7DA1EEFD3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2A0D245-DF85-D43A-B63E-8ADD8A4FD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6E66262-3D6C-FE31-7420-11842A0C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5360CE-3B72-1802-B255-C1B717CB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AD944CA-F1FE-6226-D626-36E5929C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5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6D5F81-0294-1735-CD5D-F158AE2F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897B97C-4076-C151-8048-2DFAC55BD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94AB43-BE1D-6744-0951-1CEC4F36D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C65769E-A86D-95C3-E5DA-453F4BF44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523C70A-009E-9E47-434C-56DE9FDB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47191E0-EE01-C06A-6979-B56CEC3D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8EF7D4E0-BE05-6AAD-1E7E-FD845573344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A4F8207-86FF-9532-D0A5-C76DA173555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12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Relationship Id="rId14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12" Type="http://schemas.openxmlformats.org/officeDocument/2006/relationships/image" Target="../media/image47.png"/><Relationship Id="rId17" Type="http://schemas.openxmlformats.org/officeDocument/2006/relationships/image" Target="../media/image3.png"/><Relationship Id="rId2" Type="http://schemas.openxmlformats.org/officeDocument/2006/relationships/video" Target="../media/media2.mp4"/><Relationship Id="rId16" Type="http://schemas.openxmlformats.org/officeDocument/2006/relationships/image" Target="../media/image49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6.png"/><Relationship Id="rId5" Type="http://schemas.openxmlformats.org/officeDocument/2006/relationships/audio" Target="../media/audio1.wav"/><Relationship Id="rId1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4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12" Type="http://schemas.openxmlformats.org/officeDocument/2006/relationships/image" Target="../media/image47.png"/><Relationship Id="rId2" Type="http://schemas.openxmlformats.org/officeDocument/2006/relationships/video" Target="../media/media2.mp4"/><Relationship Id="rId16" Type="http://schemas.openxmlformats.org/officeDocument/2006/relationships/image" Target="../media/image49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6.png"/><Relationship Id="rId5" Type="http://schemas.openxmlformats.org/officeDocument/2006/relationships/audio" Target="../media/audio1.wav"/><Relationship Id="rId1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4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12" Type="http://schemas.openxmlformats.org/officeDocument/2006/relationships/image" Target="../media/image47.png"/><Relationship Id="rId2" Type="http://schemas.openxmlformats.org/officeDocument/2006/relationships/video" Target="../media/media2.mp4"/><Relationship Id="rId16" Type="http://schemas.openxmlformats.org/officeDocument/2006/relationships/image" Target="../media/image49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6.png"/><Relationship Id="rId5" Type="http://schemas.openxmlformats.org/officeDocument/2006/relationships/audio" Target="../media/audio1.wav"/><Relationship Id="rId1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4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12" Type="http://schemas.openxmlformats.org/officeDocument/2006/relationships/image" Target="../media/image44.png"/><Relationship Id="rId2" Type="http://schemas.openxmlformats.org/officeDocument/2006/relationships/video" Target="../media/media2.mp4"/><Relationship Id="rId16" Type="http://schemas.openxmlformats.org/officeDocument/2006/relationships/image" Target="../media/image48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3.png"/><Relationship Id="rId5" Type="http://schemas.openxmlformats.org/officeDocument/2006/relationships/audio" Target="../media/audio1.wav"/><Relationship Id="rId15" Type="http://schemas.openxmlformats.org/officeDocument/2006/relationships/image" Target="../media/image47.png"/><Relationship Id="rId10" Type="http://schemas.openxmlformats.org/officeDocument/2006/relationships/image" Target="../media/image4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0.pn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8D5AF28-2B90-06A8-C1F4-F0C56B30D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DFAC9BC-5199-8700-B500-2E22A342C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73B8C5F-3864-528C-1D9E-282A0A89A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128" y="-8001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FBA212-C559-B0CC-278B-40F8B1AF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9" y="728662"/>
            <a:ext cx="9241453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0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7F7F9A-B209-6CA4-2A7C-94818543DC6A}"/>
              </a:ext>
            </a:extLst>
          </p:cNvPr>
          <p:cNvSpPr/>
          <p:nvPr/>
        </p:nvSpPr>
        <p:spPr>
          <a:xfrm>
            <a:off x="4178300" y="68580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E551F-B6C7-A960-6490-9BE141D265F2}"/>
              </a:ext>
            </a:extLst>
          </p:cNvPr>
          <p:cNvSpPr txBox="1"/>
          <p:nvPr/>
        </p:nvSpPr>
        <p:spPr>
          <a:xfrm>
            <a:off x="3556000" y="19558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4</a:t>
            </a:r>
            <a:endParaRPr lang="en-US" sz="4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D44BC2-E8F9-7AB1-750C-EC743E292D97}"/>
              </a:ext>
            </a:extLst>
          </p:cNvPr>
          <p:cNvCxnSpPr/>
          <p:nvPr/>
        </p:nvCxnSpPr>
        <p:spPr>
          <a:xfrm>
            <a:off x="4762500" y="3416300"/>
            <a:ext cx="34544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922E13-8A2E-A1B3-FB35-CADD321DCC26}"/>
              </a:ext>
            </a:extLst>
          </p:cNvPr>
          <p:cNvSpPr txBox="1"/>
          <p:nvPr/>
        </p:nvSpPr>
        <p:spPr>
          <a:xfrm>
            <a:off x="4216400" y="2501900"/>
            <a:ext cx="49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663ED8-7771-126B-8951-F20E8807BE3A}"/>
              </a:ext>
            </a:extLst>
          </p:cNvPr>
          <p:cNvSpPr txBox="1"/>
          <p:nvPr/>
        </p:nvSpPr>
        <p:spPr>
          <a:xfrm>
            <a:off x="3556000" y="35052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0EEDC-BE80-AF17-E3E9-E9201D932CDB}"/>
              </a:ext>
            </a:extLst>
          </p:cNvPr>
          <p:cNvSpPr txBox="1"/>
          <p:nvPr/>
        </p:nvSpPr>
        <p:spPr>
          <a:xfrm>
            <a:off x="889000" y="4445000"/>
            <a:ext cx="101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8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0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DB9B3-5FF5-B4B9-C3F0-8CFA3B44C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letters&#10;&#10;Description automatically generated">
            <a:extLst>
              <a:ext uri="{FF2B5EF4-FFF2-40B4-BE49-F238E27FC236}">
                <a16:creationId xmlns:a16="http://schemas.microsoft.com/office/drawing/2014/main" id="{E9C430D5-AC77-50A7-4765-E9A300FA3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762172"/>
            <a:ext cx="7743190" cy="26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4764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1859078-C8F7-CFFB-1E78-62E03062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05" y="641564"/>
            <a:ext cx="1296834" cy="11671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CF3FFCF-6313-0EB6-0FE8-BC3BDCAB5E3F}"/>
              </a:ext>
            </a:extLst>
          </p:cNvPr>
          <p:cNvSpPr txBox="1"/>
          <p:nvPr/>
        </p:nvSpPr>
        <p:spPr>
          <a:xfrm>
            <a:off x="1792739" y="804284"/>
            <a:ext cx="990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CF4EC5-17F2-F1F9-9AA4-8B01477F240A}"/>
              </a:ext>
            </a:extLst>
          </p:cNvPr>
          <p:cNvSpPr/>
          <p:nvPr/>
        </p:nvSpPr>
        <p:spPr>
          <a:xfrm>
            <a:off x="749300" y="234315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E06BBB-A68E-BD2E-9B92-B3B47F200A2E}"/>
              </a:ext>
            </a:extLst>
          </p:cNvPr>
          <p:cNvSpPr/>
          <p:nvPr/>
        </p:nvSpPr>
        <p:spPr>
          <a:xfrm>
            <a:off x="6578600" y="236601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50C27-DE0F-3E3D-1C60-8285E63E4A96}"/>
              </a:ext>
            </a:extLst>
          </p:cNvPr>
          <p:cNvSpPr txBox="1"/>
          <p:nvPr/>
        </p:nvSpPr>
        <p:spPr>
          <a:xfrm>
            <a:off x="1005840" y="3371850"/>
            <a:ext cx="442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B8ACF-5963-3EB1-6864-B9028C31A1BD}"/>
              </a:ext>
            </a:extLst>
          </p:cNvPr>
          <p:cNvSpPr txBox="1"/>
          <p:nvPr/>
        </p:nvSpPr>
        <p:spPr>
          <a:xfrm>
            <a:off x="6526530" y="3337560"/>
            <a:ext cx="442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02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42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Tính (theo mẫu).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64663D-B119-55C4-8E9C-F5406951E0D1}"/>
              </a:ext>
            </a:extLst>
          </p:cNvPr>
          <p:cNvSpPr/>
          <p:nvPr/>
        </p:nvSpPr>
        <p:spPr>
          <a:xfrm>
            <a:off x="1325880" y="1473200"/>
            <a:ext cx="9612630" cy="3144520"/>
          </a:xfrm>
          <a:prstGeom prst="rect">
            <a:avLst/>
          </a:prstGeom>
          <a:solidFill>
            <a:srgbClr val="FDC7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288"/>
            <a:endParaRPr lang="en-US" sz="2133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AE32E-1D6F-9413-6AFD-7961C3D3DC56}"/>
              </a:ext>
            </a:extLst>
          </p:cNvPr>
          <p:cNvSpPr txBox="1"/>
          <p:nvPr/>
        </p:nvSpPr>
        <p:spPr>
          <a:xfrm>
            <a:off x="2382520" y="1574800"/>
            <a:ext cx="614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7B5546-F05D-3452-992C-40C2DE3A7E9F}"/>
              </a:ext>
            </a:extLst>
          </p:cNvPr>
          <p:cNvSpPr txBox="1"/>
          <p:nvPr/>
        </p:nvSpPr>
        <p:spPr>
          <a:xfrm>
            <a:off x="2556510" y="220091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60F1C8-9AE2-FE53-2CEF-120D8D936DFF}"/>
              </a:ext>
            </a:extLst>
          </p:cNvPr>
          <p:cNvCxnSpPr>
            <a:cxnSpLocks/>
          </p:cNvCxnSpPr>
          <p:nvPr/>
        </p:nvCxnSpPr>
        <p:spPr>
          <a:xfrm>
            <a:off x="4486910" y="311531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426F2B-D2BB-9251-E641-321C0D1BC0A2}"/>
              </a:ext>
            </a:extLst>
          </p:cNvPr>
          <p:cNvSpPr txBox="1"/>
          <p:nvPr/>
        </p:nvSpPr>
        <p:spPr>
          <a:xfrm>
            <a:off x="2556510" y="311531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137E7B-EF6A-FA86-53B7-07702A92DAAC}"/>
              </a:ext>
            </a:extLst>
          </p:cNvPr>
          <p:cNvSpPr txBox="1"/>
          <p:nvPr/>
        </p:nvSpPr>
        <p:spPr>
          <a:xfrm>
            <a:off x="3897630" y="242697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13D678-7970-388D-3C35-06A48C84AFFD}"/>
              </a:ext>
            </a:extLst>
          </p:cNvPr>
          <p:cNvSpPr txBox="1"/>
          <p:nvPr/>
        </p:nvSpPr>
        <p:spPr>
          <a:xfrm>
            <a:off x="6709410" y="3115310"/>
            <a:ext cx="421132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69FA85-B045-3618-572B-E451E2CF42D3}"/>
              </a:ext>
            </a:extLst>
          </p:cNvPr>
          <p:cNvSpPr txBox="1"/>
          <p:nvPr/>
        </p:nvSpPr>
        <p:spPr>
          <a:xfrm>
            <a:off x="2353310" y="3775710"/>
            <a:ext cx="772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4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C1C3AFD-BA80-951A-191A-45FD872CB6AD}"/>
              </a:ext>
            </a:extLst>
          </p:cNvPr>
          <p:cNvSpPr/>
          <p:nvPr/>
        </p:nvSpPr>
        <p:spPr>
          <a:xfrm>
            <a:off x="77343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AC15C55-71FB-D67F-6057-E3BA018205F2}"/>
              </a:ext>
            </a:extLst>
          </p:cNvPr>
          <p:cNvSpPr/>
          <p:nvPr/>
        </p:nvSpPr>
        <p:spPr>
          <a:xfrm>
            <a:off x="692277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9" grpId="0"/>
      <p:bldP spid="20" grpId="0"/>
      <p:bldP spid="23" grpId="0"/>
      <p:bldP spid="24" grpId="0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3652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456057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908810" y="352425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5938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299466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748790" y="354711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0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954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Chọn câu trả lời đúng.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 thiết kế một trò chơi gồm 10 câu hỏi với thời gian dành cho mỗi câu hỏi là 1 phút 30 giây. Hỏi trò chơi Việt thiết kế có thời gian bao lâu?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10 phút 30 giây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15 phút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300 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D5C4B-6E6F-13A4-F6CD-A9D1BF4EF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770" y="3221355"/>
            <a:ext cx="5524500" cy="29527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2F5E6B8-5FD4-5444-1738-14DB3D2AC139}"/>
              </a:ext>
            </a:extLst>
          </p:cNvPr>
          <p:cNvSpPr/>
          <p:nvPr/>
        </p:nvSpPr>
        <p:spPr>
          <a:xfrm>
            <a:off x="1577340" y="3371850"/>
            <a:ext cx="628650" cy="59436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5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9CE23-00DB-ECA8-6E3D-B767C8F12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25E7DE8-20FD-D5F5-5451-169D8E90B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678" y="1615283"/>
            <a:ext cx="484064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8974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C087761-AA0E-DF57-2F8F-C5BFE1AD8233}"/>
              </a:ext>
            </a:extLst>
          </p:cNvPr>
          <p:cNvSpPr/>
          <p:nvPr/>
        </p:nvSpPr>
        <p:spPr>
          <a:xfrm>
            <a:off x="765810" y="51435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26BA9-8538-ED1B-3C9E-7F4E1E91E480}"/>
              </a:ext>
            </a:extLst>
          </p:cNvPr>
          <p:cNvSpPr txBox="1"/>
          <p:nvPr/>
        </p:nvSpPr>
        <p:spPr>
          <a:xfrm>
            <a:off x="1584960" y="262890"/>
            <a:ext cx="11546316" cy="106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tranh rồi trả lời câu hỏi.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7D771-242D-503B-89F0-75376505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385887"/>
            <a:ext cx="7852410" cy="4061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FE426-FC34-397A-2ABB-F2D5DCBDBD00}"/>
              </a:ext>
            </a:extLst>
          </p:cNvPr>
          <p:cNvSpPr txBox="1"/>
          <p:nvPr/>
        </p:nvSpPr>
        <p:spPr>
          <a:xfrm>
            <a:off x="925830" y="5520690"/>
            <a:ext cx="1117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Mai đã xem video hướng dẫn trong bao lâu, biết video dài 4,25 phút.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ACE3C36-A5D1-D9DB-4428-9525D20C12C5}"/>
              </a:ext>
            </a:extLst>
          </p:cNvPr>
          <p:cNvGrpSpPr/>
          <p:nvPr/>
        </p:nvGrpSpPr>
        <p:grpSpPr>
          <a:xfrm>
            <a:off x="1225056" y="2125640"/>
            <a:ext cx="9741888" cy="1612991"/>
            <a:chOff x="444470" y="1186718"/>
            <a:chExt cx="7293065" cy="7224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99B0F78-354B-37E4-5D9D-1816359CCE92}"/>
                </a:ext>
              </a:extLst>
            </p:cNvPr>
            <p:cNvSpPr/>
            <p:nvPr/>
          </p:nvSpPr>
          <p:spPr>
            <a:xfrm>
              <a:off x="444470" y="1186718"/>
              <a:ext cx="7293065" cy="7224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C681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3F8E2E-B1E9-4FC3-AC64-F91AE7B2F7AB}"/>
                </a:ext>
              </a:extLst>
            </p:cNvPr>
            <p:cNvSpPr txBox="1"/>
            <p:nvPr/>
          </p:nvSpPr>
          <p:spPr>
            <a:xfrm>
              <a:off x="658392" y="1251563"/>
              <a:ext cx="6865221" cy="59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Na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dụng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trồng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0C3D6560-4318-A1A0-97B4-6DCC9B0419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513856" y="4080285"/>
            <a:ext cx="2594608" cy="2887681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31B72FC3-14F9-FEBD-536D-580A0CE1BA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3389998" y="4394025"/>
            <a:ext cx="1688498" cy="2204343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33DAB9E0-1B92-59A3-A079-981304C6C4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5419939" y="4675781"/>
            <a:ext cx="2321702" cy="1863524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  <a:extLst>
              <a:ext uri="{FF2B5EF4-FFF2-40B4-BE49-F238E27FC236}">
                <a16:creationId xmlns:a16="http://schemas.microsoft.com/office/drawing/2014/main" id="{57A0364D-FED5-DE41-EB58-9BEB231877B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79" y="4675781"/>
            <a:ext cx="2679611" cy="1863524"/>
          </a:xfrm>
          <a:prstGeom prst="rect">
            <a:avLst/>
          </a:prstGeom>
        </p:spPr>
      </p:pic>
      <p:pic>
        <p:nvPicPr>
          <p:cNvPr id="2" name="Picture 1">
            <a:hlinkClick r:id="rId12" action="ppaction://hlinksldjump"/>
            <a:extLst>
              <a:ext uri="{FF2B5EF4-FFF2-40B4-BE49-F238E27FC236}">
                <a16:creationId xmlns:a16="http://schemas.microsoft.com/office/drawing/2014/main" id="{D45DB11A-511C-37FF-D923-4502DB71A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729" y="-40293"/>
            <a:ext cx="11089585" cy="2139881"/>
          </a:xfrm>
          <a:prstGeom prst="rect">
            <a:avLst/>
          </a:prstGeom>
        </p:spPr>
      </p:pic>
      <p:pic>
        <p:nvPicPr>
          <p:cNvPr id="5" name="tada1">
            <a:hlinkClick r:id="" action="ppaction://media"/>
            <a:extLst>
              <a:ext uri="{FF2B5EF4-FFF2-40B4-BE49-F238E27FC236}">
                <a16:creationId xmlns:a16="http://schemas.microsoft.com/office/drawing/2014/main" id="{36C0F2E8-B598-1086-EC13-459C59E55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2" y="-40294"/>
            <a:ext cx="772585" cy="772585"/>
          </a:xfrm>
          <a:prstGeom prst="rect">
            <a:avLst/>
          </a:prstGeom>
        </p:spPr>
      </p:pic>
      <p:pic>
        <p:nvPicPr>
          <p:cNvPr id="7" name="tada1">
            <a:hlinkClick r:id="" action="ppaction://media"/>
            <a:extLst>
              <a:ext uri="{FF2B5EF4-FFF2-40B4-BE49-F238E27FC236}">
                <a16:creationId xmlns:a16="http://schemas.microsoft.com/office/drawing/2014/main" id="{50C9C166-02C5-1C90-045A-57761CA0B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3" y="899897"/>
            <a:ext cx="772585" cy="772585"/>
          </a:xfrm>
          <a:prstGeom prst="rect">
            <a:avLst/>
          </a:prstGeom>
        </p:spPr>
      </p:pic>
      <p:pic>
        <p:nvPicPr>
          <p:cNvPr id="8" name="tada1">
            <a:hlinkClick r:id="" action="ppaction://media"/>
            <a:extLst>
              <a:ext uri="{FF2B5EF4-FFF2-40B4-BE49-F238E27FC236}">
                <a16:creationId xmlns:a16="http://schemas.microsoft.com/office/drawing/2014/main" id="{202A6DB8-60A3-1A7A-F0C9-2EC79BE9E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7" y="1792191"/>
            <a:ext cx="772585" cy="772585"/>
          </a:xfrm>
          <a:prstGeom prst="rect">
            <a:avLst/>
          </a:prstGeom>
        </p:spPr>
      </p:pic>
      <p:pic>
        <p:nvPicPr>
          <p:cNvPr id="9" name="tada1">
            <a:hlinkClick r:id="" action="ppaction://media"/>
            <a:extLst>
              <a:ext uri="{FF2B5EF4-FFF2-40B4-BE49-F238E27FC236}">
                <a16:creationId xmlns:a16="http://schemas.microsoft.com/office/drawing/2014/main" id="{FD87E15F-A6FE-8561-961E-3CA6D052CF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8" y="2732382"/>
            <a:ext cx="772585" cy="7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17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733B41-B030-2696-536E-145837990F27}"/>
              </a:ext>
            </a:extLst>
          </p:cNvPr>
          <p:cNvSpPr txBox="1"/>
          <p:nvPr/>
        </p:nvSpPr>
        <p:spPr>
          <a:xfrm>
            <a:off x="811530" y="1383030"/>
            <a:ext cx="10607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xem hướng dẫn trong kh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ảng thời gian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4,25 × 5 = 21,25 (phút)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21,25 phút hay 21 phút 15 giây.</a:t>
            </a:r>
          </a:p>
        </p:txBody>
      </p:sp>
    </p:spTree>
    <p:extLst>
      <p:ext uri="{BB962C8B-B14F-4D97-AF65-F5344CB8AC3E}">
        <p14:creationId xmlns:p14="http://schemas.microsoft.com/office/powerpoint/2010/main" val="235883465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D583FF1D-E40C-A817-EF00-ED83F89092D6}"/>
              </a:ext>
            </a:extLst>
          </p:cNvPr>
          <p:cNvGrpSpPr/>
          <p:nvPr/>
        </p:nvGrpSpPr>
        <p:grpSpPr>
          <a:xfrm>
            <a:off x="1911488" y="3103647"/>
            <a:ext cx="8369023" cy="1200329"/>
            <a:chOff x="2602106" y="1797362"/>
            <a:chExt cx="8369023" cy="1200329"/>
          </a:xfrm>
        </p:grpSpPr>
        <p:pic>
          <p:nvPicPr>
            <p:cNvPr id="4" name="Đồ họa 3">
              <a:extLst>
                <a:ext uri="{FF2B5EF4-FFF2-40B4-BE49-F238E27FC236}">
                  <a16:creationId xmlns:a16="http://schemas.microsoft.com/office/drawing/2014/main" id="{EDC25109-77B4-71C3-ABCA-4749BE6DF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6" y="1797362"/>
              <a:ext cx="880463" cy="880463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F919EBDC-55FD-043F-E524-AE417524BAC3}"/>
                </a:ext>
              </a:extLst>
            </p:cNvPr>
            <p:cNvSpPr txBox="1"/>
            <p:nvPr/>
          </p:nvSpPr>
          <p:spPr>
            <a:xfrm>
              <a:off x="3628041" y="1797362"/>
              <a:ext cx="734308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sẻ nội dung bài học cùng người thân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72FA2B8B-477E-568C-30A3-045AA27A0BFC}"/>
              </a:ext>
            </a:extLst>
          </p:cNvPr>
          <p:cNvGrpSpPr/>
          <p:nvPr/>
        </p:nvGrpSpPr>
        <p:grpSpPr>
          <a:xfrm>
            <a:off x="1911489" y="4353671"/>
            <a:ext cx="8795101" cy="880463"/>
            <a:chOff x="2602107" y="3047386"/>
            <a:chExt cx="8795101" cy="880463"/>
          </a:xfrm>
        </p:grpSpPr>
        <p:pic>
          <p:nvPicPr>
            <p:cNvPr id="7" name="Đồ họa 6">
              <a:extLst>
                <a:ext uri="{FF2B5EF4-FFF2-40B4-BE49-F238E27FC236}">
                  <a16:creationId xmlns:a16="http://schemas.microsoft.com/office/drawing/2014/main" id="{06A77333-76B8-58E7-8A9B-F5C77920F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7" y="3047386"/>
              <a:ext cx="880463" cy="880463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9671C9ED-0A47-F0C5-8E9F-BEECF9A272CD}"/>
                </a:ext>
              </a:extLst>
            </p:cNvPr>
            <p:cNvSpPr txBox="1"/>
            <p:nvPr/>
          </p:nvSpPr>
          <p:spPr>
            <a:xfrm>
              <a:off x="3628041" y="3164451"/>
              <a:ext cx="776916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mới.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66AC358-D8B8-8573-18EC-532444A9D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056" y="1658770"/>
            <a:ext cx="441388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ACBA687-FCA5-A259-B91E-A78EE5000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909" y="2273708"/>
            <a:ext cx="6706181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89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B41265-8871-E776-310B-6526A22DA5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14C167-1989-158B-1090-8FEBBC3D91D1}"/>
              </a:ext>
            </a:extLst>
          </p:cNvPr>
          <p:cNvGrpSpPr/>
          <p:nvPr/>
        </p:nvGrpSpPr>
        <p:grpSpPr>
          <a:xfrm>
            <a:off x="1558564" y="765018"/>
            <a:ext cx="8834134" cy="1547797"/>
            <a:chOff x="226633" y="147365"/>
            <a:chExt cx="14097812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0489975D-1A34-632E-DEA9-D8C15D6BEF05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336936 h 2021573"/>
                <a:gd name="connsiteX1" fmla="*/ 336936 w 13830686"/>
                <a:gd name="connsiteY1" fmla="*/ 0 h 2021573"/>
                <a:gd name="connsiteX2" fmla="*/ 13493750 w 13830686"/>
                <a:gd name="connsiteY2" fmla="*/ 0 h 2021573"/>
                <a:gd name="connsiteX3" fmla="*/ 13830686 w 13830686"/>
                <a:gd name="connsiteY3" fmla="*/ 336936 h 2021573"/>
                <a:gd name="connsiteX4" fmla="*/ 13830686 w 13830686"/>
                <a:gd name="connsiteY4" fmla="*/ 1684637 h 2021573"/>
                <a:gd name="connsiteX5" fmla="*/ 13493750 w 13830686"/>
                <a:gd name="connsiteY5" fmla="*/ 2021573 h 2021573"/>
                <a:gd name="connsiteX6" fmla="*/ 336936 w 13830686"/>
                <a:gd name="connsiteY6" fmla="*/ 2021573 h 2021573"/>
                <a:gd name="connsiteX7" fmla="*/ 0 w 13830686"/>
                <a:gd name="connsiteY7" fmla="*/ 1684637 h 2021573"/>
                <a:gd name="connsiteX8" fmla="*/ 0 w 13830686"/>
                <a:gd name="connsiteY8" fmla="*/ 336936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021573" fill="none" extrusionOk="0">
                  <a:moveTo>
                    <a:pt x="0" y="336936"/>
                  </a:moveTo>
                  <a:cubicBezTo>
                    <a:pt x="6944" y="152907"/>
                    <a:pt x="154491" y="-560"/>
                    <a:pt x="336936" y="0"/>
                  </a:cubicBezTo>
                  <a:cubicBezTo>
                    <a:pt x="2798469" y="82459"/>
                    <a:pt x="12169288" y="99452"/>
                    <a:pt x="13493750" y="0"/>
                  </a:cubicBezTo>
                  <a:cubicBezTo>
                    <a:pt x="13702155" y="1770"/>
                    <a:pt x="13841202" y="156662"/>
                    <a:pt x="13830686" y="336936"/>
                  </a:cubicBezTo>
                  <a:cubicBezTo>
                    <a:pt x="13716850" y="697657"/>
                    <a:pt x="13870038" y="1317435"/>
                    <a:pt x="13830686" y="1684637"/>
                  </a:cubicBezTo>
                  <a:cubicBezTo>
                    <a:pt x="13807022" y="1850448"/>
                    <a:pt x="13700827" y="2032799"/>
                    <a:pt x="13493750" y="2021573"/>
                  </a:cubicBezTo>
                  <a:cubicBezTo>
                    <a:pt x="12096567" y="1861137"/>
                    <a:pt x="5663503" y="1922095"/>
                    <a:pt x="336936" y="2021573"/>
                  </a:cubicBezTo>
                  <a:cubicBezTo>
                    <a:pt x="155876" y="2006243"/>
                    <a:pt x="18550" y="1888137"/>
                    <a:pt x="0" y="1684637"/>
                  </a:cubicBezTo>
                  <a:cubicBezTo>
                    <a:pt x="-68292" y="1227327"/>
                    <a:pt x="-108631" y="994525"/>
                    <a:pt x="0" y="336936"/>
                  </a:cubicBezTo>
                  <a:close/>
                </a:path>
                <a:path w="13830686" h="2021573" stroke="0" extrusionOk="0">
                  <a:moveTo>
                    <a:pt x="0" y="336936"/>
                  </a:moveTo>
                  <a:cubicBezTo>
                    <a:pt x="30569" y="152647"/>
                    <a:pt x="160609" y="14519"/>
                    <a:pt x="336936" y="0"/>
                  </a:cubicBezTo>
                  <a:cubicBezTo>
                    <a:pt x="3569687" y="169409"/>
                    <a:pt x="7299051" y="168142"/>
                    <a:pt x="13493750" y="0"/>
                  </a:cubicBezTo>
                  <a:cubicBezTo>
                    <a:pt x="13667772" y="-23532"/>
                    <a:pt x="13835012" y="138928"/>
                    <a:pt x="13830686" y="336936"/>
                  </a:cubicBezTo>
                  <a:cubicBezTo>
                    <a:pt x="13836714" y="733155"/>
                    <a:pt x="13773732" y="1148416"/>
                    <a:pt x="13830686" y="1684637"/>
                  </a:cubicBezTo>
                  <a:cubicBezTo>
                    <a:pt x="13842634" y="1877414"/>
                    <a:pt x="13675736" y="2028251"/>
                    <a:pt x="13493750" y="2021573"/>
                  </a:cubicBezTo>
                  <a:cubicBezTo>
                    <a:pt x="10449159" y="1948892"/>
                    <a:pt x="5093093" y="1990796"/>
                    <a:pt x="336936" y="2021573"/>
                  </a:cubicBezTo>
                  <a:cubicBezTo>
                    <a:pt x="164257" y="2014732"/>
                    <a:pt x="-13607" y="1837990"/>
                    <a:pt x="0" y="1684637"/>
                  </a:cubicBezTo>
                  <a:cubicBezTo>
                    <a:pt x="37946" y="1179218"/>
                    <a:pt x="-52542" y="806930"/>
                    <a:pt x="0" y="336936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7DA53E-82B4-3EB2-C156-AFBF7288635C}"/>
                </a:ext>
              </a:extLst>
            </p:cNvPr>
            <p:cNvSpPr txBox="1"/>
            <p:nvPr/>
          </p:nvSpPr>
          <p:spPr>
            <a:xfrm>
              <a:off x="702365" y="547848"/>
              <a:ext cx="13622080" cy="1004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15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giây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 x 4 = .....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phút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FD57EE-9B3D-29B9-6063-D8724F8CC42C}"/>
              </a:ext>
            </a:extLst>
          </p:cNvPr>
          <p:cNvGrpSpPr/>
          <p:nvPr/>
        </p:nvGrpSpPr>
        <p:grpSpPr>
          <a:xfrm>
            <a:off x="1334726" y="30325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33C6D08-2A89-DD63-A20C-EEADDB26D19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64A198-5458-9D53-925A-DD870714A37D}"/>
                </a:ext>
              </a:extLst>
            </p:cNvPr>
            <p:cNvSpPr txBox="1"/>
            <p:nvPr/>
          </p:nvSpPr>
          <p:spPr>
            <a:xfrm>
              <a:off x="7049248" y="312801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68E699-2160-85DA-DD83-1ADD74F5314A}"/>
              </a:ext>
            </a:extLst>
          </p:cNvPr>
          <p:cNvGrpSpPr/>
          <p:nvPr/>
        </p:nvGrpSpPr>
        <p:grpSpPr>
          <a:xfrm>
            <a:off x="7019949" y="2997497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D0B02F-09FB-F7BA-DB9F-0ECB607A443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153F51-A2CA-2A79-CF27-339FA1907D99}"/>
                </a:ext>
              </a:extLst>
            </p:cNvPr>
            <p:cNvSpPr txBox="1"/>
            <p:nvPr/>
          </p:nvSpPr>
          <p:spPr>
            <a:xfrm>
              <a:off x="1538611" y="3084876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0,5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DEFF0-7759-C076-4830-3359E23F680D}"/>
              </a:ext>
            </a:extLst>
          </p:cNvPr>
          <p:cNvGrpSpPr/>
          <p:nvPr/>
        </p:nvGrpSpPr>
        <p:grpSpPr>
          <a:xfrm>
            <a:off x="1210590" y="4937554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378FAFF-4E95-4930-E02E-B4D30A504654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08FD43-50ED-B6A5-D28F-A5443EFFE786}"/>
                </a:ext>
              </a:extLst>
            </p:cNvPr>
            <p:cNvSpPr txBox="1"/>
            <p:nvPr/>
          </p:nvSpPr>
          <p:spPr>
            <a:xfrm>
              <a:off x="1438043" y="5030623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1F6733-27A5-E4B3-E26A-5B0E1030126A}"/>
              </a:ext>
            </a:extLst>
          </p:cNvPr>
          <p:cNvGrpSpPr/>
          <p:nvPr/>
        </p:nvGrpSpPr>
        <p:grpSpPr>
          <a:xfrm>
            <a:off x="7003771" y="4865867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D5DDED8-DCC6-8CC7-C967-561C0E55B5F6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CA628D-E78B-5F33-4298-A4B890C05984}"/>
                </a:ext>
              </a:extLst>
            </p:cNvPr>
            <p:cNvSpPr txBox="1"/>
            <p:nvPr/>
          </p:nvSpPr>
          <p:spPr>
            <a:xfrm>
              <a:off x="7669928" y="4902355"/>
              <a:ext cx="2905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2904F2A-A9C4-5F91-5770-E6839215D4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236547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55B090-AEBD-587E-1282-1F6254B979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05069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9E4CB2-5388-ADB7-203F-BD1333DA47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0681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0979DD-CF35-DCBB-2F47-A99F97AB02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012168" y="4982578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F90759-71F7-663C-B803-563692B6E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374" y="2919297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F83CBD-7B92-DAC0-E699-FD96AB7CC30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2897046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96C636-F2CB-FB6F-FCD1-22FC5DD8DBE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314960" y="4730954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D2D61C-5215-D9DC-4C9D-97419654DF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5614" y="4663963"/>
            <a:ext cx="1365186" cy="1570786"/>
          </a:xfrm>
          <a:prstGeom prst="rect">
            <a:avLst/>
          </a:prstGeom>
        </p:spPr>
      </p:pic>
      <p:pic>
        <p:nvPicPr>
          <p:cNvPr id="3" name="Picture 2">
            <a:hlinkClick r:id="rId14" action="ppaction://hlinksldjump"/>
            <a:extLst>
              <a:ext uri="{FF2B5EF4-FFF2-40B4-BE49-F238E27FC236}">
                <a16:creationId xmlns:a16="http://schemas.microsoft.com/office/drawing/2014/main" id="{B24396F3-617B-7191-E3A5-50FD48FD356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-205272" y="-64452"/>
            <a:ext cx="2806700" cy="3123730"/>
          </a:xfrm>
          <a:prstGeom prst="rect">
            <a:avLst/>
          </a:prstGeom>
        </p:spPr>
      </p:pic>
      <p:pic>
        <p:nvPicPr>
          <p:cNvPr id="28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2484646D-49D6-8EE9-7CA8-49396DA7F0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241074" y="530971"/>
            <a:ext cx="1868368" cy="1299211"/>
          </a:xfrm>
          <a:prstGeom prst="ellipse">
            <a:avLst/>
          </a:prstGeom>
        </p:spPr>
      </p:pic>
      <p:pic>
        <p:nvPicPr>
          <p:cNvPr id="27" name="Picture 2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2F818DB-C371-60D6-A7F2-A31F75A587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79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6127C0-EE2B-78C5-0D61-66D7C5C18B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58A10A-0178-F442-6203-92CC4D407F56}"/>
              </a:ext>
            </a:extLst>
          </p:cNvPr>
          <p:cNvGrpSpPr/>
          <p:nvPr/>
        </p:nvGrpSpPr>
        <p:grpSpPr>
          <a:xfrm>
            <a:off x="2043726" y="421443"/>
            <a:ext cx="8280145" cy="1831956"/>
            <a:chOff x="226633" y="-47311"/>
            <a:chExt cx="138306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575881CA-132B-ED8C-B330-06CD1A15C4C3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398793 h 2392709"/>
                <a:gd name="connsiteX1" fmla="*/ 398793 w 13830686"/>
                <a:gd name="connsiteY1" fmla="*/ 0 h 2392709"/>
                <a:gd name="connsiteX2" fmla="*/ 13431893 w 13830686"/>
                <a:gd name="connsiteY2" fmla="*/ 0 h 2392709"/>
                <a:gd name="connsiteX3" fmla="*/ 13830686 w 13830686"/>
                <a:gd name="connsiteY3" fmla="*/ 398793 h 2392709"/>
                <a:gd name="connsiteX4" fmla="*/ 13830686 w 13830686"/>
                <a:gd name="connsiteY4" fmla="*/ 1993916 h 2392709"/>
                <a:gd name="connsiteX5" fmla="*/ 13431893 w 13830686"/>
                <a:gd name="connsiteY5" fmla="*/ 2392709 h 2392709"/>
                <a:gd name="connsiteX6" fmla="*/ 398793 w 13830686"/>
                <a:gd name="connsiteY6" fmla="*/ 2392709 h 2392709"/>
                <a:gd name="connsiteX7" fmla="*/ 0 w 13830686"/>
                <a:gd name="connsiteY7" fmla="*/ 1993916 h 2392709"/>
                <a:gd name="connsiteX8" fmla="*/ 0 w 13830686"/>
                <a:gd name="connsiteY8" fmla="*/ 398793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392709" fill="none" extrusionOk="0">
                  <a:moveTo>
                    <a:pt x="0" y="398793"/>
                  </a:moveTo>
                  <a:cubicBezTo>
                    <a:pt x="25495" y="186095"/>
                    <a:pt x="215362" y="-5664"/>
                    <a:pt x="398793" y="0"/>
                  </a:cubicBezTo>
                  <a:cubicBezTo>
                    <a:pt x="6109457" y="82459"/>
                    <a:pt x="7975718" y="99452"/>
                    <a:pt x="13431893" y="0"/>
                  </a:cubicBezTo>
                  <a:cubicBezTo>
                    <a:pt x="13691612" y="3130"/>
                    <a:pt x="13848759" y="188533"/>
                    <a:pt x="13830686" y="398793"/>
                  </a:cubicBezTo>
                  <a:cubicBezTo>
                    <a:pt x="13890158" y="592188"/>
                    <a:pt x="13806230" y="1283414"/>
                    <a:pt x="13830686" y="1993916"/>
                  </a:cubicBezTo>
                  <a:cubicBezTo>
                    <a:pt x="13803929" y="2191239"/>
                    <a:pt x="13659617" y="2396708"/>
                    <a:pt x="13431893" y="2392709"/>
                  </a:cubicBezTo>
                  <a:cubicBezTo>
                    <a:pt x="8617595" y="2232273"/>
                    <a:pt x="3226002" y="2293231"/>
                    <a:pt x="398793" y="2392709"/>
                  </a:cubicBezTo>
                  <a:cubicBezTo>
                    <a:pt x="188396" y="2362659"/>
                    <a:pt x="13934" y="2227244"/>
                    <a:pt x="0" y="1993916"/>
                  </a:cubicBezTo>
                  <a:cubicBezTo>
                    <a:pt x="26145" y="1561081"/>
                    <a:pt x="25110" y="779695"/>
                    <a:pt x="0" y="398793"/>
                  </a:cubicBezTo>
                  <a:close/>
                </a:path>
                <a:path w="13830686" h="2392709" stroke="0" extrusionOk="0">
                  <a:moveTo>
                    <a:pt x="0" y="398793"/>
                  </a:moveTo>
                  <a:cubicBezTo>
                    <a:pt x="13497" y="179339"/>
                    <a:pt x="187916" y="13943"/>
                    <a:pt x="398793" y="0"/>
                  </a:cubicBezTo>
                  <a:cubicBezTo>
                    <a:pt x="1996581" y="169409"/>
                    <a:pt x="9998959" y="168142"/>
                    <a:pt x="13431893" y="0"/>
                  </a:cubicBezTo>
                  <a:cubicBezTo>
                    <a:pt x="13647670" y="-8720"/>
                    <a:pt x="13841506" y="148726"/>
                    <a:pt x="13830686" y="398793"/>
                  </a:cubicBezTo>
                  <a:cubicBezTo>
                    <a:pt x="13874448" y="1124511"/>
                    <a:pt x="13759491" y="1241800"/>
                    <a:pt x="13830686" y="1993916"/>
                  </a:cubicBezTo>
                  <a:cubicBezTo>
                    <a:pt x="13866747" y="2234360"/>
                    <a:pt x="13641750" y="2409634"/>
                    <a:pt x="13431893" y="2392709"/>
                  </a:cubicBezTo>
                  <a:cubicBezTo>
                    <a:pt x="10763326" y="2320028"/>
                    <a:pt x="3954924" y="2361932"/>
                    <a:pt x="398793" y="2392709"/>
                  </a:cubicBezTo>
                  <a:cubicBezTo>
                    <a:pt x="211649" y="2375816"/>
                    <a:pt x="-5141" y="2201796"/>
                    <a:pt x="0" y="1993916"/>
                  </a:cubicBezTo>
                  <a:cubicBezTo>
                    <a:pt x="37308" y="1576674"/>
                    <a:pt x="126425" y="1141880"/>
                    <a:pt x="0" y="398793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D96D52-DBF8-ADBF-B53F-EEBB11C5CB28}"/>
                </a:ext>
              </a:extLst>
            </p:cNvPr>
            <p:cNvSpPr txBox="1"/>
            <p:nvPr/>
          </p:nvSpPr>
          <p:spPr>
            <a:xfrm>
              <a:off x="389680" y="609587"/>
              <a:ext cx="13334881" cy="1004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 giờ 20 phút × 2 =</a:t>
              </a:r>
              <a:r>
                <a:rPr lang="en-US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? </a:t>
              </a:r>
              <a:endParaRPr kumimoji="0" lang="en-US" altLang="en-US" sz="4400" b="1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5D55EE-192C-6525-5C7C-AC985BF4DEAB}"/>
              </a:ext>
            </a:extLst>
          </p:cNvPr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56EE51B-4010-215E-500C-083B3A4F4570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D49266-3ABA-19F8-FDDA-71266E044638}"/>
                </a:ext>
              </a:extLst>
            </p:cNvPr>
            <p:cNvSpPr txBox="1"/>
            <p:nvPr/>
          </p:nvSpPr>
          <p:spPr>
            <a:xfrm>
              <a:off x="7093815" y="315549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60C549-4105-C151-2757-A73EFF33C1E2}"/>
              </a:ext>
            </a:extLst>
          </p:cNvPr>
          <p:cNvGrpSpPr/>
          <p:nvPr/>
        </p:nvGrpSpPr>
        <p:grpSpPr>
          <a:xfrm>
            <a:off x="1186079" y="3075067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99825C5-C539-4836-49D8-9476E62196E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883968-E3BB-8F00-D9DC-6CCA3D904DBF}"/>
                </a:ext>
              </a:extLst>
            </p:cNvPr>
            <p:cNvSpPr txBox="1"/>
            <p:nvPr/>
          </p:nvSpPr>
          <p:spPr>
            <a:xfrm>
              <a:off x="1420288" y="3050862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FFA85C-7585-DB89-CE16-B17CB8A48C7D}"/>
              </a:ext>
            </a:extLst>
          </p:cNvPr>
          <p:cNvGrpSpPr/>
          <p:nvPr/>
        </p:nvGrpSpPr>
        <p:grpSpPr>
          <a:xfrm>
            <a:off x="1171417" y="490190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C4DC3A-1C80-1410-14E5-019708231BFA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683739-4A93-F112-7A88-64B0168E0BE2}"/>
                </a:ext>
              </a:extLst>
            </p:cNvPr>
            <p:cNvSpPr txBox="1"/>
            <p:nvPr/>
          </p:nvSpPr>
          <p:spPr>
            <a:xfrm>
              <a:off x="1109514" y="5114541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D50CF6-3446-5F1D-4868-DABC4A9FCD61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5C06FEE-AF29-7FE3-4829-CD12B509A6C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B7A41E-CFF4-C790-A6D3-BD7942C5604F}"/>
                </a:ext>
              </a:extLst>
            </p:cNvPr>
            <p:cNvSpPr txBox="1"/>
            <p:nvPr/>
          </p:nvSpPr>
          <p:spPr>
            <a:xfrm>
              <a:off x="7667750" y="4915912"/>
              <a:ext cx="346002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B509C59-13FA-3FC5-370E-2972D097FE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F4DC1E-4303-4694-BBCC-4176506A26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5142A8-4370-397B-68A3-6EF53A69BF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44F60-14BB-AFA2-CA67-9A06E01ECB4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8DB426-7FBC-1828-5D7B-204AF5279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AC697A-2C53-1DBF-32E0-ADB76922168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C4E767-7A8C-D1DD-75BF-62C8C016765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248577-7A20-A7F7-925E-888CDFC0B5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251A6502-FD7A-4DB2-59FE-CB97D1B4AC9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530733" y="119634"/>
            <a:ext cx="1826522" cy="2384534"/>
          </a:xfrm>
          <a:prstGeom prst="rect">
            <a:avLst/>
          </a:prstGeom>
        </p:spPr>
      </p:pic>
      <p:pic>
        <p:nvPicPr>
          <p:cNvPr id="2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B030F071-9395-0045-9F24-6A7350908B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39510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48632-CBA8-927C-ED6A-270791FCB1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29D7730-0E64-C100-8A98-844D7ED8CF6B}"/>
              </a:ext>
            </a:extLst>
          </p:cNvPr>
          <p:cNvGrpSpPr/>
          <p:nvPr/>
        </p:nvGrpSpPr>
        <p:grpSpPr>
          <a:xfrm>
            <a:off x="1662566" y="697981"/>
            <a:ext cx="8728583" cy="1831954"/>
            <a:chOff x="226633" y="-47311"/>
            <a:chExt cx="139388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8565E55F-B7FB-EB48-1697-71AAD7F37331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0828" h="1831954" fill="none" extrusionOk="0">
                  <a:moveTo>
                    <a:pt x="0" y="0"/>
                  </a:moveTo>
                  <a:cubicBezTo>
                    <a:pt x="3045119" y="-20172"/>
                    <a:pt x="5007523" y="-63367"/>
                    <a:pt x="8660828" y="0"/>
                  </a:cubicBezTo>
                  <a:cubicBezTo>
                    <a:pt x="8547251" y="333076"/>
                    <a:pt x="8582410" y="1292789"/>
                    <a:pt x="8660828" y="1831954"/>
                  </a:cubicBezTo>
                  <a:cubicBezTo>
                    <a:pt x="4682254" y="1688111"/>
                    <a:pt x="2060287" y="1665453"/>
                    <a:pt x="0" y="1831954"/>
                  </a:cubicBezTo>
                  <a:cubicBezTo>
                    <a:pt x="51975" y="1239839"/>
                    <a:pt x="40508" y="398563"/>
                    <a:pt x="0" y="0"/>
                  </a:cubicBezTo>
                  <a:close/>
                </a:path>
                <a:path w="8660828" h="1831954" stroke="0" extrusionOk="0">
                  <a:moveTo>
                    <a:pt x="0" y="0"/>
                  </a:moveTo>
                  <a:cubicBezTo>
                    <a:pt x="3919494" y="-138719"/>
                    <a:pt x="6571470" y="-91312"/>
                    <a:pt x="8660828" y="0"/>
                  </a:cubicBezTo>
                  <a:cubicBezTo>
                    <a:pt x="8547598" y="196292"/>
                    <a:pt x="8681322" y="1214492"/>
                    <a:pt x="8660828" y="1831954"/>
                  </a:cubicBezTo>
                  <a:cubicBezTo>
                    <a:pt x="5750139" y="1748128"/>
                    <a:pt x="2167462" y="2129074"/>
                    <a:pt x="0" y="1831954"/>
                  </a:cubicBezTo>
                  <a:cubicBezTo>
                    <a:pt x="17136" y="1306607"/>
                    <a:pt x="74811" y="945445"/>
                    <a:pt x="0" y="0"/>
                  </a:cubicBezTo>
                  <a:close/>
                </a:path>
                <a:path w="8660828" h="1831954" fill="none" stroke="0" extrusionOk="0">
                  <a:moveTo>
                    <a:pt x="0" y="0"/>
                  </a:moveTo>
                  <a:cubicBezTo>
                    <a:pt x="3070307" y="-128131"/>
                    <a:pt x="5279632" y="210634"/>
                    <a:pt x="8660828" y="0"/>
                  </a:cubicBezTo>
                  <a:cubicBezTo>
                    <a:pt x="8454326" y="317997"/>
                    <a:pt x="8657145" y="1417819"/>
                    <a:pt x="8660828" y="1831954"/>
                  </a:cubicBezTo>
                  <a:cubicBezTo>
                    <a:pt x="4300078" y="1624922"/>
                    <a:pt x="2173898" y="1411422"/>
                    <a:pt x="0" y="1831954"/>
                  </a:cubicBezTo>
                  <a:cubicBezTo>
                    <a:pt x="80546" y="1184122"/>
                    <a:pt x="22793" y="352351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830686" h="2392709" fill="none" extrusionOk="0">
                          <a:moveTo>
                            <a:pt x="0" y="0"/>
                          </a:moveTo>
                          <a:cubicBezTo>
                            <a:pt x="5366531" y="255771"/>
                            <a:pt x="7805783" y="228130"/>
                            <a:pt x="13830686" y="0"/>
                          </a:cubicBezTo>
                          <a:cubicBezTo>
                            <a:pt x="13617571" y="476335"/>
                            <a:pt x="13604974" y="1660470"/>
                            <a:pt x="13830686" y="2392709"/>
                          </a:cubicBezTo>
                          <a:cubicBezTo>
                            <a:pt x="7859264" y="2009868"/>
                            <a:pt x="3080427" y="1670807"/>
                            <a:pt x="0" y="2392709"/>
                          </a:cubicBezTo>
                          <a:cubicBezTo>
                            <a:pt x="88268" y="1603574"/>
                            <a:pt x="125094" y="588390"/>
                            <a:pt x="0" y="0"/>
                          </a:cubicBezTo>
                          <a:close/>
                        </a:path>
                        <a:path w="13830686" h="2392709" stroke="0" extrusionOk="0">
                          <a:moveTo>
                            <a:pt x="0" y="0"/>
                          </a:moveTo>
                          <a:cubicBezTo>
                            <a:pt x="6350204" y="-154216"/>
                            <a:pt x="10810861" y="-167993"/>
                            <a:pt x="13830686" y="0"/>
                          </a:cubicBezTo>
                          <a:cubicBezTo>
                            <a:pt x="13560823" y="172635"/>
                            <a:pt x="13883164" y="1557482"/>
                            <a:pt x="13830686" y="2392709"/>
                          </a:cubicBezTo>
                          <a:cubicBezTo>
                            <a:pt x="9501098" y="2308482"/>
                            <a:pt x="3592826" y="2853470"/>
                            <a:pt x="0" y="2392709"/>
                          </a:cubicBezTo>
                          <a:cubicBezTo>
                            <a:pt x="-34819" y="1690928"/>
                            <a:pt x="119769" y="1301832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4671214" y="-365971"/>
                            <a:pt x="8797673" y="471110"/>
                            <a:pt x="13830686" y="0"/>
                          </a:cubicBezTo>
                          <a:cubicBezTo>
                            <a:pt x="13525502" y="482441"/>
                            <a:pt x="13825451" y="1746131"/>
                            <a:pt x="13830686" y="2392709"/>
                          </a:cubicBezTo>
                          <a:cubicBezTo>
                            <a:pt x="7006939" y="1695076"/>
                            <a:pt x="3813835" y="2164787"/>
                            <a:pt x="0" y="2392709"/>
                          </a:cubicBezTo>
                          <a:cubicBezTo>
                            <a:pt x="77826" y="1513610"/>
                            <a:pt x="-42875" y="447826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5004069" y="-18047"/>
                            <a:pt x="8081434" y="43416"/>
                            <a:pt x="13830686" y="0"/>
                          </a:cubicBezTo>
                          <a:cubicBezTo>
                            <a:pt x="13566045" y="426468"/>
                            <a:pt x="13699830" y="1788654"/>
                            <a:pt x="13830686" y="2392709"/>
                          </a:cubicBezTo>
                          <a:cubicBezTo>
                            <a:pt x="7226348" y="1715472"/>
                            <a:pt x="3402685" y="1865009"/>
                            <a:pt x="0" y="2392709"/>
                          </a:cubicBezTo>
                          <a:cubicBezTo>
                            <a:pt x="98395" y="1587333"/>
                            <a:pt x="55664" y="41629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603948-E8CC-A86F-644A-565CCDBA392F}"/>
                </a:ext>
              </a:extLst>
            </p:cNvPr>
            <p:cNvSpPr txBox="1"/>
            <p:nvPr/>
          </p:nvSpPr>
          <p:spPr>
            <a:xfrm>
              <a:off x="501954" y="503150"/>
              <a:ext cx="13663565" cy="1326554"/>
            </a:xfrm>
            <a:prstGeom prst="rect">
              <a:avLst/>
            </a:pr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</a:t>
              </a:r>
              <a:r>
                <a:rPr lang="vi-VN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phút 10 giây × 3</a:t>
              </a: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= ?</a:t>
              </a:r>
              <a:endParaRPr kumimoji="0" lang="en-US" altLang="en-US" sz="60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5FA36FB-66F6-A582-3C3F-9357FA1F2472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D42C24B-8CFD-9A00-CF82-B2D717D62A0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B30008-816D-8587-D427-4FCF8683491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B123F1-537E-CD93-6C3B-63268CB693D7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033FB67-E145-371C-28BB-72564133641A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898D0B-EDCE-EFCE-C8EF-C9D8DBE23B9F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44F195-E652-F554-D115-755E28D37E0C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5EBF75A-B21F-3768-4B4D-36C6C7F3A8C1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9B2F9E-ABAD-E411-D7FF-CE03B366164F}"/>
                </a:ext>
              </a:extLst>
            </p:cNvPr>
            <p:cNvSpPr txBox="1"/>
            <p:nvPr/>
          </p:nvSpPr>
          <p:spPr>
            <a:xfrm>
              <a:off x="1510005" y="5042335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C566F-ACA7-0124-127B-10DB2603230C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60251D4-B608-51B8-E6E8-F5000FBB81CF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276298-24A0-6E64-2BBB-73FA16ADEEC7}"/>
                </a:ext>
              </a:extLst>
            </p:cNvPr>
            <p:cNvSpPr txBox="1"/>
            <p:nvPr/>
          </p:nvSpPr>
          <p:spPr>
            <a:xfrm>
              <a:off x="7410348" y="4913569"/>
              <a:ext cx="365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5A2D657-DBCB-322B-7700-FCB253A5E4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88DE34-CBED-618A-A704-31CC16CADE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782C41-A8B5-F58C-20BE-E8A0974A1E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618A99-F64F-BF0D-3BCB-D7C345CB66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B4BCDB-8E18-D3E6-55C5-7284043240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A48D37-B6AB-4BC1-FF88-3E00BEE1E4B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1DC249-407C-0539-4009-3F2D9E69077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091E2C-2154-EA21-08F4-E8073B3D0B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B40A6035-B2D9-4A21-BFE0-B363F25756B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-23891" y="911109"/>
            <a:ext cx="2019082" cy="1620625"/>
          </a:xfrm>
          <a:prstGeom prst="rect">
            <a:avLst/>
          </a:prstGeom>
        </p:spPr>
      </p:pic>
      <p:pic>
        <p:nvPicPr>
          <p:cNvPr id="29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36FAC0E2-FD38-A59B-032C-E17068BFAD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3384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A40B9-62B7-95B7-78BA-EFA7475706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9F23CC-ECBD-3532-6595-7805C9376D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E83E499-5E37-5D22-01A6-6CA52318F16F}"/>
              </a:ext>
            </a:extLst>
          </p:cNvPr>
          <p:cNvGrpSpPr/>
          <p:nvPr/>
        </p:nvGrpSpPr>
        <p:grpSpPr>
          <a:xfrm>
            <a:off x="2978688" y="487789"/>
            <a:ext cx="7350101" cy="2237098"/>
            <a:chOff x="1939309" y="147365"/>
            <a:chExt cx="10135004" cy="3479419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440D9434-B26B-C9F2-F938-086DD14786C0}"/>
                </a:ext>
              </a:extLst>
            </p:cNvPr>
            <p:cNvSpPr/>
            <p:nvPr/>
          </p:nvSpPr>
          <p:spPr>
            <a:xfrm>
              <a:off x="1939309" y="147365"/>
              <a:ext cx="10127565" cy="3479419"/>
            </a:xfrm>
            <a:custGeom>
              <a:avLst/>
              <a:gdLst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7565" h="3479419" fill="none" extrusionOk="0">
                  <a:moveTo>
                    <a:pt x="0" y="0"/>
                  </a:moveTo>
                  <a:cubicBezTo>
                    <a:pt x="3731925" y="-12460"/>
                    <a:pt x="5713101" y="88308"/>
                    <a:pt x="10127565" y="0"/>
                  </a:cubicBezTo>
                  <a:cubicBezTo>
                    <a:pt x="9844815" y="829852"/>
                    <a:pt x="9969260" y="2448654"/>
                    <a:pt x="10127565" y="3479419"/>
                  </a:cubicBezTo>
                  <a:cubicBezTo>
                    <a:pt x="5868980" y="3080890"/>
                    <a:pt x="2248984" y="2765895"/>
                    <a:pt x="0" y="3479419"/>
                  </a:cubicBezTo>
                  <a:cubicBezTo>
                    <a:pt x="94197" y="2250950"/>
                    <a:pt x="110211" y="816686"/>
                    <a:pt x="0" y="0"/>
                  </a:cubicBezTo>
                  <a:close/>
                </a:path>
                <a:path w="10127565" h="3479419" stroke="0" extrusionOk="0">
                  <a:moveTo>
                    <a:pt x="0" y="0"/>
                  </a:moveTo>
                  <a:cubicBezTo>
                    <a:pt x="4931634" y="-171563"/>
                    <a:pt x="7816690" y="-181626"/>
                    <a:pt x="10127565" y="0"/>
                  </a:cubicBezTo>
                  <a:cubicBezTo>
                    <a:pt x="9882067" y="314010"/>
                    <a:pt x="10256999" y="2172302"/>
                    <a:pt x="10127565" y="3479419"/>
                  </a:cubicBezTo>
                  <a:cubicBezTo>
                    <a:pt x="6962560" y="3323110"/>
                    <a:pt x="2720530" y="4047872"/>
                    <a:pt x="0" y="3479419"/>
                  </a:cubicBezTo>
                  <a:cubicBezTo>
                    <a:pt x="-71174" y="2467320"/>
                    <a:pt x="87932" y="184873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560503" y="-376612"/>
                    <a:pt x="6460675" y="220920"/>
                    <a:pt x="10127565" y="0"/>
                  </a:cubicBezTo>
                  <a:cubicBezTo>
                    <a:pt x="9961292" y="697140"/>
                    <a:pt x="10121897" y="2594418"/>
                    <a:pt x="10127565" y="3479419"/>
                  </a:cubicBezTo>
                  <a:cubicBezTo>
                    <a:pt x="5117279" y="3190136"/>
                    <a:pt x="2543432" y="3124691"/>
                    <a:pt x="0" y="3479419"/>
                  </a:cubicBezTo>
                  <a:cubicBezTo>
                    <a:pt x="27684" y="2339433"/>
                    <a:pt x="-43570" y="63225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945362" y="-78897"/>
                    <a:pt x="5793265" y="7188"/>
                    <a:pt x="10127565" y="0"/>
                  </a:cubicBezTo>
                  <a:cubicBezTo>
                    <a:pt x="9892218" y="667173"/>
                    <a:pt x="9994420" y="2607104"/>
                    <a:pt x="10127565" y="3479419"/>
                  </a:cubicBezTo>
                  <a:cubicBezTo>
                    <a:pt x="5389015" y="2869092"/>
                    <a:pt x="2462730" y="2536685"/>
                    <a:pt x="0" y="3479419"/>
                  </a:cubicBezTo>
                  <a:cubicBezTo>
                    <a:pt x="127446" y="2186542"/>
                    <a:pt x="35191" y="67560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344706" h="2237098" fill="none" extrusionOk="0">
                          <a:moveTo>
                            <a:pt x="0" y="0"/>
                          </a:moveTo>
                          <a:cubicBezTo>
                            <a:pt x="2592211" y="-64743"/>
                            <a:pt x="4189879" y="-10561"/>
                            <a:pt x="7344706" y="0"/>
                          </a:cubicBezTo>
                          <a:cubicBezTo>
                            <a:pt x="7226189" y="433715"/>
                            <a:pt x="7254224" y="1580383"/>
                            <a:pt x="7344706" y="2237098"/>
                          </a:cubicBezTo>
                          <a:cubicBezTo>
                            <a:pt x="4042804" y="2077452"/>
                            <a:pt x="1681572" y="1886176"/>
                            <a:pt x="0" y="2237098"/>
                          </a:cubicBezTo>
                          <a:cubicBezTo>
                            <a:pt x="64556" y="1457228"/>
                            <a:pt x="29473" y="474862"/>
                            <a:pt x="0" y="0"/>
                          </a:cubicBezTo>
                          <a:close/>
                        </a:path>
                        <a:path w="7344706" h="2237098" stroke="0" extrusionOk="0">
                          <a:moveTo>
                            <a:pt x="0" y="0"/>
                          </a:moveTo>
                          <a:cubicBezTo>
                            <a:pt x="3442330" y="-145530"/>
                            <a:pt x="5613877" y="-109283"/>
                            <a:pt x="7344706" y="0"/>
                          </a:cubicBezTo>
                          <a:cubicBezTo>
                            <a:pt x="7264578" y="283530"/>
                            <a:pt x="7363473" y="1493641"/>
                            <a:pt x="7344706" y="2237098"/>
                          </a:cubicBezTo>
                          <a:cubicBezTo>
                            <a:pt x="4740487" y="2114886"/>
                            <a:pt x="1823246" y="2529232"/>
                            <a:pt x="0" y="2237098"/>
                          </a:cubicBezTo>
                          <a:cubicBezTo>
                            <a:pt x="-20075" y="1593395"/>
                            <a:pt x="63328" y="1101499"/>
                            <a:pt x="0" y="0"/>
                          </a:cubicBezTo>
                          <a:close/>
                        </a:path>
                        <a:path w="7344706" h="2237098" fill="none" stroke="0" extrusionOk="0">
                          <a:moveTo>
                            <a:pt x="0" y="0"/>
                          </a:moveTo>
                          <a:cubicBezTo>
                            <a:pt x="2694975" y="-156444"/>
                            <a:pt x="4392427" y="3132"/>
                            <a:pt x="7344706" y="0"/>
                          </a:cubicBezTo>
                          <a:cubicBezTo>
                            <a:pt x="7202293" y="395403"/>
                            <a:pt x="7340261" y="1716611"/>
                            <a:pt x="7344706" y="2237098"/>
                          </a:cubicBezTo>
                          <a:cubicBezTo>
                            <a:pt x="3682063" y="2129774"/>
                            <a:pt x="1793504" y="1966543"/>
                            <a:pt x="0" y="2237098"/>
                          </a:cubicBezTo>
                          <a:cubicBezTo>
                            <a:pt x="45487" y="1518762"/>
                            <a:pt x="16912" y="41322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3C0C69-BCAF-5703-0008-37A8A90A223C}"/>
                </a:ext>
              </a:extLst>
            </p:cNvPr>
            <p:cNvSpPr txBox="1"/>
            <p:nvPr/>
          </p:nvSpPr>
          <p:spPr>
            <a:xfrm>
              <a:off x="2153211" y="834666"/>
              <a:ext cx="9921102" cy="1100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1 phút 30 giây × 10</a:t>
              </a:r>
              <a:r>
                <a:rPr lang="en-US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 = … </a:t>
              </a:r>
              <a:r>
                <a:rPr lang="en-US" altLang="en-US" sz="4000" kern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phút</a:t>
              </a:r>
              <a:endParaRPr kumimoji="0" lang="en-US" altLang="en-US" sz="4800" i="0" u="none" strike="noStrike" kern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7" name="Picture 26">
            <a:hlinkClick r:id="rId8" action="ppaction://hlinksldjump"/>
            <a:extLst>
              <a:ext uri="{FF2B5EF4-FFF2-40B4-BE49-F238E27FC236}">
                <a16:creationId xmlns:a16="http://schemas.microsoft.com/office/drawing/2014/main" id="{5F7FC3E8-24C8-9353-D49E-AE067D74A2B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0" y="968218"/>
            <a:ext cx="2679611" cy="1863524"/>
          </a:xfrm>
          <a:prstGeom prst="rect">
            <a:avLst/>
          </a:prstGeom>
        </p:spPr>
      </p:pic>
      <p:pic>
        <p:nvPicPr>
          <p:cNvPr id="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C448FC8B-FE31-CB30-C122-D18163860D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9756953D-1CE6-E104-8384-5EBEFB4D1770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7F6572FC-15D3-4B7E-931A-8B0D6BBBD656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FB9FAA03-7B12-115B-7EB5-8D106656201B}"/>
                </a:ext>
              </a:extLst>
            </p:cNvPr>
            <p:cNvSpPr txBox="1"/>
            <p:nvPr/>
          </p:nvSpPr>
          <p:spPr>
            <a:xfrm>
              <a:off x="7164321" y="3105834"/>
              <a:ext cx="3750829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CED2B3DF-5BA5-5E99-789A-567CC9DFD489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2" name="Rectangle: Rounded Corners 9">
              <a:extLst>
                <a:ext uri="{FF2B5EF4-FFF2-40B4-BE49-F238E27FC236}">
                  <a16:creationId xmlns:a16="http://schemas.microsoft.com/office/drawing/2014/main" id="{AD484689-9869-6CB8-2397-3341E4CF7FCF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FA99214C-3A1E-268C-40A6-356E14CE0125}"/>
                </a:ext>
              </a:extLst>
            </p:cNvPr>
            <p:cNvSpPr txBox="1"/>
            <p:nvPr/>
          </p:nvSpPr>
          <p:spPr>
            <a:xfrm>
              <a:off x="1436194" y="3105834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8F300EC3-0FE8-462A-9D29-0D7CE6AD6F2A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5" name="Rectangle: Rounded Corners 12">
              <a:extLst>
                <a:ext uri="{FF2B5EF4-FFF2-40B4-BE49-F238E27FC236}">
                  <a16:creationId xmlns:a16="http://schemas.microsoft.com/office/drawing/2014/main" id="{3E47B78D-5D1F-BC41-7ED3-622FE8E89AE7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5968915F-6204-272F-29B3-75DEE030E3A9}"/>
                </a:ext>
              </a:extLst>
            </p:cNvPr>
            <p:cNvSpPr txBox="1"/>
            <p:nvPr/>
          </p:nvSpPr>
          <p:spPr>
            <a:xfrm>
              <a:off x="1300537" y="509788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</a:t>
              </a:r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C0F502E4-0718-671A-BA54-08D51A88EC61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8" name="Rectangle: Rounded Corners 15">
              <a:extLst>
                <a:ext uri="{FF2B5EF4-FFF2-40B4-BE49-F238E27FC236}">
                  <a16:creationId xmlns:a16="http://schemas.microsoft.com/office/drawing/2014/main" id="{38CDE14C-27CF-3EEF-7C43-CEC2FB277FAE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B7F1A55F-9B15-C4CB-FF21-BF3BF7DFE943}"/>
                </a:ext>
              </a:extLst>
            </p:cNvPr>
            <p:cNvSpPr txBox="1"/>
            <p:nvPr/>
          </p:nvSpPr>
          <p:spPr>
            <a:xfrm>
              <a:off x="7586429" y="4956577"/>
              <a:ext cx="304448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12</a:t>
              </a:r>
            </a:p>
          </p:txBody>
        </p:sp>
      </p:grpSp>
      <p:pic>
        <p:nvPicPr>
          <p:cNvPr id="20" name="Picture 17">
            <a:extLst>
              <a:ext uri="{FF2B5EF4-FFF2-40B4-BE49-F238E27FC236}">
                <a16:creationId xmlns:a16="http://schemas.microsoft.com/office/drawing/2014/main" id="{BEEC65FA-F099-0662-2F2D-09CBF2C6F6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D2943F57-B289-FF04-7F2B-0A3F5F58014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id="{4F9D3E40-CF53-1B1E-CBDE-65E37731E4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3" name="Picture 20">
            <a:extLst>
              <a:ext uri="{FF2B5EF4-FFF2-40B4-BE49-F238E27FC236}">
                <a16:creationId xmlns:a16="http://schemas.microsoft.com/office/drawing/2014/main" id="{144F8185-96CF-264F-78C5-AC9F332D54C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4" name="Picture 21">
            <a:extLst>
              <a:ext uri="{FF2B5EF4-FFF2-40B4-BE49-F238E27FC236}">
                <a16:creationId xmlns:a16="http://schemas.microsoft.com/office/drawing/2014/main" id="{6A85596A-053B-2E99-6293-761E2387F9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5" name="Picture 22">
            <a:extLst>
              <a:ext uri="{FF2B5EF4-FFF2-40B4-BE49-F238E27FC236}">
                <a16:creationId xmlns:a16="http://schemas.microsoft.com/office/drawing/2014/main" id="{3C11336D-D6B8-4A7B-FF83-B2FF5200AEA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6" name="Picture 23">
            <a:extLst>
              <a:ext uri="{FF2B5EF4-FFF2-40B4-BE49-F238E27FC236}">
                <a16:creationId xmlns:a16="http://schemas.microsoft.com/office/drawing/2014/main" id="{B0F648B6-DE9E-7C56-3AE4-D94BE6CFE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id="{364C78A4-5BAB-4691-4F0D-4CCB3D0A4E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67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5366B1B-D767-3FB7-3176-A644A1D4E77C}"/>
              </a:ext>
            </a:extLst>
          </p:cNvPr>
          <p:cNvGrpSpPr/>
          <p:nvPr/>
        </p:nvGrpSpPr>
        <p:grpSpPr>
          <a:xfrm>
            <a:off x="6922932" y="88900"/>
            <a:ext cx="5005190" cy="7077607"/>
            <a:chOff x="6958905" y="0"/>
            <a:chExt cx="5005190" cy="7077607"/>
          </a:xfrm>
        </p:grpSpPr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id="{EA2996D7-91C3-D734-69FF-230D7FD25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3" t="14991" r="5461" b="15724"/>
            <a:stretch/>
          </p:blipFill>
          <p:spPr>
            <a:xfrm>
              <a:off x="6958905" y="0"/>
              <a:ext cx="5005190" cy="6251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B4BE999-E408-A5A1-9270-DD8FD5D20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71" t="41044" r="15979" b="38494"/>
            <a:stretch/>
          </p:blipFill>
          <p:spPr>
            <a:xfrm>
              <a:off x="7162800" y="4448066"/>
              <a:ext cx="2014194" cy="262954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DC92171-1C81-D521-8C11-F70006982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882" y="276481"/>
            <a:ext cx="6950042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41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286C07-690B-24D7-99EC-B4D84007F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09" y="1325316"/>
            <a:ext cx="2840982" cy="128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FCCF8F-B601-B58F-A61B-1A0AB686A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418" y="2208167"/>
            <a:ext cx="7614564" cy="2517866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6600804-E64B-A697-E4A0-35AA9D070D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4F7BB41-94E5-E51C-3070-40940B12F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7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21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9B38C-C486-BBFC-1CD5-671258470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E3EF808-C777-AD1B-791E-18682CAA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389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511</Words>
  <Application>Microsoft Office PowerPoint</Application>
  <PresentationFormat>Widescreen</PresentationFormat>
  <Paragraphs>86</Paragraphs>
  <Slides>22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Arial</vt:lpstr>
      <vt:lpstr>Calibri</vt:lpstr>
      <vt:lpstr>Cambria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Thao Tran</cp:lastModifiedBy>
  <cp:revision>34</cp:revision>
  <dcterms:created xsi:type="dcterms:W3CDTF">2024-12-06T13:49:59Z</dcterms:created>
  <dcterms:modified xsi:type="dcterms:W3CDTF">2025-02-04T12:54:35Z</dcterms:modified>
</cp:coreProperties>
</file>