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  <p:sldId id="290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34" d="100"/>
          <a:sy n="34" d="100"/>
        </p:scale>
        <p:origin x="-72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xmlns="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xmlns="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92E169-75EC-4D01-AB15-CEC000A726E9}"/>
              </a:ext>
            </a:extLst>
          </p:cNvPr>
          <p:cNvSpPr txBox="1"/>
          <p:nvPr/>
        </p:nvSpPr>
        <p:spPr>
          <a:xfrm>
            <a:off x="1577418" y="1447784"/>
            <a:ext cx="573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</a:t>
            </a:r>
            <a:r>
              <a:rPr lang="vi-VN" sz="2800">
                <a:solidFill>
                  <a:srgbClr val="FF0000"/>
                </a:solidFill>
              </a:rPr>
              <a:t>4 </a:t>
            </a:r>
            <a:r>
              <a:rPr lang="vi-VN" sz="2800" smtClean="0">
                <a:solidFill>
                  <a:srgbClr val="FF0000"/>
                </a:solidFill>
              </a:rPr>
              <a:t>(</a:t>
            </a:r>
            <a:r>
              <a:rPr lang="en-US" sz="2800" smtClean="0">
                <a:solidFill>
                  <a:srgbClr val="FF0000"/>
                </a:solidFill>
              </a:rPr>
              <a:t>túi gạo</a:t>
            </a:r>
            <a:r>
              <a:rPr lang="vi-VN" sz="2800" smtClean="0">
                <a:solidFill>
                  <a:srgbClr val="FF0000"/>
                </a:solidFill>
              </a:rPr>
              <a:t>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</a:t>
            </a:r>
            <a:r>
              <a:rPr lang="vi-VN" sz="2800">
                <a:solidFill>
                  <a:srgbClr val="FF0000"/>
                </a:solidFill>
              </a:rPr>
              <a:t>4 </a:t>
            </a:r>
            <a:r>
              <a:rPr lang="en-US" sz="2800" smtClean="0">
                <a:solidFill>
                  <a:srgbClr val="FF0000"/>
                </a:solidFill>
              </a:rPr>
              <a:t>túi</a:t>
            </a:r>
            <a:r>
              <a:rPr lang="vi-VN" sz="2800" smtClean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xmlns="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xmlns="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xmlns="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xmlns="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xmlns="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xmlns="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xmlns="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xmlns="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xmlns="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xmlns="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xmlns="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701</Words>
  <Application>Microsoft Office PowerPoint</Application>
  <PresentationFormat>Custom</PresentationFormat>
  <Paragraphs>150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159</cp:revision>
  <dcterms:created xsi:type="dcterms:W3CDTF">2021-06-02T01:34:28Z</dcterms:created>
  <dcterms:modified xsi:type="dcterms:W3CDTF">2022-01-06T01:28:40Z</dcterms:modified>
</cp:coreProperties>
</file>