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4" r:id="rId7"/>
    <p:sldId id="290" r:id="rId8"/>
    <p:sldId id="289" r:id="rId9"/>
    <p:sldId id="291" r:id="rId10"/>
    <p:sldId id="295" r:id="rId11"/>
    <p:sldId id="29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05684" y="2045868"/>
            <a:ext cx="8315097" cy="34705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42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BỊ CHIA, SỐ CHIA, 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7B0720DF-6EB5-4BCB-982E-C5311A77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5625" y="1633088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949157" y="1200716"/>
            <a:ext cx="778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2967936" y="194612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3500165" y="192618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301232" y="191754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094680" y="191653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2967936" y="264939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3500165" y="262945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301232" y="262081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094680" y="261980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409512"/>
            <a:ext cx="561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32168"/>
              </p:ext>
            </p:extLst>
          </p:nvPr>
        </p:nvGraphicFramePr>
        <p:xfrm>
          <a:off x="2835244" y="3688818"/>
          <a:ext cx="455169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230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517230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492985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493725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492985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6447500" y="4364897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6454905" y="4925051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6447500" y="55352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122C2B4C-040E-4D9C-9D4A-019AC812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4702298" y="223089"/>
            <a:ext cx="6885007" cy="3897979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1478683" y="3923472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897867" y="4583049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=    5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077" y="3172423"/>
                <a:ext cx="3575018" cy="584775"/>
              </a:xfrm>
              <a:prstGeom prst="rect">
                <a:avLst/>
              </a:prstGeom>
              <a:blipFill>
                <a:blip r:embed="rId6"/>
                <a:stretch>
                  <a:fillRect l="-4437" t="-13542" r="-32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5223880" y="3772050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6800613" y="3772049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270089" y="3757198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4728623" y="4275272"/>
            <a:ext cx="1006679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bị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6297273" y="4268540"/>
            <a:ext cx="100668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chemeClr val="bg1"/>
                </a:solidFill>
              </a:rPr>
              <a:t>Số chia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622315" y="4269563"/>
            <a:ext cx="1481496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4804236" y="5383583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110932"/>
              </p:ext>
            </p:extLst>
          </p:nvPr>
        </p:nvGraphicFramePr>
        <p:xfrm>
          <a:off x="1358413" y="2470363"/>
          <a:ext cx="9455915" cy="2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18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1891183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779499" y="3034547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20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659096" y="3060039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16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590115" y="3058556"/>
            <a:ext cx="606690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3618" y="320373"/>
            <a:ext cx="7666946" cy="3781921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D84DCBB3-05F9-4C91-B64E-A0302171A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837355" y="170290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274678" y="1720075"/>
            <a:ext cx="265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5075134" y="162339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7222435" y="281307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1274677" y="4102294"/>
            <a:ext cx="1564852" cy="482391"/>
            <a:chOff x="2577634" y="1440653"/>
            <a:chExt cx="1564852" cy="4823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461665"/>
              <a:chOff x="2996953" y="1461379"/>
              <a:chExt cx="758382" cy="4616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564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45112"/>
              </p:ext>
            </p:extLst>
          </p:nvPr>
        </p:nvGraphicFramePr>
        <p:xfrm>
          <a:off x="3233247" y="4306929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8060562" y="476578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8060562" y="522309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8054314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4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10030054" y="476260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10030054" y="521992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10037057" y="56772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3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3175560" y="70239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3793367" y="722354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2968050" y="66146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3405373" y="678637"/>
            <a:ext cx="506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2554EFD-9965-4EF4-B0D4-E0254B2AEDA1}"/>
              </a:ext>
            </a:extLst>
          </p:cNvPr>
          <p:cNvSpPr txBox="1"/>
          <p:nvPr/>
        </p:nvSpPr>
        <p:spPr>
          <a:xfrm>
            <a:off x="2178886" y="1899695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AF1C33-6DC4-480B-8AE5-57B93C644136}"/>
              </a:ext>
            </a:extLst>
          </p:cNvPr>
          <p:cNvSpPr txBox="1"/>
          <p:nvPr/>
        </p:nvSpPr>
        <p:spPr>
          <a:xfrm>
            <a:off x="2187660" y="3524153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6494EDD-7157-4F42-832B-B6E5ACAEC666}"/>
              </a:ext>
            </a:extLst>
          </p:cNvPr>
          <p:cNvSpPr txBox="1"/>
          <p:nvPr/>
        </p:nvSpPr>
        <p:spPr>
          <a:xfrm>
            <a:off x="2187660" y="5168121"/>
            <a:ext cx="1089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có: 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/>
      <p:bldP spid="59" grpId="0"/>
      <p:bldP spid="60" grpId="0"/>
      <p:bldP spid="61" grpId="0"/>
      <p:bldP spid="62" grpId="0"/>
      <p:bldP spid="63" grpId="0"/>
      <p:bldP spid="67" grpId="0"/>
      <p:bldP spid="68" grpId="0"/>
      <p:bldP spid="69" grpId="0"/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455</Words>
  <Application>Microsoft Office PowerPoint</Application>
  <PresentationFormat>Widescreen</PresentationFormat>
  <Paragraphs>179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159</cp:revision>
  <dcterms:created xsi:type="dcterms:W3CDTF">2021-06-02T01:34:28Z</dcterms:created>
  <dcterms:modified xsi:type="dcterms:W3CDTF">2021-06-16T15:20:36Z</dcterms:modified>
</cp:coreProperties>
</file>