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5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11" Type="http://schemas.microsoft.com/office/2007/relationships/hdphoto" Target="../media/hdphoto2.wdp"/><Relationship Id="rId5" Type="http://schemas.openxmlformats.org/officeDocument/2006/relationships/image" Target="../media/image8.jp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24541" y="2220031"/>
            <a:ext cx="6363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25: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ĐIỂM</a:t>
            </a:r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, ĐOẠN THẲNG, ĐƯỜNG THẲNG, ĐƯỜNG CONG, 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BA ĐIỂM THẲNG HÀNG.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8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cong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extLst>
      <p:ext uri="{BB962C8B-B14F-4D97-AF65-F5344CB8AC3E}">
        <p14:creationId xmlns:p14="http://schemas.microsoft.com/office/powerpoint/2010/main" val="19739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Đ, S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A, B, C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D, E, G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8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animBg="1"/>
      <p:bldP spid="10" grpId="0" animBg="1"/>
      <p:bldP spid="11" grpId="0" uiExpand="1" build="p"/>
      <p:bldP spid="12" grpId="0" uiExpand="1" build="p"/>
      <p:bldP spid="13" grpId="0" uiExpand="1" build="p"/>
      <p:bldP spid="13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điểm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A, H, M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B, M, C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2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một</a:t>
              </a:r>
              <a:r>
                <a:rPr lang="en-US" sz="2800" dirty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6362">
            <a:off x="3538008" y="3155755"/>
            <a:ext cx="4536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ĐIỂM, </a:t>
            </a:r>
          </a:p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ĐOẠN THẲNG</a:t>
            </a:r>
            <a:endParaRPr lang="en-US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iểm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Làm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AB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AC?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387" y="1399714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AB,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b)</a:t>
              </a:r>
              <a:endParaRPr lang="en-US" sz="28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0293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MN, MP , NP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3996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307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8081" y="1808279"/>
            <a:ext cx="423514" cy="660096"/>
            <a:chOff x="3498233" y="3838103"/>
            <a:chExt cx="423514" cy="660096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27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5cm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9cm</a:t>
            </a:r>
            <a:endParaRPr lang="en-US" sz="28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56577">
            <a:off x="2741264" y="3007158"/>
            <a:ext cx="62776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endParaRPr lang="en-US" sz="4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cong</a:t>
            </a:r>
            <a:endParaRPr lang="en-US" sz="4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Ba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      </a:t>
            </a:r>
            <a:r>
              <a:rPr lang="en-US" dirty="0" err="1" smtClean="0"/>
              <a:t>Vạch</a:t>
            </a:r>
            <a:r>
              <a:rPr lang="en-US" dirty="0" smtClean="0"/>
              <a:t> </a:t>
            </a:r>
            <a:r>
              <a:rPr lang="en-US" dirty="0" err="1" smtClean="0"/>
              <a:t>kẻ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  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vồng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32957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3599" y="3132957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B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AB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M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83993" y="312286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MN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926657" y="3122866"/>
            <a:ext cx="423514" cy="660096"/>
            <a:chOff x="3498233" y="3838103"/>
            <a:chExt cx="423514" cy="660096"/>
          </a:xfrm>
        </p:grpSpPr>
        <p:sp>
          <p:nvSpPr>
            <p:cNvPr id="30" name="TextBox 29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P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14377" y="3648811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 </a:t>
            </a:r>
            <a:r>
              <a:rPr lang="en-US" sz="2000" dirty="0" err="1" smtClean="0">
                <a:solidFill>
                  <a:schemeClr val="bg1"/>
                </a:solidFill>
              </a:rPr>
              <a:t>điểm</a:t>
            </a:r>
            <a:r>
              <a:rPr lang="en-US" sz="2000" dirty="0" smtClean="0">
                <a:solidFill>
                  <a:schemeClr val="bg1"/>
                </a:solidFill>
              </a:rPr>
              <a:t> M,N,P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090473"/>
            <a:chOff x="8872498" y="2331407"/>
            <a:chExt cx="2453015" cy="1090473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là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3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nằm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trên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1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đường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c 34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48468" y="4915292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cong</a:t>
            </a:r>
            <a:r>
              <a:rPr lang="en-US" sz="2000" dirty="0" smtClean="0">
                <a:solidFill>
                  <a:schemeClr val="bg1"/>
                </a:solidFill>
              </a:rPr>
              <a:t> 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  <p:bldP spid="28" grpId="0"/>
      <p:bldP spid="28" grpId="1"/>
      <p:bldP spid="32" grpId="0"/>
      <p:bldP spid="35" grpId="0" animBg="1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369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70</cp:revision>
  <dcterms:created xsi:type="dcterms:W3CDTF">2021-06-02T01:34:28Z</dcterms:created>
  <dcterms:modified xsi:type="dcterms:W3CDTF">2021-06-04T09:43:25Z</dcterms:modified>
</cp:coreProperties>
</file>