
<file path=[Content_Types].xml><?xml version="1.0" encoding="utf-8"?>
<Types xmlns="http://schemas.openxmlformats.org/package/2006/content-types">
  <Default Extension="jpeg" ContentType="image/jpeg"/>
  <Default Extension="JPG" ContentType="image/.jpg"/>
  <Default Extension="wdp" ContentType="image/vnd.ms-photo"/>
  <Default Extension="png" ContentType="image/png"/>
  <Default Extension="emf" ContentType="image/x-emf"/>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 id="2147483673" r:id="rId4"/>
    <p:sldMasterId id="2147483685" r:id="rId5"/>
  </p:sldMasterIdLst>
  <p:notesMasterIdLst>
    <p:notesMasterId r:id="rId7"/>
  </p:notesMasterIdLst>
  <p:sldIdLst>
    <p:sldId id="257" r:id="rId6"/>
    <p:sldId id="259" r:id="rId8"/>
    <p:sldId id="261" r:id="rId9"/>
    <p:sldId id="262" r:id="rId10"/>
    <p:sldId id="263" r:id="rId11"/>
    <p:sldId id="265" r:id="rId12"/>
    <p:sldId id="264" r:id="rId13"/>
    <p:sldId id="266" r:id="rId14"/>
    <p:sldId id="3787" r:id="rId15"/>
    <p:sldId id="3928" r:id="rId16"/>
    <p:sldId id="3792" r:id="rId17"/>
    <p:sldId id="3824" r:id="rId18"/>
    <p:sldId id="3825" r:id="rId19"/>
    <p:sldId id="3930" r:id="rId20"/>
    <p:sldId id="3826" r:id="rId21"/>
    <p:sldId id="3936" r:id="rId22"/>
    <p:sldId id="3858" r:id="rId23"/>
    <p:sldId id="3916" r:id="rId24"/>
    <p:sldId id="3917" r:id="rId25"/>
    <p:sldId id="3892" r:id="rId26"/>
    <p:sldId id="3893" r:id="rId27"/>
    <p:sldId id="3822" r:id="rId28"/>
    <p:sldId id="3897" r:id="rId29"/>
    <p:sldId id="3899" r:id="rId30"/>
    <p:sldId id="3900" r:id="rId31"/>
    <p:sldId id="3902" r:id="rId32"/>
    <p:sldId id="3903" r:id="rId33"/>
    <p:sldId id="3920" r:id="rId34"/>
    <p:sldId id="3904" r:id="rId35"/>
    <p:sldId id="3823" r:id="rId36"/>
    <p:sldId id="3906" r:id="rId37"/>
    <p:sldId id="3931" r:id="rId38"/>
    <p:sldId id="3932" r:id="rId39"/>
    <p:sldId id="3933" r:id="rId40"/>
    <p:sldId id="3934" r:id="rId41"/>
    <p:sldId id="3935" r:id="rId42"/>
    <p:sldId id="3929"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1093" autoAdjust="0"/>
  </p:normalViewPr>
  <p:slideViewPr>
    <p:cSldViewPr snapToGrid="0">
      <p:cViewPr varScale="1">
        <p:scale>
          <a:sx n="58" d="100"/>
          <a:sy n="58" d="100"/>
        </p:scale>
        <p:origin x="192" y="1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3.xml"/><Relationship Id="rId8" Type="http://schemas.openxmlformats.org/officeDocument/2006/relationships/slide" Target="slides/slide2.xml"/><Relationship Id="rId7" Type="http://schemas.openxmlformats.org/officeDocument/2006/relationships/notesMaster" Target="notesMasters/notesMaster1.xml"/><Relationship Id="rId6" Type="http://schemas.openxmlformats.org/officeDocument/2006/relationships/slide" Target="slides/slide1.xml"/><Relationship Id="rId5" Type="http://schemas.openxmlformats.org/officeDocument/2006/relationships/slideMaster" Target="slideMasters/slideMaster4.xml"/><Relationship Id="rId46" Type="http://schemas.openxmlformats.org/officeDocument/2006/relationships/tableStyles" Target="tableStyles.xml"/><Relationship Id="rId45" Type="http://schemas.openxmlformats.org/officeDocument/2006/relationships/viewProps" Target="viewProps.xml"/><Relationship Id="rId44" Type="http://schemas.openxmlformats.org/officeDocument/2006/relationships/presProps" Target="presProps.xml"/><Relationship Id="rId43" Type="http://schemas.openxmlformats.org/officeDocument/2006/relationships/slide" Target="slides/slide37.xml"/><Relationship Id="rId42" Type="http://schemas.openxmlformats.org/officeDocument/2006/relationships/slide" Target="slides/slide36.xml"/><Relationship Id="rId41" Type="http://schemas.openxmlformats.org/officeDocument/2006/relationships/slide" Target="slides/slide35.xml"/><Relationship Id="rId40" Type="http://schemas.openxmlformats.org/officeDocument/2006/relationships/slide" Target="slides/slide34.xml"/><Relationship Id="rId4" Type="http://schemas.openxmlformats.org/officeDocument/2006/relationships/slideMaster" Target="slideMasters/slideMaster3.xml"/><Relationship Id="rId39" Type="http://schemas.openxmlformats.org/officeDocument/2006/relationships/slide" Target="slides/slide33.xml"/><Relationship Id="rId38" Type="http://schemas.openxmlformats.org/officeDocument/2006/relationships/slide" Target="slides/slide32.xml"/><Relationship Id="rId37" Type="http://schemas.openxmlformats.org/officeDocument/2006/relationships/slide" Target="slides/slide31.xml"/><Relationship Id="rId36" Type="http://schemas.openxmlformats.org/officeDocument/2006/relationships/slide" Target="slides/slide30.xml"/><Relationship Id="rId35" Type="http://schemas.openxmlformats.org/officeDocument/2006/relationships/slide" Target="slides/slide29.xml"/><Relationship Id="rId34" Type="http://schemas.openxmlformats.org/officeDocument/2006/relationships/slide" Target="slides/slide28.xml"/><Relationship Id="rId33" Type="http://schemas.openxmlformats.org/officeDocument/2006/relationships/slide" Target="slides/slide27.xml"/><Relationship Id="rId32" Type="http://schemas.openxmlformats.org/officeDocument/2006/relationships/slide" Target="slides/slide26.xml"/><Relationship Id="rId31" Type="http://schemas.openxmlformats.org/officeDocument/2006/relationships/slide" Target="slides/slide25.xml"/><Relationship Id="rId30" Type="http://schemas.openxmlformats.org/officeDocument/2006/relationships/slide" Target="slides/slide24.xml"/><Relationship Id="rId3" Type="http://schemas.openxmlformats.org/officeDocument/2006/relationships/slideMaster" Target="slideMasters/slideMaster2.xml"/><Relationship Id="rId29" Type="http://schemas.openxmlformats.org/officeDocument/2006/relationships/slide" Target="slides/slide23.xml"/><Relationship Id="rId28" Type="http://schemas.openxmlformats.org/officeDocument/2006/relationships/slide" Target="slides/slide22.xml"/><Relationship Id="rId27" Type="http://schemas.openxmlformats.org/officeDocument/2006/relationships/slide" Target="slides/slide21.xml"/><Relationship Id="rId26" Type="http://schemas.openxmlformats.org/officeDocument/2006/relationships/slide" Target="slides/slide20.xml"/><Relationship Id="rId25" Type="http://schemas.openxmlformats.org/officeDocument/2006/relationships/slide" Target="slides/slide19.xml"/><Relationship Id="rId24" Type="http://schemas.openxmlformats.org/officeDocument/2006/relationships/slide" Target="slides/slide18.xml"/><Relationship Id="rId23" Type="http://schemas.openxmlformats.org/officeDocument/2006/relationships/slide" Target="slides/slide17.xml"/><Relationship Id="rId22" Type="http://schemas.openxmlformats.org/officeDocument/2006/relationships/slide" Target="slides/slide16.xml"/><Relationship Id="rId21" Type="http://schemas.openxmlformats.org/officeDocument/2006/relationships/slide" Target="slides/slide15.xml"/><Relationship Id="rId20" Type="http://schemas.openxmlformats.org/officeDocument/2006/relationships/slide" Target="slides/slide14.xml"/><Relationship Id="rId2" Type="http://schemas.openxmlformats.org/officeDocument/2006/relationships/theme" Target="theme/theme1.xml"/><Relationship Id="rId19" Type="http://schemas.openxmlformats.org/officeDocument/2006/relationships/slide" Target="slides/slide13.xml"/><Relationship Id="rId18" Type="http://schemas.openxmlformats.org/officeDocument/2006/relationships/slide" Target="slides/slide12.xml"/><Relationship Id="rId17" Type="http://schemas.openxmlformats.org/officeDocument/2006/relationships/slide" Target="slides/slide11.xml"/><Relationship Id="rId16" Type="http://schemas.openxmlformats.org/officeDocument/2006/relationships/slide" Target="slides/slide10.xml"/><Relationship Id="rId15" Type="http://schemas.openxmlformats.org/officeDocument/2006/relationships/slide" Target="slides/slide9.xml"/><Relationship Id="rId14" Type="http://schemas.openxmlformats.org/officeDocument/2006/relationships/slide" Target="slides/slide8.xml"/><Relationship Id="rId13" Type="http://schemas.openxmlformats.org/officeDocument/2006/relationships/slide" Target="slides/slide7.xml"/><Relationship Id="rId12" Type="http://schemas.openxmlformats.org/officeDocument/2006/relationships/slide" Target="slides/slide6.xml"/><Relationship Id="rId11" Type="http://schemas.openxmlformats.org/officeDocument/2006/relationships/slide" Target="slides/slide5.xml"/><Relationship Id="rId10" Type="http://schemas.openxmlformats.org/officeDocument/2006/relationships/slide" Target="slides/slide4.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B3CF30-9088-4B34-AE26-9519A8AAC9BD}"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F47D61-1054-4FBB-B0E4-DC0F6B720119}"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B92C93D-5E0D-4E0E-97CF-1585EEAE9EB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a:t>GV </a:t>
            </a:r>
            <a:r>
              <a:rPr lang="en-US" dirty="0" err="1"/>
              <a:t>nhập</a:t>
            </a:r>
            <a:r>
              <a:rPr lang="en-US" dirty="0"/>
              <a:t> </a:t>
            </a:r>
            <a:r>
              <a:rPr lang="en-US" dirty="0" err="1"/>
              <a:t>từ</a:t>
            </a:r>
            <a:r>
              <a:rPr lang="en-US" dirty="0"/>
              <a:t> </a:t>
            </a:r>
            <a:r>
              <a:rPr lang="en-US" dirty="0" err="1"/>
              <a:t>khó</a:t>
            </a:r>
            <a:r>
              <a:rPr lang="en-US" dirty="0"/>
              <a:t> </a:t>
            </a:r>
            <a:r>
              <a:rPr lang="en-US" dirty="0" err="1"/>
              <a:t>đọc</a:t>
            </a:r>
            <a:r>
              <a:rPr lang="en-US" dirty="0"/>
              <a:t> </a:t>
            </a:r>
            <a:r>
              <a:rPr lang="en-US" dirty="0" err="1"/>
              <a:t>vào</a:t>
            </a:r>
            <a:r>
              <a:rPr lang="en-US" dirty="0"/>
              <a:t> </a:t>
            </a:r>
            <a:r>
              <a:rPr lang="en-US" dirty="0" err="1"/>
              <a:t>khung</a:t>
            </a:r>
            <a:r>
              <a:rPr lang="en-US" dirty="0"/>
              <a:t> </a:t>
            </a:r>
            <a:r>
              <a:rPr lang="en-US" dirty="0" err="1"/>
              <a:t>ngay</a:t>
            </a:r>
            <a:r>
              <a:rPr lang="en-US" dirty="0"/>
              <a:t> </a:t>
            </a:r>
            <a:r>
              <a:rPr lang="en-US" dirty="0" err="1"/>
              <a:t>khi</a:t>
            </a:r>
            <a:r>
              <a:rPr lang="en-US" dirty="0"/>
              <a:t> </a:t>
            </a:r>
            <a:r>
              <a:rPr lang="en-US" dirty="0" err="1"/>
              <a:t>trình</a:t>
            </a:r>
            <a:r>
              <a:rPr lang="en-US" dirty="0"/>
              <a:t> </a:t>
            </a:r>
            <a:r>
              <a:rPr lang="en-US" dirty="0" err="1"/>
              <a:t>chiếu</a:t>
            </a:r>
            <a:r>
              <a:rPr lang="en-US" dirty="0"/>
              <a:t> </a:t>
            </a:r>
            <a:r>
              <a:rPr lang="en-US" dirty="0" err="1"/>
              <a:t>bài</a:t>
            </a:r>
            <a:endParaRPr lang="en-US" dirty="0"/>
          </a:p>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a:t>GV </a:t>
            </a:r>
            <a:r>
              <a:rPr lang="en-US" dirty="0" err="1"/>
              <a:t>nhập</a:t>
            </a:r>
            <a:r>
              <a:rPr lang="en-US" dirty="0"/>
              <a:t> </a:t>
            </a:r>
            <a:r>
              <a:rPr lang="en-US" dirty="0" err="1"/>
              <a:t>từ</a:t>
            </a:r>
            <a:r>
              <a:rPr lang="en-US" dirty="0"/>
              <a:t> </a:t>
            </a:r>
            <a:r>
              <a:rPr lang="en-US" dirty="0" err="1"/>
              <a:t>khó</a:t>
            </a:r>
            <a:r>
              <a:rPr lang="en-US" dirty="0"/>
              <a:t> </a:t>
            </a:r>
            <a:r>
              <a:rPr lang="en-US" dirty="0" err="1"/>
              <a:t>đọc</a:t>
            </a:r>
            <a:r>
              <a:rPr lang="en-US" dirty="0"/>
              <a:t> </a:t>
            </a:r>
            <a:r>
              <a:rPr lang="en-US" dirty="0" err="1"/>
              <a:t>vào</a:t>
            </a:r>
            <a:r>
              <a:rPr lang="en-US" dirty="0"/>
              <a:t> </a:t>
            </a:r>
            <a:r>
              <a:rPr lang="en-US" dirty="0" err="1"/>
              <a:t>khung</a:t>
            </a:r>
            <a:r>
              <a:rPr lang="en-US" dirty="0"/>
              <a:t> </a:t>
            </a:r>
            <a:r>
              <a:rPr lang="en-US" dirty="0" err="1"/>
              <a:t>ngay</a:t>
            </a:r>
            <a:r>
              <a:rPr lang="en-US" dirty="0"/>
              <a:t> </a:t>
            </a:r>
            <a:r>
              <a:rPr lang="en-US" dirty="0" err="1"/>
              <a:t>khi</a:t>
            </a:r>
            <a:r>
              <a:rPr lang="en-US" dirty="0"/>
              <a:t> </a:t>
            </a:r>
            <a:r>
              <a:rPr lang="en-US" dirty="0" err="1"/>
              <a:t>trình</a:t>
            </a:r>
            <a:r>
              <a:rPr lang="en-US" dirty="0"/>
              <a:t> </a:t>
            </a:r>
            <a:r>
              <a:rPr lang="en-US" dirty="0" err="1"/>
              <a:t>chiếu</a:t>
            </a:r>
            <a:r>
              <a:rPr lang="en-US" dirty="0"/>
              <a:t> </a:t>
            </a:r>
            <a:r>
              <a:rPr lang="en-US" dirty="0" err="1"/>
              <a:t>bài</a:t>
            </a:r>
            <a:endParaRPr lang="en-US" dirty="0"/>
          </a:p>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a:t>GV </a:t>
            </a:r>
            <a:r>
              <a:rPr lang="en-US" dirty="0" err="1"/>
              <a:t>nhập</a:t>
            </a:r>
            <a:r>
              <a:rPr lang="en-US" dirty="0"/>
              <a:t> </a:t>
            </a:r>
            <a:r>
              <a:rPr lang="en-US" dirty="0" err="1"/>
              <a:t>từ</a:t>
            </a:r>
            <a:r>
              <a:rPr lang="en-US" dirty="0"/>
              <a:t> </a:t>
            </a:r>
            <a:r>
              <a:rPr lang="en-US" dirty="0" err="1"/>
              <a:t>khó</a:t>
            </a:r>
            <a:r>
              <a:rPr lang="en-US" dirty="0"/>
              <a:t> </a:t>
            </a:r>
            <a:r>
              <a:rPr lang="en-US" dirty="0" err="1"/>
              <a:t>đọc</a:t>
            </a:r>
            <a:r>
              <a:rPr lang="en-US" dirty="0"/>
              <a:t> </a:t>
            </a:r>
            <a:r>
              <a:rPr lang="en-US" dirty="0" err="1"/>
              <a:t>vào</a:t>
            </a:r>
            <a:r>
              <a:rPr lang="en-US" dirty="0"/>
              <a:t> </a:t>
            </a:r>
            <a:r>
              <a:rPr lang="en-US" dirty="0" err="1"/>
              <a:t>khung</a:t>
            </a:r>
            <a:r>
              <a:rPr lang="en-US" dirty="0"/>
              <a:t> </a:t>
            </a:r>
            <a:r>
              <a:rPr lang="en-US" dirty="0" err="1"/>
              <a:t>ngay</a:t>
            </a:r>
            <a:r>
              <a:rPr lang="en-US" dirty="0"/>
              <a:t> </a:t>
            </a:r>
            <a:r>
              <a:rPr lang="en-US" dirty="0" err="1"/>
              <a:t>khi</a:t>
            </a:r>
            <a:r>
              <a:rPr lang="en-US" dirty="0"/>
              <a:t> </a:t>
            </a:r>
            <a:r>
              <a:rPr lang="en-US" dirty="0" err="1"/>
              <a:t>trình</a:t>
            </a:r>
            <a:r>
              <a:rPr lang="en-US" dirty="0"/>
              <a:t> </a:t>
            </a:r>
            <a:r>
              <a:rPr lang="en-US" dirty="0" err="1"/>
              <a:t>chiếu</a:t>
            </a:r>
            <a:r>
              <a:rPr lang="en-US" dirty="0"/>
              <a:t> </a:t>
            </a:r>
            <a:r>
              <a:rPr lang="en-US" dirty="0" err="1"/>
              <a:t>bài</a:t>
            </a:r>
            <a:endParaRPr lang="en-US" dirty="0"/>
          </a:p>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8EF47D61-1054-4FBB-B0E4-DC0F6B720119}" type="slidenum">
              <a:rPr lang="en-US" smtClean="0"/>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B94FE83-28BA-4DEE-AFA6-F4D3C20F07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B94FE83-28BA-4DEE-AFA6-F4D3C20F07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B94FE83-28BA-4DEE-AFA6-F4D3C20F07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fld>
            <a:endParaRPr lang="zh-CN" altLang="en-US"/>
          </a:p>
        </p:txBody>
      </p:sp>
    </p:spTree>
  </p:cSld>
  <p:clrMapOvr>
    <a:masterClrMapping/>
  </p:clrMapOvr>
  <p:transition>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fld>
            <a:endParaRPr lang="zh-CN" alt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cSld>
  <p:clrMapOvr>
    <a:masterClrMapping/>
  </p:clrMapOvr>
  <p:transition>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fld>
            <a:endParaRPr lang="zh-CN" altLang="en-US"/>
          </a:p>
        </p:txBody>
      </p:sp>
    </p:spTree>
  </p:cSld>
  <p:clrMapOvr>
    <a:masterClrMapping/>
  </p:clrMapOvr>
  <p:transition>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atin typeface="印品黑体" panose="00000500000000000000" pitchFamily="2" charset="-122"/>
                <a:ea typeface="印品黑体" panose="00000500000000000000" pitchFamily="2" charset="-122"/>
              </a:defRPr>
            </a:lvl1pPr>
          </a:lstStyle>
          <a:p>
            <a:r>
              <a:rPr lang="zh-CN" altLang="en-US" dirty="0"/>
              <a:t>单击此处编辑母版标题样式</a:t>
            </a:r>
            <a:endParaRPr lang="zh-CN" altLang="en-US" dirty="0"/>
          </a:p>
        </p:txBody>
      </p:sp>
      <p:sp>
        <p:nvSpPr>
          <p:cNvPr id="3" name="副标题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a:latin typeface="印品黑体" panose="00000500000000000000" pitchFamily="2" charset="-122"/>
                <a:ea typeface="印品黑体" panose="00000500000000000000" pitchFamily="2" charset="-122"/>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单击以编辑母版副标题样式</a:t>
            </a:r>
            <a:endParaRPr lang="zh-CN" altLang="en-US" dirty="0"/>
          </a:p>
        </p:txBody>
      </p:sp>
      <p:sp>
        <p:nvSpPr>
          <p:cNvPr id="4" name="日期占位符 3"/>
          <p:cNvSpPr>
            <a:spLocks noGrp="1"/>
          </p:cNvSpPr>
          <p:nvPr>
            <p:ph type="dt" sz="half" idx="10"/>
          </p:nvPr>
        </p:nvSpPr>
        <p:spPr>
          <a:xfrm>
            <a:off x="8382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B48FE0ED-4D1B-48ED-92EB-00DCEECB15A3}" type="datetimeFigureOut">
              <a:rPr lang="zh-CN" altLang="en-US" smtClean="0"/>
            </a:fld>
            <a:endParaRPr lang="zh-CN" altLang="en-US" dirty="0"/>
          </a:p>
        </p:txBody>
      </p:sp>
      <p:sp>
        <p:nvSpPr>
          <p:cNvPr id="5" name="页脚占位符 4"/>
          <p:cNvSpPr>
            <a:spLocks noGrp="1"/>
          </p:cNvSpPr>
          <p:nvPr>
            <p:ph type="ftr" sz="quarter" idx="11"/>
          </p:nvPr>
        </p:nvSpPr>
        <p:spPr>
          <a:xfrm>
            <a:off x="4038600" y="6356350"/>
            <a:ext cx="41148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endParaRPr lang="zh-CN" altLang="en-US" dirty="0"/>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24CE811F-A6E9-430A-B569-6C8DE8FCD639}" type="slidenum">
              <a:rPr lang="zh-CN" altLang="en-US" smtClean="0"/>
            </a:fld>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600" advClick="0" advTm="0">
        <p:blinds dir="vert"/>
      </p:transition>
    </mc:Choice>
    <mc:Fallback>
      <p:transition spd="slow" advClick="0" advTm="0">
        <p:blinds dir="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p:cNvPicPr>
            <a:picLocks noChangeAspect="1"/>
          </p:cNvPicPr>
          <p:nvPr userDrawn="1"/>
        </p:nvPicPr>
        <p:blipFill>
          <a:blip r:embed="rId3"/>
          <a:stretch>
            <a:fillRect/>
          </a:stretch>
        </p:blipFill>
        <p:spPr>
          <a:xfrm>
            <a:off x="444014" y="0"/>
            <a:ext cx="1267312" cy="155473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advClick="0" advTm="0">
        <p:blinds dir="vert"/>
      </p:transition>
    </mc:Choice>
    <mc:Fallback>
      <p:transition spd="slow" advClick="0" advTm="0">
        <p:blinds dir="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advClick="0" advTm="0">
        <p:blinds dir="vert"/>
      </p:transition>
    </mc:Choice>
    <mc:Fallback>
      <p:transition spd="slow" advClick="0" advTm="0">
        <p:blinds dir="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lvl1pPr>
              <a:defRPr>
                <a:latin typeface="印品黑体" panose="00000500000000000000" pitchFamily="2" charset="-122"/>
                <a:ea typeface="印品黑体" panose="00000500000000000000" pitchFamily="2" charset="-122"/>
              </a:defRPr>
            </a:lvl1pPr>
          </a:lstStyle>
          <a:p>
            <a:r>
              <a:rPr lang="zh-CN" altLang="en-US" dirty="0"/>
              <a:t>单击此处编辑母版标题样式</a:t>
            </a:r>
            <a:endParaRPr lang="zh-CN" altLang="en-US" dirty="0"/>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lvl1pPr>
              <a:defRPr>
                <a:latin typeface="印品黑体" panose="00000500000000000000" pitchFamily="2" charset="-122"/>
                <a:ea typeface="印品黑体" panose="00000500000000000000" pitchFamily="2" charset="-122"/>
              </a:defRPr>
            </a:lvl1pPr>
            <a:lvl2pPr>
              <a:defRPr>
                <a:latin typeface="印品黑体" panose="00000500000000000000" pitchFamily="2" charset="-122"/>
                <a:ea typeface="印品黑体" panose="00000500000000000000" pitchFamily="2" charset="-122"/>
              </a:defRPr>
            </a:lvl2pPr>
            <a:lvl3pPr>
              <a:defRPr>
                <a:latin typeface="印品黑体" panose="00000500000000000000" pitchFamily="2" charset="-122"/>
                <a:ea typeface="印品黑体" panose="00000500000000000000" pitchFamily="2" charset="-122"/>
              </a:defRPr>
            </a:lvl3pPr>
            <a:lvl4pPr>
              <a:defRPr>
                <a:latin typeface="印品黑体" panose="00000500000000000000" pitchFamily="2" charset="-122"/>
                <a:ea typeface="印品黑体" panose="00000500000000000000" pitchFamily="2" charset="-122"/>
              </a:defRPr>
            </a:lvl4pPr>
            <a:lvl5pPr>
              <a:defRPr>
                <a:latin typeface="印品黑体" panose="00000500000000000000" pitchFamily="2" charset="-122"/>
                <a:ea typeface="印品黑体" panose="00000500000000000000" pitchFamily="2" charset="-122"/>
              </a:defRPr>
            </a:lvl5pPr>
          </a:lstStyle>
          <a:p>
            <a:pPr lvl="0"/>
            <a:r>
              <a:rPr lang="zh-CN" altLang="en-US" dirty="0"/>
              <a:t>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lvl1pPr>
              <a:defRPr>
                <a:latin typeface="印品黑体" panose="00000500000000000000" pitchFamily="2" charset="-122"/>
                <a:ea typeface="印品黑体" panose="00000500000000000000" pitchFamily="2" charset="-122"/>
              </a:defRPr>
            </a:lvl1pPr>
            <a:lvl2pPr>
              <a:defRPr>
                <a:latin typeface="印品黑体" panose="00000500000000000000" pitchFamily="2" charset="-122"/>
                <a:ea typeface="印品黑体" panose="00000500000000000000" pitchFamily="2" charset="-122"/>
              </a:defRPr>
            </a:lvl2pPr>
            <a:lvl3pPr>
              <a:defRPr>
                <a:latin typeface="印品黑体" panose="00000500000000000000" pitchFamily="2" charset="-122"/>
                <a:ea typeface="印品黑体" panose="00000500000000000000" pitchFamily="2" charset="-122"/>
              </a:defRPr>
            </a:lvl3pPr>
            <a:lvl4pPr>
              <a:defRPr>
                <a:latin typeface="印品黑体" panose="00000500000000000000" pitchFamily="2" charset="-122"/>
                <a:ea typeface="印品黑体" panose="00000500000000000000" pitchFamily="2" charset="-122"/>
              </a:defRPr>
            </a:lvl4pPr>
            <a:lvl5pPr>
              <a:defRPr>
                <a:latin typeface="印品黑体" panose="00000500000000000000" pitchFamily="2" charset="-122"/>
                <a:ea typeface="印品黑体" panose="00000500000000000000" pitchFamily="2" charset="-122"/>
              </a:defRPr>
            </a:lvl5pPr>
          </a:lstStyle>
          <a:p>
            <a:pPr lvl="0"/>
            <a:r>
              <a:rPr lang="zh-CN" altLang="en-US" dirty="0"/>
              <a:t>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nvPr>
        </p:nvSpPr>
        <p:spPr>
          <a:xfrm>
            <a:off x="8382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B48FE0ED-4D1B-48ED-92EB-00DCEECB15A3}" type="datetimeFigureOut">
              <a:rPr lang="zh-CN" altLang="en-US" smtClean="0"/>
            </a:fld>
            <a:endParaRPr lang="zh-CN" altLang="en-US" dirty="0"/>
          </a:p>
        </p:txBody>
      </p:sp>
      <p:sp>
        <p:nvSpPr>
          <p:cNvPr id="6" name="页脚占位符 5"/>
          <p:cNvSpPr>
            <a:spLocks noGrp="1"/>
          </p:cNvSpPr>
          <p:nvPr>
            <p:ph type="ftr" sz="quarter" idx="11"/>
          </p:nvPr>
        </p:nvSpPr>
        <p:spPr>
          <a:xfrm>
            <a:off x="4038600" y="6356350"/>
            <a:ext cx="41148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endParaRPr lang="zh-CN" altLang="en-US" dirty="0"/>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24CE811F-A6E9-430A-B569-6C8DE8FCD639}" type="slidenum">
              <a:rPr lang="zh-CN" altLang="en-US" smtClean="0"/>
            </a:fld>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600" advClick="0" advTm="0">
        <p:blinds dir="vert"/>
      </p:transition>
    </mc:Choice>
    <mc:Fallback>
      <p:transition spd="slow" advClick="0" advTm="0">
        <p:blinds dir="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lvl1pPr>
              <a:defRPr>
                <a:latin typeface="印品黑体" panose="00000500000000000000" pitchFamily="2" charset="-122"/>
                <a:ea typeface="印品黑体" panose="00000500000000000000" pitchFamily="2" charset="-122"/>
              </a:defRPr>
            </a:lvl1pPr>
          </a:lstStyle>
          <a:p>
            <a:r>
              <a:rPr lang="zh-CN" altLang="en-US" dirty="0"/>
              <a:t>单击此处编辑母版标题样式</a:t>
            </a:r>
            <a:endParaRPr lang="zh-CN" altLang="en-US" dirty="0"/>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atin typeface="印品黑体" panose="00000500000000000000" pitchFamily="2" charset="-122"/>
                <a:ea typeface="印品黑体" panose="00000500000000000000" pitchFamily="2"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编辑母版文本样式</a:t>
            </a:r>
            <a:endParaRPr lang="zh-CN" altLang="en-US" dirty="0"/>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lvl1pPr>
              <a:defRPr>
                <a:latin typeface="印品黑体" panose="00000500000000000000" pitchFamily="2" charset="-122"/>
                <a:ea typeface="印品黑体" panose="00000500000000000000" pitchFamily="2" charset="-122"/>
              </a:defRPr>
            </a:lvl1pPr>
            <a:lvl2pPr>
              <a:defRPr>
                <a:latin typeface="印品黑体" panose="00000500000000000000" pitchFamily="2" charset="-122"/>
                <a:ea typeface="印品黑体" panose="00000500000000000000" pitchFamily="2" charset="-122"/>
              </a:defRPr>
            </a:lvl2pPr>
            <a:lvl3pPr>
              <a:defRPr>
                <a:latin typeface="印品黑体" panose="00000500000000000000" pitchFamily="2" charset="-122"/>
                <a:ea typeface="印品黑体" panose="00000500000000000000" pitchFamily="2" charset="-122"/>
              </a:defRPr>
            </a:lvl3pPr>
            <a:lvl4pPr>
              <a:defRPr>
                <a:latin typeface="印品黑体" panose="00000500000000000000" pitchFamily="2" charset="-122"/>
                <a:ea typeface="印品黑体" panose="00000500000000000000" pitchFamily="2" charset="-122"/>
              </a:defRPr>
            </a:lvl4pPr>
            <a:lvl5pPr>
              <a:defRPr>
                <a:latin typeface="印品黑体" panose="00000500000000000000" pitchFamily="2" charset="-122"/>
                <a:ea typeface="印品黑体" panose="00000500000000000000" pitchFamily="2" charset="-122"/>
              </a:defRPr>
            </a:lvl5pPr>
          </a:lstStyle>
          <a:p>
            <a:pPr lvl="0"/>
            <a:r>
              <a:rPr lang="zh-CN" altLang="en-US" dirty="0"/>
              <a:t>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atin typeface="印品黑体" panose="00000500000000000000" pitchFamily="2" charset="-122"/>
                <a:ea typeface="印品黑体" panose="00000500000000000000" pitchFamily="2"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编辑母版文本样式</a:t>
            </a:r>
            <a:endParaRPr lang="zh-CN" altLang="en-US" dirty="0"/>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lvl1pPr>
              <a:defRPr>
                <a:latin typeface="印品黑体" panose="00000500000000000000" pitchFamily="2" charset="-122"/>
                <a:ea typeface="印品黑体" panose="00000500000000000000" pitchFamily="2" charset="-122"/>
              </a:defRPr>
            </a:lvl1pPr>
            <a:lvl2pPr>
              <a:defRPr>
                <a:latin typeface="印品黑体" panose="00000500000000000000" pitchFamily="2" charset="-122"/>
                <a:ea typeface="印品黑体" panose="00000500000000000000" pitchFamily="2" charset="-122"/>
              </a:defRPr>
            </a:lvl2pPr>
            <a:lvl3pPr>
              <a:defRPr>
                <a:latin typeface="印品黑体" panose="00000500000000000000" pitchFamily="2" charset="-122"/>
                <a:ea typeface="印品黑体" panose="00000500000000000000" pitchFamily="2" charset="-122"/>
              </a:defRPr>
            </a:lvl3pPr>
            <a:lvl4pPr>
              <a:defRPr>
                <a:latin typeface="印品黑体" panose="00000500000000000000" pitchFamily="2" charset="-122"/>
                <a:ea typeface="印品黑体" panose="00000500000000000000" pitchFamily="2" charset="-122"/>
              </a:defRPr>
            </a:lvl4pPr>
            <a:lvl5pPr>
              <a:defRPr>
                <a:latin typeface="印品黑体" panose="00000500000000000000" pitchFamily="2" charset="-122"/>
                <a:ea typeface="印品黑体" panose="00000500000000000000" pitchFamily="2" charset="-122"/>
              </a:defRPr>
            </a:lvl5pPr>
          </a:lstStyle>
          <a:p>
            <a:pPr lvl="0"/>
            <a:r>
              <a:rPr lang="zh-CN" altLang="en-US" dirty="0"/>
              <a:t>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7" name="日期占位符 6"/>
          <p:cNvSpPr>
            <a:spLocks noGrp="1"/>
          </p:cNvSpPr>
          <p:nvPr>
            <p:ph type="dt" sz="half" idx="10"/>
          </p:nvPr>
        </p:nvSpPr>
        <p:spPr>
          <a:xfrm>
            <a:off x="8382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B48FE0ED-4D1B-48ED-92EB-00DCEECB15A3}" type="datetimeFigureOut">
              <a:rPr lang="zh-CN" altLang="en-US" smtClean="0"/>
            </a:fld>
            <a:endParaRPr lang="zh-CN" altLang="en-US" dirty="0"/>
          </a:p>
        </p:txBody>
      </p:sp>
      <p:sp>
        <p:nvSpPr>
          <p:cNvPr id="8" name="页脚占位符 7"/>
          <p:cNvSpPr>
            <a:spLocks noGrp="1"/>
          </p:cNvSpPr>
          <p:nvPr>
            <p:ph type="ftr" sz="quarter" idx="11"/>
          </p:nvPr>
        </p:nvSpPr>
        <p:spPr>
          <a:xfrm>
            <a:off x="4038600" y="6356350"/>
            <a:ext cx="41148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endParaRPr lang="zh-CN" altLang="en-US" dirty="0"/>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24CE811F-A6E9-430A-B569-6C8DE8FCD639}" type="slidenum">
              <a:rPr lang="zh-CN" altLang="en-US" smtClean="0"/>
            </a:fld>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600" advClick="0" advTm="0">
        <p:blinds dir="vert"/>
      </p:transition>
    </mc:Choice>
    <mc:Fallback>
      <p:transition spd="slow" advClick="0" advTm="0">
        <p:blinds dir="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lvl1pPr>
              <a:defRPr>
                <a:latin typeface="印品黑体" panose="00000500000000000000" pitchFamily="2" charset="-122"/>
                <a:ea typeface="印品黑体" panose="00000500000000000000" pitchFamily="2"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nvPr>
        </p:nvSpPr>
        <p:spPr>
          <a:xfrm>
            <a:off x="8382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B48FE0ED-4D1B-48ED-92EB-00DCEECB15A3}" type="datetimeFigureOut">
              <a:rPr lang="zh-CN" altLang="en-US" smtClean="0"/>
            </a:fld>
            <a:endParaRPr lang="zh-CN" altLang="en-US" dirty="0"/>
          </a:p>
        </p:txBody>
      </p:sp>
      <p:sp>
        <p:nvSpPr>
          <p:cNvPr id="4" name="页脚占位符 3"/>
          <p:cNvSpPr>
            <a:spLocks noGrp="1"/>
          </p:cNvSpPr>
          <p:nvPr>
            <p:ph type="ftr" sz="quarter" idx="11"/>
          </p:nvPr>
        </p:nvSpPr>
        <p:spPr>
          <a:xfrm>
            <a:off x="4038600" y="6356350"/>
            <a:ext cx="41148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endParaRPr lang="zh-CN" altLang="en-US" dirty="0"/>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24CE811F-A6E9-430A-B569-6C8DE8FCD639}" type="slidenum">
              <a:rPr lang="zh-CN" altLang="en-US" smtClean="0"/>
            </a:fld>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600" advClick="0" advTm="0">
        <p:blinds dir="vert"/>
      </p:transition>
    </mc:Choice>
    <mc:Fallback>
      <p:transition spd="slow" advClick="0" advTm="0">
        <p:blinds dir="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B48FE0ED-4D1B-48ED-92EB-00DCEECB15A3}" type="datetimeFigureOut">
              <a:rPr lang="zh-CN" altLang="en-US" smtClean="0"/>
            </a:fld>
            <a:endParaRPr lang="zh-CN" altLang="en-US" dirty="0"/>
          </a:p>
        </p:txBody>
      </p:sp>
      <p:sp>
        <p:nvSpPr>
          <p:cNvPr id="3" name="页脚占位符 2"/>
          <p:cNvSpPr>
            <a:spLocks noGrp="1"/>
          </p:cNvSpPr>
          <p:nvPr>
            <p:ph type="ftr" sz="quarter" idx="11"/>
          </p:nvPr>
        </p:nvSpPr>
        <p:spPr>
          <a:xfrm>
            <a:off x="4038600" y="6356350"/>
            <a:ext cx="41148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endParaRPr lang="zh-CN" altLang="en-US" dirty="0"/>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24CE811F-A6E9-430A-B569-6C8DE8FCD639}" type="slidenum">
              <a:rPr lang="zh-CN" altLang="en-US" smtClean="0"/>
            </a:fld>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600" advClick="0" advTm="0">
        <p:blinds dir="vert"/>
      </p:transition>
    </mc:Choice>
    <mc:Fallback>
      <p:transition spd="slow" advClick="0" advTm="0">
        <p:blinds dir="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atin typeface="印品黑体" panose="00000500000000000000" pitchFamily="2" charset="-122"/>
                <a:ea typeface="印品黑体" panose="00000500000000000000" pitchFamily="2" charset="-122"/>
              </a:defRPr>
            </a:lvl1pPr>
          </a:lstStyle>
          <a:p>
            <a:r>
              <a:rPr lang="zh-CN" altLang="en-US" dirty="0"/>
              <a:t>单击此处编辑母版标题样式</a:t>
            </a:r>
            <a:endParaRPr lang="zh-CN" altLang="en-US" dirty="0"/>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atin typeface="印品黑体" panose="00000500000000000000" pitchFamily="2" charset="-122"/>
                <a:ea typeface="印品黑体" panose="00000500000000000000" pitchFamily="2" charset="-122"/>
              </a:defRPr>
            </a:lvl1pPr>
            <a:lvl2pPr>
              <a:defRPr sz="2800">
                <a:latin typeface="印品黑体" panose="00000500000000000000" pitchFamily="2" charset="-122"/>
                <a:ea typeface="印品黑体" panose="00000500000000000000" pitchFamily="2" charset="-122"/>
              </a:defRPr>
            </a:lvl2pPr>
            <a:lvl3pPr>
              <a:defRPr sz="2400">
                <a:latin typeface="印品黑体" panose="00000500000000000000" pitchFamily="2" charset="-122"/>
                <a:ea typeface="印品黑体" panose="00000500000000000000" pitchFamily="2" charset="-122"/>
              </a:defRPr>
            </a:lvl3pPr>
            <a:lvl4pPr>
              <a:defRPr sz="2000">
                <a:latin typeface="印品黑体" panose="00000500000000000000" pitchFamily="2" charset="-122"/>
                <a:ea typeface="印品黑体" panose="00000500000000000000" pitchFamily="2" charset="-122"/>
              </a:defRPr>
            </a:lvl4pPr>
            <a:lvl5pPr>
              <a:defRPr sz="2000">
                <a:latin typeface="印品黑体" panose="00000500000000000000" pitchFamily="2" charset="-122"/>
                <a:ea typeface="印品黑体" panose="00000500000000000000" pitchFamily="2" charset="-122"/>
              </a:defRPr>
            </a:lvl5pPr>
            <a:lvl6pPr>
              <a:defRPr sz="2000"/>
            </a:lvl6pPr>
            <a:lvl7pPr>
              <a:defRPr sz="2000"/>
            </a:lvl7pPr>
            <a:lvl8pPr>
              <a:defRPr sz="2000"/>
            </a:lvl8pPr>
            <a:lvl9pPr>
              <a:defRPr sz="2000"/>
            </a:lvl9pPr>
          </a:lstStyle>
          <a:p>
            <a:pPr lvl="0"/>
            <a:r>
              <a:rPr lang="zh-CN" altLang="en-US" dirty="0"/>
              <a:t>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atin typeface="印品黑体" panose="00000500000000000000" pitchFamily="2" charset="-122"/>
                <a:ea typeface="印品黑体" panose="00000500000000000000" pitchFamily="2"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编辑母版文本样式</a:t>
            </a:r>
            <a:endParaRPr lang="zh-CN" altLang="en-US" dirty="0"/>
          </a:p>
        </p:txBody>
      </p:sp>
      <p:sp>
        <p:nvSpPr>
          <p:cNvPr id="5" name="日期占位符 4"/>
          <p:cNvSpPr>
            <a:spLocks noGrp="1"/>
          </p:cNvSpPr>
          <p:nvPr>
            <p:ph type="dt" sz="half" idx="10"/>
          </p:nvPr>
        </p:nvSpPr>
        <p:spPr>
          <a:xfrm>
            <a:off x="8382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B48FE0ED-4D1B-48ED-92EB-00DCEECB15A3}" type="datetimeFigureOut">
              <a:rPr lang="zh-CN" altLang="en-US" smtClean="0"/>
            </a:fld>
            <a:endParaRPr lang="zh-CN" altLang="en-US" dirty="0"/>
          </a:p>
        </p:txBody>
      </p:sp>
      <p:sp>
        <p:nvSpPr>
          <p:cNvPr id="6" name="页脚占位符 5"/>
          <p:cNvSpPr>
            <a:spLocks noGrp="1"/>
          </p:cNvSpPr>
          <p:nvPr>
            <p:ph type="ftr" sz="quarter" idx="11"/>
          </p:nvPr>
        </p:nvSpPr>
        <p:spPr>
          <a:xfrm>
            <a:off x="4038600" y="6356350"/>
            <a:ext cx="41148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endParaRPr lang="zh-CN" altLang="en-US" dirty="0"/>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24CE811F-A6E9-430A-B569-6C8DE8FCD639}" type="slidenum">
              <a:rPr lang="zh-CN" altLang="en-US" smtClean="0"/>
            </a:fld>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600" advClick="0" advTm="0">
        <p:blinds dir="vert"/>
      </p:transition>
    </mc:Choice>
    <mc:Fallback>
      <p:transition spd="slow" advClick="0" advTm="0">
        <p:blinds dir="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fld>
            <a:endParaRPr lang="zh-CN" altLang="en-US"/>
          </a:p>
        </p:txBody>
      </p:sp>
    </p:spTree>
  </p:cSld>
  <p:clrMapOvr>
    <a:masterClrMapping/>
  </p:clrMapOvr>
  <p:transition>
    <p:random/>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atin typeface="印品黑体" panose="00000500000000000000" pitchFamily="2" charset="-122"/>
                <a:ea typeface="印品黑体" panose="00000500000000000000" pitchFamily="2" charset="-122"/>
              </a:defRPr>
            </a:lvl1pPr>
          </a:lstStyle>
          <a:p>
            <a:r>
              <a:rPr lang="zh-CN" altLang="en-US" dirty="0"/>
              <a:t>单击此处编辑母版标题样式</a:t>
            </a:r>
            <a:endParaRPr lang="zh-CN" altLang="en-US" dirty="0"/>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atin typeface="印品黑体" panose="00000500000000000000" pitchFamily="2" charset="-122"/>
                <a:ea typeface="印品黑体" panose="00000500000000000000" pitchFamily="2" charset="-12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atin typeface="印品黑体" panose="00000500000000000000" pitchFamily="2" charset="-122"/>
                <a:ea typeface="印品黑体" panose="00000500000000000000" pitchFamily="2"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编辑母版文本样式</a:t>
            </a:r>
            <a:endParaRPr lang="zh-CN" altLang="en-US" dirty="0"/>
          </a:p>
        </p:txBody>
      </p:sp>
      <p:sp>
        <p:nvSpPr>
          <p:cNvPr id="5" name="日期占位符 4"/>
          <p:cNvSpPr>
            <a:spLocks noGrp="1"/>
          </p:cNvSpPr>
          <p:nvPr>
            <p:ph type="dt" sz="half" idx="10"/>
          </p:nvPr>
        </p:nvSpPr>
        <p:spPr>
          <a:xfrm>
            <a:off x="8382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B48FE0ED-4D1B-48ED-92EB-00DCEECB15A3}" type="datetimeFigureOut">
              <a:rPr lang="zh-CN" altLang="en-US" smtClean="0"/>
            </a:fld>
            <a:endParaRPr lang="zh-CN" altLang="en-US" dirty="0"/>
          </a:p>
        </p:txBody>
      </p:sp>
      <p:sp>
        <p:nvSpPr>
          <p:cNvPr id="6" name="页脚占位符 5"/>
          <p:cNvSpPr>
            <a:spLocks noGrp="1"/>
          </p:cNvSpPr>
          <p:nvPr>
            <p:ph type="ftr" sz="quarter" idx="11"/>
          </p:nvPr>
        </p:nvSpPr>
        <p:spPr>
          <a:xfrm>
            <a:off x="4038600" y="6356350"/>
            <a:ext cx="41148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endParaRPr lang="zh-CN" altLang="en-US" dirty="0"/>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24CE811F-A6E9-430A-B569-6C8DE8FCD639}" type="slidenum">
              <a:rPr lang="zh-CN" altLang="en-US" smtClean="0"/>
            </a:fld>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600" advClick="0" advTm="0">
        <p:blinds dir="vert"/>
      </p:transition>
    </mc:Choice>
    <mc:Fallback>
      <p:transition spd="slow" advClick="0" advTm="0">
        <p:blinds dir="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lvl1pPr>
              <a:defRPr>
                <a:latin typeface="印品黑体" panose="00000500000000000000" pitchFamily="2" charset="-122"/>
                <a:ea typeface="印品黑体" panose="00000500000000000000" pitchFamily="2" charset="-122"/>
              </a:defRPr>
            </a:lvl1pPr>
          </a:lstStyle>
          <a:p>
            <a:r>
              <a:rPr lang="zh-CN" altLang="en-US" dirty="0"/>
              <a:t>单击此处编辑母版标题样式</a:t>
            </a:r>
            <a:endParaRPr lang="zh-CN" altLang="en-US" dirty="0"/>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lvl1pPr>
              <a:defRPr>
                <a:latin typeface="印品黑体" panose="00000500000000000000" pitchFamily="2" charset="-122"/>
                <a:ea typeface="印品黑体" panose="00000500000000000000" pitchFamily="2" charset="-122"/>
              </a:defRPr>
            </a:lvl1pPr>
            <a:lvl2pPr>
              <a:defRPr>
                <a:latin typeface="印品黑体" panose="00000500000000000000" pitchFamily="2" charset="-122"/>
                <a:ea typeface="印品黑体" panose="00000500000000000000" pitchFamily="2" charset="-122"/>
              </a:defRPr>
            </a:lvl2pPr>
            <a:lvl3pPr>
              <a:defRPr>
                <a:latin typeface="印品黑体" panose="00000500000000000000" pitchFamily="2" charset="-122"/>
                <a:ea typeface="印品黑体" panose="00000500000000000000" pitchFamily="2" charset="-122"/>
              </a:defRPr>
            </a:lvl3pPr>
            <a:lvl4pPr>
              <a:defRPr>
                <a:latin typeface="印品黑体" panose="00000500000000000000" pitchFamily="2" charset="-122"/>
                <a:ea typeface="印品黑体" panose="00000500000000000000" pitchFamily="2" charset="-122"/>
              </a:defRPr>
            </a:lvl4pPr>
            <a:lvl5pPr>
              <a:defRPr>
                <a:latin typeface="印品黑体" panose="00000500000000000000" pitchFamily="2" charset="-122"/>
                <a:ea typeface="印品黑体" panose="00000500000000000000" pitchFamily="2" charset="-122"/>
              </a:defRPr>
            </a:lvl5pPr>
          </a:lstStyle>
          <a:p>
            <a:pPr lvl="0"/>
            <a:r>
              <a:rPr lang="zh-CN" altLang="en-US" dirty="0"/>
              <a:t>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nvPr>
        </p:nvSpPr>
        <p:spPr>
          <a:xfrm>
            <a:off x="8382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B48FE0ED-4D1B-48ED-92EB-00DCEECB15A3}" type="datetimeFigureOut">
              <a:rPr lang="zh-CN" altLang="en-US" smtClean="0"/>
            </a:fld>
            <a:endParaRPr lang="zh-CN" altLang="en-US" dirty="0"/>
          </a:p>
        </p:txBody>
      </p:sp>
      <p:sp>
        <p:nvSpPr>
          <p:cNvPr id="5" name="页脚占位符 4"/>
          <p:cNvSpPr>
            <a:spLocks noGrp="1"/>
          </p:cNvSpPr>
          <p:nvPr>
            <p:ph type="ftr" sz="quarter" idx="11"/>
          </p:nvPr>
        </p:nvSpPr>
        <p:spPr>
          <a:xfrm>
            <a:off x="4038600" y="6356350"/>
            <a:ext cx="41148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endParaRPr lang="zh-CN" altLang="en-US" dirty="0"/>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24CE811F-A6E9-430A-B569-6C8DE8FCD639}" type="slidenum">
              <a:rPr lang="zh-CN" altLang="en-US" smtClean="0"/>
            </a:fld>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600" advClick="0" advTm="0">
        <p:blinds dir="vert"/>
      </p:transition>
    </mc:Choice>
    <mc:Fallback>
      <p:transition spd="slow" advClick="0" advTm="0">
        <p:blinds dir="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lvl1pPr>
              <a:defRPr>
                <a:latin typeface="印品黑体" panose="00000500000000000000" pitchFamily="2" charset="-122"/>
                <a:ea typeface="印品黑体" panose="00000500000000000000" pitchFamily="2" charset="-122"/>
              </a:defRPr>
            </a:lvl1pPr>
          </a:lstStyle>
          <a:p>
            <a:r>
              <a:rPr lang="zh-CN" altLang="en-US" dirty="0"/>
              <a:t>单击此处编辑母版标题样式</a:t>
            </a:r>
            <a:endParaRPr lang="zh-CN" altLang="en-US" dirty="0"/>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lvl1pPr>
              <a:defRPr>
                <a:latin typeface="印品黑体" panose="00000500000000000000" pitchFamily="2" charset="-122"/>
                <a:ea typeface="印品黑体" panose="00000500000000000000" pitchFamily="2" charset="-122"/>
              </a:defRPr>
            </a:lvl1pPr>
            <a:lvl2pPr>
              <a:defRPr>
                <a:latin typeface="印品黑体" panose="00000500000000000000" pitchFamily="2" charset="-122"/>
                <a:ea typeface="印品黑体" panose="00000500000000000000" pitchFamily="2" charset="-122"/>
              </a:defRPr>
            </a:lvl2pPr>
            <a:lvl3pPr>
              <a:defRPr>
                <a:latin typeface="印品黑体" panose="00000500000000000000" pitchFamily="2" charset="-122"/>
                <a:ea typeface="印品黑体" panose="00000500000000000000" pitchFamily="2" charset="-122"/>
              </a:defRPr>
            </a:lvl3pPr>
            <a:lvl4pPr>
              <a:defRPr>
                <a:latin typeface="印品黑体" panose="00000500000000000000" pitchFamily="2" charset="-122"/>
                <a:ea typeface="印品黑体" panose="00000500000000000000" pitchFamily="2" charset="-122"/>
              </a:defRPr>
            </a:lvl4pPr>
            <a:lvl5pPr>
              <a:defRPr>
                <a:latin typeface="印品黑体" panose="00000500000000000000" pitchFamily="2" charset="-122"/>
                <a:ea typeface="印品黑体" panose="00000500000000000000" pitchFamily="2" charset="-122"/>
              </a:defRPr>
            </a:lvl5pPr>
          </a:lstStyle>
          <a:p>
            <a:pPr lvl="0"/>
            <a:r>
              <a:rPr lang="zh-CN" altLang="en-US" dirty="0"/>
              <a:t>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nvPr>
        </p:nvSpPr>
        <p:spPr>
          <a:xfrm>
            <a:off x="8382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B48FE0ED-4D1B-48ED-92EB-00DCEECB15A3}" type="datetimeFigureOut">
              <a:rPr lang="zh-CN" altLang="en-US" smtClean="0"/>
            </a:fld>
            <a:endParaRPr lang="zh-CN" altLang="en-US" dirty="0"/>
          </a:p>
        </p:txBody>
      </p:sp>
      <p:sp>
        <p:nvSpPr>
          <p:cNvPr id="5" name="页脚占位符 4"/>
          <p:cNvSpPr>
            <a:spLocks noGrp="1"/>
          </p:cNvSpPr>
          <p:nvPr>
            <p:ph type="ftr" sz="quarter" idx="11"/>
          </p:nvPr>
        </p:nvSpPr>
        <p:spPr>
          <a:xfrm>
            <a:off x="4038600" y="6356350"/>
            <a:ext cx="41148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endParaRPr lang="zh-CN" altLang="en-US" dirty="0"/>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24CE811F-A6E9-430A-B569-6C8DE8FCD639}" type="slidenum">
              <a:rPr lang="zh-CN" altLang="en-US" smtClean="0"/>
            </a:fld>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600" advClick="0" advTm="0">
        <p:blinds dir="vert"/>
      </p:transition>
    </mc:Choice>
    <mc:Fallback>
      <p:transition spd="slow" advClick="0" advTm="0">
        <p:blinds dir="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600" advClick="0" advTm="0">
        <p:blinds dir="vert"/>
      </p:transition>
    </mc:Choice>
    <mc:Fallback>
      <p:transition spd="slow" advClick="0" advTm="0">
        <p:blinds dir="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11F0FC81-E11D-47C9-8F99-AFC068A3EAAC}"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B61917-0FF8-41EF-9472-C3AF540A8897}" type="slidenum">
              <a:rPr lang="en-US" smtClean="0"/>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1F0FC81-E11D-47C9-8F99-AFC068A3EAAC}"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B61917-0FF8-41EF-9472-C3AF540A8897}" type="slidenum">
              <a:rPr lang="en-US" smtClean="0"/>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11F0FC81-E11D-47C9-8F99-AFC068A3EAAC}"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B61917-0FF8-41EF-9472-C3AF540A8897}" type="slidenum">
              <a:rPr lang="en-US" smtClean="0"/>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11F0FC81-E11D-47C9-8F99-AFC068A3EAAC}"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B61917-0FF8-41EF-9472-C3AF540A8897}" type="slidenum">
              <a:rPr lang="en-US" smtClean="0"/>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11F0FC81-E11D-47C9-8F99-AFC068A3EAAC}"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BB61917-0FF8-41EF-9472-C3AF540A8897}" type="slidenum">
              <a:rPr lang="en-US" smtClean="0"/>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11F0FC81-E11D-47C9-8F99-AFC068A3EAAC}"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BB61917-0FF8-41EF-9472-C3AF540A8897}"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fld>
            <a:endParaRPr lang="zh-CN" altLang="en-US"/>
          </a:p>
        </p:txBody>
      </p:sp>
    </p:spTree>
  </p:cSld>
  <p:clrMapOvr>
    <a:masterClrMapping/>
  </p:clrMapOvr>
  <p:transition>
    <p:random/>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F0FC81-E11D-47C9-8F99-AFC068A3EAAC}"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BB61917-0FF8-41EF-9472-C3AF540A8897}" type="slidenum">
              <a:rPr lang="en-US" smtClean="0"/>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1F0FC81-E11D-47C9-8F99-AFC068A3EAAC}"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B61917-0FF8-41EF-9472-C3AF540A8897}" type="slidenum">
              <a:rPr lang="en-US" smtClean="0"/>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1F0FC81-E11D-47C9-8F99-AFC068A3EAAC}"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B61917-0FF8-41EF-9472-C3AF540A8897}" type="slidenum">
              <a:rPr lang="en-US" smtClean="0"/>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1F0FC81-E11D-47C9-8F99-AFC068A3EAAC}"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B61917-0FF8-41EF-9472-C3AF540A8897}" type="slidenum">
              <a:rPr lang="en-US" smtClean="0"/>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1F0FC81-E11D-47C9-8F99-AFC068A3EAAC}"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B61917-0FF8-41EF-9472-C3AF540A8897}" type="slidenum">
              <a:rPr lang="en-US" smtClean="0"/>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p>
            <a:r>
              <a:rPr lang="en-US"/>
              <a:t>Click to edit Master title style</a:t>
            </a:r>
            <a:endParaRPr lang="en-US"/>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11F0FC81-E11D-47C9-8F99-AFC068A3EAAC}"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2BB61917-0FF8-41EF-9472-C3AF540A8897}"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endParaRPr lang="en-US"/>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11F0FC81-E11D-47C9-8F99-AFC068A3EAAC}"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2BB61917-0FF8-41EF-9472-C3AF540A8897}"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n-US"/>
              <a:t>Click to edit Master title style</a:t>
            </a:r>
            <a:endParaRPr lang="en-US"/>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11F0FC81-E11D-47C9-8F99-AFC068A3EAAC}"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2BB61917-0FF8-41EF-9472-C3AF540A8897}"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endParaRPr lang="en-US"/>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11F0FC81-E11D-47C9-8F99-AFC068A3EAAC}"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2BB61917-0FF8-41EF-9472-C3AF540A8897}"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a:xfrm>
            <a:off x="609600" y="6356351"/>
            <a:ext cx="2844800" cy="365125"/>
          </a:xfrm>
          <a:prstGeom prst="rect">
            <a:avLst/>
          </a:prstGeom>
        </p:spPr>
        <p:txBody>
          <a:bodyPr/>
          <a:lstStyle/>
          <a:p>
            <a:fld id="{11F0FC81-E11D-47C9-8F99-AFC068A3EAAC}" type="datetimeFigureOut">
              <a:rPr lang="en-US" smtClean="0">
                <a:solidFill>
                  <a:prstClr val="black">
                    <a:tint val="75000"/>
                  </a:prstClr>
                </a:solidFill>
              </a:rPr>
            </a:fld>
            <a:endParaRPr lang="en-US">
              <a:solidFill>
                <a:prstClr val="black">
                  <a:tint val="75000"/>
                </a:prstClr>
              </a:solidFill>
            </a:endParaRPr>
          </a:p>
        </p:txBody>
      </p:sp>
      <p:sp>
        <p:nvSpPr>
          <p:cNvPr id="8" name="Footer Placeholder 7"/>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a:xfrm>
            <a:off x="8737600" y="6356351"/>
            <a:ext cx="2844800" cy="365125"/>
          </a:xfrm>
          <a:prstGeom prst="rect">
            <a:avLst/>
          </a:prstGeom>
        </p:spPr>
        <p:txBody>
          <a:bodyPr/>
          <a:lstStyle/>
          <a:p>
            <a:fld id="{2BB61917-0FF8-41EF-9472-C3AF540A8897}"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fld>
            <a:endParaRPr lang="zh-CN" altLang="en-US"/>
          </a:p>
        </p:txBody>
      </p:sp>
    </p:spTree>
  </p:cSld>
  <p:clrMapOvr>
    <a:masterClrMapping/>
  </p:clrMapOvr>
  <p:transition>
    <p:random/>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endParaRPr lang="en-US"/>
          </a:p>
        </p:txBody>
      </p:sp>
      <p:sp>
        <p:nvSpPr>
          <p:cNvPr id="3" name="Date Placeholder 2"/>
          <p:cNvSpPr>
            <a:spLocks noGrp="1"/>
          </p:cNvSpPr>
          <p:nvPr>
            <p:ph type="dt" sz="half" idx="10"/>
          </p:nvPr>
        </p:nvSpPr>
        <p:spPr>
          <a:xfrm>
            <a:off x="609600" y="6356351"/>
            <a:ext cx="2844800" cy="365125"/>
          </a:xfrm>
          <a:prstGeom prst="rect">
            <a:avLst/>
          </a:prstGeom>
        </p:spPr>
        <p:txBody>
          <a:bodyPr/>
          <a:lstStyle/>
          <a:p>
            <a:fld id="{11F0FC81-E11D-47C9-8F99-AFC068A3EAAC}" type="datetimeFigureOut">
              <a:rPr lang="en-US" smtClean="0">
                <a:solidFill>
                  <a:prstClr val="black">
                    <a:tint val="75000"/>
                  </a:prstClr>
                </a:solidFill>
              </a:rPr>
            </a:fld>
            <a:endParaRPr lang="en-US">
              <a:solidFill>
                <a:prstClr val="black">
                  <a:tint val="75000"/>
                </a:prstClr>
              </a:solidFill>
            </a:endParaRPr>
          </a:p>
        </p:txBody>
      </p:sp>
      <p:sp>
        <p:nvSpPr>
          <p:cNvPr id="4" name="Footer Placeholder 3"/>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a:xfrm>
            <a:off x="8737600" y="6356351"/>
            <a:ext cx="2844800" cy="365125"/>
          </a:xfrm>
          <a:prstGeom prst="rect">
            <a:avLst/>
          </a:prstGeom>
        </p:spPr>
        <p:txBody>
          <a:bodyPr/>
          <a:lstStyle/>
          <a:p>
            <a:fld id="{2BB61917-0FF8-41EF-9472-C3AF540A8897}"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1"/>
            <a:ext cx="2844800" cy="365125"/>
          </a:xfrm>
          <a:prstGeom prst="rect">
            <a:avLst/>
          </a:prstGeom>
        </p:spPr>
        <p:txBody>
          <a:bodyPr/>
          <a:lstStyle/>
          <a:p>
            <a:fld id="{11F0FC81-E11D-47C9-8F99-AFC068A3EAAC}" type="datetimeFigureOut">
              <a:rPr lang="en-US" smtClean="0">
                <a:solidFill>
                  <a:prstClr val="black">
                    <a:tint val="75000"/>
                  </a:prstClr>
                </a:solidFill>
              </a:rPr>
            </a:fld>
            <a:endParaRPr lang="en-US">
              <a:solidFill>
                <a:prstClr val="black">
                  <a:tint val="75000"/>
                </a:prstClr>
              </a:solidFill>
            </a:endParaRPr>
          </a:p>
        </p:txBody>
      </p:sp>
      <p:sp>
        <p:nvSpPr>
          <p:cNvPr id="3" name="Footer Placeholder 2"/>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a:xfrm>
            <a:off x="8737600" y="6356351"/>
            <a:ext cx="2844800" cy="365125"/>
          </a:xfrm>
          <a:prstGeom prst="rect">
            <a:avLst/>
          </a:prstGeom>
        </p:spPr>
        <p:txBody>
          <a:bodyPr/>
          <a:lstStyle/>
          <a:p>
            <a:fld id="{2BB61917-0FF8-41EF-9472-C3AF540A8897}"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a:prstGeom prst="rect">
            <a:avLst/>
          </a:prstGeom>
        </p:spPr>
        <p:txBody>
          <a:bodyPr anchor="b"/>
          <a:lstStyle>
            <a:lvl1pPr algn="l">
              <a:defRPr sz="2000" b="1"/>
            </a:lvl1pPr>
          </a:lstStyle>
          <a:p>
            <a:r>
              <a:rPr lang="en-US"/>
              <a:t>Click to edit Master title style</a:t>
            </a:r>
            <a:endParaRPr lang="en-US"/>
          </a:p>
        </p:txBody>
      </p:sp>
      <p:sp>
        <p:nvSpPr>
          <p:cNvPr id="3" name="Content Placeholder 2"/>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11F0FC81-E11D-47C9-8F99-AFC068A3EAAC}"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2BB61917-0FF8-41EF-9472-C3AF540A8897}"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vl1pPr>
          </a:lstStyle>
          <a:p>
            <a:r>
              <a:rPr lang="en-US"/>
              <a:t>Click to edit Master title style</a:t>
            </a:r>
            <a:endParaRPr lang="en-US"/>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11F0FC81-E11D-47C9-8F99-AFC068A3EAAC}"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2BB61917-0FF8-41EF-9472-C3AF540A8897}" type="slidenum">
              <a:rPr lang="en-US" smtClean="0">
                <a:solidFill>
                  <a:prstClr val="black">
                    <a:tint val="75000"/>
                  </a:prstClr>
                </a:solidFill>
              </a:rPr>
            </a:fld>
            <a:endParaRPr lang="en-US">
              <a:solidFill>
                <a:prstClr val="black">
                  <a:tint val="75000"/>
                </a:prstClr>
              </a:solidFill>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endParaRPr lang="en-US"/>
          </a:p>
        </p:txBody>
      </p:sp>
      <p:sp>
        <p:nvSpPr>
          <p:cNvPr id="3" name="Vertical Text Placeholder 2"/>
          <p:cNvSpPr>
            <a:spLocks noGrp="1"/>
          </p:cNvSpPr>
          <p:nvPr>
            <p:ph type="body" orient="vert" idx="1"/>
          </p:nvPr>
        </p:nvSpPr>
        <p:spPr>
          <a:xfrm>
            <a:off x="609600" y="1600201"/>
            <a:ext cx="10972800" cy="4525963"/>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11F0FC81-E11D-47C9-8F99-AFC068A3EAAC}"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2BB61917-0FF8-41EF-9472-C3AF540A8897}"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a:prstGeom prst="rect">
            <a:avLst/>
          </a:prstGeo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609600" y="274639"/>
            <a:ext cx="8026400" cy="5851525"/>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11F0FC81-E11D-47C9-8F99-AFC068A3EAAC}"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2BB61917-0FF8-41EF-9472-C3AF540A8897}"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fld>
            <a:endParaRPr lang="zh-CN" altLang="en-US"/>
          </a:p>
        </p:txBody>
      </p:sp>
    </p:spTree>
  </p:cSld>
  <p:clrMapOvr>
    <a:masterClrMapping/>
  </p:clrMapOvr>
  <p:transition>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fld>
            <a:endParaRPr lang="zh-CN" altLang="en-US"/>
          </a:p>
        </p:txBody>
      </p:sp>
    </p:spTree>
  </p:cSld>
  <p:clrMapOvr>
    <a:masterClrMapping/>
  </p:clrMapOvr>
  <p:transition>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fld>
            <a:endParaRPr lang="zh-CN" altLang="en-US"/>
          </a:p>
        </p:txBody>
      </p:sp>
    </p:spTree>
  </p:cSld>
  <p:clrMapOvr>
    <a:masterClrMapping/>
  </p:clrMapOvr>
  <p:transition>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fld>
            <a:endParaRPr lang="zh-CN" altLang="en-US"/>
          </a:p>
        </p:txBody>
      </p:sp>
    </p:spTree>
  </p:cSld>
  <p:clrMapOvr>
    <a:masterClrMapping/>
  </p:clrMapOvr>
  <p:transition>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fld>
            <a:endParaRPr lang="zh-CN" altLang="en-US"/>
          </a:p>
        </p:txBody>
      </p:sp>
    </p:spTree>
  </p:cSld>
  <p:clrMapOvr>
    <a:masterClrMapping/>
  </p:clrMapOvr>
  <p:transition>
    <p:random/>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2.pn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5" Type="http://schemas.openxmlformats.org/officeDocument/2006/relationships/theme" Target="../theme/theme2.xml"/><Relationship Id="rId14" Type="http://schemas.openxmlformats.org/officeDocument/2006/relationships/image" Target="../media/image2.png"/><Relationship Id="rId13" Type="http://schemas.openxmlformats.org/officeDocument/2006/relationships/image" Target="../media/image1.jpeg"/><Relationship Id="rId12" Type="http://schemas.openxmlformats.org/officeDocument/2006/relationships/slideLayout" Target="../slideLayouts/slideLayout23.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2.xml"/><Relationship Id="rId8" Type="http://schemas.openxmlformats.org/officeDocument/2006/relationships/slideLayout" Target="../slideLayouts/slideLayout31.xml"/><Relationship Id="rId7" Type="http://schemas.openxmlformats.org/officeDocument/2006/relationships/slideLayout" Target="../slideLayouts/slideLayout30.xml"/><Relationship Id="rId6" Type="http://schemas.openxmlformats.org/officeDocument/2006/relationships/slideLayout" Target="../slideLayouts/slideLayout29.xml"/><Relationship Id="rId5" Type="http://schemas.openxmlformats.org/officeDocument/2006/relationships/slideLayout" Target="../slideLayouts/slideLayout28.xml"/><Relationship Id="rId4" Type="http://schemas.openxmlformats.org/officeDocument/2006/relationships/slideLayout" Target="../slideLayouts/slideLayout27.xml"/><Relationship Id="rId3" Type="http://schemas.openxmlformats.org/officeDocument/2006/relationships/slideLayout" Target="../slideLayouts/slideLayout26.xml"/><Relationship Id="rId2" Type="http://schemas.openxmlformats.org/officeDocument/2006/relationships/slideLayout" Target="../slideLayouts/slideLayout25.xml"/><Relationship Id="rId13" Type="http://schemas.openxmlformats.org/officeDocument/2006/relationships/theme" Target="../theme/theme3.xml"/><Relationship Id="rId12" Type="http://schemas.openxmlformats.org/officeDocument/2006/relationships/image" Target="../media/image2.png"/><Relationship Id="rId11" Type="http://schemas.openxmlformats.org/officeDocument/2006/relationships/slideLayout" Target="../slideLayouts/slideLayout34.xml"/><Relationship Id="rId10" Type="http://schemas.openxmlformats.org/officeDocument/2006/relationships/slideLayout" Target="../slideLayouts/slideLayout33.xml"/><Relationship Id="rId1"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43.xml"/><Relationship Id="rId8" Type="http://schemas.openxmlformats.org/officeDocument/2006/relationships/slideLayout" Target="../slideLayouts/slideLayout42.xml"/><Relationship Id="rId7" Type="http://schemas.openxmlformats.org/officeDocument/2006/relationships/slideLayout" Target="../slideLayouts/slideLayout41.xml"/><Relationship Id="rId6" Type="http://schemas.openxmlformats.org/officeDocument/2006/relationships/slideLayout" Target="../slideLayouts/slideLayout40.xml"/><Relationship Id="rId5" Type="http://schemas.openxmlformats.org/officeDocument/2006/relationships/slideLayout" Target="../slideLayouts/slideLayout39.xml"/><Relationship Id="rId4" Type="http://schemas.openxmlformats.org/officeDocument/2006/relationships/slideLayout" Target="../slideLayouts/slideLayout38.xml"/><Relationship Id="rId3" Type="http://schemas.openxmlformats.org/officeDocument/2006/relationships/slideLayout" Target="../slideLayouts/slideLayout37.xml"/><Relationship Id="rId2" Type="http://schemas.openxmlformats.org/officeDocument/2006/relationships/slideLayout" Target="../slideLayouts/slideLayout36.xml"/><Relationship Id="rId12" Type="http://schemas.openxmlformats.org/officeDocument/2006/relationships/theme" Target="../theme/theme4.xml"/><Relationship Id="rId11" Type="http://schemas.openxmlformats.org/officeDocument/2006/relationships/slideLayout" Target="../slideLayouts/slideLayout45.xml"/><Relationship Id="rId10" Type="http://schemas.openxmlformats.org/officeDocument/2006/relationships/slideLayout" Target="../slideLayouts/slideLayout44.xml"/><Relationship Id="rId1"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white circle with leaves and blue text&#10;&#10;Description automatically generated"/>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2651657" y="162847"/>
            <a:ext cx="1282495" cy="1282495"/>
          </a:xfrm>
          <a:prstGeom prst="rect">
            <a:avLst/>
          </a:prstGeom>
        </p:spPr>
      </p:pic>
      <p:pic>
        <p:nvPicPr>
          <p:cNvPr id="3" name="Picture 2" descr="A white circle with leaves and blue text&#10;&#10;Description automatically generated"/>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4974950" y="7414252"/>
            <a:ext cx="1744827" cy="1744827"/>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random/>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60" name="Picture 59"/>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61" name="Picture 60"/>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62" name="Picture 61"/>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pic>
        <p:nvPicPr>
          <p:cNvPr id="3" name="Picture 2" descr="A white circle with leaves and blue text&#10;&#10;Description automatically generated"/>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2651657" y="162847"/>
            <a:ext cx="1282495" cy="1282495"/>
          </a:xfrm>
          <a:prstGeom prst="rect">
            <a:avLst/>
          </a:prstGeom>
        </p:spPr>
      </p:pic>
      <p:pic>
        <p:nvPicPr>
          <p:cNvPr id="4" name="Picture 3" descr="A white circle with leaves and blue text&#10;&#10;Description automatically generated"/>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4974950" y="7414252"/>
            <a:ext cx="1744827" cy="1744827"/>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mc:Choice xmlns:p14="http://schemas.microsoft.com/office/powerpoint/2010/main" Requires="p14">
      <p:transition spd="slow" p14:dur="1600" advClick="0" advTm="0">
        <p:blinds dir="vert"/>
      </p:transition>
    </mc:Choice>
    <mc:Fallback>
      <p:transition spd="slow" advClick="0" advTm="0">
        <p:blinds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F0FC81-E11D-47C9-8F99-AFC068A3EAAC}" type="datetimeFigureOut">
              <a:rPr lang="en-US" smtClean="0"/>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B61917-0FF8-41EF-9472-C3AF540A8897}" type="slidenum">
              <a:rPr lang="en-US" smtClean="0"/>
            </a:fld>
            <a:endParaRPr lang="en-US"/>
          </a:p>
        </p:txBody>
      </p:sp>
      <p:pic>
        <p:nvPicPr>
          <p:cNvPr id="7" name="Picture 6" descr="A white circle with leaves and blue text&#10;&#10;Description automatically generated"/>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2651657" y="162847"/>
            <a:ext cx="1282495" cy="1282495"/>
          </a:xfrm>
          <a:prstGeom prst="rect">
            <a:avLst/>
          </a:prstGeom>
        </p:spPr>
      </p:pic>
      <p:pic>
        <p:nvPicPr>
          <p:cNvPr id="8" name="Picture 7" descr="A white circle with leaves and blue text&#10;&#10;Description automatically generated"/>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4974950" y="7414252"/>
            <a:ext cx="1744827" cy="1744827"/>
          </a:xfrm>
          <a:prstGeom prst="rect">
            <a:avLst/>
          </a:prstGeom>
        </p:spPr>
      </p:pic>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13.xml"/><Relationship Id="rId4" Type="http://schemas.openxmlformats.org/officeDocument/2006/relationships/image" Target="../media/image7.png"/><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image" Target="../media/image4.emf"/></Relationships>
</file>

<file path=ppt/slides/_rels/slide10.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53.png"/><Relationship Id="rId7" Type="http://schemas.openxmlformats.org/officeDocument/2006/relationships/image" Target="../media/image50.png"/><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4.emf"/><Relationship Id="rId3" Type="http://schemas.openxmlformats.org/officeDocument/2006/relationships/image" Target="../media/image43.png"/><Relationship Id="rId2" Type="http://schemas.openxmlformats.org/officeDocument/2006/relationships/image" Target="../media/image42.png"/><Relationship Id="rId10" Type="http://schemas.openxmlformats.org/officeDocument/2006/relationships/notesSlide" Target="../notesSlides/notesSlide7.xml"/><Relationship Id="rId1" Type="http://schemas.openxmlformats.org/officeDocument/2006/relationships/image" Target="../media/image41.jpeg"/></Relationships>
</file>

<file path=ppt/slides/_rels/slide11.xml.rels><?xml version="1.0" encoding="UTF-8" standalone="yes"?>
<Relationships xmlns="http://schemas.openxmlformats.org/package/2006/relationships"><Relationship Id="rId9" Type="http://schemas.openxmlformats.org/officeDocument/2006/relationships/image" Target="../media/image58.emf"/><Relationship Id="rId8" Type="http://schemas.openxmlformats.org/officeDocument/2006/relationships/image" Target="../media/image45.emf"/><Relationship Id="rId7" Type="http://schemas.openxmlformats.org/officeDocument/2006/relationships/image" Target="../media/image57.emf"/><Relationship Id="rId6" Type="http://schemas.openxmlformats.org/officeDocument/2006/relationships/image" Target="../media/image44.emf"/><Relationship Id="rId5" Type="http://schemas.openxmlformats.org/officeDocument/2006/relationships/image" Target="../media/image56.emf"/><Relationship Id="rId4" Type="http://schemas.openxmlformats.org/officeDocument/2006/relationships/image" Target="../media/image55.emf"/><Relationship Id="rId3" Type="http://schemas.openxmlformats.org/officeDocument/2006/relationships/image" Target="../media/image43.png"/><Relationship Id="rId2" Type="http://schemas.openxmlformats.org/officeDocument/2006/relationships/image" Target="../media/image42.png"/><Relationship Id="rId14" Type="http://schemas.openxmlformats.org/officeDocument/2006/relationships/notesSlide" Target="../notesSlides/notesSlide8.xml"/><Relationship Id="rId13" Type="http://schemas.openxmlformats.org/officeDocument/2006/relationships/slideLayout" Target="../slideLayouts/slideLayout1.xml"/><Relationship Id="rId12" Type="http://schemas.openxmlformats.org/officeDocument/2006/relationships/image" Target="../media/image61.png"/><Relationship Id="rId11" Type="http://schemas.openxmlformats.org/officeDocument/2006/relationships/image" Target="../media/image60.png"/><Relationship Id="rId10" Type="http://schemas.openxmlformats.org/officeDocument/2006/relationships/image" Target="../media/image59.emf"/><Relationship Id="rId1" Type="http://schemas.openxmlformats.org/officeDocument/2006/relationships/image" Target="../media/image54.png"/></Relationships>
</file>

<file path=ppt/slides/_rels/slide12.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66.png"/><Relationship Id="rId7" Type="http://schemas.openxmlformats.org/officeDocument/2006/relationships/image" Target="../media/image65.png"/><Relationship Id="rId6" Type="http://schemas.openxmlformats.org/officeDocument/2006/relationships/image" Target="../media/image64.png"/><Relationship Id="rId5" Type="http://schemas.openxmlformats.org/officeDocument/2006/relationships/image" Target="../media/image50.png"/><Relationship Id="rId4" Type="http://schemas.openxmlformats.org/officeDocument/2006/relationships/image" Target="../media/image63.emf"/><Relationship Id="rId3" Type="http://schemas.openxmlformats.org/officeDocument/2006/relationships/image" Target="../media/image49.png"/><Relationship Id="rId2" Type="http://schemas.openxmlformats.org/officeDocument/2006/relationships/image" Target="../media/image48.png"/><Relationship Id="rId10" Type="http://schemas.openxmlformats.org/officeDocument/2006/relationships/notesSlide" Target="../notesSlides/notesSlide9.xml"/><Relationship Id="rId1" Type="http://schemas.openxmlformats.org/officeDocument/2006/relationships/image" Target="../media/image62.png"/></Relationships>
</file>

<file path=ppt/slides/_rels/slide13.xml.rels><?xml version="1.0" encoding="UTF-8" standalone="yes"?>
<Relationships xmlns="http://schemas.openxmlformats.org/package/2006/relationships"><Relationship Id="rId9" Type="http://schemas.openxmlformats.org/officeDocument/2006/relationships/image" Target="../media/image68.png"/><Relationship Id="rId8" Type="http://schemas.openxmlformats.org/officeDocument/2006/relationships/image" Target="../media/image67.png"/><Relationship Id="rId7" Type="http://schemas.openxmlformats.org/officeDocument/2006/relationships/image" Target="../media/image65.png"/><Relationship Id="rId6" Type="http://schemas.openxmlformats.org/officeDocument/2006/relationships/image" Target="../media/image59.emf"/><Relationship Id="rId5" Type="http://schemas.openxmlformats.org/officeDocument/2006/relationships/image" Target="../media/image58.emf"/><Relationship Id="rId4" Type="http://schemas.openxmlformats.org/officeDocument/2006/relationships/image" Target="../media/image45.emf"/><Relationship Id="rId3" Type="http://schemas.openxmlformats.org/officeDocument/2006/relationships/image" Target="../media/image44.emf"/><Relationship Id="rId2" Type="http://schemas.openxmlformats.org/officeDocument/2006/relationships/image" Target="../media/image56.emf"/><Relationship Id="rId13" Type="http://schemas.openxmlformats.org/officeDocument/2006/relationships/notesSlide" Target="../notesSlides/notesSlide10.xml"/><Relationship Id="rId12" Type="http://schemas.openxmlformats.org/officeDocument/2006/relationships/slideLayout" Target="../slideLayouts/slideLayout2.xml"/><Relationship Id="rId11" Type="http://schemas.openxmlformats.org/officeDocument/2006/relationships/image" Target="../media/image70.png"/><Relationship Id="rId10" Type="http://schemas.openxmlformats.org/officeDocument/2006/relationships/image" Target="../media/image69.png"/><Relationship Id="rId1" Type="http://schemas.openxmlformats.org/officeDocument/2006/relationships/image" Target="../media/image55.emf"/></Relationships>
</file>

<file path=ppt/slides/_rels/slide14.xml.rels><?xml version="1.0" encoding="UTF-8" standalone="yes"?>
<Relationships xmlns="http://schemas.openxmlformats.org/package/2006/relationships"><Relationship Id="rId9" Type="http://schemas.openxmlformats.org/officeDocument/2006/relationships/image" Target="../media/image68.png"/><Relationship Id="rId8" Type="http://schemas.openxmlformats.org/officeDocument/2006/relationships/image" Target="../media/image67.png"/><Relationship Id="rId7" Type="http://schemas.openxmlformats.org/officeDocument/2006/relationships/image" Target="../media/image65.png"/><Relationship Id="rId6" Type="http://schemas.openxmlformats.org/officeDocument/2006/relationships/image" Target="../media/image59.emf"/><Relationship Id="rId5" Type="http://schemas.openxmlformats.org/officeDocument/2006/relationships/image" Target="../media/image58.emf"/><Relationship Id="rId4" Type="http://schemas.openxmlformats.org/officeDocument/2006/relationships/image" Target="../media/image45.emf"/><Relationship Id="rId3" Type="http://schemas.openxmlformats.org/officeDocument/2006/relationships/image" Target="../media/image44.emf"/><Relationship Id="rId2" Type="http://schemas.openxmlformats.org/officeDocument/2006/relationships/image" Target="../media/image56.emf"/><Relationship Id="rId11" Type="http://schemas.openxmlformats.org/officeDocument/2006/relationships/notesSlide" Target="../notesSlides/notesSlide11.xml"/><Relationship Id="rId10" Type="http://schemas.openxmlformats.org/officeDocument/2006/relationships/slideLayout" Target="../slideLayouts/slideLayout2.xml"/><Relationship Id="rId1" Type="http://schemas.openxmlformats.org/officeDocument/2006/relationships/image" Target="../media/image55.emf"/></Relationships>
</file>

<file path=ppt/slides/_rels/slide15.xml.rels><?xml version="1.0" encoding="UTF-8" standalone="yes"?>
<Relationships xmlns="http://schemas.openxmlformats.org/package/2006/relationships"><Relationship Id="rId9" Type="http://schemas.openxmlformats.org/officeDocument/2006/relationships/image" Target="../media/image68.png"/><Relationship Id="rId8" Type="http://schemas.openxmlformats.org/officeDocument/2006/relationships/image" Target="../media/image67.png"/><Relationship Id="rId7" Type="http://schemas.openxmlformats.org/officeDocument/2006/relationships/image" Target="../media/image65.png"/><Relationship Id="rId6" Type="http://schemas.openxmlformats.org/officeDocument/2006/relationships/image" Target="../media/image59.emf"/><Relationship Id="rId5" Type="http://schemas.openxmlformats.org/officeDocument/2006/relationships/image" Target="../media/image58.emf"/><Relationship Id="rId4" Type="http://schemas.openxmlformats.org/officeDocument/2006/relationships/image" Target="../media/image45.emf"/><Relationship Id="rId3" Type="http://schemas.openxmlformats.org/officeDocument/2006/relationships/image" Target="../media/image44.emf"/><Relationship Id="rId2" Type="http://schemas.openxmlformats.org/officeDocument/2006/relationships/image" Target="../media/image56.emf"/><Relationship Id="rId11" Type="http://schemas.openxmlformats.org/officeDocument/2006/relationships/notesSlide" Target="../notesSlides/notesSlide12.xml"/><Relationship Id="rId10" Type="http://schemas.openxmlformats.org/officeDocument/2006/relationships/slideLayout" Target="../slideLayouts/slideLayout2.xml"/><Relationship Id="rId1" Type="http://schemas.openxmlformats.org/officeDocument/2006/relationships/image" Target="../media/image55.emf"/></Relationships>
</file>

<file path=ppt/slides/_rels/slide16.xml.rels><?xml version="1.0" encoding="UTF-8" standalone="yes"?>
<Relationships xmlns="http://schemas.openxmlformats.org/package/2006/relationships"><Relationship Id="rId9" Type="http://schemas.openxmlformats.org/officeDocument/2006/relationships/image" Target="../media/image68.png"/><Relationship Id="rId8" Type="http://schemas.openxmlformats.org/officeDocument/2006/relationships/image" Target="../media/image67.png"/><Relationship Id="rId7" Type="http://schemas.openxmlformats.org/officeDocument/2006/relationships/image" Target="../media/image65.png"/><Relationship Id="rId6" Type="http://schemas.openxmlformats.org/officeDocument/2006/relationships/image" Target="../media/image59.emf"/><Relationship Id="rId5" Type="http://schemas.openxmlformats.org/officeDocument/2006/relationships/image" Target="../media/image58.emf"/><Relationship Id="rId4" Type="http://schemas.openxmlformats.org/officeDocument/2006/relationships/image" Target="../media/image45.emf"/><Relationship Id="rId3" Type="http://schemas.openxmlformats.org/officeDocument/2006/relationships/image" Target="../media/image44.emf"/><Relationship Id="rId2" Type="http://schemas.openxmlformats.org/officeDocument/2006/relationships/image" Target="../media/image56.emf"/><Relationship Id="rId12" Type="http://schemas.openxmlformats.org/officeDocument/2006/relationships/notesSlide" Target="../notesSlides/notesSlide13.xml"/><Relationship Id="rId11" Type="http://schemas.openxmlformats.org/officeDocument/2006/relationships/slideLayout" Target="../slideLayouts/slideLayout2.xml"/><Relationship Id="rId10" Type="http://schemas.openxmlformats.org/officeDocument/2006/relationships/image" Target="../media/image71.png"/><Relationship Id="rId1" Type="http://schemas.openxmlformats.org/officeDocument/2006/relationships/image" Target="../media/image55.emf"/></Relationships>
</file>

<file path=ppt/slides/_rels/slide17.xml.rels><?xml version="1.0" encoding="UTF-8" standalone="yes"?>
<Relationships xmlns="http://schemas.openxmlformats.org/package/2006/relationships"><Relationship Id="rId4" Type="http://schemas.openxmlformats.org/officeDocument/2006/relationships/notesSlide" Target="../notesSlides/notesSlide14.xml"/><Relationship Id="rId3" Type="http://schemas.openxmlformats.org/officeDocument/2006/relationships/slideLayout" Target="../slideLayouts/slideLayout2.xml"/><Relationship Id="rId2" Type="http://schemas.openxmlformats.org/officeDocument/2006/relationships/image" Target="../media/image73.png"/><Relationship Id="rId1" Type="http://schemas.openxmlformats.org/officeDocument/2006/relationships/image" Target="../media/image72.png"/></Relationships>
</file>

<file path=ppt/slides/_rels/slide18.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73.png"/><Relationship Id="rId7" Type="http://schemas.openxmlformats.org/officeDocument/2006/relationships/image" Target="../media/image59.emf"/><Relationship Id="rId6" Type="http://schemas.openxmlformats.org/officeDocument/2006/relationships/image" Target="../media/image58.emf"/><Relationship Id="rId5" Type="http://schemas.openxmlformats.org/officeDocument/2006/relationships/image" Target="../media/image45.emf"/><Relationship Id="rId4" Type="http://schemas.openxmlformats.org/officeDocument/2006/relationships/image" Target="../media/image44.emf"/><Relationship Id="rId3" Type="http://schemas.openxmlformats.org/officeDocument/2006/relationships/image" Target="../media/image56.emf"/><Relationship Id="rId2" Type="http://schemas.openxmlformats.org/officeDocument/2006/relationships/image" Target="../media/image55.emf"/><Relationship Id="rId10" Type="http://schemas.openxmlformats.org/officeDocument/2006/relationships/notesSlide" Target="../notesSlides/notesSlide15.xml"/><Relationship Id="rId1" Type="http://schemas.openxmlformats.org/officeDocument/2006/relationships/image" Target="../media/image74.png"/></Relationships>
</file>

<file path=ppt/slides/_rels/slide19.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73.png"/><Relationship Id="rId7" Type="http://schemas.openxmlformats.org/officeDocument/2006/relationships/image" Target="../media/image75.png"/><Relationship Id="rId6" Type="http://schemas.openxmlformats.org/officeDocument/2006/relationships/image" Target="../media/image59.emf"/><Relationship Id="rId5" Type="http://schemas.openxmlformats.org/officeDocument/2006/relationships/image" Target="../media/image58.emf"/><Relationship Id="rId4" Type="http://schemas.openxmlformats.org/officeDocument/2006/relationships/image" Target="../media/image45.emf"/><Relationship Id="rId3" Type="http://schemas.openxmlformats.org/officeDocument/2006/relationships/image" Target="../media/image44.emf"/><Relationship Id="rId2" Type="http://schemas.openxmlformats.org/officeDocument/2006/relationships/image" Target="../media/image56.emf"/><Relationship Id="rId10" Type="http://schemas.openxmlformats.org/officeDocument/2006/relationships/notesSlide" Target="../notesSlides/notesSlide16.xml"/><Relationship Id="rId1" Type="http://schemas.openxmlformats.org/officeDocument/2006/relationships/image" Target="../media/image55.emf"/></Relationships>
</file>

<file path=ppt/slides/_rels/slide2.xml.rels><?xml version="1.0" encoding="UTF-8" standalone="yes"?>
<Relationships xmlns="http://schemas.openxmlformats.org/package/2006/relationships"><Relationship Id="rId9" Type="http://schemas.openxmlformats.org/officeDocument/2006/relationships/image" Target="../media/image14.png"/><Relationship Id="rId8" Type="http://schemas.microsoft.com/office/2007/relationships/media" Target="../media/media1.mp3"/><Relationship Id="rId7" Type="http://schemas.openxmlformats.org/officeDocument/2006/relationships/audio" Target="../media/media1.mp3"/><Relationship Id="rId6" Type="http://schemas.openxmlformats.org/officeDocument/2006/relationships/image" Target="../media/image13.png"/><Relationship Id="rId5" Type="http://schemas.microsoft.com/office/2007/relationships/hdphoto" Target="../media/image12.wdp"/><Relationship Id="rId4" Type="http://schemas.openxmlformats.org/officeDocument/2006/relationships/image" Target="../media/image11.png"/><Relationship Id="rId3" Type="http://schemas.microsoft.com/office/2007/relationships/hdphoto" Target="../media/image10.wdp"/><Relationship Id="rId2" Type="http://schemas.openxmlformats.org/officeDocument/2006/relationships/image" Target="../media/image9.png"/><Relationship Id="rId11" Type="http://schemas.openxmlformats.org/officeDocument/2006/relationships/notesSlide" Target="../notesSlides/notesSlide2.xml"/><Relationship Id="rId10" Type="http://schemas.openxmlformats.org/officeDocument/2006/relationships/slideLayout" Target="../slideLayouts/slideLayout30.xml"/><Relationship Id="rId1" Type="http://schemas.openxmlformats.org/officeDocument/2006/relationships/image" Target="../media/image8.jpeg"/></Relationships>
</file>

<file path=ppt/slides/_rels/slide20.xml.rels><?xml version="1.0" encoding="UTF-8" standalone="yes"?>
<Relationships xmlns="http://schemas.openxmlformats.org/package/2006/relationships"><Relationship Id="rId9" Type="http://schemas.openxmlformats.org/officeDocument/2006/relationships/image" Target="../media/image64.png"/><Relationship Id="rId8" Type="http://schemas.openxmlformats.org/officeDocument/2006/relationships/image" Target="../media/image59.emf"/><Relationship Id="rId7" Type="http://schemas.openxmlformats.org/officeDocument/2006/relationships/image" Target="../media/image58.emf"/><Relationship Id="rId6" Type="http://schemas.openxmlformats.org/officeDocument/2006/relationships/image" Target="../media/image45.emf"/><Relationship Id="rId5" Type="http://schemas.openxmlformats.org/officeDocument/2006/relationships/image" Target="../media/image44.emf"/><Relationship Id="rId4" Type="http://schemas.openxmlformats.org/officeDocument/2006/relationships/image" Target="../media/image56.emf"/><Relationship Id="rId3" Type="http://schemas.openxmlformats.org/officeDocument/2006/relationships/image" Target="../media/image55.emf"/><Relationship Id="rId2" Type="http://schemas.openxmlformats.org/officeDocument/2006/relationships/image" Target="../media/image77.png"/><Relationship Id="rId14" Type="http://schemas.openxmlformats.org/officeDocument/2006/relationships/notesSlide" Target="../notesSlides/notesSlide17.xml"/><Relationship Id="rId13" Type="http://schemas.openxmlformats.org/officeDocument/2006/relationships/slideLayout" Target="../slideLayouts/slideLayout2.xml"/><Relationship Id="rId12" Type="http://schemas.openxmlformats.org/officeDocument/2006/relationships/image" Target="../media/image80.png"/><Relationship Id="rId11" Type="http://schemas.openxmlformats.org/officeDocument/2006/relationships/image" Target="../media/image79.png"/><Relationship Id="rId10" Type="http://schemas.openxmlformats.org/officeDocument/2006/relationships/image" Target="../media/image78.png"/><Relationship Id="rId1" Type="http://schemas.openxmlformats.org/officeDocument/2006/relationships/image" Target="../media/image76.png"/></Relationships>
</file>

<file path=ppt/slides/_rels/slide21.xml.rels><?xml version="1.0" encoding="UTF-8" standalone="yes"?>
<Relationships xmlns="http://schemas.openxmlformats.org/package/2006/relationships"><Relationship Id="rId9" Type="http://schemas.openxmlformats.org/officeDocument/2006/relationships/image" Target="../media/image64.png"/><Relationship Id="rId8" Type="http://schemas.openxmlformats.org/officeDocument/2006/relationships/image" Target="../media/image59.emf"/><Relationship Id="rId7" Type="http://schemas.openxmlformats.org/officeDocument/2006/relationships/image" Target="../media/image58.emf"/><Relationship Id="rId6" Type="http://schemas.openxmlformats.org/officeDocument/2006/relationships/image" Target="../media/image45.emf"/><Relationship Id="rId5" Type="http://schemas.openxmlformats.org/officeDocument/2006/relationships/image" Target="../media/image44.emf"/><Relationship Id="rId4" Type="http://schemas.openxmlformats.org/officeDocument/2006/relationships/image" Target="../media/image56.emf"/><Relationship Id="rId3" Type="http://schemas.openxmlformats.org/officeDocument/2006/relationships/image" Target="../media/image55.emf"/><Relationship Id="rId2" Type="http://schemas.openxmlformats.org/officeDocument/2006/relationships/image" Target="../media/image77.png"/><Relationship Id="rId14" Type="http://schemas.openxmlformats.org/officeDocument/2006/relationships/notesSlide" Target="../notesSlides/notesSlide18.xml"/><Relationship Id="rId13" Type="http://schemas.openxmlformats.org/officeDocument/2006/relationships/slideLayout" Target="../slideLayouts/slideLayout2.xml"/><Relationship Id="rId12" Type="http://schemas.openxmlformats.org/officeDocument/2006/relationships/image" Target="../media/image81.png"/><Relationship Id="rId11" Type="http://schemas.openxmlformats.org/officeDocument/2006/relationships/image" Target="../media/image63.emf"/><Relationship Id="rId10" Type="http://schemas.openxmlformats.org/officeDocument/2006/relationships/image" Target="../media/image79.png"/><Relationship Id="rId1" Type="http://schemas.openxmlformats.org/officeDocument/2006/relationships/image" Target="../media/image76.png"/></Relationships>
</file>

<file path=ppt/slides/_rels/slide22.xml.rels><?xml version="1.0" encoding="UTF-8" standalone="yes"?>
<Relationships xmlns="http://schemas.openxmlformats.org/package/2006/relationships"><Relationship Id="rId9" Type="http://schemas.openxmlformats.org/officeDocument/2006/relationships/image" Target="../media/image58.emf"/><Relationship Id="rId8" Type="http://schemas.openxmlformats.org/officeDocument/2006/relationships/image" Target="../media/image45.emf"/><Relationship Id="rId7" Type="http://schemas.openxmlformats.org/officeDocument/2006/relationships/image" Target="../media/image57.emf"/><Relationship Id="rId6" Type="http://schemas.openxmlformats.org/officeDocument/2006/relationships/image" Target="../media/image44.emf"/><Relationship Id="rId5" Type="http://schemas.openxmlformats.org/officeDocument/2006/relationships/image" Target="../media/image56.emf"/><Relationship Id="rId4" Type="http://schemas.openxmlformats.org/officeDocument/2006/relationships/image" Target="../media/image55.emf"/><Relationship Id="rId3" Type="http://schemas.openxmlformats.org/officeDocument/2006/relationships/image" Target="../media/image43.png"/><Relationship Id="rId2" Type="http://schemas.openxmlformats.org/officeDocument/2006/relationships/image" Target="../media/image42.png"/><Relationship Id="rId14" Type="http://schemas.openxmlformats.org/officeDocument/2006/relationships/notesSlide" Target="../notesSlides/notesSlide19.xml"/><Relationship Id="rId13" Type="http://schemas.openxmlformats.org/officeDocument/2006/relationships/slideLayout" Target="../slideLayouts/slideLayout1.xml"/><Relationship Id="rId12" Type="http://schemas.openxmlformats.org/officeDocument/2006/relationships/image" Target="../media/image82.png"/><Relationship Id="rId11" Type="http://schemas.openxmlformats.org/officeDocument/2006/relationships/image" Target="../media/image60.png"/><Relationship Id="rId10" Type="http://schemas.openxmlformats.org/officeDocument/2006/relationships/image" Target="../media/image59.emf"/><Relationship Id="rId1" Type="http://schemas.openxmlformats.org/officeDocument/2006/relationships/image" Target="../media/image54.png"/></Relationships>
</file>

<file path=ppt/slides/_rels/slide23.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83.png"/><Relationship Id="rId7" Type="http://schemas.openxmlformats.org/officeDocument/2006/relationships/image" Target="../media/image62.png"/><Relationship Id="rId6" Type="http://schemas.openxmlformats.org/officeDocument/2006/relationships/image" Target="../media/image59.emf"/><Relationship Id="rId5" Type="http://schemas.openxmlformats.org/officeDocument/2006/relationships/image" Target="../media/image58.emf"/><Relationship Id="rId4" Type="http://schemas.openxmlformats.org/officeDocument/2006/relationships/image" Target="../media/image45.emf"/><Relationship Id="rId3" Type="http://schemas.openxmlformats.org/officeDocument/2006/relationships/image" Target="../media/image44.emf"/><Relationship Id="rId2" Type="http://schemas.openxmlformats.org/officeDocument/2006/relationships/image" Target="../media/image56.emf"/><Relationship Id="rId10" Type="http://schemas.openxmlformats.org/officeDocument/2006/relationships/notesSlide" Target="../notesSlides/notesSlide20.xml"/><Relationship Id="rId1" Type="http://schemas.openxmlformats.org/officeDocument/2006/relationships/image" Target="../media/image55.emf"/></Relationships>
</file>

<file path=ppt/slides/_rels/slide24.xml.rels><?xml version="1.0" encoding="UTF-8" standalone="yes"?>
<Relationships xmlns="http://schemas.openxmlformats.org/package/2006/relationships"><Relationship Id="rId9" Type="http://schemas.openxmlformats.org/officeDocument/2006/relationships/image" Target="../media/image83.png"/><Relationship Id="rId8" Type="http://schemas.openxmlformats.org/officeDocument/2006/relationships/image" Target="../media/image72.png"/><Relationship Id="rId7" Type="http://schemas.openxmlformats.org/officeDocument/2006/relationships/image" Target="../media/image62.png"/><Relationship Id="rId6" Type="http://schemas.openxmlformats.org/officeDocument/2006/relationships/image" Target="../media/image59.emf"/><Relationship Id="rId5" Type="http://schemas.openxmlformats.org/officeDocument/2006/relationships/image" Target="../media/image58.emf"/><Relationship Id="rId4" Type="http://schemas.openxmlformats.org/officeDocument/2006/relationships/image" Target="../media/image45.emf"/><Relationship Id="rId3" Type="http://schemas.openxmlformats.org/officeDocument/2006/relationships/image" Target="../media/image44.emf"/><Relationship Id="rId2" Type="http://schemas.openxmlformats.org/officeDocument/2006/relationships/image" Target="../media/image56.emf"/><Relationship Id="rId11" Type="http://schemas.openxmlformats.org/officeDocument/2006/relationships/notesSlide" Target="../notesSlides/notesSlide21.xml"/><Relationship Id="rId10" Type="http://schemas.openxmlformats.org/officeDocument/2006/relationships/slideLayout" Target="../slideLayouts/slideLayout2.xml"/><Relationship Id="rId1" Type="http://schemas.openxmlformats.org/officeDocument/2006/relationships/image" Target="../media/image55.emf"/></Relationships>
</file>

<file path=ppt/slides/_rels/slide25.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83.png"/><Relationship Id="rId7" Type="http://schemas.openxmlformats.org/officeDocument/2006/relationships/image" Target="../media/image62.png"/><Relationship Id="rId6" Type="http://schemas.openxmlformats.org/officeDocument/2006/relationships/image" Target="../media/image59.emf"/><Relationship Id="rId5" Type="http://schemas.openxmlformats.org/officeDocument/2006/relationships/image" Target="../media/image58.emf"/><Relationship Id="rId4" Type="http://schemas.openxmlformats.org/officeDocument/2006/relationships/image" Target="../media/image45.emf"/><Relationship Id="rId3" Type="http://schemas.openxmlformats.org/officeDocument/2006/relationships/image" Target="../media/image44.emf"/><Relationship Id="rId2" Type="http://schemas.openxmlformats.org/officeDocument/2006/relationships/image" Target="../media/image56.emf"/><Relationship Id="rId10" Type="http://schemas.openxmlformats.org/officeDocument/2006/relationships/notesSlide" Target="../notesSlides/notesSlide22.xml"/><Relationship Id="rId1" Type="http://schemas.openxmlformats.org/officeDocument/2006/relationships/image" Target="../media/image55.emf"/></Relationships>
</file>

<file path=ppt/slides/_rels/slide26.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83.png"/><Relationship Id="rId7" Type="http://schemas.openxmlformats.org/officeDocument/2006/relationships/image" Target="../media/image84.png"/><Relationship Id="rId6" Type="http://schemas.openxmlformats.org/officeDocument/2006/relationships/image" Target="../media/image59.emf"/><Relationship Id="rId5" Type="http://schemas.openxmlformats.org/officeDocument/2006/relationships/image" Target="../media/image58.emf"/><Relationship Id="rId4" Type="http://schemas.openxmlformats.org/officeDocument/2006/relationships/image" Target="../media/image45.emf"/><Relationship Id="rId3" Type="http://schemas.openxmlformats.org/officeDocument/2006/relationships/image" Target="../media/image44.emf"/><Relationship Id="rId2" Type="http://schemas.openxmlformats.org/officeDocument/2006/relationships/image" Target="../media/image56.emf"/><Relationship Id="rId10" Type="http://schemas.openxmlformats.org/officeDocument/2006/relationships/notesSlide" Target="../notesSlides/notesSlide23.xml"/><Relationship Id="rId1" Type="http://schemas.openxmlformats.org/officeDocument/2006/relationships/image" Target="../media/image55.emf"/></Relationships>
</file>

<file path=ppt/slides/_rels/slide27.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83.png"/><Relationship Id="rId7" Type="http://schemas.openxmlformats.org/officeDocument/2006/relationships/image" Target="../media/image84.png"/><Relationship Id="rId6" Type="http://schemas.openxmlformats.org/officeDocument/2006/relationships/image" Target="../media/image59.emf"/><Relationship Id="rId5" Type="http://schemas.openxmlformats.org/officeDocument/2006/relationships/image" Target="../media/image58.emf"/><Relationship Id="rId4" Type="http://schemas.openxmlformats.org/officeDocument/2006/relationships/image" Target="../media/image45.emf"/><Relationship Id="rId3" Type="http://schemas.openxmlformats.org/officeDocument/2006/relationships/image" Target="../media/image44.emf"/><Relationship Id="rId2" Type="http://schemas.openxmlformats.org/officeDocument/2006/relationships/image" Target="../media/image56.emf"/><Relationship Id="rId10" Type="http://schemas.openxmlformats.org/officeDocument/2006/relationships/notesSlide" Target="../notesSlides/notesSlide24.xml"/><Relationship Id="rId1" Type="http://schemas.openxmlformats.org/officeDocument/2006/relationships/image" Target="../media/image55.emf"/></Relationships>
</file>

<file path=ppt/slides/_rels/slide28.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83.png"/><Relationship Id="rId7" Type="http://schemas.openxmlformats.org/officeDocument/2006/relationships/image" Target="../media/image84.png"/><Relationship Id="rId6" Type="http://schemas.openxmlformats.org/officeDocument/2006/relationships/image" Target="../media/image59.emf"/><Relationship Id="rId5" Type="http://schemas.openxmlformats.org/officeDocument/2006/relationships/image" Target="../media/image58.emf"/><Relationship Id="rId4" Type="http://schemas.openxmlformats.org/officeDocument/2006/relationships/image" Target="../media/image45.emf"/><Relationship Id="rId3" Type="http://schemas.openxmlformats.org/officeDocument/2006/relationships/image" Target="../media/image44.emf"/><Relationship Id="rId2" Type="http://schemas.openxmlformats.org/officeDocument/2006/relationships/image" Target="../media/image56.emf"/><Relationship Id="rId10" Type="http://schemas.openxmlformats.org/officeDocument/2006/relationships/notesSlide" Target="../notesSlides/notesSlide25.xml"/><Relationship Id="rId1" Type="http://schemas.openxmlformats.org/officeDocument/2006/relationships/image" Target="../media/image55.emf"/></Relationships>
</file>

<file path=ppt/slides/_rels/slide29.xml.rels><?xml version="1.0" encoding="UTF-8" standalone="yes"?>
<Relationships xmlns="http://schemas.openxmlformats.org/package/2006/relationships"><Relationship Id="rId4" Type="http://schemas.openxmlformats.org/officeDocument/2006/relationships/notesSlide" Target="../notesSlides/notesSlide26.xml"/><Relationship Id="rId3" Type="http://schemas.openxmlformats.org/officeDocument/2006/relationships/slideLayout" Target="../slideLayouts/slideLayout1.xml"/><Relationship Id="rId2" Type="http://schemas.openxmlformats.org/officeDocument/2006/relationships/image" Target="../media/image70.png"/><Relationship Id="rId1" Type="http://schemas.openxmlformats.org/officeDocument/2006/relationships/image" Target="../media/image85.png"/></Relationships>
</file>

<file path=ppt/slides/_rels/slide3.xml.rels><?xml version="1.0" encoding="UTF-8" standalone="yes"?>
<Relationships xmlns="http://schemas.openxmlformats.org/package/2006/relationships"><Relationship Id="rId9" Type="http://schemas.microsoft.com/office/2007/relationships/hdphoto" Target="../media/image23.wdp"/><Relationship Id="rId8" Type="http://schemas.openxmlformats.org/officeDocument/2006/relationships/image" Target="../media/image22.png"/><Relationship Id="rId7" Type="http://schemas.microsoft.com/office/2007/relationships/hdphoto" Target="../media/image21.wdp"/><Relationship Id="rId6" Type="http://schemas.openxmlformats.org/officeDocument/2006/relationships/image" Target="../media/image20.png"/><Relationship Id="rId5" Type="http://schemas.microsoft.com/office/2007/relationships/hdphoto" Target="../media/image19.wdp"/><Relationship Id="rId4" Type="http://schemas.openxmlformats.org/officeDocument/2006/relationships/image" Target="../media/image18.png"/><Relationship Id="rId3" Type="http://schemas.microsoft.com/office/2007/relationships/hdphoto" Target="../media/image17.wdp"/><Relationship Id="rId2" Type="http://schemas.openxmlformats.org/officeDocument/2006/relationships/image" Target="../media/image16.png"/><Relationship Id="rId14" Type="http://schemas.openxmlformats.org/officeDocument/2006/relationships/notesSlide" Target="../notesSlides/notesSlide3.xml"/><Relationship Id="rId13" Type="http://schemas.openxmlformats.org/officeDocument/2006/relationships/slideLayout" Target="../slideLayouts/slideLayout30.xml"/><Relationship Id="rId12" Type="http://schemas.microsoft.com/office/2007/relationships/hdphoto" Target="../media/image26.wdp"/><Relationship Id="rId11" Type="http://schemas.openxmlformats.org/officeDocument/2006/relationships/image" Target="../media/image25.png"/><Relationship Id="rId10" Type="http://schemas.openxmlformats.org/officeDocument/2006/relationships/image" Target="../media/image24.png"/><Relationship Id="rId1" Type="http://schemas.openxmlformats.org/officeDocument/2006/relationships/image" Target="../media/image15.jpeg"/></Relationships>
</file>

<file path=ppt/slides/_rels/slide30.xml.rels><?xml version="1.0" encoding="UTF-8" standalone="yes"?>
<Relationships xmlns="http://schemas.openxmlformats.org/package/2006/relationships"><Relationship Id="rId9" Type="http://schemas.openxmlformats.org/officeDocument/2006/relationships/image" Target="../media/image58.emf"/><Relationship Id="rId8" Type="http://schemas.openxmlformats.org/officeDocument/2006/relationships/image" Target="../media/image45.emf"/><Relationship Id="rId7" Type="http://schemas.openxmlformats.org/officeDocument/2006/relationships/image" Target="../media/image57.emf"/><Relationship Id="rId6" Type="http://schemas.openxmlformats.org/officeDocument/2006/relationships/image" Target="../media/image44.emf"/><Relationship Id="rId5" Type="http://schemas.openxmlformats.org/officeDocument/2006/relationships/image" Target="../media/image56.emf"/><Relationship Id="rId4" Type="http://schemas.openxmlformats.org/officeDocument/2006/relationships/image" Target="../media/image55.emf"/><Relationship Id="rId3" Type="http://schemas.openxmlformats.org/officeDocument/2006/relationships/image" Target="../media/image43.png"/><Relationship Id="rId2" Type="http://schemas.openxmlformats.org/officeDocument/2006/relationships/image" Target="../media/image42.png"/><Relationship Id="rId14" Type="http://schemas.openxmlformats.org/officeDocument/2006/relationships/notesSlide" Target="../notesSlides/notesSlide27.xml"/><Relationship Id="rId13" Type="http://schemas.openxmlformats.org/officeDocument/2006/relationships/slideLayout" Target="../slideLayouts/slideLayout1.xml"/><Relationship Id="rId12" Type="http://schemas.openxmlformats.org/officeDocument/2006/relationships/image" Target="../media/image86.png"/><Relationship Id="rId11" Type="http://schemas.openxmlformats.org/officeDocument/2006/relationships/image" Target="../media/image60.png"/><Relationship Id="rId10" Type="http://schemas.openxmlformats.org/officeDocument/2006/relationships/image" Target="../media/image59.emf"/><Relationship Id="rId1" Type="http://schemas.openxmlformats.org/officeDocument/2006/relationships/image" Target="../media/image54.png"/></Relationships>
</file>

<file path=ppt/slides/_rels/slide31.xml.rels><?xml version="1.0" encoding="UTF-8" standalone="yes"?>
<Relationships xmlns="http://schemas.openxmlformats.org/package/2006/relationships"><Relationship Id="rId8" Type="http://schemas.openxmlformats.org/officeDocument/2006/relationships/notesSlide" Target="../notesSlides/notesSlide28.xml"/><Relationship Id="rId7" Type="http://schemas.openxmlformats.org/officeDocument/2006/relationships/slideLayout" Target="../slideLayouts/slideLayout2.xml"/><Relationship Id="rId6" Type="http://schemas.openxmlformats.org/officeDocument/2006/relationships/image" Target="../media/image44.emf"/><Relationship Id="rId5" Type="http://schemas.openxmlformats.org/officeDocument/2006/relationships/image" Target="../media/image66.png"/><Relationship Id="rId4" Type="http://schemas.openxmlformats.org/officeDocument/2006/relationships/image" Target="../media/image50.png"/><Relationship Id="rId3" Type="http://schemas.openxmlformats.org/officeDocument/2006/relationships/image" Target="../media/image67.png"/><Relationship Id="rId2" Type="http://schemas.openxmlformats.org/officeDocument/2006/relationships/image" Target="../media/image87.png"/><Relationship Id="rId1" Type="http://schemas.openxmlformats.org/officeDocument/2006/relationships/image" Target="../media/image54.png"/></Relationships>
</file>

<file path=ppt/slides/_rels/slide32.xml.rels><?xml version="1.0" encoding="UTF-8" standalone="yes"?>
<Relationships xmlns="http://schemas.openxmlformats.org/package/2006/relationships"><Relationship Id="rId9" Type="http://schemas.openxmlformats.org/officeDocument/2006/relationships/image" Target="../media/image68.png"/><Relationship Id="rId8" Type="http://schemas.openxmlformats.org/officeDocument/2006/relationships/image" Target="../media/image67.png"/><Relationship Id="rId7" Type="http://schemas.openxmlformats.org/officeDocument/2006/relationships/image" Target="../media/image65.png"/><Relationship Id="rId6" Type="http://schemas.openxmlformats.org/officeDocument/2006/relationships/image" Target="../media/image59.emf"/><Relationship Id="rId5" Type="http://schemas.openxmlformats.org/officeDocument/2006/relationships/image" Target="../media/image58.emf"/><Relationship Id="rId4" Type="http://schemas.openxmlformats.org/officeDocument/2006/relationships/image" Target="../media/image45.emf"/><Relationship Id="rId3" Type="http://schemas.openxmlformats.org/officeDocument/2006/relationships/image" Target="../media/image44.emf"/><Relationship Id="rId2" Type="http://schemas.openxmlformats.org/officeDocument/2006/relationships/image" Target="../media/image56.emf"/><Relationship Id="rId13" Type="http://schemas.openxmlformats.org/officeDocument/2006/relationships/notesSlide" Target="../notesSlides/notesSlide29.xml"/><Relationship Id="rId12" Type="http://schemas.openxmlformats.org/officeDocument/2006/relationships/slideLayout" Target="../slideLayouts/slideLayout2.xml"/><Relationship Id="rId11" Type="http://schemas.openxmlformats.org/officeDocument/2006/relationships/image" Target="../media/image70.png"/><Relationship Id="rId10" Type="http://schemas.openxmlformats.org/officeDocument/2006/relationships/image" Target="../media/image69.png"/><Relationship Id="rId1" Type="http://schemas.openxmlformats.org/officeDocument/2006/relationships/image" Target="../media/image55.emf"/></Relationships>
</file>

<file path=ppt/slides/_rels/slide33.xml.rels><?xml version="1.0" encoding="UTF-8" standalone="yes"?>
<Relationships xmlns="http://schemas.openxmlformats.org/package/2006/relationships"><Relationship Id="rId9" Type="http://schemas.openxmlformats.org/officeDocument/2006/relationships/image" Target="../media/image68.png"/><Relationship Id="rId8" Type="http://schemas.openxmlformats.org/officeDocument/2006/relationships/image" Target="../media/image67.png"/><Relationship Id="rId7" Type="http://schemas.openxmlformats.org/officeDocument/2006/relationships/image" Target="../media/image65.png"/><Relationship Id="rId6" Type="http://schemas.openxmlformats.org/officeDocument/2006/relationships/image" Target="../media/image59.emf"/><Relationship Id="rId5" Type="http://schemas.openxmlformats.org/officeDocument/2006/relationships/image" Target="../media/image58.emf"/><Relationship Id="rId4" Type="http://schemas.openxmlformats.org/officeDocument/2006/relationships/image" Target="../media/image45.emf"/><Relationship Id="rId3" Type="http://schemas.openxmlformats.org/officeDocument/2006/relationships/image" Target="../media/image44.emf"/><Relationship Id="rId2" Type="http://schemas.openxmlformats.org/officeDocument/2006/relationships/image" Target="../media/image56.emf"/><Relationship Id="rId11" Type="http://schemas.openxmlformats.org/officeDocument/2006/relationships/notesSlide" Target="../notesSlides/notesSlide30.xml"/><Relationship Id="rId10" Type="http://schemas.openxmlformats.org/officeDocument/2006/relationships/slideLayout" Target="../slideLayouts/slideLayout2.xml"/><Relationship Id="rId1" Type="http://schemas.openxmlformats.org/officeDocument/2006/relationships/image" Target="../media/image55.emf"/></Relationships>
</file>

<file path=ppt/slides/_rels/slide34.xml.rels><?xml version="1.0" encoding="UTF-8" standalone="yes"?>
<Relationships xmlns="http://schemas.openxmlformats.org/package/2006/relationships"><Relationship Id="rId9" Type="http://schemas.openxmlformats.org/officeDocument/2006/relationships/image" Target="../media/image58.emf"/><Relationship Id="rId8" Type="http://schemas.openxmlformats.org/officeDocument/2006/relationships/image" Target="../media/image45.emf"/><Relationship Id="rId7" Type="http://schemas.openxmlformats.org/officeDocument/2006/relationships/image" Target="../media/image57.emf"/><Relationship Id="rId6" Type="http://schemas.openxmlformats.org/officeDocument/2006/relationships/image" Target="../media/image44.emf"/><Relationship Id="rId5" Type="http://schemas.openxmlformats.org/officeDocument/2006/relationships/image" Target="../media/image56.emf"/><Relationship Id="rId4" Type="http://schemas.openxmlformats.org/officeDocument/2006/relationships/image" Target="../media/image55.emf"/><Relationship Id="rId3" Type="http://schemas.openxmlformats.org/officeDocument/2006/relationships/image" Target="../media/image43.png"/><Relationship Id="rId2" Type="http://schemas.openxmlformats.org/officeDocument/2006/relationships/image" Target="../media/image42.png"/><Relationship Id="rId14" Type="http://schemas.openxmlformats.org/officeDocument/2006/relationships/notesSlide" Target="../notesSlides/notesSlide31.xml"/><Relationship Id="rId13" Type="http://schemas.openxmlformats.org/officeDocument/2006/relationships/slideLayout" Target="../slideLayouts/slideLayout1.xml"/><Relationship Id="rId12" Type="http://schemas.openxmlformats.org/officeDocument/2006/relationships/image" Target="../media/image88.png"/><Relationship Id="rId11" Type="http://schemas.openxmlformats.org/officeDocument/2006/relationships/image" Target="../media/image60.png"/><Relationship Id="rId10" Type="http://schemas.openxmlformats.org/officeDocument/2006/relationships/image" Target="../media/image59.emf"/><Relationship Id="rId1" Type="http://schemas.openxmlformats.org/officeDocument/2006/relationships/image" Target="../media/image54.png"/></Relationships>
</file>

<file path=ppt/slides/_rels/slide35.xml.rels><?xml version="1.0" encoding="UTF-8" standalone="yes"?>
<Relationships xmlns="http://schemas.openxmlformats.org/package/2006/relationships"><Relationship Id="rId9" Type="http://schemas.openxmlformats.org/officeDocument/2006/relationships/image" Target="../media/image89.emf"/><Relationship Id="rId8" Type="http://schemas.openxmlformats.org/officeDocument/2006/relationships/image" Target="../media/image59.emf"/><Relationship Id="rId7" Type="http://schemas.openxmlformats.org/officeDocument/2006/relationships/image" Target="../media/image58.emf"/><Relationship Id="rId6" Type="http://schemas.openxmlformats.org/officeDocument/2006/relationships/image" Target="../media/image45.emf"/><Relationship Id="rId5" Type="http://schemas.openxmlformats.org/officeDocument/2006/relationships/image" Target="../media/image57.emf"/><Relationship Id="rId4" Type="http://schemas.openxmlformats.org/officeDocument/2006/relationships/image" Target="../media/image44.emf"/><Relationship Id="rId3" Type="http://schemas.openxmlformats.org/officeDocument/2006/relationships/image" Target="../media/image56.emf"/><Relationship Id="rId2" Type="http://schemas.openxmlformats.org/officeDocument/2006/relationships/image" Target="../media/image55.emf"/><Relationship Id="rId11" Type="http://schemas.openxmlformats.org/officeDocument/2006/relationships/notesSlide" Target="../notesSlides/notesSlide32.xml"/><Relationship Id="rId10" Type="http://schemas.openxmlformats.org/officeDocument/2006/relationships/slideLayout" Target="../slideLayouts/slideLayout1.xml"/><Relationship Id="rId1" Type="http://schemas.openxmlformats.org/officeDocument/2006/relationships/image" Target="../media/image54.png"/></Relationships>
</file>

<file path=ppt/slides/_rels/slide36.xml.rels><?xml version="1.0" encoding="UTF-8" standalone="yes"?>
<Relationships xmlns="http://schemas.openxmlformats.org/package/2006/relationships"><Relationship Id="rId9" Type="http://schemas.openxmlformats.org/officeDocument/2006/relationships/image" Target="../media/image90.png"/><Relationship Id="rId8" Type="http://schemas.openxmlformats.org/officeDocument/2006/relationships/image" Target="../media/image59.emf"/><Relationship Id="rId7" Type="http://schemas.openxmlformats.org/officeDocument/2006/relationships/image" Target="../media/image58.emf"/><Relationship Id="rId6" Type="http://schemas.openxmlformats.org/officeDocument/2006/relationships/image" Target="../media/image45.emf"/><Relationship Id="rId5" Type="http://schemas.openxmlformats.org/officeDocument/2006/relationships/image" Target="../media/image57.emf"/><Relationship Id="rId4" Type="http://schemas.openxmlformats.org/officeDocument/2006/relationships/image" Target="../media/image44.emf"/><Relationship Id="rId3" Type="http://schemas.openxmlformats.org/officeDocument/2006/relationships/image" Target="../media/image56.emf"/><Relationship Id="rId2" Type="http://schemas.openxmlformats.org/officeDocument/2006/relationships/image" Target="../media/image55.emf"/><Relationship Id="rId11" Type="http://schemas.openxmlformats.org/officeDocument/2006/relationships/notesSlide" Target="../notesSlides/notesSlide33.xml"/><Relationship Id="rId10" Type="http://schemas.openxmlformats.org/officeDocument/2006/relationships/slideLayout" Target="../slideLayouts/slideLayout1.xml"/><Relationship Id="rId1" Type="http://schemas.openxmlformats.org/officeDocument/2006/relationships/image" Target="../media/image54.png"/></Relationships>
</file>

<file path=ppt/slides/_rels/slide37.xml.rels><?xml version="1.0" encoding="UTF-8" standalone="yes"?>
<Relationships xmlns="http://schemas.openxmlformats.org/package/2006/relationships"><Relationship Id="rId9" Type="http://schemas.openxmlformats.org/officeDocument/2006/relationships/image" Target="../media/image91.png"/><Relationship Id="rId8" Type="http://schemas.openxmlformats.org/officeDocument/2006/relationships/image" Target="../media/image60.png"/><Relationship Id="rId7" Type="http://schemas.openxmlformats.org/officeDocument/2006/relationships/image" Target="../media/image49.png"/><Relationship Id="rId6" Type="http://schemas.openxmlformats.org/officeDocument/2006/relationships/image" Target="../media/image48.png"/><Relationship Id="rId5" Type="http://schemas.openxmlformats.org/officeDocument/2006/relationships/image" Target="../media/image43.png"/><Relationship Id="rId4" Type="http://schemas.openxmlformats.org/officeDocument/2006/relationships/image" Target="../media/image42.png"/><Relationship Id="rId3" Type="http://schemas.openxmlformats.org/officeDocument/2006/relationships/image" Target="../media/image77.png"/><Relationship Id="rId2" Type="http://schemas.openxmlformats.org/officeDocument/2006/relationships/image" Target="../media/image76.png"/><Relationship Id="rId13" Type="http://schemas.openxmlformats.org/officeDocument/2006/relationships/notesSlide" Target="../notesSlides/notesSlide34.xml"/><Relationship Id="rId12" Type="http://schemas.openxmlformats.org/officeDocument/2006/relationships/slideLayout" Target="../slideLayouts/slideLayout1.xml"/><Relationship Id="rId11" Type="http://schemas.openxmlformats.org/officeDocument/2006/relationships/image" Target="../media/image92.png"/><Relationship Id="rId10" Type="http://schemas.openxmlformats.org/officeDocument/2006/relationships/image" Target="../media/image50.png"/><Relationship Id="rId1" Type="http://schemas.openxmlformats.org/officeDocument/2006/relationships/image" Target="../media/image54.png"/></Relationships>
</file>

<file path=ppt/slides/_rels/slide4.xml.rels><?xml version="1.0" encoding="UTF-8" standalone="yes"?>
<Relationships xmlns="http://schemas.openxmlformats.org/package/2006/relationships"><Relationship Id="rId9" Type="http://schemas.microsoft.com/office/2007/relationships/hdphoto" Target="../media/image32.wdp"/><Relationship Id="rId8" Type="http://schemas.openxmlformats.org/officeDocument/2006/relationships/image" Target="../media/image31.png"/><Relationship Id="rId7" Type="http://schemas.microsoft.com/office/2007/relationships/hdphoto" Target="../media/image30.wdp"/><Relationship Id="rId6" Type="http://schemas.openxmlformats.org/officeDocument/2006/relationships/image" Target="../media/image29.png"/><Relationship Id="rId5" Type="http://schemas.openxmlformats.org/officeDocument/2006/relationships/slide" Target="slide5.xml"/><Relationship Id="rId4" Type="http://schemas.microsoft.com/office/2007/relationships/hdphoto" Target="../media/image10.wdp"/><Relationship Id="rId3" Type="http://schemas.openxmlformats.org/officeDocument/2006/relationships/image" Target="../media/image9.png"/><Relationship Id="rId24" Type="http://schemas.openxmlformats.org/officeDocument/2006/relationships/slideLayout" Target="../slideLayouts/slideLayout30.xml"/><Relationship Id="rId23" Type="http://schemas.openxmlformats.org/officeDocument/2006/relationships/slide" Target="slide9.xml"/><Relationship Id="rId22" Type="http://schemas.microsoft.com/office/2007/relationships/hdphoto" Target="../media/image40.wdp"/><Relationship Id="rId21" Type="http://schemas.openxmlformats.org/officeDocument/2006/relationships/image" Target="../media/image39.png"/><Relationship Id="rId20" Type="http://schemas.microsoft.com/office/2007/relationships/hdphoto" Target="../media/image38.wdp"/><Relationship Id="rId2" Type="http://schemas.microsoft.com/office/2007/relationships/hdphoto" Target="../media/image28.wdp"/><Relationship Id="rId19" Type="http://schemas.openxmlformats.org/officeDocument/2006/relationships/image" Target="../media/image37.png"/><Relationship Id="rId18" Type="http://schemas.microsoft.com/office/2007/relationships/hdphoto" Target="../media/image17.wdp"/><Relationship Id="rId17" Type="http://schemas.openxmlformats.org/officeDocument/2006/relationships/image" Target="../media/image16.png"/><Relationship Id="rId16" Type="http://schemas.openxmlformats.org/officeDocument/2006/relationships/slide" Target="slide8.xml"/><Relationship Id="rId15" Type="http://schemas.openxmlformats.org/officeDocument/2006/relationships/image" Target="../media/image36.png"/><Relationship Id="rId14" Type="http://schemas.openxmlformats.org/officeDocument/2006/relationships/slide" Target="slide7.xml"/><Relationship Id="rId13" Type="http://schemas.openxmlformats.org/officeDocument/2006/relationships/image" Target="../media/image35.png"/><Relationship Id="rId12" Type="http://schemas.openxmlformats.org/officeDocument/2006/relationships/slide" Target="slide6.xml"/><Relationship Id="rId11" Type="http://schemas.microsoft.com/office/2007/relationships/hdphoto" Target="../media/image34.wdp"/><Relationship Id="rId10" Type="http://schemas.openxmlformats.org/officeDocument/2006/relationships/image" Target="../media/image33.png"/><Relationship Id="rId1" Type="http://schemas.openxmlformats.org/officeDocument/2006/relationships/image" Target="../media/image27.png"/></Relationships>
</file>

<file path=ppt/slides/_rels/slide5.xml.rels><?xml version="1.0" encoding="UTF-8" standalone="yes"?>
<Relationships xmlns="http://schemas.openxmlformats.org/package/2006/relationships"><Relationship Id="rId8" Type="http://schemas.openxmlformats.org/officeDocument/2006/relationships/slideLayout" Target="../slideLayouts/slideLayout41.xml"/><Relationship Id="rId7" Type="http://schemas.openxmlformats.org/officeDocument/2006/relationships/slide" Target="slide4.xml"/><Relationship Id="rId6" Type="http://schemas.openxmlformats.org/officeDocument/2006/relationships/image" Target="../media/image13.png"/><Relationship Id="rId5" Type="http://schemas.microsoft.com/office/2007/relationships/hdphoto" Target="../media/image12.wdp"/><Relationship Id="rId4" Type="http://schemas.openxmlformats.org/officeDocument/2006/relationships/image" Target="../media/image11.png"/><Relationship Id="rId3" Type="http://schemas.microsoft.com/office/2007/relationships/hdphoto" Target="../media/image10.wdp"/><Relationship Id="rId2" Type="http://schemas.openxmlformats.org/officeDocument/2006/relationships/image" Target="../media/image9.png"/><Relationship Id="rId1" Type="http://schemas.openxmlformats.org/officeDocument/2006/relationships/image" Target="../media/image8.jpeg"/></Relationships>
</file>

<file path=ppt/slides/_rels/slide6.xml.rels><?xml version="1.0" encoding="UTF-8" standalone="yes"?>
<Relationships xmlns="http://schemas.openxmlformats.org/package/2006/relationships"><Relationship Id="rId7" Type="http://schemas.openxmlformats.org/officeDocument/2006/relationships/notesSlide" Target="../notesSlides/notesSlide4.xml"/><Relationship Id="rId6" Type="http://schemas.openxmlformats.org/officeDocument/2006/relationships/slideLayout" Target="../slideLayouts/slideLayout41.xml"/><Relationship Id="rId5" Type="http://schemas.openxmlformats.org/officeDocument/2006/relationships/slide" Target="slide4.xml"/><Relationship Id="rId4" Type="http://schemas.openxmlformats.org/officeDocument/2006/relationships/image" Target="../media/image13.png"/><Relationship Id="rId3" Type="http://schemas.microsoft.com/office/2007/relationships/hdphoto" Target="../media/image12.wdp"/><Relationship Id="rId2" Type="http://schemas.openxmlformats.org/officeDocument/2006/relationships/image" Target="../media/image11.png"/><Relationship Id="rId1" Type="http://schemas.openxmlformats.org/officeDocument/2006/relationships/image" Target="../media/image15.jpeg"/></Relationships>
</file>

<file path=ppt/slides/_rels/slide7.xml.rels><?xml version="1.0" encoding="UTF-8" standalone="yes"?>
<Relationships xmlns="http://schemas.openxmlformats.org/package/2006/relationships"><Relationship Id="rId8" Type="http://schemas.openxmlformats.org/officeDocument/2006/relationships/slideLayout" Target="../slideLayouts/slideLayout30.xml"/><Relationship Id="rId7" Type="http://schemas.openxmlformats.org/officeDocument/2006/relationships/slide" Target="slide4.xml"/><Relationship Id="rId6" Type="http://schemas.openxmlformats.org/officeDocument/2006/relationships/image" Target="../media/image13.png"/><Relationship Id="rId5" Type="http://schemas.microsoft.com/office/2007/relationships/hdphoto" Target="../media/image12.wdp"/><Relationship Id="rId4" Type="http://schemas.openxmlformats.org/officeDocument/2006/relationships/image" Target="../media/image11.png"/><Relationship Id="rId3" Type="http://schemas.microsoft.com/office/2007/relationships/hdphoto" Target="../media/image10.wdp"/><Relationship Id="rId2" Type="http://schemas.openxmlformats.org/officeDocument/2006/relationships/image" Target="../media/image9.png"/><Relationship Id="rId1" Type="http://schemas.openxmlformats.org/officeDocument/2006/relationships/image" Target="../media/image8.jpeg"/></Relationships>
</file>

<file path=ppt/slides/_rels/slide8.xml.rels><?xml version="1.0" encoding="UTF-8" standalone="yes"?>
<Relationships xmlns="http://schemas.openxmlformats.org/package/2006/relationships"><Relationship Id="rId7" Type="http://schemas.openxmlformats.org/officeDocument/2006/relationships/notesSlide" Target="../notesSlides/notesSlide5.xml"/><Relationship Id="rId6" Type="http://schemas.openxmlformats.org/officeDocument/2006/relationships/slideLayout" Target="../slideLayouts/slideLayout30.xml"/><Relationship Id="rId5" Type="http://schemas.openxmlformats.org/officeDocument/2006/relationships/slide" Target="slide4.xml"/><Relationship Id="rId4" Type="http://schemas.openxmlformats.org/officeDocument/2006/relationships/image" Target="../media/image13.png"/><Relationship Id="rId3" Type="http://schemas.microsoft.com/office/2007/relationships/hdphoto" Target="../media/image12.wdp"/><Relationship Id="rId2" Type="http://schemas.openxmlformats.org/officeDocument/2006/relationships/image" Target="../media/image11.png"/><Relationship Id="rId1" Type="http://schemas.openxmlformats.org/officeDocument/2006/relationships/image" Target="../media/image15.jpeg"/></Relationships>
</file>

<file path=ppt/slides/_rels/slide9.xml.rels><?xml version="1.0" encoding="UTF-8" standalone="yes"?>
<Relationships xmlns="http://schemas.openxmlformats.org/package/2006/relationships"><Relationship Id="rId9" Type="http://schemas.openxmlformats.org/officeDocument/2006/relationships/image" Target="../media/image49.png"/><Relationship Id="rId8" Type="http://schemas.openxmlformats.org/officeDocument/2006/relationships/image" Target="../media/image48.png"/><Relationship Id="rId7" Type="http://schemas.openxmlformats.org/officeDocument/2006/relationships/image" Target="../media/image47.png"/><Relationship Id="rId6" Type="http://schemas.openxmlformats.org/officeDocument/2006/relationships/image" Target="../media/image46.png"/><Relationship Id="rId5" Type="http://schemas.openxmlformats.org/officeDocument/2006/relationships/image" Target="../media/image45.emf"/><Relationship Id="rId4" Type="http://schemas.openxmlformats.org/officeDocument/2006/relationships/image" Target="../media/image44.emf"/><Relationship Id="rId3" Type="http://schemas.openxmlformats.org/officeDocument/2006/relationships/image" Target="../media/image43.png"/><Relationship Id="rId2" Type="http://schemas.openxmlformats.org/officeDocument/2006/relationships/image" Target="../media/image42.png"/><Relationship Id="rId14" Type="http://schemas.openxmlformats.org/officeDocument/2006/relationships/notesSlide" Target="../notesSlides/notesSlide6.xml"/><Relationship Id="rId13" Type="http://schemas.openxmlformats.org/officeDocument/2006/relationships/slideLayout" Target="../slideLayouts/slideLayout1.xml"/><Relationship Id="rId12" Type="http://schemas.openxmlformats.org/officeDocument/2006/relationships/image" Target="../media/image52.png"/><Relationship Id="rId11" Type="http://schemas.openxmlformats.org/officeDocument/2006/relationships/image" Target="../media/image51.png"/><Relationship Id="rId10" Type="http://schemas.openxmlformats.org/officeDocument/2006/relationships/image" Target="../media/image50.png"/><Relationship Id="rId1" Type="http://schemas.openxmlformats.org/officeDocument/2006/relationships/image" Target="../media/image4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1"/>
          <a:stretch>
            <a:fillRect/>
          </a:stretch>
        </p:blipFill>
        <p:spPr>
          <a:xfrm>
            <a:off x="2259970" y="-776809"/>
            <a:ext cx="6330432" cy="5509979"/>
          </a:xfrm>
          <a:prstGeom prst="rect">
            <a:avLst/>
          </a:prstGeom>
        </p:spPr>
      </p:pic>
      <p:pic>
        <p:nvPicPr>
          <p:cNvPr id="8" name="图片 7"/>
          <p:cNvPicPr>
            <a:picLocks noChangeAspect="1"/>
          </p:cNvPicPr>
          <p:nvPr/>
        </p:nvPicPr>
        <p:blipFill>
          <a:blip r:embed="rId2"/>
          <a:stretch>
            <a:fillRect/>
          </a:stretch>
        </p:blipFill>
        <p:spPr>
          <a:xfrm>
            <a:off x="2259970" y="4879819"/>
            <a:ext cx="1173574" cy="1091069"/>
          </a:xfrm>
          <a:prstGeom prst="rect">
            <a:avLst/>
          </a:prstGeom>
        </p:spPr>
      </p:pic>
      <p:pic>
        <p:nvPicPr>
          <p:cNvPr id="9" name="图片 8"/>
          <p:cNvPicPr>
            <a:picLocks noChangeAspect="1"/>
          </p:cNvPicPr>
          <p:nvPr/>
        </p:nvPicPr>
        <p:blipFill>
          <a:blip r:embed="rId2"/>
          <a:stretch>
            <a:fillRect/>
          </a:stretch>
        </p:blipFill>
        <p:spPr>
          <a:xfrm>
            <a:off x="4422733" y="4834143"/>
            <a:ext cx="1173574" cy="1091069"/>
          </a:xfrm>
          <a:prstGeom prst="rect">
            <a:avLst/>
          </a:prstGeom>
        </p:spPr>
      </p:pic>
      <p:pic>
        <p:nvPicPr>
          <p:cNvPr id="10" name="图片 9"/>
          <p:cNvPicPr>
            <a:picLocks noChangeAspect="1"/>
          </p:cNvPicPr>
          <p:nvPr/>
        </p:nvPicPr>
        <p:blipFill>
          <a:blip r:embed="rId2"/>
          <a:stretch>
            <a:fillRect/>
          </a:stretch>
        </p:blipFill>
        <p:spPr>
          <a:xfrm>
            <a:off x="6585496" y="4834143"/>
            <a:ext cx="1173574" cy="1091069"/>
          </a:xfrm>
          <a:prstGeom prst="rect">
            <a:avLst/>
          </a:prstGeom>
        </p:spPr>
      </p:pic>
      <p:pic>
        <p:nvPicPr>
          <p:cNvPr id="11" name="图片 10"/>
          <p:cNvPicPr>
            <a:picLocks noChangeAspect="1"/>
          </p:cNvPicPr>
          <p:nvPr/>
        </p:nvPicPr>
        <p:blipFill>
          <a:blip r:embed="rId2"/>
          <a:stretch>
            <a:fillRect/>
          </a:stretch>
        </p:blipFill>
        <p:spPr>
          <a:xfrm>
            <a:off x="8748259" y="4834142"/>
            <a:ext cx="1173574" cy="1091069"/>
          </a:xfrm>
          <a:prstGeom prst="rect">
            <a:avLst/>
          </a:prstGeom>
        </p:spPr>
      </p:pic>
      <p:pic>
        <p:nvPicPr>
          <p:cNvPr id="16" name="图片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170" y="3429000"/>
            <a:ext cx="12192000" cy="3429000"/>
          </a:xfrm>
          <a:prstGeom prst="rect">
            <a:avLst/>
          </a:prstGeom>
        </p:spPr>
      </p:pic>
      <p:pic>
        <p:nvPicPr>
          <p:cNvPr id="2" name="Picture 1"/>
          <p:cNvPicPr>
            <a:picLocks noChangeAspect="1"/>
          </p:cNvPicPr>
          <p:nvPr/>
        </p:nvPicPr>
        <p:blipFill>
          <a:blip r:embed="rId4"/>
          <a:stretch>
            <a:fillRect/>
          </a:stretch>
        </p:blipFill>
        <p:spPr>
          <a:xfrm>
            <a:off x="2846757" y="1978180"/>
            <a:ext cx="6645216" cy="1749704"/>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advTm="0">
        <p:blinds dir="vert"/>
      </p:transition>
    </mc:Choice>
    <mc:Fallback>
      <p:transition spd="slow" advTm="0">
        <p:blinds dir="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 name="图片 8"/>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组合 2"/>
          <p:cNvGrpSpPr/>
          <p:nvPr/>
        </p:nvGrpSpPr>
        <p:grpSpPr>
          <a:xfrm>
            <a:off x="0" y="0"/>
            <a:ext cx="12192000" cy="2526469"/>
            <a:chOff x="0" y="0"/>
            <a:chExt cx="12192000" cy="2526469"/>
          </a:xfrm>
        </p:grpSpPr>
        <p:pic>
          <p:nvPicPr>
            <p:cNvPr id="6" name="图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59204" y="0"/>
              <a:ext cx="5332796" cy="1905000"/>
            </a:xfrm>
            <a:prstGeom prst="rect">
              <a:avLst/>
            </a:prstGeom>
          </p:spPr>
        </p:pic>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7072516" cy="2526469"/>
            </a:xfrm>
            <a:prstGeom prst="rect">
              <a:avLst/>
            </a:prstGeom>
          </p:spPr>
        </p:pic>
      </p:grpSp>
      <p:pic>
        <p:nvPicPr>
          <p:cNvPr id="42" name="Picture 41"/>
          <p:cNvPicPr>
            <a:picLocks noChangeAspect="1"/>
          </p:cNvPicPr>
          <p:nvPr/>
        </p:nvPicPr>
        <p:blipFill>
          <a:blip r:embed="rId4"/>
          <a:stretch>
            <a:fillRect/>
          </a:stretch>
        </p:blipFill>
        <p:spPr>
          <a:xfrm>
            <a:off x="515620" y="6018530"/>
            <a:ext cx="920750" cy="711200"/>
          </a:xfrm>
          <a:prstGeom prst="rect">
            <a:avLst/>
          </a:prstGeom>
        </p:spPr>
      </p:pic>
      <p:sp>
        <p:nvSpPr>
          <p:cNvPr id="60" name="Hình chữ nhật: Góc Tròn 5"/>
          <p:cNvSpPr/>
          <p:nvPr/>
        </p:nvSpPr>
        <p:spPr>
          <a:xfrm>
            <a:off x="515620" y="569900"/>
            <a:ext cx="11371579" cy="5343401"/>
          </a:xfrm>
          <a:prstGeom prst="roundRect">
            <a:avLst/>
          </a:prstGeom>
          <a:solidFill>
            <a:srgbClr val="FFFBF5">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67" name="图片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152" y="4662478"/>
            <a:ext cx="2277384" cy="2227943"/>
          </a:xfrm>
          <a:prstGeom prst="rect">
            <a:avLst/>
          </a:prstGeom>
        </p:spPr>
      </p:pic>
      <p:pic>
        <p:nvPicPr>
          <p:cNvPr id="68" name="图片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99234" y="4880195"/>
            <a:ext cx="1427614" cy="2227943"/>
          </a:xfrm>
          <a:prstGeom prst="rect">
            <a:avLst/>
          </a:prstGeom>
        </p:spPr>
      </p:pic>
      <p:grpSp>
        <p:nvGrpSpPr>
          <p:cNvPr id="69" name="组合 15"/>
          <p:cNvGrpSpPr/>
          <p:nvPr/>
        </p:nvGrpSpPr>
        <p:grpSpPr>
          <a:xfrm>
            <a:off x="-65151" y="5671766"/>
            <a:ext cx="12191999" cy="1113427"/>
            <a:chOff x="1" y="5605056"/>
            <a:chExt cx="13719705" cy="1252944"/>
          </a:xfrm>
        </p:grpSpPr>
        <p:pic>
          <p:nvPicPr>
            <p:cNvPr id="70" name="图片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5605056"/>
              <a:ext cx="6859204" cy="1252943"/>
            </a:xfrm>
            <a:prstGeom prst="rect">
              <a:avLst/>
            </a:prstGeom>
          </p:spPr>
        </p:pic>
        <p:pic>
          <p:nvPicPr>
            <p:cNvPr id="71" name="图片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60502" y="5605057"/>
              <a:ext cx="6859204" cy="1252943"/>
            </a:xfrm>
            <a:prstGeom prst="rect">
              <a:avLst/>
            </a:prstGeom>
          </p:spPr>
        </p:pic>
      </p:grpSp>
      <p:sp>
        <p:nvSpPr>
          <p:cNvPr id="39" name="Google Shape;3078;p30"/>
          <p:cNvSpPr/>
          <p:nvPr/>
        </p:nvSpPr>
        <p:spPr>
          <a:xfrm>
            <a:off x="9307556" y="1235571"/>
            <a:ext cx="787123" cy="183341"/>
          </a:xfrm>
          <a:custGeom>
            <a:avLst/>
            <a:gdLst/>
            <a:ahLst/>
            <a:cxnLst/>
            <a:rect l="l" t="t" r="r" b="b"/>
            <a:pathLst>
              <a:path w="24095" h="3939" extrusionOk="0">
                <a:moveTo>
                  <a:pt x="5656" y="0"/>
                </a:moveTo>
                <a:cubicBezTo>
                  <a:pt x="4633" y="0"/>
                  <a:pt x="3620" y="437"/>
                  <a:pt x="2741" y="988"/>
                </a:cubicBezTo>
                <a:cubicBezTo>
                  <a:pt x="1588" y="1713"/>
                  <a:pt x="533" y="2702"/>
                  <a:pt x="1" y="3939"/>
                </a:cubicBezTo>
                <a:lnTo>
                  <a:pt x="24042" y="3939"/>
                </a:lnTo>
                <a:cubicBezTo>
                  <a:pt x="24094" y="2920"/>
                  <a:pt x="23855" y="1884"/>
                  <a:pt x="23156" y="1166"/>
                </a:cubicBezTo>
                <a:cubicBezTo>
                  <a:pt x="22545" y="541"/>
                  <a:pt x="21653" y="240"/>
                  <a:pt x="20780" y="225"/>
                </a:cubicBezTo>
                <a:cubicBezTo>
                  <a:pt x="20756" y="225"/>
                  <a:pt x="20733" y="225"/>
                  <a:pt x="20709" y="225"/>
                </a:cubicBezTo>
                <a:cubicBezTo>
                  <a:pt x="19859" y="225"/>
                  <a:pt x="19024" y="470"/>
                  <a:pt x="18244" y="807"/>
                </a:cubicBezTo>
                <a:cubicBezTo>
                  <a:pt x="16785" y="1436"/>
                  <a:pt x="15242" y="2538"/>
                  <a:pt x="14198" y="3733"/>
                </a:cubicBezTo>
                <a:cubicBezTo>
                  <a:pt x="14175" y="3073"/>
                  <a:pt x="14072" y="2373"/>
                  <a:pt x="13638" y="1874"/>
                </a:cubicBezTo>
                <a:cubicBezTo>
                  <a:pt x="13201" y="1369"/>
                  <a:pt x="12516" y="1177"/>
                  <a:pt x="11836" y="1177"/>
                </a:cubicBezTo>
                <a:cubicBezTo>
                  <a:pt x="11661" y="1177"/>
                  <a:pt x="11487" y="1190"/>
                  <a:pt x="11317" y="1213"/>
                </a:cubicBezTo>
                <a:cubicBezTo>
                  <a:pt x="10208" y="1364"/>
                  <a:pt x="9149" y="1853"/>
                  <a:pt x="8367" y="2654"/>
                </a:cubicBezTo>
                <a:cubicBezTo>
                  <a:pt x="8578" y="1432"/>
                  <a:pt x="7473" y="273"/>
                  <a:pt x="6254" y="52"/>
                </a:cubicBezTo>
                <a:cubicBezTo>
                  <a:pt x="6055" y="17"/>
                  <a:pt x="5855" y="0"/>
                  <a:pt x="565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106" name="Google Shape;3174;p30"/>
          <p:cNvGrpSpPr/>
          <p:nvPr/>
        </p:nvGrpSpPr>
        <p:grpSpPr>
          <a:xfrm flipH="1">
            <a:off x="8740735" y="5156200"/>
            <a:ext cx="539116" cy="613598"/>
            <a:chOff x="6927297" y="3003225"/>
            <a:chExt cx="825599" cy="939660"/>
          </a:xfrm>
        </p:grpSpPr>
        <p:sp>
          <p:nvSpPr>
            <p:cNvPr id="107" name="Google Shape;3175;p30"/>
            <p:cNvSpPr/>
            <p:nvPr/>
          </p:nvSpPr>
          <p:spPr>
            <a:xfrm>
              <a:off x="6927297" y="3003225"/>
              <a:ext cx="825599" cy="939660"/>
            </a:xfrm>
            <a:custGeom>
              <a:avLst/>
              <a:gdLst/>
              <a:ahLst/>
              <a:cxnLst/>
              <a:rect l="l" t="t" r="r" b="b"/>
              <a:pathLst>
                <a:path w="10908" h="12415" extrusionOk="0">
                  <a:moveTo>
                    <a:pt x="4735" y="0"/>
                  </a:moveTo>
                  <a:cubicBezTo>
                    <a:pt x="4432" y="0"/>
                    <a:pt x="4125" y="87"/>
                    <a:pt x="3848" y="254"/>
                  </a:cubicBezTo>
                  <a:cubicBezTo>
                    <a:pt x="3566" y="421"/>
                    <a:pt x="3335" y="660"/>
                    <a:pt x="3178" y="941"/>
                  </a:cubicBezTo>
                  <a:cubicBezTo>
                    <a:pt x="3149" y="995"/>
                    <a:pt x="3117" y="1063"/>
                    <a:pt x="3088" y="1137"/>
                  </a:cubicBezTo>
                  <a:cubicBezTo>
                    <a:pt x="2961" y="1097"/>
                    <a:pt x="2835" y="1072"/>
                    <a:pt x="2710" y="1059"/>
                  </a:cubicBezTo>
                  <a:cubicBezTo>
                    <a:pt x="2659" y="1054"/>
                    <a:pt x="2607" y="1052"/>
                    <a:pt x="2556" y="1052"/>
                  </a:cubicBezTo>
                  <a:cubicBezTo>
                    <a:pt x="2004" y="1052"/>
                    <a:pt x="1483" y="1337"/>
                    <a:pt x="1169" y="1822"/>
                  </a:cubicBezTo>
                  <a:cubicBezTo>
                    <a:pt x="930" y="2192"/>
                    <a:pt x="857" y="2608"/>
                    <a:pt x="957" y="3025"/>
                  </a:cubicBezTo>
                  <a:cubicBezTo>
                    <a:pt x="1079" y="3530"/>
                    <a:pt x="1445" y="4018"/>
                    <a:pt x="2076" y="4516"/>
                  </a:cubicBezTo>
                  <a:cubicBezTo>
                    <a:pt x="2472" y="4827"/>
                    <a:pt x="2902" y="5088"/>
                    <a:pt x="3227" y="5278"/>
                  </a:cubicBezTo>
                  <a:cubicBezTo>
                    <a:pt x="2736" y="5395"/>
                    <a:pt x="2232" y="5523"/>
                    <a:pt x="1738" y="5725"/>
                  </a:cubicBezTo>
                  <a:cubicBezTo>
                    <a:pt x="1307" y="5901"/>
                    <a:pt x="856" y="6104"/>
                    <a:pt x="512" y="6476"/>
                  </a:cubicBezTo>
                  <a:cubicBezTo>
                    <a:pt x="120" y="6901"/>
                    <a:pt x="1" y="7449"/>
                    <a:pt x="186" y="7979"/>
                  </a:cubicBezTo>
                  <a:cubicBezTo>
                    <a:pt x="288" y="8274"/>
                    <a:pt x="481" y="8541"/>
                    <a:pt x="740" y="8750"/>
                  </a:cubicBezTo>
                  <a:cubicBezTo>
                    <a:pt x="996" y="8955"/>
                    <a:pt x="1300" y="9089"/>
                    <a:pt x="1618" y="9138"/>
                  </a:cubicBezTo>
                  <a:cubicBezTo>
                    <a:pt x="1679" y="9147"/>
                    <a:pt x="1754" y="9153"/>
                    <a:pt x="1833" y="9154"/>
                  </a:cubicBezTo>
                  <a:cubicBezTo>
                    <a:pt x="1840" y="9288"/>
                    <a:pt x="1860" y="9414"/>
                    <a:pt x="1891" y="9537"/>
                  </a:cubicBezTo>
                  <a:cubicBezTo>
                    <a:pt x="2048" y="10127"/>
                    <a:pt x="2527" y="10579"/>
                    <a:pt x="3142" y="10716"/>
                  </a:cubicBezTo>
                  <a:cubicBezTo>
                    <a:pt x="3263" y="10743"/>
                    <a:pt x="3382" y="10756"/>
                    <a:pt x="3499" y="10756"/>
                  </a:cubicBezTo>
                  <a:cubicBezTo>
                    <a:pt x="3800" y="10756"/>
                    <a:pt x="4088" y="10668"/>
                    <a:pt x="4344" y="10496"/>
                  </a:cubicBezTo>
                  <a:cubicBezTo>
                    <a:pt x="4776" y="10207"/>
                    <a:pt x="5107" y="9694"/>
                    <a:pt x="5353" y="8929"/>
                  </a:cubicBezTo>
                  <a:cubicBezTo>
                    <a:pt x="5531" y="8375"/>
                    <a:pt x="5631" y="7801"/>
                    <a:pt x="5697" y="7422"/>
                  </a:cubicBezTo>
                  <a:cubicBezTo>
                    <a:pt x="5710" y="7350"/>
                    <a:pt x="5721" y="7286"/>
                    <a:pt x="5730" y="7232"/>
                  </a:cubicBezTo>
                  <a:cubicBezTo>
                    <a:pt x="5738" y="7194"/>
                    <a:pt x="5744" y="7141"/>
                    <a:pt x="5767" y="6956"/>
                  </a:cubicBezTo>
                  <a:cubicBezTo>
                    <a:pt x="6953" y="8119"/>
                    <a:pt x="7668" y="9799"/>
                    <a:pt x="8362" y="11434"/>
                  </a:cubicBezTo>
                  <a:lnTo>
                    <a:pt x="8369" y="11451"/>
                  </a:lnTo>
                  <a:cubicBezTo>
                    <a:pt x="8443" y="11624"/>
                    <a:pt x="8518" y="11802"/>
                    <a:pt x="8594" y="11979"/>
                  </a:cubicBezTo>
                  <a:cubicBezTo>
                    <a:pt x="8709" y="12243"/>
                    <a:pt x="8968" y="12414"/>
                    <a:pt x="9257" y="12414"/>
                  </a:cubicBezTo>
                  <a:cubicBezTo>
                    <a:pt x="9355" y="12414"/>
                    <a:pt x="9450" y="12395"/>
                    <a:pt x="9540" y="12357"/>
                  </a:cubicBezTo>
                  <a:cubicBezTo>
                    <a:pt x="9717" y="12281"/>
                    <a:pt x="9854" y="12141"/>
                    <a:pt x="9927" y="11961"/>
                  </a:cubicBezTo>
                  <a:cubicBezTo>
                    <a:pt x="9998" y="11782"/>
                    <a:pt x="9996" y="11586"/>
                    <a:pt x="9919" y="11409"/>
                  </a:cubicBezTo>
                  <a:cubicBezTo>
                    <a:pt x="9841" y="11228"/>
                    <a:pt x="9764" y="11044"/>
                    <a:pt x="9689" y="10869"/>
                  </a:cubicBezTo>
                  <a:cubicBezTo>
                    <a:pt x="9246" y="9826"/>
                    <a:pt x="8787" y="8747"/>
                    <a:pt x="8195" y="7760"/>
                  </a:cubicBezTo>
                  <a:cubicBezTo>
                    <a:pt x="8115" y="7626"/>
                    <a:pt x="8034" y="7497"/>
                    <a:pt x="7951" y="7371"/>
                  </a:cubicBezTo>
                  <a:lnTo>
                    <a:pt x="7951" y="7371"/>
                  </a:lnTo>
                  <a:cubicBezTo>
                    <a:pt x="8058" y="7399"/>
                    <a:pt x="8167" y="7425"/>
                    <a:pt x="8277" y="7449"/>
                  </a:cubicBezTo>
                  <a:cubicBezTo>
                    <a:pt x="8576" y="7512"/>
                    <a:pt x="8888" y="7570"/>
                    <a:pt x="9206" y="7570"/>
                  </a:cubicBezTo>
                  <a:cubicBezTo>
                    <a:pt x="9374" y="7570"/>
                    <a:pt x="9544" y="7554"/>
                    <a:pt x="9714" y="7514"/>
                  </a:cubicBezTo>
                  <a:cubicBezTo>
                    <a:pt x="10277" y="7382"/>
                    <a:pt x="10684" y="6996"/>
                    <a:pt x="10827" y="6453"/>
                  </a:cubicBezTo>
                  <a:cubicBezTo>
                    <a:pt x="10907" y="6151"/>
                    <a:pt x="10898" y="5823"/>
                    <a:pt x="10799" y="5504"/>
                  </a:cubicBezTo>
                  <a:cubicBezTo>
                    <a:pt x="10703" y="5191"/>
                    <a:pt x="10527" y="4910"/>
                    <a:pt x="10290" y="4690"/>
                  </a:cubicBezTo>
                  <a:cubicBezTo>
                    <a:pt x="10246" y="4649"/>
                    <a:pt x="10186" y="4603"/>
                    <a:pt x="10121" y="4556"/>
                  </a:cubicBezTo>
                  <a:cubicBezTo>
                    <a:pt x="10191" y="4443"/>
                    <a:pt x="10246" y="4326"/>
                    <a:pt x="10287" y="4207"/>
                  </a:cubicBezTo>
                  <a:cubicBezTo>
                    <a:pt x="10489" y="3631"/>
                    <a:pt x="10346" y="2988"/>
                    <a:pt x="9913" y="2529"/>
                  </a:cubicBezTo>
                  <a:cubicBezTo>
                    <a:pt x="9611" y="2209"/>
                    <a:pt x="9224" y="2039"/>
                    <a:pt x="8795" y="2037"/>
                  </a:cubicBezTo>
                  <a:lnTo>
                    <a:pt x="8786" y="2037"/>
                  </a:lnTo>
                  <a:cubicBezTo>
                    <a:pt x="8270" y="2037"/>
                    <a:pt x="7711" y="2276"/>
                    <a:pt x="7080" y="2769"/>
                  </a:cubicBezTo>
                  <a:cubicBezTo>
                    <a:pt x="6781" y="3004"/>
                    <a:pt x="6503" y="3264"/>
                    <a:pt x="6273" y="3495"/>
                  </a:cubicBezTo>
                  <a:cubicBezTo>
                    <a:pt x="6318" y="3087"/>
                    <a:pt x="6351" y="2669"/>
                    <a:pt x="6337" y="2239"/>
                  </a:cubicBezTo>
                  <a:cubicBezTo>
                    <a:pt x="6322" y="1774"/>
                    <a:pt x="6288" y="1281"/>
                    <a:pt x="6059" y="830"/>
                  </a:cubicBezTo>
                  <a:cubicBezTo>
                    <a:pt x="5796" y="313"/>
                    <a:pt x="5324" y="11"/>
                    <a:pt x="4763" y="1"/>
                  </a:cubicBezTo>
                  <a:cubicBezTo>
                    <a:pt x="4754" y="0"/>
                    <a:pt x="4744" y="0"/>
                    <a:pt x="473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08" name="Google Shape;3176;p30"/>
            <p:cNvSpPr/>
            <p:nvPr/>
          </p:nvSpPr>
          <p:spPr>
            <a:xfrm>
              <a:off x="7320571" y="3425942"/>
              <a:ext cx="311227" cy="465857"/>
            </a:xfrm>
            <a:custGeom>
              <a:avLst/>
              <a:gdLst/>
              <a:ahLst/>
              <a:cxnLst/>
              <a:rect l="l" t="t" r="r" b="b"/>
              <a:pathLst>
                <a:path w="4112" h="6155" extrusionOk="0">
                  <a:moveTo>
                    <a:pt x="51" y="1"/>
                  </a:moveTo>
                  <a:cubicBezTo>
                    <a:pt x="36" y="1"/>
                    <a:pt x="22" y="8"/>
                    <a:pt x="13" y="22"/>
                  </a:cubicBezTo>
                  <a:cubicBezTo>
                    <a:pt x="0" y="44"/>
                    <a:pt x="7" y="72"/>
                    <a:pt x="28" y="85"/>
                  </a:cubicBezTo>
                  <a:cubicBezTo>
                    <a:pt x="1964" y="1298"/>
                    <a:pt x="2891" y="3477"/>
                    <a:pt x="3787" y="5585"/>
                  </a:cubicBezTo>
                  <a:cubicBezTo>
                    <a:pt x="3864" y="5767"/>
                    <a:pt x="3941" y="5947"/>
                    <a:pt x="4018" y="6127"/>
                  </a:cubicBezTo>
                  <a:cubicBezTo>
                    <a:pt x="4025" y="6144"/>
                    <a:pt x="4042" y="6155"/>
                    <a:pt x="4060" y="6155"/>
                  </a:cubicBezTo>
                  <a:cubicBezTo>
                    <a:pt x="4066" y="6155"/>
                    <a:pt x="4073" y="6154"/>
                    <a:pt x="4078" y="6150"/>
                  </a:cubicBezTo>
                  <a:cubicBezTo>
                    <a:pt x="4101" y="6141"/>
                    <a:pt x="4111" y="6114"/>
                    <a:pt x="4102" y="6091"/>
                  </a:cubicBezTo>
                  <a:cubicBezTo>
                    <a:pt x="4024" y="5911"/>
                    <a:pt x="3947" y="5731"/>
                    <a:pt x="3870" y="5549"/>
                  </a:cubicBezTo>
                  <a:cubicBezTo>
                    <a:pt x="2969" y="3428"/>
                    <a:pt x="2037" y="1235"/>
                    <a:pt x="76" y="8"/>
                  </a:cubicBezTo>
                  <a:cubicBezTo>
                    <a:pt x="68" y="3"/>
                    <a:pt x="60" y="1"/>
                    <a:pt x="5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09" name="Google Shape;3177;p30"/>
            <p:cNvSpPr/>
            <p:nvPr/>
          </p:nvSpPr>
          <p:spPr>
            <a:xfrm>
              <a:off x="7003364" y="3054314"/>
              <a:ext cx="353915" cy="374653"/>
            </a:xfrm>
            <a:custGeom>
              <a:avLst/>
              <a:gdLst/>
              <a:ahLst/>
              <a:cxnLst/>
              <a:rect l="l" t="t" r="r" b="b"/>
              <a:pathLst>
                <a:path w="4676" h="4950" extrusionOk="0">
                  <a:moveTo>
                    <a:pt x="3728" y="1"/>
                  </a:moveTo>
                  <a:cubicBezTo>
                    <a:pt x="3356" y="1"/>
                    <a:pt x="2963" y="234"/>
                    <a:pt x="2763" y="595"/>
                  </a:cubicBezTo>
                  <a:cubicBezTo>
                    <a:pt x="2702" y="704"/>
                    <a:pt x="2509" y="1228"/>
                    <a:pt x="2539" y="1458"/>
                  </a:cubicBezTo>
                  <a:lnTo>
                    <a:pt x="2539" y="1458"/>
                  </a:lnTo>
                  <a:cubicBezTo>
                    <a:pt x="2518" y="1395"/>
                    <a:pt x="2187" y="1235"/>
                    <a:pt x="2133" y="1209"/>
                  </a:cubicBezTo>
                  <a:cubicBezTo>
                    <a:pt x="1978" y="1132"/>
                    <a:pt x="1811" y="1074"/>
                    <a:pt x="1639" y="1057"/>
                  </a:cubicBezTo>
                  <a:cubicBezTo>
                    <a:pt x="1609" y="1055"/>
                    <a:pt x="1579" y="1053"/>
                    <a:pt x="1550" y="1053"/>
                  </a:cubicBezTo>
                  <a:cubicBezTo>
                    <a:pt x="1218" y="1053"/>
                    <a:pt x="912" y="1234"/>
                    <a:pt x="731" y="1515"/>
                  </a:cubicBezTo>
                  <a:cubicBezTo>
                    <a:pt x="0" y="2646"/>
                    <a:pt x="2195" y="3798"/>
                    <a:pt x="2877" y="4204"/>
                  </a:cubicBezTo>
                  <a:cubicBezTo>
                    <a:pt x="2965" y="4256"/>
                    <a:pt x="4272" y="4914"/>
                    <a:pt x="4265" y="4949"/>
                  </a:cubicBezTo>
                  <a:cubicBezTo>
                    <a:pt x="4377" y="4416"/>
                    <a:pt x="4460" y="3875"/>
                    <a:pt x="4526" y="3334"/>
                  </a:cubicBezTo>
                  <a:cubicBezTo>
                    <a:pt x="4596" y="2755"/>
                    <a:pt x="4676" y="2172"/>
                    <a:pt x="4656" y="1587"/>
                  </a:cubicBezTo>
                  <a:cubicBezTo>
                    <a:pt x="4644" y="1215"/>
                    <a:pt x="4621" y="797"/>
                    <a:pt x="4451" y="461"/>
                  </a:cubicBezTo>
                  <a:cubicBezTo>
                    <a:pt x="4287" y="138"/>
                    <a:pt x="4014" y="1"/>
                    <a:pt x="372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10" name="Google Shape;3178;p30"/>
            <p:cNvSpPr/>
            <p:nvPr/>
          </p:nvSpPr>
          <p:spPr>
            <a:xfrm>
              <a:off x="7209764" y="3201527"/>
              <a:ext cx="116786" cy="226457"/>
            </a:xfrm>
            <a:custGeom>
              <a:avLst/>
              <a:gdLst/>
              <a:ahLst/>
              <a:cxnLst/>
              <a:rect l="l" t="t" r="r" b="b"/>
              <a:pathLst>
                <a:path w="1543" h="2992" extrusionOk="0">
                  <a:moveTo>
                    <a:pt x="56" y="1"/>
                  </a:moveTo>
                  <a:cubicBezTo>
                    <a:pt x="1" y="1"/>
                    <a:pt x="1494" y="2965"/>
                    <a:pt x="1480" y="2975"/>
                  </a:cubicBezTo>
                  <a:cubicBezTo>
                    <a:pt x="1486" y="2986"/>
                    <a:pt x="1496" y="2991"/>
                    <a:pt x="1506" y="2991"/>
                  </a:cubicBezTo>
                  <a:cubicBezTo>
                    <a:pt x="1511" y="2991"/>
                    <a:pt x="1516" y="2990"/>
                    <a:pt x="1520" y="2988"/>
                  </a:cubicBezTo>
                  <a:cubicBezTo>
                    <a:pt x="1536" y="2980"/>
                    <a:pt x="1542" y="2962"/>
                    <a:pt x="1533" y="2947"/>
                  </a:cubicBezTo>
                  <a:lnTo>
                    <a:pt x="57" y="1"/>
                  </a:lnTo>
                  <a:cubicBezTo>
                    <a:pt x="56" y="1"/>
                    <a:pt x="56" y="1"/>
                    <a:pt x="5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11" name="Google Shape;3179;p30"/>
            <p:cNvSpPr/>
            <p:nvPr/>
          </p:nvSpPr>
          <p:spPr>
            <a:xfrm>
              <a:off x="6960751" y="3423141"/>
              <a:ext cx="366327" cy="343091"/>
            </a:xfrm>
            <a:custGeom>
              <a:avLst/>
              <a:gdLst/>
              <a:ahLst/>
              <a:cxnLst/>
              <a:rect l="l" t="t" r="r" b="b"/>
              <a:pathLst>
                <a:path w="4840" h="4533" extrusionOk="0">
                  <a:moveTo>
                    <a:pt x="4840" y="1"/>
                  </a:moveTo>
                  <a:lnTo>
                    <a:pt x="4840" y="1"/>
                  </a:lnTo>
                  <a:cubicBezTo>
                    <a:pt x="4301" y="81"/>
                    <a:pt x="3764" y="191"/>
                    <a:pt x="3234" y="317"/>
                  </a:cubicBezTo>
                  <a:cubicBezTo>
                    <a:pt x="2667" y="454"/>
                    <a:pt x="2093" y="581"/>
                    <a:pt x="1551" y="803"/>
                  </a:cubicBezTo>
                  <a:cubicBezTo>
                    <a:pt x="1206" y="942"/>
                    <a:pt x="822" y="1110"/>
                    <a:pt x="566" y="1386"/>
                  </a:cubicBezTo>
                  <a:cubicBezTo>
                    <a:pt x="1" y="1998"/>
                    <a:pt x="558" y="2811"/>
                    <a:pt x="1278" y="2923"/>
                  </a:cubicBezTo>
                  <a:cubicBezTo>
                    <a:pt x="1314" y="2928"/>
                    <a:pt x="1387" y="2932"/>
                    <a:pt x="1478" y="2932"/>
                  </a:cubicBezTo>
                  <a:cubicBezTo>
                    <a:pt x="1698" y="2932"/>
                    <a:pt x="2020" y="2909"/>
                    <a:pt x="2166" y="2832"/>
                  </a:cubicBezTo>
                  <a:lnTo>
                    <a:pt x="2166" y="2832"/>
                  </a:lnTo>
                  <a:cubicBezTo>
                    <a:pt x="2114" y="2873"/>
                    <a:pt x="2078" y="3241"/>
                    <a:pt x="2073" y="3300"/>
                  </a:cubicBezTo>
                  <a:cubicBezTo>
                    <a:pt x="2055" y="3472"/>
                    <a:pt x="2058" y="3648"/>
                    <a:pt x="2102" y="3816"/>
                  </a:cubicBezTo>
                  <a:cubicBezTo>
                    <a:pt x="2195" y="4171"/>
                    <a:pt x="2491" y="4429"/>
                    <a:pt x="2846" y="4509"/>
                  </a:cubicBezTo>
                  <a:cubicBezTo>
                    <a:pt x="2919" y="4525"/>
                    <a:pt x="2989" y="4532"/>
                    <a:pt x="3056" y="4532"/>
                  </a:cubicBezTo>
                  <a:cubicBezTo>
                    <a:pt x="4197" y="4532"/>
                    <a:pt x="4488" y="2299"/>
                    <a:pt x="4623" y="1562"/>
                  </a:cubicBezTo>
                  <a:cubicBezTo>
                    <a:pt x="4642" y="1460"/>
                    <a:pt x="4804" y="6"/>
                    <a:pt x="484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12" name="Google Shape;3180;p30"/>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13" name="Google Shape;3181;p30"/>
            <p:cNvSpPr/>
            <p:nvPr/>
          </p:nvSpPr>
          <p:spPr>
            <a:xfrm>
              <a:off x="7324053" y="3208490"/>
              <a:ext cx="388126" cy="316525"/>
            </a:xfrm>
            <a:custGeom>
              <a:avLst/>
              <a:gdLst/>
              <a:ahLst/>
              <a:cxnLst/>
              <a:rect l="l" t="t" r="r" b="b"/>
              <a:pathLst>
                <a:path w="5128" h="4182" extrusionOk="0">
                  <a:moveTo>
                    <a:pt x="3544" y="1"/>
                  </a:moveTo>
                  <a:cubicBezTo>
                    <a:pt x="2634" y="1"/>
                    <a:pt x="1500" y="1273"/>
                    <a:pt x="1056" y="1724"/>
                  </a:cubicBezTo>
                  <a:cubicBezTo>
                    <a:pt x="984" y="1797"/>
                    <a:pt x="47" y="2895"/>
                    <a:pt x="2" y="2895"/>
                  </a:cubicBezTo>
                  <a:cubicBezTo>
                    <a:pt x="1" y="2895"/>
                    <a:pt x="1" y="2895"/>
                    <a:pt x="1" y="2895"/>
                  </a:cubicBezTo>
                  <a:lnTo>
                    <a:pt x="1" y="2895"/>
                  </a:lnTo>
                  <a:cubicBezTo>
                    <a:pt x="493" y="3132"/>
                    <a:pt x="999" y="3340"/>
                    <a:pt x="1508" y="3533"/>
                  </a:cubicBezTo>
                  <a:cubicBezTo>
                    <a:pt x="2054" y="3739"/>
                    <a:pt x="2601" y="3955"/>
                    <a:pt x="3174" y="4077"/>
                  </a:cubicBezTo>
                  <a:cubicBezTo>
                    <a:pt x="3424" y="4129"/>
                    <a:pt x="3698" y="4182"/>
                    <a:pt x="3964" y="4182"/>
                  </a:cubicBezTo>
                  <a:cubicBezTo>
                    <a:pt x="4084" y="4182"/>
                    <a:pt x="4202" y="4171"/>
                    <a:pt x="4316" y="4145"/>
                  </a:cubicBezTo>
                  <a:cubicBezTo>
                    <a:pt x="5127" y="3955"/>
                    <a:pt x="5123" y="2970"/>
                    <a:pt x="4589" y="2473"/>
                  </a:cubicBezTo>
                  <a:cubicBezTo>
                    <a:pt x="4497" y="2389"/>
                    <a:pt x="4034" y="2075"/>
                    <a:pt x="3803" y="2051"/>
                  </a:cubicBezTo>
                  <a:lnTo>
                    <a:pt x="3803" y="2051"/>
                  </a:lnTo>
                  <a:cubicBezTo>
                    <a:pt x="3869" y="2046"/>
                    <a:pt x="4104" y="1761"/>
                    <a:pt x="4142" y="1715"/>
                  </a:cubicBezTo>
                  <a:cubicBezTo>
                    <a:pt x="4254" y="1584"/>
                    <a:pt x="4350" y="1436"/>
                    <a:pt x="4407" y="1271"/>
                  </a:cubicBezTo>
                  <a:cubicBezTo>
                    <a:pt x="4529" y="925"/>
                    <a:pt x="4430" y="546"/>
                    <a:pt x="4179" y="281"/>
                  </a:cubicBezTo>
                  <a:cubicBezTo>
                    <a:pt x="3992" y="83"/>
                    <a:pt x="3775" y="1"/>
                    <a:pt x="354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14" name="Google Shape;3182;p30"/>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sp>
        <p:nvSpPr>
          <p:cNvPr id="116" name="Google Shape;3046;p30"/>
          <p:cNvSpPr txBox="1"/>
          <p:nvPr/>
        </p:nvSpPr>
        <p:spPr>
          <a:xfrm>
            <a:off x="1073540" y="1372172"/>
            <a:ext cx="10401300" cy="1173600"/>
          </a:xfrm>
          <a:prstGeom prst="rect">
            <a:avLst/>
          </a:prstGeom>
        </p:spPr>
        <p:txBody>
          <a:bodyPr spcFirstLastPara="1" wrap="square" lIns="91425" tIns="0"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1600"/>
              </a:spcAft>
            </a:pPr>
            <a:r>
              <a:rPr lang="vi-VN" dirty="0">
                <a:solidFill>
                  <a:prstClr val="black"/>
                </a:solidFill>
                <a:latin typeface="Calibri" panose="020F0502020204030204" pitchFamily="34" charset="0"/>
                <a:cs typeface="Calibri" panose="020F0502020204030204" pitchFamily="34" charset="0"/>
              </a:rPr>
              <a:t>Đọc đúng từ ngữ, câu, đoạn và toàn bộ câu chuyện Bức tường có nhiều phép lạ. </a:t>
            </a: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2" name="Picture 1"/>
          <p:cNvPicPr>
            <a:picLocks noChangeAspect="1"/>
          </p:cNvPicPr>
          <p:nvPr/>
        </p:nvPicPr>
        <p:blipFill>
          <a:blip r:embed="rId8"/>
          <a:stretch>
            <a:fillRect/>
          </a:stretch>
        </p:blipFill>
        <p:spPr>
          <a:xfrm>
            <a:off x="3408589" y="579223"/>
            <a:ext cx="5084505" cy="1012024"/>
          </a:xfrm>
          <a:prstGeom prst="rect">
            <a:avLst/>
          </a:prstGeom>
        </p:spPr>
      </p:pic>
      <p:sp>
        <p:nvSpPr>
          <p:cNvPr id="4" name="Google Shape;3046;p30"/>
          <p:cNvSpPr txBox="1"/>
          <p:nvPr/>
        </p:nvSpPr>
        <p:spPr>
          <a:xfrm>
            <a:off x="1044965" y="2238947"/>
            <a:ext cx="10401300" cy="1173600"/>
          </a:xfrm>
          <a:prstGeom prst="rect">
            <a:avLst/>
          </a:prstGeom>
        </p:spPr>
        <p:txBody>
          <a:bodyPr spcFirstLastPara="1" wrap="square" lIns="91425" tIns="0"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spcBef>
                <a:spcPts val="0"/>
              </a:spcBef>
              <a:spcAft>
                <a:spcPts val="1600"/>
              </a:spcAft>
            </a:pPr>
            <a:r>
              <a:rPr lang="vi-VN" dirty="0">
                <a:solidFill>
                  <a:prstClr val="black"/>
                </a:solidFill>
                <a:latin typeface="Calibri" panose="020F0502020204030204" pitchFamily="34" charset="0"/>
                <a:cs typeface="Calibri" panose="020F0502020204030204" pitchFamily="34" charset="0"/>
              </a:rPr>
              <a:t>Biết đọc diễn cảm các từ ngữ và các đoạn hội thoại phù hợp với tâm lý, cảm xúc của nhân vật.</a:t>
            </a: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7" name="Google Shape;3046;p30"/>
          <p:cNvSpPr txBox="1"/>
          <p:nvPr/>
        </p:nvSpPr>
        <p:spPr>
          <a:xfrm>
            <a:off x="1035440" y="3086672"/>
            <a:ext cx="10401300" cy="1173600"/>
          </a:xfrm>
          <a:prstGeom prst="rect">
            <a:avLst/>
          </a:prstGeom>
        </p:spPr>
        <p:txBody>
          <a:bodyPr spcFirstLastPara="1" wrap="square" lIns="91425" tIns="0"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1600"/>
              </a:spcAft>
            </a:pPr>
            <a:r>
              <a:rPr lang="vi-VN" dirty="0">
                <a:solidFill>
                  <a:prstClr val="black"/>
                </a:solidFill>
                <a:latin typeface="Calibri" panose="020F0502020204030204" pitchFamily="34" charset="0"/>
                <a:cs typeface="Calibri" panose="020F0502020204030204" pitchFamily="34" charset="0"/>
              </a:rPr>
              <a:t>Nhận biết được các sự việc xảy ra trong câu chuyện. </a:t>
            </a: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8" name="Google Shape;3046;p30"/>
          <p:cNvSpPr txBox="1"/>
          <p:nvPr/>
        </p:nvSpPr>
        <p:spPr>
          <a:xfrm>
            <a:off x="1016390" y="3591497"/>
            <a:ext cx="10401300" cy="1173600"/>
          </a:xfrm>
          <a:prstGeom prst="rect">
            <a:avLst/>
          </a:prstGeom>
        </p:spPr>
        <p:txBody>
          <a:bodyPr spcFirstLastPara="1" wrap="square" lIns="91425" tIns="0"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spcBef>
                <a:spcPts val="0"/>
              </a:spcBef>
              <a:spcAft>
                <a:spcPts val="1600"/>
              </a:spcAft>
            </a:pPr>
            <a:r>
              <a:rPr lang="vi-VN" dirty="0">
                <a:solidFill>
                  <a:prstClr val="black"/>
                </a:solidFill>
                <a:latin typeface="Calibri" panose="020F0502020204030204" pitchFamily="34" charset="0"/>
                <a:cs typeface="Calibri" panose="020F0502020204030204" pitchFamily="34" charset="0"/>
              </a:rPr>
              <a:t>Hiểu suy nghĩ, cảm xúc của nhân vật dựa vào hành động, việc làm và lời nói của nhân vật.</a:t>
            </a: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9" name="Google Shape;3046;p30"/>
          <p:cNvSpPr txBox="1"/>
          <p:nvPr/>
        </p:nvSpPr>
        <p:spPr>
          <a:xfrm>
            <a:off x="1025915" y="4439222"/>
            <a:ext cx="10401300" cy="1173600"/>
          </a:xfrm>
          <a:prstGeom prst="rect">
            <a:avLst/>
          </a:prstGeom>
        </p:spPr>
        <p:txBody>
          <a:bodyPr spcFirstLastPara="1" wrap="square" lIns="91425" tIns="0"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spcBef>
                <a:spcPts val="0"/>
              </a:spcBef>
              <a:spcAft>
                <a:spcPts val="1600"/>
              </a:spcAft>
            </a:pPr>
            <a:r>
              <a:rPr lang="vi-VN" sz="2400" dirty="0">
                <a:solidFill>
                  <a:prstClr val="black"/>
                </a:solidFill>
                <a:latin typeface="Calibri" panose="020F0502020204030204" pitchFamily="34" charset="0"/>
                <a:cs typeface="Calibri" panose="020F0502020204030204" pitchFamily="34" charset="0"/>
              </a:rPr>
              <a:t>Hiểu điều tác giả muốn nói qua câu chuyện: Để làm một bài văn nói chung và văn miêu tả nói riêng, chúng ta cần phối hợp giữa quan sát thực tế và tưởng tượng, tái hiện lại những hình ảnh đã từng gặp trong trí nhớ.</a:t>
            </a:r>
            <a:endParaRPr kumimoji="0" lang="vi-VN" sz="2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6">
                                            <p:txEl>
                                              <p:pRg st="0" end="0"/>
                                            </p:txEl>
                                          </p:spTgt>
                                        </p:tgtEl>
                                        <p:attrNameLst>
                                          <p:attrName>style.visibility</p:attrName>
                                        </p:attrNameLst>
                                      </p:cBhvr>
                                      <p:to>
                                        <p:strVal val="visible"/>
                                      </p:to>
                                    </p:set>
                                    <p:animEffect transition="in" filter="fade">
                                      <p:cBhvr>
                                        <p:cTn id="7" dur="1000"/>
                                        <p:tgtEl>
                                          <p:spTgt spid="116">
                                            <p:txEl>
                                              <p:pRg st="0" end="0"/>
                                            </p:txEl>
                                          </p:spTgt>
                                        </p:tgtEl>
                                      </p:cBhvr>
                                    </p:animEffect>
                                    <p:anim calcmode="lin" valueType="num">
                                      <p:cBhvr>
                                        <p:cTn id="8" dur="1000" fill="hold"/>
                                        <p:tgtEl>
                                          <p:spTgt spid="11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1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fade">
                                      <p:cBhvr>
                                        <p:cTn id="14" dur="1000"/>
                                        <p:tgtEl>
                                          <p:spTgt spid="4">
                                            <p:txEl>
                                              <p:pRg st="0" end="0"/>
                                            </p:txEl>
                                          </p:spTgt>
                                        </p:tgtEl>
                                      </p:cBhvr>
                                    </p:animEffect>
                                    <p:anim calcmode="lin" valueType="num">
                                      <p:cBhvr>
                                        <p:cTn id="15"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animEffect transition="in" filter="fade">
                                      <p:cBhvr>
                                        <p:cTn id="21" dur="1000"/>
                                        <p:tgtEl>
                                          <p:spTgt spid="7">
                                            <p:txEl>
                                              <p:pRg st="0" end="0"/>
                                            </p:txEl>
                                          </p:spTgt>
                                        </p:tgtEl>
                                      </p:cBhvr>
                                    </p:animEffect>
                                    <p:anim calcmode="lin" valueType="num">
                                      <p:cBhvr>
                                        <p:cTn id="22"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8">
                                            <p:txEl>
                                              <p:pRg st="0" end="0"/>
                                            </p:txEl>
                                          </p:spTgt>
                                        </p:tgtEl>
                                        <p:attrNameLst>
                                          <p:attrName>style.visibility</p:attrName>
                                        </p:attrNameLst>
                                      </p:cBhvr>
                                      <p:to>
                                        <p:strVal val="visible"/>
                                      </p:to>
                                    </p:set>
                                    <p:animEffect transition="in" filter="fade">
                                      <p:cBhvr>
                                        <p:cTn id="28" dur="1000"/>
                                        <p:tgtEl>
                                          <p:spTgt spid="8">
                                            <p:txEl>
                                              <p:pRg st="0" end="0"/>
                                            </p:txEl>
                                          </p:spTgt>
                                        </p:tgtEl>
                                      </p:cBhvr>
                                    </p:animEffect>
                                    <p:anim calcmode="lin" valueType="num">
                                      <p:cBhvr>
                                        <p:cTn id="29"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9">
                                            <p:txEl>
                                              <p:pRg st="0" end="0"/>
                                            </p:txEl>
                                          </p:spTgt>
                                        </p:tgtEl>
                                        <p:attrNameLst>
                                          <p:attrName>style.visibility</p:attrName>
                                        </p:attrNameLst>
                                      </p:cBhvr>
                                      <p:to>
                                        <p:strVal val="visible"/>
                                      </p:to>
                                    </p:set>
                                    <p:animEffect transition="in" filter="fade">
                                      <p:cBhvr>
                                        <p:cTn id="35" dur="1000"/>
                                        <p:tgtEl>
                                          <p:spTgt spid="9">
                                            <p:txEl>
                                              <p:pRg st="0" end="0"/>
                                            </p:txEl>
                                          </p:spTgt>
                                        </p:tgtEl>
                                      </p:cBhvr>
                                    </p:animEffect>
                                    <p:anim calcmode="lin" valueType="num">
                                      <p:cBhvr>
                                        <p:cTn id="36"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37"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build="p"/>
      <p:bldP spid="4" grpId="0" build="p"/>
      <p:bldP spid="7" grpId="0" build="p"/>
      <p:bldP spid="8" grpId="0" build="p"/>
      <p:bldP spid="9"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组合 2"/>
          <p:cNvGrpSpPr/>
          <p:nvPr/>
        </p:nvGrpSpPr>
        <p:grpSpPr>
          <a:xfrm>
            <a:off x="0" y="0"/>
            <a:ext cx="12192000" cy="2526469"/>
            <a:chOff x="0" y="0"/>
            <a:chExt cx="12192000" cy="2526469"/>
          </a:xfrm>
        </p:grpSpPr>
        <p:pic>
          <p:nvPicPr>
            <p:cNvPr id="6" name="图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59204" y="0"/>
              <a:ext cx="5332796" cy="1905000"/>
            </a:xfrm>
            <a:prstGeom prst="rect">
              <a:avLst/>
            </a:prstGeom>
          </p:spPr>
        </p:pic>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7072516" cy="2526469"/>
            </a:xfrm>
            <a:prstGeom prst="rect">
              <a:avLst/>
            </a:prstGeom>
          </p:spPr>
        </p:pic>
      </p:grpSp>
      <p:grpSp>
        <p:nvGrpSpPr>
          <p:cNvPr id="2" name="Group 1"/>
          <p:cNvGrpSpPr/>
          <p:nvPr/>
        </p:nvGrpSpPr>
        <p:grpSpPr>
          <a:xfrm>
            <a:off x="6350" y="821055"/>
            <a:ext cx="12702540" cy="7830820"/>
            <a:chOff x="-50" y="1293"/>
            <a:chExt cx="20004" cy="12332"/>
          </a:xfrm>
        </p:grpSpPr>
        <p:grpSp>
          <p:nvGrpSpPr>
            <p:cNvPr id="26" name="Group 25"/>
            <p:cNvGrpSpPr/>
            <p:nvPr/>
          </p:nvGrpSpPr>
          <p:grpSpPr>
            <a:xfrm>
              <a:off x="-50" y="1293"/>
              <a:ext cx="20005" cy="12333"/>
              <a:chOff x="0" y="1180"/>
              <a:chExt cx="20005" cy="12333"/>
            </a:xfrm>
          </p:grpSpPr>
          <p:pic>
            <p:nvPicPr>
              <p:cNvPr id="10" name="Picture 9"/>
              <p:cNvPicPr>
                <a:picLocks noChangeAspect="1"/>
              </p:cNvPicPr>
              <p:nvPr/>
            </p:nvPicPr>
            <p:blipFill>
              <a:blip r:embed="rId4"/>
              <a:stretch>
                <a:fillRect/>
              </a:stretch>
            </p:blipFill>
            <p:spPr>
              <a:xfrm>
                <a:off x="13255" y="9285"/>
                <a:ext cx="1560" cy="3440"/>
              </a:xfrm>
              <a:prstGeom prst="rect">
                <a:avLst/>
              </a:prstGeom>
            </p:spPr>
          </p:pic>
          <p:pic>
            <p:nvPicPr>
              <p:cNvPr id="12" name="Picture 11"/>
              <p:cNvPicPr>
                <a:picLocks noChangeAspect="1"/>
              </p:cNvPicPr>
              <p:nvPr/>
            </p:nvPicPr>
            <p:blipFill>
              <a:blip r:embed="rId5"/>
              <a:stretch>
                <a:fillRect/>
              </a:stretch>
            </p:blipFill>
            <p:spPr>
              <a:xfrm>
                <a:off x="14815" y="9285"/>
                <a:ext cx="1450" cy="2950"/>
              </a:xfrm>
              <a:prstGeom prst="rect">
                <a:avLst/>
              </a:prstGeom>
            </p:spPr>
          </p:pic>
          <p:pic>
            <p:nvPicPr>
              <p:cNvPr id="13" name="Picture 12"/>
              <p:cNvPicPr>
                <a:picLocks noChangeAspect="1"/>
              </p:cNvPicPr>
              <p:nvPr/>
            </p:nvPicPr>
            <p:blipFill>
              <a:blip r:embed="rId6"/>
              <a:stretch>
                <a:fillRect/>
              </a:stretch>
            </p:blipFill>
            <p:spPr>
              <a:xfrm>
                <a:off x="10375" y="9920"/>
                <a:ext cx="1450" cy="1120"/>
              </a:xfrm>
              <a:prstGeom prst="rect">
                <a:avLst/>
              </a:prstGeom>
            </p:spPr>
          </p:pic>
          <p:pic>
            <p:nvPicPr>
              <p:cNvPr id="14" name="Picture 13"/>
              <p:cNvPicPr>
                <a:picLocks noChangeAspect="1"/>
              </p:cNvPicPr>
              <p:nvPr/>
            </p:nvPicPr>
            <p:blipFill>
              <a:blip r:embed="rId7"/>
              <a:srcRect l="44032"/>
              <a:stretch>
                <a:fillRect/>
              </a:stretch>
            </p:blipFill>
            <p:spPr>
              <a:xfrm>
                <a:off x="15463" y="2060"/>
                <a:ext cx="3737" cy="10013"/>
              </a:xfrm>
              <a:prstGeom prst="rect">
                <a:avLst/>
              </a:prstGeom>
            </p:spPr>
          </p:pic>
          <p:pic>
            <p:nvPicPr>
              <p:cNvPr id="15" name="Picture 14"/>
              <p:cNvPicPr>
                <a:picLocks noChangeAspect="1"/>
              </p:cNvPicPr>
              <p:nvPr/>
            </p:nvPicPr>
            <p:blipFill>
              <a:blip r:embed="rId7"/>
              <a:srcRect l="-299" r="68593"/>
              <a:stretch>
                <a:fillRect/>
              </a:stretch>
            </p:blipFill>
            <p:spPr>
              <a:xfrm flipV="1">
                <a:off x="0" y="1180"/>
                <a:ext cx="2117" cy="10013"/>
              </a:xfrm>
              <a:prstGeom prst="rect">
                <a:avLst/>
              </a:prstGeom>
            </p:spPr>
          </p:pic>
          <p:pic>
            <p:nvPicPr>
              <p:cNvPr id="22" name="Picture 21"/>
              <p:cNvPicPr>
                <a:picLocks noChangeAspect="1"/>
              </p:cNvPicPr>
              <p:nvPr/>
            </p:nvPicPr>
            <p:blipFill>
              <a:blip r:embed="rId6"/>
              <a:stretch>
                <a:fillRect/>
              </a:stretch>
            </p:blipFill>
            <p:spPr>
              <a:xfrm>
                <a:off x="18555" y="8960"/>
                <a:ext cx="1450" cy="1120"/>
              </a:xfrm>
              <a:prstGeom prst="rect">
                <a:avLst/>
              </a:prstGeom>
            </p:spPr>
          </p:pic>
          <p:pic>
            <p:nvPicPr>
              <p:cNvPr id="23" name="Picture 22"/>
              <p:cNvPicPr>
                <a:picLocks noChangeAspect="1"/>
              </p:cNvPicPr>
              <p:nvPr/>
            </p:nvPicPr>
            <p:blipFill>
              <a:blip r:embed="rId6"/>
              <a:stretch>
                <a:fillRect/>
              </a:stretch>
            </p:blipFill>
            <p:spPr>
              <a:xfrm>
                <a:off x="18075" y="10080"/>
                <a:ext cx="1450" cy="1120"/>
              </a:xfrm>
              <a:prstGeom prst="rect">
                <a:avLst/>
              </a:prstGeom>
            </p:spPr>
          </p:pic>
          <p:pic>
            <p:nvPicPr>
              <p:cNvPr id="24" name="Picture 23"/>
              <p:cNvPicPr>
                <a:picLocks noChangeAspect="1"/>
              </p:cNvPicPr>
              <p:nvPr/>
            </p:nvPicPr>
            <p:blipFill>
              <a:blip r:embed="rId6"/>
              <a:stretch>
                <a:fillRect/>
              </a:stretch>
            </p:blipFill>
            <p:spPr>
              <a:xfrm>
                <a:off x="8855" y="10073"/>
                <a:ext cx="1450" cy="1120"/>
              </a:xfrm>
              <a:prstGeom prst="rect">
                <a:avLst/>
              </a:prstGeom>
            </p:spPr>
          </p:pic>
          <p:pic>
            <p:nvPicPr>
              <p:cNvPr id="25" name="Picture 24"/>
              <p:cNvPicPr>
                <a:picLocks noChangeAspect="1"/>
              </p:cNvPicPr>
              <p:nvPr/>
            </p:nvPicPr>
            <p:blipFill>
              <a:blip r:embed="rId8"/>
              <a:stretch>
                <a:fillRect/>
              </a:stretch>
            </p:blipFill>
            <p:spPr>
              <a:xfrm>
                <a:off x="1270" y="9920"/>
                <a:ext cx="1140" cy="830"/>
              </a:xfrm>
              <a:prstGeom prst="rect">
                <a:avLst/>
              </a:prstGeom>
            </p:spPr>
          </p:pic>
          <p:pic>
            <p:nvPicPr>
              <p:cNvPr id="27" name="Picture 26"/>
              <p:cNvPicPr>
                <a:picLocks noChangeAspect="1"/>
              </p:cNvPicPr>
              <p:nvPr/>
            </p:nvPicPr>
            <p:blipFill>
              <a:blip r:embed="rId6"/>
              <a:stretch>
                <a:fillRect/>
              </a:stretch>
            </p:blipFill>
            <p:spPr>
              <a:xfrm>
                <a:off x="5395" y="10200"/>
                <a:ext cx="1450" cy="1120"/>
              </a:xfrm>
              <a:prstGeom prst="rect">
                <a:avLst/>
              </a:prstGeom>
            </p:spPr>
          </p:pic>
          <p:pic>
            <p:nvPicPr>
              <p:cNvPr id="28" name="Picture 27"/>
              <p:cNvPicPr>
                <a:picLocks noChangeAspect="1"/>
              </p:cNvPicPr>
              <p:nvPr/>
            </p:nvPicPr>
            <p:blipFill>
              <a:blip r:embed="rId4"/>
              <a:stretch>
                <a:fillRect/>
              </a:stretch>
            </p:blipFill>
            <p:spPr>
              <a:xfrm flipH="1">
                <a:off x="3835" y="10073"/>
                <a:ext cx="1560" cy="3440"/>
              </a:xfrm>
              <a:prstGeom prst="rect">
                <a:avLst/>
              </a:prstGeom>
            </p:spPr>
          </p:pic>
          <p:pic>
            <p:nvPicPr>
              <p:cNvPr id="29" name="Picture 28"/>
              <p:cNvPicPr>
                <a:picLocks noChangeAspect="1"/>
              </p:cNvPicPr>
              <p:nvPr/>
            </p:nvPicPr>
            <p:blipFill>
              <a:blip r:embed="rId9"/>
              <a:stretch>
                <a:fillRect/>
              </a:stretch>
            </p:blipFill>
            <p:spPr>
              <a:xfrm flipH="1">
                <a:off x="6918" y="9863"/>
                <a:ext cx="2310" cy="2210"/>
              </a:xfrm>
              <a:prstGeom prst="rect">
                <a:avLst/>
              </a:prstGeom>
            </p:spPr>
          </p:pic>
          <p:pic>
            <p:nvPicPr>
              <p:cNvPr id="30" name="Picture 29"/>
              <p:cNvPicPr>
                <a:picLocks noChangeAspect="1"/>
              </p:cNvPicPr>
              <p:nvPr/>
            </p:nvPicPr>
            <p:blipFill>
              <a:blip r:embed="rId10"/>
              <a:stretch>
                <a:fillRect/>
              </a:stretch>
            </p:blipFill>
            <p:spPr>
              <a:xfrm>
                <a:off x="12020" y="9725"/>
                <a:ext cx="1360" cy="2070"/>
              </a:xfrm>
              <a:prstGeom prst="rect">
                <a:avLst/>
              </a:prstGeom>
            </p:spPr>
          </p:pic>
          <p:pic>
            <p:nvPicPr>
              <p:cNvPr id="37" name="Picture 36"/>
              <p:cNvPicPr>
                <a:picLocks noChangeAspect="1"/>
              </p:cNvPicPr>
              <p:nvPr/>
            </p:nvPicPr>
            <p:blipFill>
              <a:blip r:embed="rId9"/>
              <a:stretch>
                <a:fillRect/>
              </a:stretch>
            </p:blipFill>
            <p:spPr>
              <a:xfrm>
                <a:off x="1816" y="9528"/>
                <a:ext cx="2310" cy="2210"/>
              </a:xfrm>
              <a:prstGeom prst="rect">
                <a:avLst/>
              </a:prstGeom>
            </p:spPr>
          </p:pic>
          <p:pic>
            <p:nvPicPr>
              <p:cNvPr id="39" name="Picture 38"/>
              <p:cNvPicPr>
                <a:picLocks noChangeAspect="1"/>
              </p:cNvPicPr>
              <p:nvPr/>
            </p:nvPicPr>
            <p:blipFill>
              <a:blip r:embed="rId8"/>
              <a:stretch>
                <a:fillRect/>
              </a:stretch>
            </p:blipFill>
            <p:spPr>
              <a:xfrm>
                <a:off x="9912" y="9365"/>
                <a:ext cx="1140" cy="830"/>
              </a:xfrm>
              <a:prstGeom prst="rect">
                <a:avLst/>
              </a:prstGeom>
            </p:spPr>
          </p:pic>
          <p:pic>
            <p:nvPicPr>
              <p:cNvPr id="41" name="Picture 40"/>
              <p:cNvPicPr>
                <a:picLocks noChangeAspect="1"/>
              </p:cNvPicPr>
              <p:nvPr/>
            </p:nvPicPr>
            <p:blipFill>
              <a:blip r:embed="rId8"/>
              <a:stretch>
                <a:fillRect/>
              </a:stretch>
            </p:blipFill>
            <p:spPr>
              <a:xfrm>
                <a:off x="5009" y="9725"/>
                <a:ext cx="1140" cy="830"/>
              </a:xfrm>
              <a:prstGeom prst="rect">
                <a:avLst/>
              </a:prstGeom>
            </p:spPr>
          </p:pic>
        </p:grpSp>
        <p:pic>
          <p:nvPicPr>
            <p:cNvPr id="42" name="Picture 41"/>
            <p:cNvPicPr>
              <a:picLocks noChangeAspect="1"/>
            </p:cNvPicPr>
            <p:nvPr/>
          </p:nvPicPr>
          <p:blipFill>
            <a:blip r:embed="rId6"/>
            <a:stretch>
              <a:fillRect/>
            </a:stretch>
          </p:blipFill>
          <p:spPr>
            <a:xfrm>
              <a:off x="812" y="9478"/>
              <a:ext cx="1450" cy="1120"/>
            </a:xfrm>
            <a:prstGeom prst="rect">
              <a:avLst/>
            </a:prstGeom>
          </p:spPr>
        </p:pic>
      </p:grpSp>
      <p:grpSp>
        <p:nvGrpSpPr>
          <p:cNvPr id="16" name="Group 15"/>
          <p:cNvGrpSpPr/>
          <p:nvPr/>
        </p:nvGrpSpPr>
        <p:grpSpPr>
          <a:xfrm>
            <a:off x="774700" y="1991995"/>
            <a:ext cx="1526540" cy="2018030"/>
            <a:chOff x="1220" y="3137"/>
            <a:chExt cx="2404" cy="3178"/>
          </a:xfrm>
        </p:grpSpPr>
        <p:sp>
          <p:nvSpPr>
            <p:cNvPr id="4" name="Freeform 3"/>
            <p:cNvSpPr/>
            <p:nvPr/>
          </p:nvSpPr>
          <p:spPr>
            <a:xfrm>
              <a:off x="1357" y="3987"/>
              <a:ext cx="2190" cy="2328"/>
            </a:xfrm>
            <a:custGeom>
              <a:avLst/>
              <a:gdLst>
                <a:gd name="connsiteX0" fmla="*/ 34 w 2190"/>
                <a:gd name="connsiteY0" fmla="*/ 1038 h 2328"/>
                <a:gd name="connsiteX1" fmla="*/ 696 w 2190"/>
                <a:gd name="connsiteY1" fmla="*/ 597 h 2328"/>
                <a:gd name="connsiteX2" fmla="*/ 1817 w 2190"/>
                <a:gd name="connsiteY2" fmla="*/ 172 h 2328"/>
                <a:gd name="connsiteX3" fmla="*/ 2190 w 2190"/>
                <a:gd name="connsiteY3" fmla="*/ 69 h 2328"/>
                <a:gd name="connsiteX4" fmla="*/ 2190 w 2190"/>
                <a:gd name="connsiteY4" fmla="*/ 1963 h 2328"/>
                <a:gd name="connsiteX5" fmla="*/ 1825 w 2190"/>
                <a:gd name="connsiteY5" fmla="*/ 2328 h 2328"/>
                <a:gd name="connsiteX6" fmla="*/ 365 w 2190"/>
                <a:gd name="connsiteY6" fmla="*/ 2328 h 2328"/>
                <a:gd name="connsiteX7" fmla="*/ 0 w 2190"/>
                <a:gd name="connsiteY7" fmla="*/ 1963 h 2328"/>
                <a:gd name="connsiteX8" fmla="*/ 34 w 2190"/>
                <a:gd name="connsiteY8" fmla="*/ 1038 h 2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0" h="2328">
                  <a:moveTo>
                    <a:pt x="34" y="1038"/>
                  </a:moveTo>
                  <a:cubicBezTo>
                    <a:pt x="441" y="800"/>
                    <a:pt x="494" y="597"/>
                    <a:pt x="696" y="597"/>
                  </a:cubicBezTo>
                  <a:lnTo>
                    <a:pt x="1817" y="172"/>
                  </a:lnTo>
                  <a:cubicBezTo>
                    <a:pt x="2019" y="172"/>
                    <a:pt x="2190" y="-133"/>
                    <a:pt x="2190" y="69"/>
                  </a:cubicBezTo>
                  <a:lnTo>
                    <a:pt x="2190" y="1963"/>
                  </a:lnTo>
                  <a:cubicBezTo>
                    <a:pt x="2190" y="2165"/>
                    <a:pt x="2027" y="2328"/>
                    <a:pt x="1825" y="2328"/>
                  </a:cubicBezTo>
                  <a:lnTo>
                    <a:pt x="365" y="2328"/>
                  </a:lnTo>
                  <a:cubicBezTo>
                    <a:pt x="163" y="2328"/>
                    <a:pt x="0" y="2165"/>
                    <a:pt x="0" y="1963"/>
                  </a:cubicBezTo>
                  <a:lnTo>
                    <a:pt x="34" y="1038"/>
                  </a:lnTo>
                  <a:close/>
                </a:path>
              </a:pathLst>
            </a:custGeom>
            <a:solidFill>
              <a:srgbClr val="AFD9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38" name="图片 3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220" y="3137"/>
              <a:ext cx="2404" cy="2134"/>
            </a:xfrm>
            <a:prstGeom prst="rect">
              <a:avLst/>
            </a:prstGeom>
          </p:spPr>
        </p:pic>
        <p:sp>
          <p:nvSpPr>
            <p:cNvPr id="11" name="文本框 4"/>
            <p:cNvSpPr txBox="1"/>
            <p:nvPr/>
          </p:nvSpPr>
          <p:spPr>
            <a:xfrm>
              <a:off x="1682" y="4528"/>
              <a:ext cx="1626" cy="1743"/>
            </a:xfrm>
            <a:prstGeom prst="rect">
              <a:avLst/>
            </a:prstGeom>
            <a:noFill/>
          </p:spPr>
          <p:txBody>
            <a:bodyPr vert="horz"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6600" b="1" i="0" u="none" strike="noStrike" kern="1200" cap="none" spc="0" normalizeH="0" baseline="0" noProof="0">
                  <a:ln>
                    <a:noFill/>
                  </a:ln>
                  <a:solidFill>
                    <a:prstClr val="white"/>
                  </a:solidFill>
                  <a:effectLst/>
                  <a:uLnTx/>
                  <a:uFillTx/>
                  <a:latin typeface="Calibri" panose="020F0502020204030204" pitchFamily="34" charset="0"/>
                  <a:ea typeface="字魂57号-创细黑" panose="00000500000000000000" pitchFamily="2" charset="-122"/>
                  <a:cs typeface="Calibri" panose="020F0502020204030204" pitchFamily="34" charset="0"/>
                </a:rPr>
                <a:t>01</a:t>
              </a:r>
              <a:endParaRPr kumimoji="0" lang="en-US" altLang="zh-CN" sz="6600" b="1" i="0" u="none" strike="noStrike" kern="1200" cap="none" spc="0" normalizeH="0" baseline="0" noProof="0">
                <a:ln>
                  <a:noFill/>
                </a:ln>
                <a:solidFill>
                  <a:prstClr val="white"/>
                </a:solidFill>
                <a:effectLst/>
                <a:uLnTx/>
                <a:uFillTx/>
                <a:latin typeface="Calibri" panose="020F0502020204030204" pitchFamily="34" charset="0"/>
                <a:ea typeface="字魂57号-创细黑" panose="00000500000000000000" pitchFamily="2" charset="-122"/>
                <a:cs typeface="Calibri" panose="020F0502020204030204" pitchFamily="34" charset="0"/>
              </a:endParaRPr>
            </a:p>
          </p:txBody>
        </p:sp>
      </p:grpSp>
      <p:pic>
        <p:nvPicPr>
          <p:cNvPr id="7" name="Picture 6" descr="Picture8"/>
          <p:cNvPicPr>
            <a:picLocks noChangeAspect="1"/>
          </p:cNvPicPr>
          <p:nvPr/>
        </p:nvPicPr>
        <p:blipFill>
          <a:blip r:embed="rId12"/>
          <a:stretch>
            <a:fillRect/>
          </a:stretch>
        </p:blipFill>
        <p:spPr>
          <a:xfrm>
            <a:off x="1746250" y="1657985"/>
            <a:ext cx="8698865" cy="3542030"/>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ppt_x</p:attrName>
                                        </p:attrNameLst>
                                      </p:cBhvr>
                                      <p:tavLst>
                                        <p:tav tm="0">
                                          <p:val>
                                            <p:strVal val="#ppt_x-#ppt_w*1.125000"/>
                                          </p:val>
                                        </p:tav>
                                        <p:tav tm="100000">
                                          <p:val>
                                            <p:strVal val="#ppt_x"/>
                                          </p:val>
                                        </p:tav>
                                      </p:tavLst>
                                    </p:anim>
                                    <p:animEffect transition="in" filter="wipe(right)">
                                      <p:cBhvr>
                                        <p:cTn id="8" dur="500"/>
                                        <p:tgtEl>
                                          <p:spTgt spid="7"/>
                                        </p:tgtEl>
                                      </p:cBhvr>
                                    </p:animEffect>
                                  </p:childTnLst>
                                </p:cTn>
                              </p:par>
                              <p:par>
                                <p:cTn id="9" presetID="12" presetClass="entr" presetSubtype="8"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p:tgtEl>
                                          <p:spTgt spid="16"/>
                                        </p:tgtEl>
                                        <p:attrNameLst>
                                          <p:attrName>ppt_x</p:attrName>
                                        </p:attrNameLst>
                                      </p:cBhvr>
                                      <p:tavLst>
                                        <p:tav tm="0">
                                          <p:val>
                                            <p:strVal val="#ppt_x-#ppt_w*1.125000"/>
                                          </p:val>
                                        </p:tav>
                                        <p:tav tm="100000">
                                          <p:val>
                                            <p:strVal val="#ppt_x"/>
                                          </p:val>
                                        </p:tav>
                                      </p:tavLst>
                                    </p:anim>
                                    <p:animEffect transition="in" filter="wipe(right)">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图片 20"/>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23897"/>
            <a:ext cx="3807658" cy="2227943"/>
          </a:xfrm>
          <a:prstGeom prst="rect">
            <a:avLst/>
          </a:prstGeom>
        </p:spPr>
      </p:pic>
      <p:pic>
        <p:nvPicPr>
          <p:cNvPr id="11" name="图片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735284"/>
            <a:ext cx="2277384" cy="2227943"/>
          </a:xfrm>
          <a:prstGeom prst="rect">
            <a:avLst/>
          </a:prstGeom>
        </p:spPr>
      </p:pic>
      <p:pic>
        <p:nvPicPr>
          <p:cNvPr id="12" name="图片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64386" y="4953001"/>
            <a:ext cx="1427614" cy="2227943"/>
          </a:xfrm>
          <a:prstGeom prst="rect">
            <a:avLst/>
          </a:prstGeom>
        </p:spPr>
      </p:pic>
      <p:pic>
        <p:nvPicPr>
          <p:cNvPr id="31" name="Content Placeholder 30"/>
          <p:cNvPicPr>
            <a:picLocks noGrp="1" noChangeAspect="1"/>
          </p:cNvPicPr>
          <p:nvPr>
            <p:ph idx="1"/>
          </p:nvPr>
        </p:nvPicPr>
        <p:blipFill>
          <a:blip r:embed="rId4"/>
          <a:stretch>
            <a:fillRect/>
          </a:stretch>
        </p:blipFill>
        <p:spPr>
          <a:xfrm>
            <a:off x="4594860" y="2753360"/>
            <a:ext cx="2886710" cy="3747135"/>
          </a:xfrm>
          <a:prstGeom prst="rect">
            <a:avLst/>
          </a:prstGeom>
        </p:spPr>
      </p:pic>
      <p:grpSp>
        <p:nvGrpSpPr>
          <p:cNvPr id="16" name="组合 15"/>
          <p:cNvGrpSpPr/>
          <p:nvPr/>
        </p:nvGrpSpPr>
        <p:grpSpPr>
          <a:xfrm>
            <a:off x="1" y="5744572"/>
            <a:ext cx="12191999" cy="1113427"/>
            <a:chOff x="1" y="5605056"/>
            <a:chExt cx="13719705" cy="1252944"/>
          </a:xfrm>
        </p:grpSpPr>
        <p:pic>
          <p:nvPicPr>
            <p:cNvPr id="17" name="图片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5605056"/>
              <a:ext cx="6859204" cy="1252943"/>
            </a:xfrm>
            <a:prstGeom prst="rect">
              <a:avLst/>
            </a:prstGeom>
          </p:spPr>
        </p:pic>
        <p:pic>
          <p:nvPicPr>
            <p:cNvPr id="18" name="图片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60502" y="5605057"/>
              <a:ext cx="6859204" cy="1252943"/>
            </a:xfrm>
            <a:prstGeom prst="rect">
              <a:avLst/>
            </a:prstGeom>
          </p:spPr>
        </p:pic>
      </p:grpSp>
      <p:pic>
        <p:nvPicPr>
          <p:cNvPr id="3" name="图片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7992008" y="-9243"/>
            <a:ext cx="4107961" cy="2905407"/>
          </a:xfrm>
          <a:prstGeom prst="rect">
            <a:avLst/>
          </a:prstGeom>
        </p:spPr>
      </p:pic>
      <p:pic>
        <p:nvPicPr>
          <p:cNvPr id="6" name="图片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7345" y="2453005"/>
            <a:ext cx="922020" cy="632460"/>
          </a:xfrm>
          <a:prstGeom prst="rect">
            <a:avLst/>
          </a:prstGeom>
        </p:spPr>
      </p:pic>
      <p:pic>
        <p:nvPicPr>
          <p:cNvPr id="32" name="图片 5" descr="e93f49669616f82afc3aeb26989c1d4b"/>
          <p:cNvPicPr>
            <a:picLocks noChangeAspect="1"/>
          </p:cNvPicPr>
          <p:nvPr/>
        </p:nvPicPr>
        <p:blipFill>
          <a:blip r:embed="rId8"/>
          <a:stretch>
            <a:fillRect/>
          </a:stretch>
        </p:blipFill>
        <p:spPr>
          <a:xfrm rot="8580000" flipV="1">
            <a:off x="1292860" y="2514600"/>
            <a:ext cx="3278505" cy="2630805"/>
          </a:xfrm>
          <a:prstGeom prst="rect">
            <a:avLst/>
          </a:prstGeom>
        </p:spPr>
      </p:pic>
      <p:sp>
        <p:nvSpPr>
          <p:cNvPr id="44" name="TextBox 7"/>
          <p:cNvSpPr txBox="1"/>
          <p:nvPr/>
        </p:nvSpPr>
        <p:spPr>
          <a:xfrm rot="18960000">
            <a:off x="1557020" y="3395980"/>
            <a:ext cx="2750185" cy="92329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1200" cap="none" spc="0" normalizeH="0" baseline="0" noProof="0" dirty="0">
                <a:ln>
                  <a:noFill/>
                </a:ln>
                <a:solidFill>
                  <a:srgbClr val="F8077A"/>
                </a:solidFill>
                <a:effectLst/>
                <a:uLnTx/>
                <a:uFillTx/>
                <a:latin typeface="Calibri" panose="020F0502020204030204" pitchFamily="34" charset="0"/>
                <a:cs typeface="Calibri" panose="020F0502020204030204" pitchFamily="34" charset="0"/>
              </a:rPr>
              <a:t>Tay </a:t>
            </a:r>
            <a:r>
              <a:rPr kumimoji="0" lang="en-US" sz="6000" b="1" i="0" u="none" strike="noStrike" kern="1200" cap="none" spc="0" normalizeH="0" baseline="0" noProof="0" dirty="0" err="1">
                <a:ln>
                  <a:noFill/>
                </a:ln>
                <a:solidFill>
                  <a:srgbClr val="F8077A"/>
                </a:solidFill>
                <a:effectLst/>
                <a:uLnTx/>
                <a:uFillTx/>
                <a:latin typeface="Calibri" panose="020F0502020204030204" pitchFamily="34" charset="0"/>
                <a:cs typeface="Calibri" panose="020F0502020204030204" pitchFamily="34" charset="0"/>
              </a:rPr>
              <a:t>dò</a:t>
            </a:r>
            <a:endParaRPr kumimoji="0" lang="en-US" sz="6000" b="1" i="0" u="none" strike="noStrike" kern="1200" cap="none" spc="0" normalizeH="0" baseline="0" noProof="0" dirty="0">
              <a:ln>
                <a:noFill/>
              </a:ln>
              <a:solidFill>
                <a:srgbClr val="F8077A"/>
              </a:solidFill>
              <a:effectLst/>
              <a:uLnTx/>
              <a:uFillTx/>
              <a:latin typeface="Calibri" panose="020F0502020204030204" pitchFamily="34" charset="0"/>
              <a:cs typeface="Calibri" panose="020F0502020204030204" pitchFamily="34" charset="0"/>
            </a:endParaRPr>
          </a:p>
        </p:txBody>
      </p:sp>
      <p:grpSp>
        <p:nvGrpSpPr>
          <p:cNvPr id="49" name="Group 48"/>
          <p:cNvGrpSpPr/>
          <p:nvPr/>
        </p:nvGrpSpPr>
        <p:grpSpPr>
          <a:xfrm>
            <a:off x="4399280" y="107950"/>
            <a:ext cx="3277870" cy="2630170"/>
            <a:chOff x="6928" y="202"/>
            <a:chExt cx="5162" cy="4142"/>
          </a:xfrm>
        </p:grpSpPr>
        <p:pic>
          <p:nvPicPr>
            <p:cNvPr id="34" name="图片 5" descr="e93f49669616f82afc3aeb26989c1d4b"/>
            <p:cNvPicPr>
              <a:picLocks noChangeAspect="1"/>
            </p:cNvPicPr>
            <p:nvPr/>
          </p:nvPicPr>
          <p:blipFill>
            <a:blip r:embed="rId8"/>
            <a:stretch>
              <a:fillRect/>
            </a:stretch>
          </p:blipFill>
          <p:spPr>
            <a:xfrm rot="10800000" flipV="1">
              <a:off x="6928" y="202"/>
              <a:ext cx="5163" cy="4143"/>
            </a:xfrm>
            <a:prstGeom prst="rect">
              <a:avLst/>
            </a:prstGeom>
          </p:spPr>
        </p:pic>
        <p:sp>
          <p:nvSpPr>
            <p:cNvPr id="45" name="TextBox 7"/>
            <p:cNvSpPr txBox="1"/>
            <p:nvPr/>
          </p:nvSpPr>
          <p:spPr>
            <a:xfrm>
              <a:off x="7434" y="1546"/>
              <a:ext cx="4331" cy="130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5400" b="1" i="0" u="none" strike="noStrike" kern="1200" cap="none" spc="0" normalizeH="0" baseline="0" noProof="0">
                  <a:ln>
                    <a:noFill/>
                  </a:ln>
                  <a:solidFill>
                    <a:srgbClr val="ED7D31"/>
                  </a:solidFill>
                  <a:effectLst/>
                  <a:uLnTx/>
                  <a:uFillTx/>
                  <a:latin typeface="Calibri" panose="020F0502020204030204" pitchFamily="34" charset="0"/>
                  <a:cs typeface="Calibri" panose="020F0502020204030204" pitchFamily="34" charset="0"/>
                </a:rPr>
                <a:t>Mắt dõi</a:t>
              </a:r>
              <a:endParaRPr kumimoji="0" lang="en-US" sz="5400" b="1" i="0" u="none" strike="noStrike" kern="1200" cap="none" spc="0" normalizeH="0" baseline="0" noProof="0">
                <a:ln>
                  <a:noFill/>
                </a:ln>
                <a:solidFill>
                  <a:srgbClr val="ED7D31"/>
                </a:solidFill>
                <a:effectLst/>
                <a:uLnTx/>
                <a:uFillTx/>
                <a:latin typeface="Calibri" panose="020F0502020204030204" pitchFamily="34" charset="0"/>
                <a:cs typeface="Calibri" panose="020F0502020204030204" pitchFamily="34" charset="0"/>
              </a:endParaRPr>
            </a:p>
          </p:txBody>
        </p:sp>
      </p:grpSp>
      <p:grpSp>
        <p:nvGrpSpPr>
          <p:cNvPr id="53" name="Group 52"/>
          <p:cNvGrpSpPr/>
          <p:nvPr/>
        </p:nvGrpSpPr>
        <p:grpSpPr>
          <a:xfrm>
            <a:off x="7504430" y="2495550"/>
            <a:ext cx="3277870" cy="2630170"/>
            <a:chOff x="11818" y="3930"/>
            <a:chExt cx="5162" cy="4142"/>
          </a:xfrm>
        </p:grpSpPr>
        <p:pic>
          <p:nvPicPr>
            <p:cNvPr id="36" name="图片 5" descr="e93f49669616f82afc3aeb26989c1d4b"/>
            <p:cNvPicPr>
              <a:picLocks noChangeAspect="1"/>
            </p:cNvPicPr>
            <p:nvPr/>
          </p:nvPicPr>
          <p:blipFill>
            <a:blip r:embed="rId8"/>
            <a:stretch>
              <a:fillRect/>
            </a:stretch>
          </p:blipFill>
          <p:spPr>
            <a:xfrm rot="12900000" flipH="1" flipV="1">
              <a:off x="11818" y="3930"/>
              <a:ext cx="5163" cy="4143"/>
            </a:xfrm>
            <a:prstGeom prst="rect">
              <a:avLst/>
            </a:prstGeom>
          </p:spPr>
        </p:pic>
        <p:sp>
          <p:nvSpPr>
            <p:cNvPr id="46" name="TextBox 7"/>
            <p:cNvSpPr txBox="1"/>
            <p:nvPr/>
          </p:nvSpPr>
          <p:spPr>
            <a:xfrm rot="2160000">
              <a:off x="12234" y="5196"/>
              <a:ext cx="4331" cy="126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5200" b="1" i="0" u="none" strike="noStrike" kern="1200" cap="none" spc="0" normalizeH="0" baseline="0" noProof="0">
                  <a:ln>
                    <a:noFill/>
                  </a:ln>
                  <a:solidFill>
                    <a:srgbClr val="00B0F0"/>
                  </a:solidFill>
                  <a:effectLst/>
                  <a:uLnTx/>
                  <a:uFillTx/>
                  <a:latin typeface="Calibri" panose="020F0502020204030204" pitchFamily="34" charset="0"/>
                  <a:cs typeface="Calibri" panose="020F0502020204030204" pitchFamily="34" charset="0"/>
                </a:rPr>
                <a:t>Tai nghe</a:t>
              </a:r>
              <a:endParaRPr kumimoji="0" lang="en-US" sz="5200" b="1" i="0" u="none" strike="noStrike" kern="1200" cap="none" spc="0" normalizeH="0" baseline="0" noProof="0">
                <a:ln>
                  <a:noFill/>
                </a:ln>
                <a:solidFill>
                  <a:srgbClr val="00B0F0"/>
                </a:solidFill>
                <a:effectLst/>
                <a:uLnTx/>
                <a:uFillTx/>
                <a:latin typeface="Calibri" panose="020F0502020204030204" pitchFamily="34" charset="0"/>
                <a:cs typeface="Calibri" panose="020F0502020204030204" pitchFamily="34" charset="0"/>
              </a:endParaRPr>
            </a:p>
          </p:txBody>
        </p:sp>
      </p:gr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checkerboard(across)">
                                      <p:cBhvr>
                                        <p:cTn id="7" dur="500"/>
                                        <p:tgtEl>
                                          <p:spTgt spid="44"/>
                                        </p:tgtEl>
                                      </p:cBhvr>
                                    </p:animEffect>
                                  </p:childTnLst>
                                </p:cTn>
                              </p:par>
                              <p:par>
                                <p:cTn id="8" presetID="5" presetClass="entr" presetSubtype="10" fill="hold"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checkerboard(across)">
                                      <p:cBhvr>
                                        <p:cTn id="10" dur="500"/>
                                        <p:tgtEl>
                                          <p:spTgt spid="32"/>
                                        </p:tgtEl>
                                      </p:cBhvr>
                                    </p:animEffect>
                                  </p:childTnLst>
                                </p:cTn>
                              </p:par>
                            </p:childTnLst>
                          </p:cTn>
                        </p:par>
                        <p:par>
                          <p:cTn id="11" fill="hold">
                            <p:stCondLst>
                              <p:cond delay="500"/>
                            </p:stCondLst>
                            <p:childTnLst>
                              <p:par>
                                <p:cTn id="12" presetID="5" presetClass="entr" presetSubtype="10" fill="hold" nodeType="afterEffect">
                                  <p:stCondLst>
                                    <p:cond delay="0"/>
                                  </p:stCondLst>
                                  <p:childTnLst>
                                    <p:set>
                                      <p:cBhvr>
                                        <p:cTn id="13" dur="1" fill="hold">
                                          <p:stCondLst>
                                            <p:cond delay="0"/>
                                          </p:stCondLst>
                                        </p:cTn>
                                        <p:tgtEl>
                                          <p:spTgt spid="49"/>
                                        </p:tgtEl>
                                        <p:attrNameLst>
                                          <p:attrName>style.visibility</p:attrName>
                                        </p:attrNameLst>
                                      </p:cBhvr>
                                      <p:to>
                                        <p:strVal val="visible"/>
                                      </p:to>
                                    </p:set>
                                    <p:animEffect transition="in" filter="checkerboard(across)">
                                      <p:cBhvr>
                                        <p:cTn id="14" dur="500"/>
                                        <p:tgtEl>
                                          <p:spTgt spid="49"/>
                                        </p:tgtEl>
                                      </p:cBhvr>
                                    </p:animEffect>
                                  </p:childTnLst>
                                </p:cTn>
                              </p:par>
                            </p:childTnLst>
                          </p:cTn>
                        </p:par>
                        <p:par>
                          <p:cTn id="15" fill="hold">
                            <p:stCondLst>
                              <p:cond delay="1000"/>
                            </p:stCondLst>
                            <p:childTnLst>
                              <p:par>
                                <p:cTn id="16" presetID="5" presetClass="entr" presetSubtype="10" fill="hold" nodeType="afterEffect">
                                  <p:stCondLst>
                                    <p:cond delay="0"/>
                                  </p:stCondLst>
                                  <p:childTnLst>
                                    <p:set>
                                      <p:cBhvr>
                                        <p:cTn id="17" dur="1" fill="hold">
                                          <p:stCondLst>
                                            <p:cond delay="0"/>
                                          </p:stCondLst>
                                        </p:cTn>
                                        <p:tgtEl>
                                          <p:spTgt spid="53"/>
                                        </p:tgtEl>
                                        <p:attrNameLst>
                                          <p:attrName>style.visibility</p:attrName>
                                        </p:attrNameLst>
                                      </p:cBhvr>
                                      <p:to>
                                        <p:strVal val="visible"/>
                                      </p:to>
                                    </p:set>
                                    <p:animEffect transition="in" filter="checkerboard(across)">
                                      <p:cBhvr>
                                        <p:cTn id="18"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4"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1"/>
            <a:stretch>
              <a:fillRect/>
            </a:stretch>
          </p:blipFill>
          <p:spPr>
            <a:xfrm>
              <a:off x="14364" y="9751"/>
              <a:ext cx="1560" cy="3440"/>
            </a:xfrm>
            <a:prstGeom prst="rect">
              <a:avLst/>
            </a:prstGeom>
          </p:spPr>
        </p:pic>
        <p:pic>
          <p:nvPicPr>
            <p:cNvPr id="21" name="Picture 20"/>
            <p:cNvPicPr>
              <a:picLocks noChangeAspect="1"/>
            </p:cNvPicPr>
            <p:nvPr/>
          </p:nvPicPr>
          <p:blipFill>
            <a:blip r:embed="rId2"/>
            <a:stretch>
              <a:fillRect/>
            </a:stretch>
          </p:blipFill>
          <p:spPr>
            <a:xfrm>
              <a:off x="16005" y="9621"/>
              <a:ext cx="1450" cy="2950"/>
            </a:xfrm>
            <a:prstGeom prst="rect">
              <a:avLst/>
            </a:prstGeom>
          </p:spPr>
        </p:pic>
        <p:pic>
          <p:nvPicPr>
            <p:cNvPr id="22" name="Picture 21"/>
            <p:cNvPicPr>
              <a:picLocks noChangeAspect="1"/>
            </p:cNvPicPr>
            <p:nvPr/>
          </p:nvPicPr>
          <p:blipFill>
            <a:blip r:embed="rId3"/>
            <a:stretch>
              <a:fillRect/>
            </a:stretch>
          </p:blipFill>
          <p:spPr>
            <a:xfrm>
              <a:off x="9705" y="10013"/>
              <a:ext cx="1450" cy="1120"/>
            </a:xfrm>
            <a:prstGeom prst="rect">
              <a:avLst/>
            </a:prstGeom>
          </p:spPr>
        </p:pic>
        <p:pic>
          <p:nvPicPr>
            <p:cNvPr id="25" name="Picture 24"/>
            <p:cNvPicPr>
              <a:picLocks noChangeAspect="1"/>
            </p:cNvPicPr>
            <p:nvPr/>
          </p:nvPicPr>
          <p:blipFill>
            <a:blip r:embed="rId3"/>
            <a:stretch>
              <a:fillRect/>
            </a:stretch>
          </p:blipFill>
          <p:spPr>
            <a:xfrm>
              <a:off x="11825" y="10013"/>
              <a:ext cx="1450" cy="1120"/>
            </a:xfrm>
            <a:prstGeom prst="rect">
              <a:avLst/>
            </a:prstGeom>
          </p:spPr>
        </p:pic>
        <p:pic>
          <p:nvPicPr>
            <p:cNvPr id="27" name="Picture 26"/>
            <p:cNvPicPr>
              <a:picLocks noChangeAspect="1"/>
            </p:cNvPicPr>
            <p:nvPr/>
          </p:nvPicPr>
          <p:blipFill>
            <a:blip r:embed="rId3"/>
            <a:stretch>
              <a:fillRect/>
            </a:stretch>
          </p:blipFill>
          <p:spPr>
            <a:xfrm>
              <a:off x="17405" y="10173"/>
              <a:ext cx="1450" cy="1120"/>
            </a:xfrm>
            <a:prstGeom prst="rect">
              <a:avLst/>
            </a:prstGeom>
          </p:spPr>
        </p:pic>
        <p:pic>
          <p:nvPicPr>
            <p:cNvPr id="28" name="Picture 27"/>
            <p:cNvPicPr>
              <a:picLocks noChangeAspect="1"/>
            </p:cNvPicPr>
            <p:nvPr/>
          </p:nvPicPr>
          <p:blipFill>
            <a:blip r:embed="rId3"/>
            <a:stretch>
              <a:fillRect/>
            </a:stretch>
          </p:blipFill>
          <p:spPr>
            <a:xfrm>
              <a:off x="8185" y="10166"/>
              <a:ext cx="1450" cy="1120"/>
            </a:xfrm>
            <a:prstGeom prst="rect">
              <a:avLst/>
            </a:prstGeom>
          </p:spPr>
        </p:pic>
        <p:pic>
          <p:nvPicPr>
            <p:cNvPr id="29" name="Picture 28"/>
            <p:cNvPicPr>
              <a:picLocks noChangeAspect="1"/>
            </p:cNvPicPr>
            <p:nvPr/>
          </p:nvPicPr>
          <p:blipFill>
            <a:blip r:embed="rId4"/>
            <a:stretch>
              <a:fillRect/>
            </a:stretch>
          </p:blipFill>
          <p:spPr>
            <a:xfrm>
              <a:off x="600" y="10013"/>
              <a:ext cx="1140" cy="830"/>
            </a:xfrm>
            <a:prstGeom prst="rect">
              <a:avLst/>
            </a:prstGeom>
          </p:spPr>
        </p:pic>
        <p:pic>
          <p:nvPicPr>
            <p:cNvPr id="30" name="Picture 29"/>
            <p:cNvPicPr>
              <a:picLocks noChangeAspect="1"/>
            </p:cNvPicPr>
            <p:nvPr/>
          </p:nvPicPr>
          <p:blipFill>
            <a:blip r:embed="rId3"/>
            <a:stretch>
              <a:fillRect/>
            </a:stretch>
          </p:blipFill>
          <p:spPr>
            <a:xfrm>
              <a:off x="4725" y="10293"/>
              <a:ext cx="1450" cy="1120"/>
            </a:xfrm>
            <a:prstGeom prst="rect">
              <a:avLst/>
            </a:prstGeom>
          </p:spPr>
        </p:pic>
        <p:pic>
          <p:nvPicPr>
            <p:cNvPr id="33" name="Picture 32"/>
            <p:cNvPicPr>
              <a:picLocks noChangeAspect="1"/>
            </p:cNvPicPr>
            <p:nvPr/>
          </p:nvPicPr>
          <p:blipFill>
            <a:blip r:embed="rId1"/>
            <a:stretch>
              <a:fillRect/>
            </a:stretch>
          </p:blipFill>
          <p:spPr>
            <a:xfrm flipH="1">
              <a:off x="3165" y="10166"/>
              <a:ext cx="1560" cy="3440"/>
            </a:xfrm>
            <a:prstGeom prst="rect">
              <a:avLst/>
            </a:prstGeom>
          </p:spPr>
        </p:pic>
        <p:pic>
          <p:nvPicPr>
            <p:cNvPr id="35" name="Picture 34"/>
            <p:cNvPicPr>
              <a:picLocks noChangeAspect="1"/>
            </p:cNvPicPr>
            <p:nvPr/>
          </p:nvPicPr>
          <p:blipFill>
            <a:blip r:embed="rId5"/>
            <a:stretch>
              <a:fillRect/>
            </a:stretch>
          </p:blipFill>
          <p:spPr>
            <a:xfrm flipH="1">
              <a:off x="6248" y="9956"/>
              <a:ext cx="2310" cy="2210"/>
            </a:xfrm>
            <a:prstGeom prst="rect">
              <a:avLst/>
            </a:prstGeom>
          </p:spPr>
        </p:pic>
        <p:pic>
          <p:nvPicPr>
            <p:cNvPr id="37" name="Picture 36"/>
            <p:cNvPicPr>
              <a:picLocks noChangeAspect="1"/>
            </p:cNvPicPr>
            <p:nvPr/>
          </p:nvPicPr>
          <p:blipFill>
            <a:blip r:embed="rId6"/>
            <a:stretch>
              <a:fillRect/>
            </a:stretch>
          </p:blipFill>
          <p:spPr>
            <a:xfrm>
              <a:off x="13453" y="9817"/>
              <a:ext cx="1360" cy="2070"/>
            </a:xfrm>
            <a:prstGeom prst="rect">
              <a:avLst/>
            </a:prstGeom>
          </p:spPr>
        </p:pic>
        <p:pic>
          <p:nvPicPr>
            <p:cNvPr id="38" name="Picture 37"/>
            <p:cNvPicPr>
              <a:picLocks noChangeAspect="1"/>
            </p:cNvPicPr>
            <p:nvPr/>
          </p:nvPicPr>
          <p:blipFill>
            <a:blip r:embed="rId5"/>
            <a:stretch>
              <a:fillRect/>
            </a:stretch>
          </p:blipFill>
          <p:spPr>
            <a:xfrm>
              <a:off x="1146" y="9621"/>
              <a:ext cx="2310" cy="2210"/>
            </a:xfrm>
            <a:prstGeom prst="rect">
              <a:avLst/>
            </a:prstGeom>
          </p:spPr>
        </p:pic>
        <p:pic>
          <p:nvPicPr>
            <p:cNvPr id="39" name="Picture 38"/>
            <p:cNvPicPr>
              <a:picLocks noChangeAspect="1"/>
            </p:cNvPicPr>
            <p:nvPr/>
          </p:nvPicPr>
          <p:blipFill>
            <a:blip r:embed="rId4"/>
            <a:stretch>
              <a:fillRect/>
            </a:stretch>
          </p:blipFill>
          <p:spPr>
            <a:xfrm>
              <a:off x="9242" y="9458"/>
              <a:ext cx="1140" cy="830"/>
            </a:xfrm>
            <a:prstGeom prst="rect">
              <a:avLst/>
            </a:prstGeom>
          </p:spPr>
        </p:pic>
        <p:pic>
          <p:nvPicPr>
            <p:cNvPr id="41" name="Picture 40"/>
            <p:cNvPicPr>
              <a:picLocks noChangeAspect="1"/>
            </p:cNvPicPr>
            <p:nvPr/>
          </p:nvPicPr>
          <p:blipFill>
            <a:blip r:embed="rId4"/>
            <a:stretch>
              <a:fillRect/>
            </a:stretch>
          </p:blipFill>
          <p:spPr>
            <a:xfrm>
              <a:off x="4339" y="9818"/>
              <a:ext cx="1140" cy="830"/>
            </a:xfrm>
            <a:prstGeom prst="rect">
              <a:avLst/>
            </a:prstGeom>
          </p:spPr>
        </p:pic>
        <p:pic>
          <p:nvPicPr>
            <p:cNvPr id="42" name="Picture 41"/>
            <p:cNvPicPr>
              <a:picLocks noChangeAspect="1"/>
            </p:cNvPicPr>
            <p:nvPr/>
          </p:nvPicPr>
          <p:blipFill>
            <a:blip r:embed="rId3"/>
            <a:stretch>
              <a:fillRect/>
            </a:stretch>
          </p:blipFill>
          <p:spPr>
            <a:xfrm>
              <a:off x="192" y="9458"/>
              <a:ext cx="1450" cy="1120"/>
            </a:xfrm>
            <a:prstGeom prst="rect">
              <a:avLst/>
            </a:prstGeom>
          </p:spPr>
        </p:pic>
      </p:grpSp>
      <p:pic>
        <p:nvPicPr>
          <p:cNvPr id="6" name="图片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98939" y="82042"/>
            <a:ext cx="922020" cy="632460"/>
          </a:xfrm>
          <a:prstGeom prst="rect">
            <a:avLst/>
          </a:prstGeom>
        </p:spPr>
      </p:pic>
      <p:grpSp>
        <p:nvGrpSpPr>
          <p:cNvPr id="56" name="组合 1"/>
          <p:cNvGrpSpPr/>
          <p:nvPr/>
        </p:nvGrpSpPr>
        <p:grpSpPr>
          <a:xfrm>
            <a:off x="-248135" y="-121512"/>
            <a:ext cx="1067931" cy="945425"/>
            <a:chOff x="-248135" y="-121512"/>
            <a:chExt cx="1067931" cy="945425"/>
          </a:xfrm>
        </p:grpSpPr>
        <p:pic>
          <p:nvPicPr>
            <p:cNvPr id="57" name="图片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8135" y="0"/>
              <a:ext cx="695325" cy="823913"/>
            </a:xfrm>
            <a:prstGeom prst="rect">
              <a:avLst/>
            </a:prstGeom>
          </p:spPr>
        </p:pic>
        <p:pic>
          <p:nvPicPr>
            <p:cNvPr id="58" name="图片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9685570">
              <a:off x="124471" y="-121512"/>
              <a:ext cx="695325" cy="823913"/>
            </a:xfrm>
            <a:prstGeom prst="rect">
              <a:avLst/>
            </a:prstGeom>
          </p:spPr>
        </p:pic>
      </p:grpSp>
      <p:pic>
        <p:nvPicPr>
          <p:cNvPr id="59" name="图片 2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10181590" y="-24765"/>
            <a:ext cx="2010410" cy="1176655"/>
          </a:xfrm>
          <a:prstGeom prst="rect">
            <a:avLst/>
          </a:prstGeom>
        </p:spPr>
      </p:pic>
      <p:pic>
        <p:nvPicPr>
          <p:cNvPr id="2" name="Picture 1"/>
          <p:cNvPicPr>
            <a:picLocks noChangeAspect="1"/>
          </p:cNvPicPr>
          <p:nvPr/>
        </p:nvPicPr>
        <p:blipFill>
          <a:blip r:embed="rId10"/>
          <a:stretch>
            <a:fillRect/>
          </a:stretch>
        </p:blipFill>
        <p:spPr>
          <a:xfrm>
            <a:off x="2246019" y="155406"/>
            <a:ext cx="8230313" cy="969348"/>
          </a:xfrm>
          <a:prstGeom prst="rect">
            <a:avLst/>
          </a:prstGeom>
        </p:spPr>
      </p:pic>
      <p:pic>
        <p:nvPicPr>
          <p:cNvPr id="4" name="Picture 3"/>
          <p:cNvPicPr>
            <a:picLocks noChangeAspect="1"/>
          </p:cNvPicPr>
          <p:nvPr/>
        </p:nvPicPr>
        <p:blipFill>
          <a:blip r:embed="rId11"/>
          <a:stretch>
            <a:fillRect/>
          </a:stretch>
        </p:blipFill>
        <p:spPr>
          <a:xfrm>
            <a:off x="6336792" y="3948104"/>
            <a:ext cx="5921692" cy="2607381"/>
          </a:xfrm>
          <a:prstGeom prst="rect">
            <a:avLst/>
          </a:prstGeom>
        </p:spPr>
      </p:pic>
      <p:sp>
        <p:nvSpPr>
          <p:cNvPr id="5" name="Text Box 8"/>
          <p:cNvSpPr txBox="1"/>
          <p:nvPr/>
        </p:nvSpPr>
        <p:spPr>
          <a:xfrm>
            <a:off x="305181" y="869045"/>
            <a:ext cx="11696700" cy="4154984"/>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r>
              <a:rPr lang="en-US" sz="2200" dirty="0">
                <a:latin typeface="Calibri" panose="020F0502020204030204" pitchFamily="34" charset="0"/>
                <a:cs typeface="Calibri" panose="020F0502020204030204" pitchFamily="34" charset="0"/>
              </a:rPr>
              <a:t>   </a:t>
            </a:r>
            <a:r>
              <a:rPr lang="vi-VN" sz="2200" dirty="0">
                <a:latin typeface="Calibri" panose="020F0502020204030204" pitchFamily="34" charset="0"/>
                <a:cs typeface="Calibri" panose="020F0502020204030204" pitchFamily="34" charset="0"/>
              </a:rPr>
              <a:t>Quy chống tay, tì má, nhìn lên bức tường trước mặt. Màu vôi xanh mát hiện ra như tấm màn ảnh rộng. Quy đọc nh</a:t>
            </a:r>
            <a:r>
              <a:rPr lang="en-US" sz="2200" dirty="0">
                <a:latin typeface="Calibri" panose="020F0502020204030204" pitchFamily="34" charset="0"/>
                <a:cs typeface="Calibri" panose="020F0502020204030204" pitchFamily="34" charset="0"/>
              </a:rPr>
              <a:t>ẩ</a:t>
            </a:r>
            <a:r>
              <a:rPr lang="vi-VN" sz="2200" dirty="0">
                <a:latin typeface="Calibri" panose="020F0502020204030204" pitchFamily="34" charset="0"/>
                <a:cs typeface="Calibri" panose="020F0502020204030204" pitchFamily="34" charset="0"/>
              </a:rPr>
              <a:t>m đề bài tập làm văn:"Em hãy tả lại quang cảnh một trận mưa rào". Quy thở dài: "Trời thì nắng mà bài văn lại yêu cầu tả mưa.".</a:t>
            </a:r>
            <a:endParaRPr lang="vi-VN" sz="2200" dirty="0">
              <a:latin typeface="Calibri" panose="020F0502020204030204" pitchFamily="34" charset="0"/>
              <a:cs typeface="Calibri" panose="020F0502020204030204" pitchFamily="34" charset="0"/>
            </a:endParaRPr>
          </a:p>
          <a:p>
            <a:pPr algn="just"/>
            <a:r>
              <a:rPr lang="en-US" sz="2200" dirty="0">
                <a:latin typeface="Calibri" panose="020F0502020204030204" pitchFamily="34" charset="0"/>
                <a:cs typeface="Calibri" panose="020F0502020204030204" pitchFamily="34" charset="0"/>
              </a:rPr>
              <a:t>   </a:t>
            </a:r>
            <a:r>
              <a:rPr lang="vi-VN" sz="2200" dirty="0">
                <a:latin typeface="Calibri" panose="020F0502020204030204" pitchFamily="34" charset="0"/>
                <a:cs typeface="Calibri" panose="020F0502020204030204" pitchFamily="34" charset="0"/>
              </a:rPr>
              <a:t>Quy nghĩ đến bố. Bố Quy là một người viết văn. Bố tài thật, cứ ngồi vào bàn là bố viết được ngay. Cũng có khi, bố tì cằm lên tay, nhìn thẳng vào bức tường trước mặt. Nhìn một lúc, lúc nữa... rồi bố cầm bút, viết lia lịa, quên cả ăn cơm. Bức tường này có phép lạ gì đây? Nhưng sao Quy nhìn mãi mà bức tường chưa bảo Quy cách làm bài?</a:t>
            </a:r>
            <a:endParaRPr lang="vi-VN" sz="2200" dirty="0">
              <a:latin typeface="Calibri" panose="020F0502020204030204" pitchFamily="34" charset="0"/>
              <a:cs typeface="Calibri" panose="020F0502020204030204" pitchFamily="34" charset="0"/>
            </a:endParaRPr>
          </a:p>
          <a:p>
            <a:r>
              <a:rPr lang="en-US" sz="2200" dirty="0">
                <a:latin typeface="Calibri" panose="020F0502020204030204" pitchFamily="34" charset="0"/>
                <a:cs typeface="Calibri" panose="020F0502020204030204" pitchFamily="34" charset="0"/>
              </a:rPr>
              <a:t>   </a:t>
            </a:r>
            <a:r>
              <a:rPr lang="vi-VN" sz="2200" dirty="0">
                <a:latin typeface="Calibri" panose="020F0502020204030204" pitchFamily="34" charset="0"/>
                <a:cs typeface="Calibri" panose="020F0502020204030204" pitchFamily="34" charset="0"/>
              </a:rPr>
              <a:t>Bố vào. Đúng lúc quá!</a:t>
            </a:r>
            <a:endParaRPr lang="vi-VN" sz="2200" dirty="0">
              <a:latin typeface="Calibri" panose="020F0502020204030204" pitchFamily="34" charset="0"/>
              <a:cs typeface="Calibri" panose="020F0502020204030204" pitchFamily="34" charset="0"/>
            </a:endParaRPr>
          </a:p>
          <a:p>
            <a:r>
              <a:rPr lang="en-US" sz="2200" dirty="0">
                <a:latin typeface="Calibri" panose="020F0502020204030204" pitchFamily="34" charset="0"/>
                <a:cs typeface="Calibri" panose="020F0502020204030204" pitchFamily="34" charset="0"/>
              </a:rPr>
              <a:t>   </a:t>
            </a:r>
            <a:r>
              <a:rPr lang="vi-VN" sz="2200" dirty="0">
                <a:latin typeface="Calibri" panose="020F0502020204030204" pitchFamily="34" charset="0"/>
                <a:cs typeface="Calibri" panose="020F0502020204030204" pitchFamily="34" charset="0"/>
              </a:rPr>
              <a:t>Quy chạy lại:</a:t>
            </a:r>
            <a:endParaRPr lang="vi-VN" sz="2200" dirty="0">
              <a:latin typeface="Calibri" panose="020F0502020204030204" pitchFamily="34" charset="0"/>
              <a:cs typeface="Calibri" panose="020F0502020204030204" pitchFamily="34" charset="0"/>
            </a:endParaRPr>
          </a:p>
          <a:p>
            <a:r>
              <a:rPr lang="en-US" sz="2200" dirty="0">
                <a:latin typeface="Calibri" panose="020F0502020204030204" pitchFamily="34" charset="0"/>
                <a:cs typeface="Calibri" panose="020F0502020204030204" pitchFamily="34" charset="0"/>
              </a:rPr>
              <a:t>   </a:t>
            </a:r>
            <a:r>
              <a:rPr lang="vi-VN" sz="2200" dirty="0">
                <a:latin typeface="Calibri" panose="020F0502020204030204" pitchFamily="34" charset="0"/>
                <a:cs typeface="Calibri" panose="020F0502020204030204" pitchFamily="34" charset="0"/>
              </a:rPr>
              <a:t>– Bố ạ, con nhìn mãi bức tường như bố nhìn mà chẳng thấy trận mưa rào đâu cả.</a:t>
            </a:r>
            <a:endParaRPr lang="vi-VN" sz="2200" dirty="0">
              <a:latin typeface="Calibri" panose="020F0502020204030204" pitchFamily="34" charset="0"/>
              <a:cs typeface="Calibri" panose="020F0502020204030204" pitchFamily="34" charset="0"/>
            </a:endParaRPr>
          </a:p>
          <a:p>
            <a:r>
              <a:rPr lang="vi-VN" sz="2200" dirty="0">
                <a:latin typeface="Calibri" panose="020F0502020204030204" pitchFamily="34" charset="0"/>
                <a:cs typeface="Calibri" panose="020F0502020204030204" pitchFamily="34" charset="0"/>
              </a:rPr>
              <a:t>Bố hiểu ngay, tủm tỉm:</a:t>
            </a:r>
            <a:endParaRPr lang="vi-VN" sz="2200" dirty="0">
              <a:latin typeface="Calibri" panose="020F0502020204030204" pitchFamily="34" charset="0"/>
              <a:cs typeface="Calibri" panose="020F0502020204030204" pitchFamily="34" charset="0"/>
            </a:endParaRPr>
          </a:p>
          <a:p>
            <a:r>
              <a:rPr lang="en-US" sz="2200" dirty="0">
                <a:latin typeface="Calibri" panose="020F0502020204030204" pitchFamily="34" charset="0"/>
                <a:cs typeface="Calibri" panose="020F0502020204030204" pitchFamily="34" charset="0"/>
              </a:rPr>
              <a:t>   </a:t>
            </a:r>
            <a:r>
              <a:rPr lang="vi-VN" sz="2200" dirty="0">
                <a:latin typeface="Calibri" panose="020F0502020204030204" pitchFamily="34" charset="0"/>
                <a:cs typeface="Calibri" panose="020F0502020204030204" pitchFamily="34" charset="0"/>
              </a:rPr>
              <a:t>– Bố thấy những trận mưa rào hồi năm ngoái, năm kia. Con chạy ra nghịch mưa, ướt hết.</a:t>
            </a:r>
            <a:endParaRPr lang="vi-VN" sz="2200" dirty="0">
              <a:latin typeface="Calibri" panose="020F0502020204030204" pitchFamily="34" charset="0"/>
              <a:cs typeface="Calibri" panose="020F0502020204030204" pitchFamily="34" charset="0"/>
            </a:endParaRPr>
          </a:p>
        </p:txBody>
      </p:sp>
      <p:grpSp>
        <p:nvGrpSpPr>
          <p:cNvPr id="7" name="Group 6"/>
          <p:cNvGrpSpPr/>
          <p:nvPr/>
        </p:nvGrpSpPr>
        <p:grpSpPr>
          <a:xfrm>
            <a:off x="219671" y="189738"/>
            <a:ext cx="1837729" cy="523240"/>
            <a:chOff x="957" y="174"/>
            <a:chExt cx="7138" cy="824"/>
          </a:xfrm>
        </p:grpSpPr>
        <p:sp>
          <p:nvSpPr>
            <p:cNvPr id="8" name="Rectangles 60"/>
            <p:cNvSpPr/>
            <p:nvPr/>
          </p:nvSpPr>
          <p:spPr>
            <a:xfrm>
              <a:off x="957" y="207"/>
              <a:ext cx="6789" cy="787"/>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0" name="矩形 4"/>
            <p:cNvSpPr/>
            <p:nvPr/>
          </p:nvSpPr>
          <p:spPr>
            <a:xfrm>
              <a:off x="1166" y="174"/>
              <a:ext cx="6929" cy="824"/>
            </a:xfrm>
            <a:prstGeom prst="rect">
              <a:avLst/>
            </a:prstGeom>
            <a:noFill/>
            <a:extLst>
              <a:ext uri="{909E8E84-426E-40DD-AFC4-6F175D3DCCD1}">
                <a14:hiddenFill xmlns:a14="http://schemas.microsoft.com/office/drawing/2010/main">
                  <a:solidFill>
                    <a:schemeClr val="accent4">
                      <a:lumMod val="20000"/>
                      <a:lumOff val="80000"/>
                    </a:schemeClr>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2800" b="1" dirty="0" err="1">
                  <a:solidFill>
                    <a:prstClr val="black">
                      <a:lumMod val="95000"/>
                      <a:lumOff val="5000"/>
                    </a:prstClr>
                  </a:solidFill>
                  <a:latin typeface="Cambria" panose="02040503050406030204" pitchFamily="18" charset="0"/>
                  <a:ea typeface="Cambria" panose="02040503050406030204" pitchFamily="18" charset="0"/>
                  <a:cs typeface="UTM Guanine" panose="02040603050506020204" charset="0"/>
                  <a:sym typeface="+mn-lt"/>
                </a:rPr>
                <a:t>Đọc</a:t>
              </a:r>
              <a:r>
                <a:rPr lang="en-US" sz="2800" b="1" dirty="0">
                  <a:solidFill>
                    <a:prstClr val="black">
                      <a:lumMod val="95000"/>
                      <a:lumOff val="5000"/>
                    </a:prstClr>
                  </a:solidFill>
                  <a:latin typeface="Cambria" panose="02040503050406030204" pitchFamily="18" charset="0"/>
                  <a:ea typeface="Cambria" panose="02040503050406030204" pitchFamily="18" charset="0"/>
                  <a:cs typeface="UTM Guanine" panose="02040603050506020204" charset="0"/>
                  <a:sym typeface="+mn-lt"/>
                </a:rPr>
                <a:t> </a:t>
              </a:r>
              <a:r>
                <a:rPr lang="en-US" sz="2800" b="1" dirty="0" err="1">
                  <a:solidFill>
                    <a:prstClr val="black">
                      <a:lumMod val="95000"/>
                      <a:lumOff val="5000"/>
                    </a:prstClr>
                  </a:solidFill>
                  <a:latin typeface="Cambria" panose="02040503050406030204" pitchFamily="18" charset="0"/>
                  <a:ea typeface="Cambria" panose="02040503050406030204" pitchFamily="18" charset="0"/>
                  <a:cs typeface="UTM Guanine" panose="02040603050506020204" charset="0"/>
                  <a:sym typeface="+mn-lt"/>
                </a:rPr>
                <a:t>mẫu</a:t>
              </a:r>
              <a:endParaRPr kumimoji="0" lang="en-US" sz="28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UTM Guanine" panose="02040603050506020204" charset="0"/>
                <a:sym typeface="+mn-lt"/>
              </a:endParaRPr>
            </a:p>
          </p:txBody>
        </p:sp>
      </p:gr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2"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par>
                                <p:cTn id="11" presetID="2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p:bldP spid="5" grpId="2"/>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1"/>
            <a:stretch>
              <a:fillRect/>
            </a:stretch>
          </p:blipFill>
          <p:spPr>
            <a:xfrm>
              <a:off x="14364" y="9751"/>
              <a:ext cx="1560" cy="3440"/>
            </a:xfrm>
            <a:prstGeom prst="rect">
              <a:avLst/>
            </a:prstGeom>
          </p:spPr>
        </p:pic>
        <p:pic>
          <p:nvPicPr>
            <p:cNvPr id="21" name="Picture 20"/>
            <p:cNvPicPr>
              <a:picLocks noChangeAspect="1"/>
            </p:cNvPicPr>
            <p:nvPr/>
          </p:nvPicPr>
          <p:blipFill>
            <a:blip r:embed="rId2"/>
            <a:stretch>
              <a:fillRect/>
            </a:stretch>
          </p:blipFill>
          <p:spPr>
            <a:xfrm>
              <a:off x="16005" y="9621"/>
              <a:ext cx="1450" cy="2950"/>
            </a:xfrm>
            <a:prstGeom prst="rect">
              <a:avLst/>
            </a:prstGeom>
          </p:spPr>
        </p:pic>
        <p:pic>
          <p:nvPicPr>
            <p:cNvPr id="22" name="Picture 21"/>
            <p:cNvPicPr>
              <a:picLocks noChangeAspect="1"/>
            </p:cNvPicPr>
            <p:nvPr/>
          </p:nvPicPr>
          <p:blipFill>
            <a:blip r:embed="rId3"/>
            <a:stretch>
              <a:fillRect/>
            </a:stretch>
          </p:blipFill>
          <p:spPr>
            <a:xfrm>
              <a:off x="9705" y="10013"/>
              <a:ext cx="1450" cy="1120"/>
            </a:xfrm>
            <a:prstGeom prst="rect">
              <a:avLst/>
            </a:prstGeom>
          </p:spPr>
        </p:pic>
        <p:pic>
          <p:nvPicPr>
            <p:cNvPr id="25" name="Picture 24"/>
            <p:cNvPicPr>
              <a:picLocks noChangeAspect="1"/>
            </p:cNvPicPr>
            <p:nvPr/>
          </p:nvPicPr>
          <p:blipFill>
            <a:blip r:embed="rId3"/>
            <a:stretch>
              <a:fillRect/>
            </a:stretch>
          </p:blipFill>
          <p:spPr>
            <a:xfrm>
              <a:off x="11825" y="10013"/>
              <a:ext cx="1450" cy="1120"/>
            </a:xfrm>
            <a:prstGeom prst="rect">
              <a:avLst/>
            </a:prstGeom>
          </p:spPr>
        </p:pic>
        <p:pic>
          <p:nvPicPr>
            <p:cNvPr id="27" name="Picture 26"/>
            <p:cNvPicPr>
              <a:picLocks noChangeAspect="1"/>
            </p:cNvPicPr>
            <p:nvPr/>
          </p:nvPicPr>
          <p:blipFill>
            <a:blip r:embed="rId3"/>
            <a:stretch>
              <a:fillRect/>
            </a:stretch>
          </p:blipFill>
          <p:spPr>
            <a:xfrm>
              <a:off x="17405" y="10173"/>
              <a:ext cx="1450" cy="1120"/>
            </a:xfrm>
            <a:prstGeom prst="rect">
              <a:avLst/>
            </a:prstGeom>
          </p:spPr>
        </p:pic>
        <p:pic>
          <p:nvPicPr>
            <p:cNvPr id="28" name="Picture 27"/>
            <p:cNvPicPr>
              <a:picLocks noChangeAspect="1"/>
            </p:cNvPicPr>
            <p:nvPr/>
          </p:nvPicPr>
          <p:blipFill>
            <a:blip r:embed="rId3"/>
            <a:stretch>
              <a:fillRect/>
            </a:stretch>
          </p:blipFill>
          <p:spPr>
            <a:xfrm>
              <a:off x="8185" y="10166"/>
              <a:ext cx="1450" cy="1120"/>
            </a:xfrm>
            <a:prstGeom prst="rect">
              <a:avLst/>
            </a:prstGeom>
          </p:spPr>
        </p:pic>
        <p:pic>
          <p:nvPicPr>
            <p:cNvPr id="29" name="Picture 28"/>
            <p:cNvPicPr>
              <a:picLocks noChangeAspect="1"/>
            </p:cNvPicPr>
            <p:nvPr/>
          </p:nvPicPr>
          <p:blipFill>
            <a:blip r:embed="rId4"/>
            <a:stretch>
              <a:fillRect/>
            </a:stretch>
          </p:blipFill>
          <p:spPr>
            <a:xfrm>
              <a:off x="600" y="10013"/>
              <a:ext cx="1140" cy="830"/>
            </a:xfrm>
            <a:prstGeom prst="rect">
              <a:avLst/>
            </a:prstGeom>
          </p:spPr>
        </p:pic>
        <p:pic>
          <p:nvPicPr>
            <p:cNvPr id="30" name="Picture 29"/>
            <p:cNvPicPr>
              <a:picLocks noChangeAspect="1"/>
            </p:cNvPicPr>
            <p:nvPr/>
          </p:nvPicPr>
          <p:blipFill>
            <a:blip r:embed="rId3"/>
            <a:stretch>
              <a:fillRect/>
            </a:stretch>
          </p:blipFill>
          <p:spPr>
            <a:xfrm>
              <a:off x="4725" y="10293"/>
              <a:ext cx="1450" cy="1120"/>
            </a:xfrm>
            <a:prstGeom prst="rect">
              <a:avLst/>
            </a:prstGeom>
          </p:spPr>
        </p:pic>
        <p:pic>
          <p:nvPicPr>
            <p:cNvPr id="33" name="Picture 32"/>
            <p:cNvPicPr>
              <a:picLocks noChangeAspect="1"/>
            </p:cNvPicPr>
            <p:nvPr/>
          </p:nvPicPr>
          <p:blipFill>
            <a:blip r:embed="rId1"/>
            <a:stretch>
              <a:fillRect/>
            </a:stretch>
          </p:blipFill>
          <p:spPr>
            <a:xfrm flipH="1">
              <a:off x="3165" y="10166"/>
              <a:ext cx="1560" cy="3440"/>
            </a:xfrm>
            <a:prstGeom prst="rect">
              <a:avLst/>
            </a:prstGeom>
          </p:spPr>
        </p:pic>
        <p:pic>
          <p:nvPicPr>
            <p:cNvPr id="35" name="Picture 34"/>
            <p:cNvPicPr>
              <a:picLocks noChangeAspect="1"/>
            </p:cNvPicPr>
            <p:nvPr/>
          </p:nvPicPr>
          <p:blipFill>
            <a:blip r:embed="rId5"/>
            <a:stretch>
              <a:fillRect/>
            </a:stretch>
          </p:blipFill>
          <p:spPr>
            <a:xfrm flipH="1">
              <a:off x="6248" y="9956"/>
              <a:ext cx="2310" cy="2210"/>
            </a:xfrm>
            <a:prstGeom prst="rect">
              <a:avLst/>
            </a:prstGeom>
          </p:spPr>
        </p:pic>
        <p:pic>
          <p:nvPicPr>
            <p:cNvPr id="37" name="Picture 36"/>
            <p:cNvPicPr>
              <a:picLocks noChangeAspect="1"/>
            </p:cNvPicPr>
            <p:nvPr/>
          </p:nvPicPr>
          <p:blipFill>
            <a:blip r:embed="rId6"/>
            <a:stretch>
              <a:fillRect/>
            </a:stretch>
          </p:blipFill>
          <p:spPr>
            <a:xfrm>
              <a:off x="13453" y="9817"/>
              <a:ext cx="1360" cy="2070"/>
            </a:xfrm>
            <a:prstGeom prst="rect">
              <a:avLst/>
            </a:prstGeom>
          </p:spPr>
        </p:pic>
        <p:pic>
          <p:nvPicPr>
            <p:cNvPr id="38" name="Picture 37"/>
            <p:cNvPicPr>
              <a:picLocks noChangeAspect="1"/>
            </p:cNvPicPr>
            <p:nvPr/>
          </p:nvPicPr>
          <p:blipFill>
            <a:blip r:embed="rId5"/>
            <a:stretch>
              <a:fillRect/>
            </a:stretch>
          </p:blipFill>
          <p:spPr>
            <a:xfrm>
              <a:off x="1146" y="9621"/>
              <a:ext cx="2310" cy="2210"/>
            </a:xfrm>
            <a:prstGeom prst="rect">
              <a:avLst/>
            </a:prstGeom>
          </p:spPr>
        </p:pic>
        <p:pic>
          <p:nvPicPr>
            <p:cNvPr id="39" name="Picture 38"/>
            <p:cNvPicPr>
              <a:picLocks noChangeAspect="1"/>
            </p:cNvPicPr>
            <p:nvPr/>
          </p:nvPicPr>
          <p:blipFill>
            <a:blip r:embed="rId4"/>
            <a:stretch>
              <a:fillRect/>
            </a:stretch>
          </p:blipFill>
          <p:spPr>
            <a:xfrm>
              <a:off x="9242" y="9458"/>
              <a:ext cx="1140" cy="830"/>
            </a:xfrm>
            <a:prstGeom prst="rect">
              <a:avLst/>
            </a:prstGeom>
          </p:spPr>
        </p:pic>
        <p:pic>
          <p:nvPicPr>
            <p:cNvPr id="41" name="Picture 40"/>
            <p:cNvPicPr>
              <a:picLocks noChangeAspect="1"/>
            </p:cNvPicPr>
            <p:nvPr/>
          </p:nvPicPr>
          <p:blipFill>
            <a:blip r:embed="rId4"/>
            <a:stretch>
              <a:fillRect/>
            </a:stretch>
          </p:blipFill>
          <p:spPr>
            <a:xfrm>
              <a:off x="4339" y="9818"/>
              <a:ext cx="1140" cy="830"/>
            </a:xfrm>
            <a:prstGeom prst="rect">
              <a:avLst/>
            </a:prstGeom>
          </p:spPr>
        </p:pic>
        <p:pic>
          <p:nvPicPr>
            <p:cNvPr id="42" name="Picture 41"/>
            <p:cNvPicPr>
              <a:picLocks noChangeAspect="1"/>
            </p:cNvPicPr>
            <p:nvPr/>
          </p:nvPicPr>
          <p:blipFill>
            <a:blip r:embed="rId3"/>
            <a:stretch>
              <a:fillRect/>
            </a:stretch>
          </p:blipFill>
          <p:spPr>
            <a:xfrm>
              <a:off x="192" y="9458"/>
              <a:ext cx="1450" cy="1120"/>
            </a:xfrm>
            <a:prstGeom prst="rect">
              <a:avLst/>
            </a:prstGeom>
          </p:spPr>
        </p:pic>
      </p:grpSp>
      <p:pic>
        <p:nvPicPr>
          <p:cNvPr id="6" name="图片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98939" y="82042"/>
            <a:ext cx="922020" cy="632460"/>
          </a:xfrm>
          <a:prstGeom prst="rect">
            <a:avLst/>
          </a:prstGeom>
        </p:spPr>
      </p:pic>
      <p:grpSp>
        <p:nvGrpSpPr>
          <p:cNvPr id="56" name="组合 1"/>
          <p:cNvGrpSpPr/>
          <p:nvPr/>
        </p:nvGrpSpPr>
        <p:grpSpPr>
          <a:xfrm>
            <a:off x="-248135" y="-121512"/>
            <a:ext cx="1067931" cy="945425"/>
            <a:chOff x="-248135" y="-121512"/>
            <a:chExt cx="1067931" cy="945425"/>
          </a:xfrm>
        </p:grpSpPr>
        <p:pic>
          <p:nvPicPr>
            <p:cNvPr id="57" name="图片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8135" y="0"/>
              <a:ext cx="695325" cy="823913"/>
            </a:xfrm>
            <a:prstGeom prst="rect">
              <a:avLst/>
            </a:prstGeom>
          </p:spPr>
        </p:pic>
        <p:pic>
          <p:nvPicPr>
            <p:cNvPr id="58" name="图片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9685570">
              <a:off x="124471" y="-121512"/>
              <a:ext cx="695325" cy="823913"/>
            </a:xfrm>
            <a:prstGeom prst="rect">
              <a:avLst/>
            </a:prstGeom>
          </p:spPr>
        </p:pic>
      </p:grpSp>
      <p:pic>
        <p:nvPicPr>
          <p:cNvPr id="59" name="图片 2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10181590" y="-24765"/>
            <a:ext cx="2010410" cy="1176655"/>
          </a:xfrm>
          <a:prstGeom prst="rect">
            <a:avLst/>
          </a:prstGeom>
        </p:spPr>
      </p:pic>
      <p:sp>
        <p:nvSpPr>
          <p:cNvPr id="5" name="Text Box 8"/>
          <p:cNvSpPr txBox="1"/>
          <p:nvPr/>
        </p:nvSpPr>
        <p:spPr>
          <a:xfrm>
            <a:off x="387477" y="117693"/>
            <a:ext cx="11696700" cy="5847755"/>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r>
              <a:rPr lang="en-US" sz="2200" dirty="0">
                <a:latin typeface="Calibri" panose="020F0502020204030204" pitchFamily="34" charset="0"/>
                <a:cs typeface="Calibri" panose="020F0502020204030204" pitchFamily="34" charset="0"/>
              </a:rPr>
              <a:t>   </a:t>
            </a:r>
            <a:r>
              <a:rPr lang="vi-VN" sz="2200" dirty="0">
                <a:latin typeface="Calibri" panose="020F0502020204030204" pitchFamily="34" charset="0"/>
                <a:cs typeface="Calibri" panose="020F0502020204030204" pitchFamily="34" charset="0"/>
              </a:rPr>
              <a:t>Quy nhoẻn miệng cười:</a:t>
            </a:r>
            <a:endParaRPr lang="vi-VN" sz="2200" dirty="0">
              <a:latin typeface="Calibri" panose="020F0502020204030204" pitchFamily="34" charset="0"/>
              <a:cs typeface="Calibri" panose="020F0502020204030204" pitchFamily="34" charset="0"/>
            </a:endParaRPr>
          </a:p>
          <a:p>
            <a:r>
              <a:rPr lang="en-US" sz="2200" dirty="0">
                <a:latin typeface="Calibri" panose="020F0502020204030204" pitchFamily="34" charset="0"/>
                <a:cs typeface="Calibri" panose="020F0502020204030204" pitchFamily="34" charset="0"/>
              </a:rPr>
              <a:t>   </a:t>
            </a:r>
            <a:r>
              <a:rPr lang="vi-VN" sz="2200" dirty="0">
                <a:latin typeface="Calibri" panose="020F0502020204030204" pitchFamily="34" charset="0"/>
                <a:cs typeface="Calibri" panose="020F0502020204030204" pitchFamily="34" charset="0"/>
              </a:rPr>
              <a:t>– Vâng.</a:t>
            </a:r>
            <a:endParaRPr lang="vi-VN" sz="2200" dirty="0">
              <a:latin typeface="Calibri" panose="020F0502020204030204" pitchFamily="34" charset="0"/>
              <a:cs typeface="Calibri" panose="020F0502020204030204" pitchFamily="34" charset="0"/>
            </a:endParaRPr>
          </a:p>
          <a:p>
            <a:r>
              <a:rPr lang="en-US" sz="2200" dirty="0">
                <a:latin typeface="Calibri" panose="020F0502020204030204" pitchFamily="34" charset="0"/>
                <a:cs typeface="Calibri" panose="020F0502020204030204" pitchFamily="34" charset="0"/>
              </a:rPr>
              <a:t>   </a:t>
            </a:r>
            <a:r>
              <a:rPr lang="vi-VN" sz="2200" dirty="0">
                <a:latin typeface="Calibri" panose="020F0502020204030204" pitchFamily="34" charset="0"/>
                <a:cs typeface="Calibri" panose="020F0502020204030204" pitchFamily="34" charset="0"/>
              </a:rPr>
              <a:t>– Bố còn gặp lại trận mưa bão khi bố còn bé tí. Bà nội đi cấy về, sấm chớp liên hồi.</a:t>
            </a:r>
            <a:endParaRPr lang="vi-VN" sz="2200" dirty="0">
              <a:latin typeface="Calibri" panose="020F0502020204030204" pitchFamily="34" charset="0"/>
              <a:cs typeface="Calibri" panose="020F0502020204030204" pitchFamily="34" charset="0"/>
            </a:endParaRPr>
          </a:p>
          <a:p>
            <a:r>
              <a:rPr lang="en-US" sz="2200" dirty="0">
                <a:latin typeface="Calibri" panose="020F0502020204030204" pitchFamily="34" charset="0"/>
                <a:cs typeface="Calibri" panose="020F0502020204030204" pitchFamily="34" charset="0"/>
              </a:rPr>
              <a:t>   </a:t>
            </a:r>
            <a:r>
              <a:rPr lang="vi-VN" sz="2200" dirty="0">
                <a:latin typeface="Calibri" panose="020F0502020204030204" pitchFamily="34" charset="0"/>
                <a:cs typeface="Calibri" panose="020F0502020204030204" pitchFamily="34" charset="0"/>
              </a:rPr>
              <a:t>Quy chớp mắt:</a:t>
            </a:r>
            <a:endParaRPr lang="vi-VN" sz="2200" dirty="0">
              <a:latin typeface="Calibri" panose="020F0502020204030204" pitchFamily="34" charset="0"/>
              <a:cs typeface="Calibri" panose="020F0502020204030204" pitchFamily="34" charset="0"/>
            </a:endParaRPr>
          </a:p>
          <a:p>
            <a:r>
              <a:rPr lang="en-US" sz="2200" dirty="0">
                <a:latin typeface="Calibri" panose="020F0502020204030204" pitchFamily="34" charset="0"/>
                <a:cs typeface="Calibri" panose="020F0502020204030204" pitchFamily="34" charset="0"/>
              </a:rPr>
              <a:t>   </a:t>
            </a:r>
            <a:r>
              <a:rPr lang="vi-VN" sz="2200" dirty="0">
                <a:latin typeface="Calibri" panose="020F0502020204030204" pitchFamily="34" charset="0"/>
                <a:cs typeface="Calibri" panose="020F0502020204030204" pitchFamily="34" charset="0"/>
              </a:rPr>
              <a:t>– Bố có thấy cái thuyền giấy con thả ở rãnh nước không ạ?</a:t>
            </a:r>
            <a:endParaRPr lang="vi-VN" sz="2200" dirty="0">
              <a:latin typeface="Calibri" panose="020F0502020204030204" pitchFamily="34" charset="0"/>
              <a:cs typeface="Calibri" panose="020F0502020204030204" pitchFamily="34" charset="0"/>
            </a:endParaRPr>
          </a:p>
          <a:p>
            <a:r>
              <a:rPr lang="en-US" sz="2200" dirty="0">
                <a:latin typeface="Calibri" panose="020F0502020204030204" pitchFamily="34" charset="0"/>
                <a:cs typeface="Calibri" panose="020F0502020204030204" pitchFamily="34" charset="0"/>
              </a:rPr>
              <a:t>   </a:t>
            </a:r>
            <a:r>
              <a:rPr lang="vi-VN" sz="2200" dirty="0">
                <a:latin typeface="Calibri" panose="020F0502020204030204" pitchFamily="34" charset="0"/>
                <a:cs typeface="Calibri" panose="020F0502020204030204" pitchFamily="34" charset="0"/>
              </a:rPr>
              <a:t>– Có chứ!</a:t>
            </a:r>
            <a:endParaRPr lang="vi-VN" sz="2200" dirty="0">
              <a:latin typeface="Calibri" panose="020F0502020204030204" pitchFamily="34" charset="0"/>
              <a:cs typeface="Calibri" panose="020F0502020204030204" pitchFamily="34" charset="0"/>
            </a:endParaRPr>
          </a:p>
          <a:p>
            <a:r>
              <a:rPr lang="en-US" sz="2200" dirty="0">
                <a:latin typeface="Calibri" panose="020F0502020204030204" pitchFamily="34" charset="0"/>
                <a:cs typeface="Calibri" panose="020F0502020204030204" pitchFamily="34" charset="0"/>
              </a:rPr>
              <a:t>   </a:t>
            </a:r>
            <a:r>
              <a:rPr lang="vi-VN" sz="2200" dirty="0">
                <a:latin typeface="Calibri" panose="020F0502020204030204" pitchFamily="34" charset="0"/>
                <a:cs typeface="Calibri" panose="020F0502020204030204" pitchFamily="34" charset="0"/>
              </a:rPr>
              <a:t>– Cả chiếc ô tô chạy trong mưa? Hôm ấy, trời đang nắng thì mưa...</a:t>
            </a:r>
            <a:endParaRPr lang="vi-VN" sz="2200" dirty="0">
              <a:latin typeface="Calibri" panose="020F0502020204030204" pitchFamily="34" charset="0"/>
              <a:cs typeface="Calibri" panose="020F0502020204030204" pitchFamily="34" charset="0"/>
            </a:endParaRPr>
          </a:p>
          <a:p>
            <a:r>
              <a:rPr lang="en-US" sz="2200" dirty="0">
                <a:latin typeface="Calibri" panose="020F0502020204030204" pitchFamily="34" charset="0"/>
                <a:cs typeface="Calibri" panose="020F0502020204030204" pitchFamily="34" charset="0"/>
              </a:rPr>
              <a:t>   </a:t>
            </a:r>
            <a:r>
              <a:rPr lang="vi-VN" sz="2200" dirty="0">
                <a:latin typeface="Calibri" panose="020F0502020204030204" pitchFamily="34" charset="0"/>
                <a:cs typeface="Calibri" panose="020F0502020204030204" pitchFamily="34" charset="0"/>
              </a:rPr>
              <a:t>Bố lại tủm tỉm:</a:t>
            </a:r>
            <a:endParaRPr lang="vi-VN" sz="2200" dirty="0">
              <a:latin typeface="Calibri" panose="020F0502020204030204" pitchFamily="34" charset="0"/>
              <a:cs typeface="Calibri" panose="020F0502020204030204" pitchFamily="34" charset="0"/>
            </a:endParaRPr>
          </a:p>
          <a:p>
            <a:r>
              <a:rPr lang="en-US" sz="2200" dirty="0">
                <a:latin typeface="Calibri" panose="020F0502020204030204" pitchFamily="34" charset="0"/>
                <a:cs typeface="Calibri" panose="020F0502020204030204" pitchFamily="34" charset="0"/>
              </a:rPr>
              <a:t>   </a:t>
            </a:r>
            <a:r>
              <a:rPr lang="vi-VN" sz="2200" dirty="0">
                <a:latin typeface="Calibri" panose="020F0502020204030204" pitchFamily="34" charset="0"/>
                <a:cs typeface="Calibri" panose="020F0502020204030204" pitchFamily="34" charset="0"/>
              </a:rPr>
              <a:t>– Thế mà con bảo chẳng thấy gì.</a:t>
            </a:r>
            <a:endParaRPr lang="vi-VN" sz="2200" dirty="0">
              <a:latin typeface="Calibri" panose="020F0502020204030204" pitchFamily="34" charset="0"/>
              <a:cs typeface="Calibri" panose="020F0502020204030204" pitchFamily="34" charset="0"/>
            </a:endParaRPr>
          </a:p>
          <a:p>
            <a:r>
              <a:rPr lang="en-US" sz="2200" dirty="0">
                <a:latin typeface="Calibri" panose="020F0502020204030204" pitchFamily="34" charset="0"/>
                <a:cs typeface="Calibri" panose="020F0502020204030204" pitchFamily="34" charset="0"/>
              </a:rPr>
              <a:t>   </a:t>
            </a:r>
            <a:r>
              <a:rPr lang="vi-VN" sz="2200" dirty="0">
                <a:latin typeface="Calibri" panose="020F0502020204030204" pitchFamily="34" charset="0"/>
                <a:cs typeface="Calibri" panose="020F0502020204030204" pitchFamily="34" charset="0"/>
              </a:rPr>
              <a:t>Quy ngơ ngác:</a:t>
            </a:r>
            <a:endParaRPr lang="vi-VN" sz="2200" dirty="0">
              <a:latin typeface="Calibri" panose="020F0502020204030204" pitchFamily="34" charset="0"/>
              <a:cs typeface="Calibri" panose="020F0502020204030204" pitchFamily="34" charset="0"/>
            </a:endParaRPr>
          </a:p>
          <a:p>
            <a:r>
              <a:rPr lang="en-US" sz="2200" dirty="0">
                <a:latin typeface="Calibri" panose="020F0502020204030204" pitchFamily="34" charset="0"/>
                <a:cs typeface="Calibri" panose="020F0502020204030204" pitchFamily="34" charset="0"/>
              </a:rPr>
              <a:t>   </a:t>
            </a:r>
            <a:r>
              <a:rPr lang="vi-VN" sz="2200" dirty="0">
                <a:latin typeface="Calibri" panose="020F0502020204030204" pitchFamily="34" charset="0"/>
                <a:cs typeface="Calibri" panose="020F0502020204030204" pitchFamily="34" charset="0"/>
              </a:rPr>
              <a:t>– Thật đấy ạ.</a:t>
            </a:r>
            <a:endParaRPr lang="vi-VN" sz="2200" dirty="0">
              <a:latin typeface="Calibri" panose="020F0502020204030204" pitchFamily="34" charset="0"/>
              <a:cs typeface="Calibri" panose="020F0502020204030204" pitchFamily="34" charset="0"/>
            </a:endParaRPr>
          </a:p>
          <a:p>
            <a:r>
              <a:rPr lang="en-US" sz="2200" dirty="0">
                <a:latin typeface="Calibri" panose="020F0502020204030204" pitchFamily="34" charset="0"/>
                <a:cs typeface="Calibri" panose="020F0502020204030204" pitchFamily="34" charset="0"/>
              </a:rPr>
              <a:t>   </a:t>
            </a:r>
            <a:r>
              <a:rPr lang="vi-VN" sz="2200" dirty="0">
                <a:latin typeface="Calibri" panose="020F0502020204030204" pitchFamily="34" charset="0"/>
                <a:cs typeface="Calibri" panose="020F0502020204030204" pitchFamily="34" charset="0"/>
              </a:rPr>
              <a:t>– Bây giờ con ngồi vào bàn. Mắt nhìn bức tường, nhưng con hãy nghĩ đến những trận mưa mà con biết!</a:t>
            </a:r>
            <a:endParaRPr lang="vi-VN" sz="2200" dirty="0">
              <a:latin typeface="Calibri" panose="020F0502020204030204" pitchFamily="34" charset="0"/>
              <a:cs typeface="Calibri" panose="020F0502020204030204" pitchFamily="34" charset="0"/>
            </a:endParaRPr>
          </a:p>
          <a:p>
            <a:r>
              <a:rPr lang="en-US" sz="2200" dirty="0">
                <a:latin typeface="Calibri" panose="020F0502020204030204" pitchFamily="34" charset="0"/>
                <a:cs typeface="Calibri" panose="020F0502020204030204" pitchFamily="34" charset="0"/>
              </a:rPr>
              <a:t>   </a:t>
            </a:r>
            <a:r>
              <a:rPr lang="vi-VN" sz="2200" dirty="0">
                <a:latin typeface="Calibri" panose="020F0502020204030204" pitchFamily="34" charset="0"/>
                <a:cs typeface="Calibri" panose="020F0502020204030204" pitchFamily="34" charset="0"/>
              </a:rPr>
              <a:t>Quy ngồi vào bàn, nhìn lên bức tường và thấy chiếc thuyền giấy trôi bồng bềnh giữa sân, những vai áo ướt sũng nước mưa của người đi cày, những hạt mưa đan nhau rơi xuống rào rào,...</a:t>
            </a:r>
            <a:endParaRPr lang="vi-VN" sz="2200" dirty="0">
              <a:latin typeface="Calibri" panose="020F0502020204030204" pitchFamily="34" charset="0"/>
              <a:cs typeface="Calibri" panose="020F0502020204030204" pitchFamily="34" charset="0"/>
            </a:endParaRPr>
          </a:p>
          <a:p>
            <a:r>
              <a:rPr lang="en-US" sz="2200" dirty="0">
                <a:latin typeface="Calibri" panose="020F0502020204030204" pitchFamily="34" charset="0"/>
                <a:cs typeface="Calibri" panose="020F0502020204030204" pitchFamily="34" charset="0"/>
              </a:rPr>
              <a:t>   </a:t>
            </a:r>
            <a:r>
              <a:rPr lang="vi-VN" sz="2200" dirty="0">
                <a:latin typeface="Calibri" panose="020F0502020204030204" pitchFamily="34" charset="0"/>
                <a:cs typeface="Calibri" panose="020F0502020204030204" pitchFamily="34" charset="0"/>
              </a:rPr>
              <a:t>Quy cầm bút, cắm cúi viết, quên cả ngẩng lên nhìn bức tường có nhiều phép lạ.</a:t>
            </a:r>
            <a:endParaRPr lang="vi-VN" sz="2200" dirty="0">
              <a:latin typeface="Calibri" panose="020F0502020204030204" pitchFamily="34" charset="0"/>
              <a:cs typeface="Calibri" panose="020F0502020204030204" pitchFamily="34" charset="0"/>
            </a:endParaRPr>
          </a:p>
          <a:p>
            <a:pPr algn="r"/>
            <a:r>
              <a:rPr lang="vi-VN" sz="2200" dirty="0">
                <a:latin typeface="Calibri" panose="020F0502020204030204" pitchFamily="34" charset="0"/>
                <a:cs typeface="Calibri" panose="020F0502020204030204" pitchFamily="34" charset="0"/>
              </a:rPr>
              <a:t>(</a:t>
            </a:r>
            <a:r>
              <a:rPr lang="vi-VN" sz="2200" i="1" dirty="0">
                <a:latin typeface="Calibri" panose="020F0502020204030204" pitchFamily="34" charset="0"/>
                <a:cs typeface="Calibri" panose="020F0502020204030204" pitchFamily="34" charset="0"/>
              </a:rPr>
              <a:t>Theo</a:t>
            </a:r>
            <a:r>
              <a:rPr lang="vi-VN" sz="2200" dirty="0">
                <a:latin typeface="Calibri" panose="020F0502020204030204" pitchFamily="34" charset="0"/>
                <a:cs typeface="Calibri" panose="020F0502020204030204" pitchFamily="34" charset="0"/>
              </a:rPr>
              <a:t> Phong Thu)</a:t>
            </a:r>
            <a:endParaRPr lang="vi-VN" sz="2200" dirty="0">
              <a:latin typeface="Calibri" panose="020F0502020204030204" pitchFamily="34" charset="0"/>
              <a:cs typeface="Calibri" panose="020F0502020204030204" pitchFamily="34"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2"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p:bldP spid="5" grpId="2"/>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1"/>
            <a:stretch>
              <a:fillRect/>
            </a:stretch>
          </p:blipFill>
          <p:spPr>
            <a:xfrm>
              <a:off x="14364" y="9751"/>
              <a:ext cx="1560" cy="3440"/>
            </a:xfrm>
            <a:prstGeom prst="rect">
              <a:avLst/>
            </a:prstGeom>
          </p:spPr>
        </p:pic>
        <p:pic>
          <p:nvPicPr>
            <p:cNvPr id="21" name="Picture 20"/>
            <p:cNvPicPr>
              <a:picLocks noChangeAspect="1"/>
            </p:cNvPicPr>
            <p:nvPr/>
          </p:nvPicPr>
          <p:blipFill>
            <a:blip r:embed="rId2"/>
            <a:stretch>
              <a:fillRect/>
            </a:stretch>
          </p:blipFill>
          <p:spPr>
            <a:xfrm>
              <a:off x="16005" y="9621"/>
              <a:ext cx="1450" cy="2950"/>
            </a:xfrm>
            <a:prstGeom prst="rect">
              <a:avLst/>
            </a:prstGeom>
          </p:spPr>
        </p:pic>
        <p:pic>
          <p:nvPicPr>
            <p:cNvPr id="22" name="Picture 21"/>
            <p:cNvPicPr>
              <a:picLocks noChangeAspect="1"/>
            </p:cNvPicPr>
            <p:nvPr/>
          </p:nvPicPr>
          <p:blipFill>
            <a:blip r:embed="rId3"/>
            <a:stretch>
              <a:fillRect/>
            </a:stretch>
          </p:blipFill>
          <p:spPr>
            <a:xfrm>
              <a:off x="9705" y="10013"/>
              <a:ext cx="1450" cy="1120"/>
            </a:xfrm>
            <a:prstGeom prst="rect">
              <a:avLst/>
            </a:prstGeom>
          </p:spPr>
        </p:pic>
        <p:pic>
          <p:nvPicPr>
            <p:cNvPr id="25" name="Picture 24"/>
            <p:cNvPicPr>
              <a:picLocks noChangeAspect="1"/>
            </p:cNvPicPr>
            <p:nvPr/>
          </p:nvPicPr>
          <p:blipFill>
            <a:blip r:embed="rId3"/>
            <a:stretch>
              <a:fillRect/>
            </a:stretch>
          </p:blipFill>
          <p:spPr>
            <a:xfrm>
              <a:off x="11825" y="10013"/>
              <a:ext cx="1450" cy="1120"/>
            </a:xfrm>
            <a:prstGeom prst="rect">
              <a:avLst/>
            </a:prstGeom>
          </p:spPr>
        </p:pic>
        <p:pic>
          <p:nvPicPr>
            <p:cNvPr id="27" name="Picture 26"/>
            <p:cNvPicPr>
              <a:picLocks noChangeAspect="1"/>
            </p:cNvPicPr>
            <p:nvPr/>
          </p:nvPicPr>
          <p:blipFill>
            <a:blip r:embed="rId3"/>
            <a:stretch>
              <a:fillRect/>
            </a:stretch>
          </p:blipFill>
          <p:spPr>
            <a:xfrm>
              <a:off x="17405" y="10173"/>
              <a:ext cx="1450" cy="1120"/>
            </a:xfrm>
            <a:prstGeom prst="rect">
              <a:avLst/>
            </a:prstGeom>
          </p:spPr>
        </p:pic>
        <p:pic>
          <p:nvPicPr>
            <p:cNvPr id="28" name="Picture 27"/>
            <p:cNvPicPr>
              <a:picLocks noChangeAspect="1"/>
            </p:cNvPicPr>
            <p:nvPr/>
          </p:nvPicPr>
          <p:blipFill>
            <a:blip r:embed="rId3"/>
            <a:stretch>
              <a:fillRect/>
            </a:stretch>
          </p:blipFill>
          <p:spPr>
            <a:xfrm>
              <a:off x="8185" y="10166"/>
              <a:ext cx="1450" cy="1120"/>
            </a:xfrm>
            <a:prstGeom prst="rect">
              <a:avLst/>
            </a:prstGeom>
          </p:spPr>
        </p:pic>
        <p:pic>
          <p:nvPicPr>
            <p:cNvPr id="29" name="Picture 28"/>
            <p:cNvPicPr>
              <a:picLocks noChangeAspect="1"/>
            </p:cNvPicPr>
            <p:nvPr/>
          </p:nvPicPr>
          <p:blipFill>
            <a:blip r:embed="rId4"/>
            <a:stretch>
              <a:fillRect/>
            </a:stretch>
          </p:blipFill>
          <p:spPr>
            <a:xfrm>
              <a:off x="600" y="10013"/>
              <a:ext cx="1140" cy="830"/>
            </a:xfrm>
            <a:prstGeom prst="rect">
              <a:avLst/>
            </a:prstGeom>
          </p:spPr>
        </p:pic>
        <p:pic>
          <p:nvPicPr>
            <p:cNvPr id="30" name="Picture 29"/>
            <p:cNvPicPr>
              <a:picLocks noChangeAspect="1"/>
            </p:cNvPicPr>
            <p:nvPr/>
          </p:nvPicPr>
          <p:blipFill>
            <a:blip r:embed="rId3"/>
            <a:stretch>
              <a:fillRect/>
            </a:stretch>
          </p:blipFill>
          <p:spPr>
            <a:xfrm>
              <a:off x="4725" y="10293"/>
              <a:ext cx="1450" cy="1120"/>
            </a:xfrm>
            <a:prstGeom prst="rect">
              <a:avLst/>
            </a:prstGeom>
          </p:spPr>
        </p:pic>
        <p:pic>
          <p:nvPicPr>
            <p:cNvPr id="33" name="Picture 32"/>
            <p:cNvPicPr>
              <a:picLocks noChangeAspect="1"/>
            </p:cNvPicPr>
            <p:nvPr/>
          </p:nvPicPr>
          <p:blipFill>
            <a:blip r:embed="rId1"/>
            <a:stretch>
              <a:fillRect/>
            </a:stretch>
          </p:blipFill>
          <p:spPr>
            <a:xfrm flipH="1">
              <a:off x="3165" y="10166"/>
              <a:ext cx="1560" cy="3440"/>
            </a:xfrm>
            <a:prstGeom prst="rect">
              <a:avLst/>
            </a:prstGeom>
          </p:spPr>
        </p:pic>
        <p:pic>
          <p:nvPicPr>
            <p:cNvPr id="35" name="Picture 34"/>
            <p:cNvPicPr>
              <a:picLocks noChangeAspect="1"/>
            </p:cNvPicPr>
            <p:nvPr/>
          </p:nvPicPr>
          <p:blipFill>
            <a:blip r:embed="rId5"/>
            <a:stretch>
              <a:fillRect/>
            </a:stretch>
          </p:blipFill>
          <p:spPr>
            <a:xfrm flipH="1">
              <a:off x="6248" y="9956"/>
              <a:ext cx="2310" cy="2210"/>
            </a:xfrm>
            <a:prstGeom prst="rect">
              <a:avLst/>
            </a:prstGeom>
          </p:spPr>
        </p:pic>
        <p:pic>
          <p:nvPicPr>
            <p:cNvPr id="37" name="Picture 36"/>
            <p:cNvPicPr>
              <a:picLocks noChangeAspect="1"/>
            </p:cNvPicPr>
            <p:nvPr/>
          </p:nvPicPr>
          <p:blipFill>
            <a:blip r:embed="rId6"/>
            <a:stretch>
              <a:fillRect/>
            </a:stretch>
          </p:blipFill>
          <p:spPr>
            <a:xfrm>
              <a:off x="13453" y="9817"/>
              <a:ext cx="1360" cy="2070"/>
            </a:xfrm>
            <a:prstGeom prst="rect">
              <a:avLst/>
            </a:prstGeom>
          </p:spPr>
        </p:pic>
        <p:pic>
          <p:nvPicPr>
            <p:cNvPr id="38" name="Picture 37"/>
            <p:cNvPicPr>
              <a:picLocks noChangeAspect="1"/>
            </p:cNvPicPr>
            <p:nvPr/>
          </p:nvPicPr>
          <p:blipFill>
            <a:blip r:embed="rId5"/>
            <a:stretch>
              <a:fillRect/>
            </a:stretch>
          </p:blipFill>
          <p:spPr>
            <a:xfrm>
              <a:off x="1146" y="9621"/>
              <a:ext cx="2310" cy="2210"/>
            </a:xfrm>
            <a:prstGeom prst="rect">
              <a:avLst/>
            </a:prstGeom>
          </p:spPr>
        </p:pic>
        <p:pic>
          <p:nvPicPr>
            <p:cNvPr id="39" name="Picture 38"/>
            <p:cNvPicPr>
              <a:picLocks noChangeAspect="1"/>
            </p:cNvPicPr>
            <p:nvPr/>
          </p:nvPicPr>
          <p:blipFill>
            <a:blip r:embed="rId4"/>
            <a:stretch>
              <a:fillRect/>
            </a:stretch>
          </p:blipFill>
          <p:spPr>
            <a:xfrm>
              <a:off x="9242" y="9458"/>
              <a:ext cx="1140" cy="830"/>
            </a:xfrm>
            <a:prstGeom prst="rect">
              <a:avLst/>
            </a:prstGeom>
          </p:spPr>
        </p:pic>
        <p:pic>
          <p:nvPicPr>
            <p:cNvPr id="41" name="Picture 40"/>
            <p:cNvPicPr>
              <a:picLocks noChangeAspect="1"/>
            </p:cNvPicPr>
            <p:nvPr/>
          </p:nvPicPr>
          <p:blipFill>
            <a:blip r:embed="rId4"/>
            <a:stretch>
              <a:fillRect/>
            </a:stretch>
          </p:blipFill>
          <p:spPr>
            <a:xfrm>
              <a:off x="4339" y="9818"/>
              <a:ext cx="1140" cy="830"/>
            </a:xfrm>
            <a:prstGeom prst="rect">
              <a:avLst/>
            </a:prstGeom>
          </p:spPr>
        </p:pic>
        <p:pic>
          <p:nvPicPr>
            <p:cNvPr id="42" name="Picture 41"/>
            <p:cNvPicPr>
              <a:picLocks noChangeAspect="1"/>
            </p:cNvPicPr>
            <p:nvPr/>
          </p:nvPicPr>
          <p:blipFill>
            <a:blip r:embed="rId3"/>
            <a:stretch>
              <a:fillRect/>
            </a:stretch>
          </p:blipFill>
          <p:spPr>
            <a:xfrm>
              <a:off x="192" y="9458"/>
              <a:ext cx="1450" cy="1120"/>
            </a:xfrm>
            <a:prstGeom prst="rect">
              <a:avLst/>
            </a:prstGeom>
          </p:spPr>
        </p:pic>
      </p:grpSp>
      <p:pic>
        <p:nvPicPr>
          <p:cNvPr id="6" name="图片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41155" y="191770"/>
            <a:ext cx="922020" cy="632460"/>
          </a:xfrm>
          <a:prstGeom prst="rect">
            <a:avLst/>
          </a:prstGeom>
        </p:spPr>
      </p:pic>
      <p:grpSp>
        <p:nvGrpSpPr>
          <p:cNvPr id="56" name="组合 1"/>
          <p:cNvGrpSpPr/>
          <p:nvPr/>
        </p:nvGrpSpPr>
        <p:grpSpPr>
          <a:xfrm>
            <a:off x="-248135" y="-121512"/>
            <a:ext cx="1067931" cy="945425"/>
            <a:chOff x="-248135" y="-121512"/>
            <a:chExt cx="1067931" cy="945425"/>
          </a:xfrm>
        </p:grpSpPr>
        <p:pic>
          <p:nvPicPr>
            <p:cNvPr id="57" name="图片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8135" y="0"/>
              <a:ext cx="695325" cy="823913"/>
            </a:xfrm>
            <a:prstGeom prst="rect">
              <a:avLst/>
            </a:prstGeom>
          </p:spPr>
        </p:pic>
        <p:pic>
          <p:nvPicPr>
            <p:cNvPr id="58" name="图片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9685570">
              <a:off x="124471" y="-121512"/>
              <a:ext cx="695325" cy="823913"/>
            </a:xfrm>
            <a:prstGeom prst="rect">
              <a:avLst/>
            </a:prstGeom>
          </p:spPr>
        </p:pic>
      </p:grpSp>
      <p:pic>
        <p:nvPicPr>
          <p:cNvPr id="59" name="图片 2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10181590" y="-24765"/>
            <a:ext cx="2010410" cy="1176655"/>
          </a:xfrm>
          <a:prstGeom prst="rect">
            <a:avLst/>
          </a:prstGeom>
        </p:spPr>
      </p:pic>
      <p:sp>
        <p:nvSpPr>
          <p:cNvPr id="11" name="TextBox 10"/>
          <p:cNvSpPr txBox="1">
            <a:spLocks noChangeArrowheads="1"/>
          </p:cNvSpPr>
          <p:nvPr/>
        </p:nvSpPr>
        <p:spPr bwMode="auto">
          <a:xfrm>
            <a:off x="1245246" y="1730131"/>
            <a:ext cx="9581250"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571500" indent="-571500" defTabSz="685800">
              <a:spcBef>
                <a:spcPct val="0"/>
              </a:spcBef>
              <a:buClrTx/>
              <a:buFont typeface="Wingdings" panose="05000000000000000000" pitchFamily="2" charset="2"/>
              <a:buChar char="q"/>
            </a:pPr>
            <a:r>
              <a:rPr lang="vi-VN" altLang="en-US" sz="4000" b="1" dirty="0">
                <a:solidFill>
                  <a:srgbClr val="C00000"/>
                </a:solidFill>
                <a:cs typeface="Calibri" panose="020F0502020204030204" pitchFamily="34" charset="0"/>
              </a:rPr>
              <a:t>Đoạn 1: từ đầu đến bảo </a:t>
            </a:r>
            <a:r>
              <a:rPr lang="vi-VN" altLang="en-US" sz="4000" b="1" i="1" dirty="0">
                <a:solidFill>
                  <a:srgbClr val="C00000"/>
                </a:solidFill>
                <a:cs typeface="Calibri" panose="020F0502020204030204" pitchFamily="34" charset="0"/>
              </a:rPr>
              <a:t>Quy cách làm bài.</a:t>
            </a:r>
            <a:endParaRPr lang="vi-VN" altLang="en-US" sz="4000" b="1" i="1" dirty="0">
              <a:solidFill>
                <a:srgbClr val="C00000"/>
              </a:solidFill>
              <a:cs typeface="Calibri" panose="020F0502020204030204" pitchFamily="34" charset="0"/>
            </a:endParaRPr>
          </a:p>
          <a:p>
            <a:pPr marL="571500" indent="-571500" defTabSz="685800">
              <a:spcBef>
                <a:spcPct val="0"/>
              </a:spcBef>
              <a:buClrTx/>
              <a:buFont typeface="Wingdings" panose="05000000000000000000" pitchFamily="2" charset="2"/>
              <a:buChar char="q"/>
            </a:pPr>
            <a:r>
              <a:rPr lang="vi-VN" altLang="en-US" sz="4000" b="1" dirty="0">
                <a:solidFill>
                  <a:srgbClr val="002060"/>
                </a:solidFill>
                <a:cs typeface="Calibri" panose="020F0502020204030204" pitchFamily="34" charset="0"/>
              </a:rPr>
              <a:t>Đoạn 2: tiếp theo cho đến </a:t>
            </a:r>
            <a:r>
              <a:rPr lang="vi-VN" altLang="en-US" sz="4000" b="1" i="1" dirty="0">
                <a:solidFill>
                  <a:srgbClr val="002060"/>
                </a:solidFill>
                <a:cs typeface="Calibri" panose="020F0502020204030204" pitchFamily="34" charset="0"/>
              </a:rPr>
              <a:t>trời đang nắng thì mưa</a:t>
            </a:r>
            <a:endParaRPr lang="vi-VN" altLang="en-US" sz="4000" b="1" i="1" dirty="0">
              <a:solidFill>
                <a:srgbClr val="002060"/>
              </a:solidFill>
              <a:cs typeface="Calibri" panose="020F0502020204030204" pitchFamily="34" charset="0"/>
            </a:endParaRPr>
          </a:p>
          <a:p>
            <a:pPr marL="571500" indent="-571500" defTabSz="685800">
              <a:spcBef>
                <a:spcPct val="0"/>
              </a:spcBef>
              <a:buClrTx/>
              <a:buFont typeface="Wingdings" panose="05000000000000000000" pitchFamily="2" charset="2"/>
              <a:buChar char="q"/>
            </a:pPr>
            <a:r>
              <a:rPr lang="vi-VN" altLang="en-US" sz="4000" b="1" dirty="0">
                <a:solidFill>
                  <a:srgbClr val="00B050"/>
                </a:solidFill>
                <a:cs typeface="Calibri" panose="020F0502020204030204" pitchFamily="34" charset="0"/>
              </a:rPr>
              <a:t>Đoạn 3: </a:t>
            </a:r>
            <a:r>
              <a:rPr lang="vi-VN" altLang="en-US" sz="4000" b="1" i="1" dirty="0">
                <a:solidFill>
                  <a:srgbClr val="00B050"/>
                </a:solidFill>
                <a:cs typeface="Calibri" panose="020F0502020204030204" pitchFamily="34" charset="0"/>
              </a:rPr>
              <a:t>đoạn còn lại.</a:t>
            </a:r>
            <a:endParaRPr lang="vi-VN" altLang="en-US" sz="4000" b="1" i="1" dirty="0">
              <a:solidFill>
                <a:srgbClr val="00B050"/>
              </a:solidFill>
              <a:cs typeface="Calibri" panose="020F0502020204030204" pitchFamily="34" charset="0"/>
            </a:endParaRPr>
          </a:p>
        </p:txBody>
      </p:sp>
      <p:sp>
        <p:nvSpPr>
          <p:cNvPr id="12" name="矩形: 圆角 30"/>
          <p:cNvSpPr/>
          <p:nvPr/>
        </p:nvSpPr>
        <p:spPr>
          <a:xfrm>
            <a:off x="4462844" y="722167"/>
            <a:ext cx="3124200" cy="788508"/>
          </a:xfrm>
          <a:prstGeom prst="roundRect">
            <a:avLst>
              <a:gd name="adj" fmla="val 50000"/>
            </a:avLst>
          </a:prstGeom>
          <a:solidFill>
            <a:srgbClr val="00823B"/>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altLang="zh-CN" sz="4050" b="1" kern="1200">
                <a:solidFill>
                  <a:prstClr val="white"/>
                </a:solidFill>
                <a:latin typeface="UVN Bach Dang Nang" panose="02070803090706020303" pitchFamily="18" charset="0"/>
                <a:ea typeface="字魂27号-布丁体" panose="00000500000000000000" pitchFamily="2" charset="-122"/>
                <a:cs typeface="Arial" panose="020B0604020202020204" pitchFamily="34" charset="0"/>
              </a:rPr>
              <a:t>Chia đoạn</a:t>
            </a:r>
            <a:endParaRPr lang="zh-CN" altLang="en-US" sz="4050" b="1" kern="1200" dirty="0">
              <a:solidFill>
                <a:prstClr val="white"/>
              </a:solidFill>
              <a:latin typeface="UVN Bach Dang Nang" panose="02070803090706020303" pitchFamily="18" charset="0"/>
              <a:ea typeface="字魂27号-布丁体" panose="00000500000000000000" pitchFamily="2" charset="-122"/>
              <a:cs typeface="Arial" panose="020B0604020202020204" pitchFamily="34"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xEl>
                                              <p:pRg st="0" end="0"/>
                                            </p:txEl>
                                          </p:spTgt>
                                        </p:tgtEl>
                                        <p:attrNameLst>
                                          <p:attrName>style.visibility</p:attrName>
                                        </p:attrNameLst>
                                      </p:cBhvr>
                                      <p:to>
                                        <p:strVal val="visible"/>
                                      </p:to>
                                    </p:set>
                                    <p:anim calcmode="lin" valueType="num">
                                      <p:cBhvr additive="base">
                                        <p:cTn id="13"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xEl>
                                              <p:pRg st="1" end="1"/>
                                            </p:txEl>
                                          </p:spTgt>
                                        </p:tgtEl>
                                        <p:attrNameLst>
                                          <p:attrName>style.visibility</p:attrName>
                                        </p:attrNameLst>
                                      </p:cBhvr>
                                      <p:to>
                                        <p:strVal val="visible"/>
                                      </p:to>
                                    </p:set>
                                    <p:anim calcmode="lin" valueType="num">
                                      <p:cBhvr additive="base">
                                        <p:cTn id="19"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xEl>
                                              <p:pRg st="2" end="2"/>
                                            </p:txEl>
                                          </p:spTgt>
                                        </p:tgtEl>
                                        <p:attrNameLst>
                                          <p:attrName>style.visibility</p:attrName>
                                        </p:attrNameLst>
                                      </p:cBhvr>
                                      <p:to>
                                        <p:strVal val="visible"/>
                                      </p:to>
                                    </p:set>
                                    <p:anim calcmode="lin" valueType="num">
                                      <p:cBhvr additive="base">
                                        <p:cTn id="25" dur="500" fill="hold"/>
                                        <p:tgtEl>
                                          <p:spTgt spid="11">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1"/>
            <a:stretch>
              <a:fillRect/>
            </a:stretch>
          </p:blipFill>
          <p:spPr>
            <a:xfrm>
              <a:off x="14364" y="9751"/>
              <a:ext cx="1560" cy="3440"/>
            </a:xfrm>
            <a:prstGeom prst="rect">
              <a:avLst/>
            </a:prstGeom>
          </p:spPr>
        </p:pic>
        <p:pic>
          <p:nvPicPr>
            <p:cNvPr id="21" name="Picture 20"/>
            <p:cNvPicPr>
              <a:picLocks noChangeAspect="1"/>
            </p:cNvPicPr>
            <p:nvPr/>
          </p:nvPicPr>
          <p:blipFill>
            <a:blip r:embed="rId2"/>
            <a:stretch>
              <a:fillRect/>
            </a:stretch>
          </p:blipFill>
          <p:spPr>
            <a:xfrm>
              <a:off x="16005" y="9621"/>
              <a:ext cx="1450" cy="2950"/>
            </a:xfrm>
            <a:prstGeom prst="rect">
              <a:avLst/>
            </a:prstGeom>
          </p:spPr>
        </p:pic>
        <p:pic>
          <p:nvPicPr>
            <p:cNvPr id="22" name="Picture 21"/>
            <p:cNvPicPr>
              <a:picLocks noChangeAspect="1"/>
            </p:cNvPicPr>
            <p:nvPr/>
          </p:nvPicPr>
          <p:blipFill>
            <a:blip r:embed="rId3"/>
            <a:stretch>
              <a:fillRect/>
            </a:stretch>
          </p:blipFill>
          <p:spPr>
            <a:xfrm>
              <a:off x="9705" y="10013"/>
              <a:ext cx="1450" cy="1120"/>
            </a:xfrm>
            <a:prstGeom prst="rect">
              <a:avLst/>
            </a:prstGeom>
          </p:spPr>
        </p:pic>
        <p:pic>
          <p:nvPicPr>
            <p:cNvPr id="25" name="Picture 24"/>
            <p:cNvPicPr>
              <a:picLocks noChangeAspect="1"/>
            </p:cNvPicPr>
            <p:nvPr/>
          </p:nvPicPr>
          <p:blipFill>
            <a:blip r:embed="rId3"/>
            <a:stretch>
              <a:fillRect/>
            </a:stretch>
          </p:blipFill>
          <p:spPr>
            <a:xfrm>
              <a:off x="11825" y="10013"/>
              <a:ext cx="1450" cy="1120"/>
            </a:xfrm>
            <a:prstGeom prst="rect">
              <a:avLst/>
            </a:prstGeom>
          </p:spPr>
        </p:pic>
        <p:pic>
          <p:nvPicPr>
            <p:cNvPr id="27" name="Picture 26"/>
            <p:cNvPicPr>
              <a:picLocks noChangeAspect="1"/>
            </p:cNvPicPr>
            <p:nvPr/>
          </p:nvPicPr>
          <p:blipFill>
            <a:blip r:embed="rId3"/>
            <a:stretch>
              <a:fillRect/>
            </a:stretch>
          </p:blipFill>
          <p:spPr>
            <a:xfrm>
              <a:off x="17405" y="10173"/>
              <a:ext cx="1450" cy="1120"/>
            </a:xfrm>
            <a:prstGeom prst="rect">
              <a:avLst/>
            </a:prstGeom>
          </p:spPr>
        </p:pic>
        <p:pic>
          <p:nvPicPr>
            <p:cNvPr id="28" name="Picture 27"/>
            <p:cNvPicPr>
              <a:picLocks noChangeAspect="1"/>
            </p:cNvPicPr>
            <p:nvPr/>
          </p:nvPicPr>
          <p:blipFill>
            <a:blip r:embed="rId3"/>
            <a:stretch>
              <a:fillRect/>
            </a:stretch>
          </p:blipFill>
          <p:spPr>
            <a:xfrm>
              <a:off x="8185" y="10166"/>
              <a:ext cx="1450" cy="1120"/>
            </a:xfrm>
            <a:prstGeom prst="rect">
              <a:avLst/>
            </a:prstGeom>
          </p:spPr>
        </p:pic>
        <p:pic>
          <p:nvPicPr>
            <p:cNvPr id="29" name="Picture 28"/>
            <p:cNvPicPr>
              <a:picLocks noChangeAspect="1"/>
            </p:cNvPicPr>
            <p:nvPr/>
          </p:nvPicPr>
          <p:blipFill>
            <a:blip r:embed="rId4"/>
            <a:stretch>
              <a:fillRect/>
            </a:stretch>
          </p:blipFill>
          <p:spPr>
            <a:xfrm>
              <a:off x="600" y="10013"/>
              <a:ext cx="1140" cy="830"/>
            </a:xfrm>
            <a:prstGeom prst="rect">
              <a:avLst/>
            </a:prstGeom>
          </p:spPr>
        </p:pic>
        <p:pic>
          <p:nvPicPr>
            <p:cNvPr id="30" name="Picture 29"/>
            <p:cNvPicPr>
              <a:picLocks noChangeAspect="1"/>
            </p:cNvPicPr>
            <p:nvPr/>
          </p:nvPicPr>
          <p:blipFill>
            <a:blip r:embed="rId3"/>
            <a:stretch>
              <a:fillRect/>
            </a:stretch>
          </p:blipFill>
          <p:spPr>
            <a:xfrm>
              <a:off x="4725" y="10293"/>
              <a:ext cx="1450" cy="1120"/>
            </a:xfrm>
            <a:prstGeom prst="rect">
              <a:avLst/>
            </a:prstGeom>
          </p:spPr>
        </p:pic>
        <p:pic>
          <p:nvPicPr>
            <p:cNvPr id="33" name="Picture 32"/>
            <p:cNvPicPr>
              <a:picLocks noChangeAspect="1"/>
            </p:cNvPicPr>
            <p:nvPr/>
          </p:nvPicPr>
          <p:blipFill>
            <a:blip r:embed="rId1"/>
            <a:stretch>
              <a:fillRect/>
            </a:stretch>
          </p:blipFill>
          <p:spPr>
            <a:xfrm flipH="1">
              <a:off x="3165" y="10166"/>
              <a:ext cx="1560" cy="3440"/>
            </a:xfrm>
            <a:prstGeom prst="rect">
              <a:avLst/>
            </a:prstGeom>
          </p:spPr>
        </p:pic>
        <p:pic>
          <p:nvPicPr>
            <p:cNvPr id="35" name="Picture 34"/>
            <p:cNvPicPr>
              <a:picLocks noChangeAspect="1"/>
            </p:cNvPicPr>
            <p:nvPr/>
          </p:nvPicPr>
          <p:blipFill>
            <a:blip r:embed="rId5"/>
            <a:stretch>
              <a:fillRect/>
            </a:stretch>
          </p:blipFill>
          <p:spPr>
            <a:xfrm flipH="1">
              <a:off x="6248" y="9956"/>
              <a:ext cx="2310" cy="2210"/>
            </a:xfrm>
            <a:prstGeom prst="rect">
              <a:avLst/>
            </a:prstGeom>
          </p:spPr>
        </p:pic>
        <p:pic>
          <p:nvPicPr>
            <p:cNvPr id="37" name="Picture 36"/>
            <p:cNvPicPr>
              <a:picLocks noChangeAspect="1"/>
            </p:cNvPicPr>
            <p:nvPr/>
          </p:nvPicPr>
          <p:blipFill>
            <a:blip r:embed="rId6"/>
            <a:stretch>
              <a:fillRect/>
            </a:stretch>
          </p:blipFill>
          <p:spPr>
            <a:xfrm>
              <a:off x="13453" y="9817"/>
              <a:ext cx="1360" cy="2070"/>
            </a:xfrm>
            <a:prstGeom prst="rect">
              <a:avLst/>
            </a:prstGeom>
          </p:spPr>
        </p:pic>
        <p:pic>
          <p:nvPicPr>
            <p:cNvPr id="38" name="Picture 37"/>
            <p:cNvPicPr>
              <a:picLocks noChangeAspect="1"/>
            </p:cNvPicPr>
            <p:nvPr/>
          </p:nvPicPr>
          <p:blipFill>
            <a:blip r:embed="rId5"/>
            <a:stretch>
              <a:fillRect/>
            </a:stretch>
          </p:blipFill>
          <p:spPr>
            <a:xfrm>
              <a:off x="1146" y="9621"/>
              <a:ext cx="2310" cy="2210"/>
            </a:xfrm>
            <a:prstGeom prst="rect">
              <a:avLst/>
            </a:prstGeom>
          </p:spPr>
        </p:pic>
        <p:pic>
          <p:nvPicPr>
            <p:cNvPr id="39" name="Picture 38"/>
            <p:cNvPicPr>
              <a:picLocks noChangeAspect="1"/>
            </p:cNvPicPr>
            <p:nvPr/>
          </p:nvPicPr>
          <p:blipFill>
            <a:blip r:embed="rId4"/>
            <a:stretch>
              <a:fillRect/>
            </a:stretch>
          </p:blipFill>
          <p:spPr>
            <a:xfrm>
              <a:off x="9242" y="9458"/>
              <a:ext cx="1140" cy="830"/>
            </a:xfrm>
            <a:prstGeom prst="rect">
              <a:avLst/>
            </a:prstGeom>
          </p:spPr>
        </p:pic>
        <p:pic>
          <p:nvPicPr>
            <p:cNvPr id="41" name="Picture 40"/>
            <p:cNvPicPr>
              <a:picLocks noChangeAspect="1"/>
            </p:cNvPicPr>
            <p:nvPr/>
          </p:nvPicPr>
          <p:blipFill>
            <a:blip r:embed="rId4"/>
            <a:stretch>
              <a:fillRect/>
            </a:stretch>
          </p:blipFill>
          <p:spPr>
            <a:xfrm>
              <a:off x="4339" y="9818"/>
              <a:ext cx="1140" cy="830"/>
            </a:xfrm>
            <a:prstGeom prst="rect">
              <a:avLst/>
            </a:prstGeom>
          </p:spPr>
        </p:pic>
        <p:pic>
          <p:nvPicPr>
            <p:cNvPr id="42" name="Picture 41"/>
            <p:cNvPicPr>
              <a:picLocks noChangeAspect="1"/>
            </p:cNvPicPr>
            <p:nvPr/>
          </p:nvPicPr>
          <p:blipFill>
            <a:blip r:embed="rId3"/>
            <a:stretch>
              <a:fillRect/>
            </a:stretch>
          </p:blipFill>
          <p:spPr>
            <a:xfrm>
              <a:off x="192" y="9458"/>
              <a:ext cx="1450" cy="1120"/>
            </a:xfrm>
            <a:prstGeom prst="rect">
              <a:avLst/>
            </a:prstGeom>
          </p:spPr>
        </p:pic>
      </p:grpSp>
      <p:pic>
        <p:nvPicPr>
          <p:cNvPr id="6" name="图片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98939" y="82042"/>
            <a:ext cx="922020" cy="632460"/>
          </a:xfrm>
          <a:prstGeom prst="rect">
            <a:avLst/>
          </a:prstGeom>
        </p:spPr>
      </p:pic>
      <p:grpSp>
        <p:nvGrpSpPr>
          <p:cNvPr id="56" name="组合 1"/>
          <p:cNvGrpSpPr/>
          <p:nvPr/>
        </p:nvGrpSpPr>
        <p:grpSpPr>
          <a:xfrm>
            <a:off x="-248135" y="-121512"/>
            <a:ext cx="1067931" cy="945425"/>
            <a:chOff x="-248135" y="-121512"/>
            <a:chExt cx="1067931" cy="945425"/>
          </a:xfrm>
        </p:grpSpPr>
        <p:pic>
          <p:nvPicPr>
            <p:cNvPr id="57" name="图片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8135" y="0"/>
              <a:ext cx="695325" cy="823913"/>
            </a:xfrm>
            <a:prstGeom prst="rect">
              <a:avLst/>
            </a:prstGeom>
          </p:spPr>
        </p:pic>
        <p:pic>
          <p:nvPicPr>
            <p:cNvPr id="58" name="图片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9685570">
              <a:off x="124471" y="-121512"/>
              <a:ext cx="695325" cy="823913"/>
            </a:xfrm>
            <a:prstGeom prst="rect">
              <a:avLst/>
            </a:prstGeom>
          </p:spPr>
        </p:pic>
      </p:grpSp>
      <p:pic>
        <p:nvPicPr>
          <p:cNvPr id="59" name="图片 2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10181590" y="-24765"/>
            <a:ext cx="2010410" cy="1176655"/>
          </a:xfrm>
          <a:prstGeom prst="rect">
            <a:avLst/>
          </a:prstGeom>
        </p:spPr>
      </p:pic>
      <p:pic>
        <p:nvPicPr>
          <p:cNvPr id="2" name="Picture 1"/>
          <p:cNvPicPr>
            <a:picLocks noChangeAspect="1"/>
          </p:cNvPicPr>
          <p:nvPr/>
        </p:nvPicPr>
        <p:blipFill>
          <a:blip r:embed="rId10"/>
          <a:stretch>
            <a:fillRect/>
          </a:stretch>
        </p:blipFill>
        <p:spPr>
          <a:xfrm>
            <a:off x="1121546" y="417581"/>
            <a:ext cx="9620322" cy="1670449"/>
          </a:xfrm>
          <a:prstGeom prst="rect">
            <a:avLst/>
          </a:prstGeom>
        </p:spPr>
      </p:pic>
      <p:sp>
        <p:nvSpPr>
          <p:cNvPr id="3" name="圆角矩形 17"/>
          <p:cNvSpPr/>
          <p:nvPr/>
        </p:nvSpPr>
        <p:spPr>
          <a:xfrm>
            <a:off x="2337968" y="2155587"/>
            <a:ext cx="3118584" cy="907594"/>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4" name="TextBox 3"/>
          <p:cNvSpPr txBox="1"/>
          <p:nvPr/>
        </p:nvSpPr>
        <p:spPr>
          <a:xfrm>
            <a:off x="2952075" y="2322505"/>
            <a:ext cx="25988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3600" b="1" dirty="0" err="1">
                <a:solidFill>
                  <a:prstClr val="black"/>
                </a:solidFill>
                <a:latin typeface="Cambria" panose="02040503050406030204" pitchFamily="18" charset="0"/>
                <a:ea typeface="Cambria" panose="02040503050406030204" pitchFamily="18" charset="0"/>
              </a:rPr>
              <a:t>đọc</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nhẩm</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 name="圆角矩形 17"/>
          <p:cNvSpPr/>
          <p:nvPr/>
        </p:nvSpPr>
        <p:spPr>
          <a:xfrm>
            <a:off x="2324473" y="3340015"/>
            <a:ext cx="3147461" cy="992815"/>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8" name="TextBox 7"/>
          <p:cNvSpPr txBox="1"/>
          <p:nvPr/>
        </p:nvSpPr>
        <p:spPr>
          <a:xfrm>
            <a:off x="2767266" y="3486603"/>
            <a:ext cx="25988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nhìn</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thẳng</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 name="圆角矩形 17"/>
          <p:cNvSpPr/>
          <p:nvPr/>
        </p:nvSpPr>
        <p:spPr>
          <a:xfrm>
            <a:off x="6303942" y="2151793"/>
            <a:ext cx="2783739" cy="837572"/>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10" name="TextBox 9"/>
          <p:cNvSpPr txBox="1"/>
          <p:nvPr/>
        </p:nvSpPr>
        <p:spPr>
          <a:xfrm>
            <a:off x="6828607" y="2195011"/>
            <a:ext cx="25988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tả</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lại</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1" name="圆角矩形 17"/>
          <p:cNvSpPr/>
          <p:nvPr/>
        </p:nvSpPr>
        <p:spPr>
          <a:xfrm>
            <a:off x="6209731" y="3329504"/>
            <a:ext cx="2783739" cy="992815"/>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3600" b="1" i="0" u="none" strike="noStrike" kern="1200" cap="none" spc="0" normalizeH="0" baseline="0" noProof="0" dirty="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12" name="TextBox 11"/>
          <p:cNvSpPr txBox="1"/>
          <p:nvPr/>
        </p:nvSpPr>
        <p:spPr>
          <a:xfrm>
            <a:off x="6502563" y="3456369"/>
            <a:ext cx="259882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phép</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lạ</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3" name="圆角矩形 17"/>
          <p:cNvSpPr/>
          <p:nvPr/>
        </p:nvSpPr>
        <p:spPr>
          <a:xfrm>
            <a:off x="2436517" y="4695849"/>
            <a:ext cx="2783739" cy="992815"/>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3600" b="1" i="0" u="none" strike="noStrike" kern="1200" cap="none" spc="0" normalizeH="0" baseline="0" noProof="0" dirty="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14" name="TextBox 13"/>
          <p:cNvSpPr txBox="1"/>
          <p:nvPr/>
        </p:nvSpPr>
        <p:spPr>
          <a:xfrm>
            <a:off x="2729349" y="4822714"/>
            <a:ext cx="259882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nhìn</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mãi</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5" name="圆角矩形 17"/>
          <p:cNvSpPr/>
          <p:nvPr/>
        </p:nvSpPr>
        <p:spPr>
          <a:xfrm>
            <a:off x="6136158" y="4685339"/>
            <a:ext cx="2783739" cy="992815"/>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3600" b="1" i="0" u="none" strike="noStrike" kern="1200" cap="none" spc="0" normalizeH="0" baseline="0" noProof="0" dirty="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16" name="TextBox 15"/>
          <p:cNvSpPr txBox="1"/>
          <p:nvPr/>
        </p:nvSpPr>
        <p:spPr>
          <a:xfrm>
            <a:off x="6428990" y="4812204"/>
            <a:ext cx="259882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3600" b="1" dirty="0" err="1">
                <a:solidFill>
                  <a:prstClr val="black"/>
                </a:solidFill>
                <a:latin typeface="Cambria" panose="02040503050406030204" pitchFamily="18" charset="0"/>
                <a:ea typeface="Cambria" panose="02040503050406030204" pitchFamily="18" charset="0"/>
              </a:rPr>
              <a:t>đúng</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lúc</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1000"/>
                                        <p:tgtEl>
                                          <p:spTgt spid="7"/>
                                        </p:tgtEl>
                                      </p:cBhvr>
                                    </p:animEffect>
                                    <p:anim calcmode="lin" valueType="num">
                                      <p:cBhvr>
                                        <p:cTn id="32" dur="1000" fill="hold"/>
                                        <p:tgtEl>
                                          <p:spTgt spid="7"/>
                                        </p:tgtEl>
                                        <p:attrNameLst>
                                          <p:attrName>ppt_x</p:attrName>
                                        </p:attrNameLst>
                                      </p:cBhvr>
                                      <p:tavLst>
                                        <p:tav tm="0">
                                          <p:val>
                                            <p:strVal val="#ppt_x"/>
                                          </p:val>
                                        </p:tav>
                                        <p:tav tm="100000">
                                          <p:val>
                                            <p:strVal val="#ppt_x"/>
                                          </p:val>
                                        </p:tav>
                                      </p:tavLst>
                                    </p:anim>
                                    <p:anim calcmode="lin" valueType="num">
                                      <p:cBhvr>
                                        <p:cTn id="33" dur="1000" fill="hold"/>
                                        <p:tgtEl>
                                          <p:spTgt spid="7"/>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1000"/>
                                        <p:tgtEl>
                                          <p:spTgt spid="8"/>
                                        </p:tgtEl>
                                      </p:cBhvr>
                                    </p:animEffect>
                                    <p:anim calcmode="lin" valueType="num">
                                      <p:cBhvr>
                                        <p:cTn id="37" dur="1000" fill="hold"/>
                                        <p:tgtEl>
                                          <p:spTgt spid="8"/>
                                        </p:tgtEl>
                                        <p:attrNameLst>
                                          <p:attrName>ppt_x</p:attrName>
                                        </p:attrNameLst>
                                      </p:cBhvr>
                                      <p:tavLst>
                                        <p:tav tm="0">
                                          <p:val>
                                            <p:strVal val="#ppt_x"/>
                                          </p:val>
                                        </p:tav>
                                        <p:tav tm="100000">
                                          <p:val>
                                            <p:strVal val="#ppt_x"/>
                                          </p:val>
                                        </p:tav>
                                      </p:tavLst>
                                    </p:anim>
                                    <p:anim calcmode="lin" valueType="num">
                                      <p:cBhvr>
                                        <p:cTn id="3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1000"/>
                                        <p:tgtEl>
                                          <p:spTgt spid="11"/>
                                        </p:tgtEl>
                                      </p:cBhvr>
                                    </p:animEffect>
                                    <p:anim calcmode="lin" valueType="num">
                                      <p:cBhvr>
                                        <p:cTn id="44" dur="1000" fill="hold"/>
                                        <p:tgtEl>
                                          <p:spTgt spid="11"/>
                                        </p:tgtEl>
                                        <p:attrNameLst>
                                          <p:attrName>ppt_x</p:attrName>
                                        </p:attrNameLst>
                                      </p:cBhvr>
                                      <p:tavLst>
                                        <p:tav tm="0">
                                          <p:val>
                                            <p:strVal val="#ppt_x"/>
                                          </p:val>
                                        </p:tav>
                                        <p:tav tm="100000">
                                          <p:val>
                                            <p:strVal val="#ppt_x"/>
                                          </p:val>
                                        </p:tav>
                                      </p:tavLst>
                                    </p:anim>
                                    <p:anim calcmode="lin" valueType="num">
                                      <p:cBhvr>
                                        <p:cTn id="45" dur="1000" fill="hold"/>
                                        <p:tgtEl>
                                          <p:spTgt spid="11"/>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fade">
                                      <p:cBhvr>
                                        <p:cTn id="48" dur="1000"/>
                                        <p:tgtEl>
                                          <p:spTgt spid="12"/>
                                        </p:tgtEl>
                                      </p:cBhvr>
                                    </p:animEffect>
                                    <p:anim calcmode="lin" valueType="num">
                                      <p:cBhvr>
                                        <p:cTn id="49" dur="1000" fill="hold"/>
                                        <p:tgtEl>
                                          <p:spTgt spid="12"/>
                                        </p:tgtEl>
                                        <p:attrNameLst>
                                          <p:attrName>ppt_x</p:attrName>
                                        </p:attrNameLst>
                                      </p:cBhvr>
                                      <p:tavLst>
                                        <p:tav tm="0">
                                          <p:val>
                                            <p:strVal val="#ppt_x"/>
                                          </p:val>
                                        </p:tav>
                                        <p:tav tm="100000">
                                          <p:val>
                                            <p:strVal val="#ppt_x"/>
                                          </p:val>
                                        </p:tav>
                                      </p:tavLst>
                                    </p:anim>
                                    <p:anim calcmode="lin" valueType="num">
                                      <p:cBhvr>
                                        <p:cTn id="5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fade">
                                      <p:cBhvr>
                                        <p:cTn id="55" dur="1000"/>
                                        <p:tgtEl>
                                          <p:spTgt spid="13"/>
                                        </p:tgtEl>
                                      </p:cBhvr>
                                    </p:animEffect>
                                    <p:anim calcmode="lin" valueType="num">
                                      <p:cBhvr>
                                        <p:cTn id="56" dur="1000" fill="hold"/>
                                        <p:tgtEl>
                                          <p:spTgt spid="13"/>
                                        </p:tgtEl>
                                        <p:attrNameLst>
                                          <p:attrName>ppt_x</p:attrName>
                                        </p:attrNameLst>
                                      </p:cBhvr>
                                      <p:tavLst>
                                        <p:tav tm="0">
                                          <p:val>
                                            <p:strVal val="#ppt_x"/>
                                          </p:val>
                                        </p:tav>
                                        <p:tav tm="100000">
                                          <p:val>
                                            <p:strVal val="#ppt_x"/>
                                          </p:val>
                                        </p:tav>
                                      </p:tavLst>
                                    </p:anim>
                                    <p:anim calcmode="lin" valueType="num">
                                      <p:cBhvr>
                                        <p:cTn id="57" dur="1000" fill="hold"/>
                                        <p:tgtEl>
                                          <p:spTgt spid="13"/>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14"/>
                                        </p:tgtEl>
                                        <p:attrNameLst>
                                          <p:attrName>style.visibility</p:attrName>
                                        </p:attrNameLst>
                                      </p:cBhvr>
                                      <p:to>
                                        <p:strVal val="visible"/>
                                      </p:to>
                                    </p:set>
                                    <p:animEffect transition="in" filter="fade">
                                      <p:cBhvr>
                                        <p:cTn id="60" dur="1000"/>
                                        <p:tgtEl>
                                          <p:spTgt spid="14"/>
                                        </p:tgtEl>
                                      </p:cBhvr>
                                    </p:animEffect>
                                    <p:anim calcmode="lin" valueType="num">
                                      <p:cBhvr>
                                        <p:cTn id="61" dur="1000" fill="hold"/>
                                        <p:tgtEl>
                                          <p:spTgt spid="14"/>
                                        </p:tgtEl>
                                        <p:attrNameLst>
                                          <p:attrName>ppt_x</p:attrName>
                                        </p:attrNameLst>
                                      </p:cBhvr>
                                      <p:tavLst>
                                        <p:tav tm="0">
                                          <p:val>
                                            <p:strVal val="#ppt_x"/>
                                          </p:val>
                                        </p:tav>
                                        <p:tav tm="100000">
                                          <p:val>
                                            <p:strVal val="#ppt_x"/>
                                          </p:val>
                                        </p:tav>
                                      </p:tavLst>
                                    </p:anim>
                                    <p:anim calcmode="lin" valueType="num">
                                      <p:cBhvr>
                                        <p:cTn id="6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grpId="0" nodeType="clickEffect">
                                  <p:stCondLst>
                                    <p:cond delay="0"/>
                                  </p:stCondLst>
                                  <p:childTnLst>
                                    <p:set>
                                      <p:cBhvr>
                                        <p:cTn id="66" dur="1" fill="hold">
                                          <p:stCondLst>
                                            <p:cond delay="0"/>
                                          </p:stCondLst>
                                        </p:cTn>
                                        <p:tgtEl>
                                          <p:spTgt spid="15"/>
                                        </p:tgtEl>
                                        <p:attrNameLst>
                                          <p:attrName>style.visibility</p:attrName>
                                        </p:attrNameLst>
                                      </p:cBhvr>
                                      <p:to>
                                        <p:strVal val="visible"/>
                                      </p:to>
                                    </p:set>
                                    <p:animEffect transition="in" filter="fade">
                                      <p:cBhvr>
                                        <p:cTn id="67" dur="1000"/>
                                        <p:tgtEl>
                                          <p:spTgt spid="15"/>
                                        </p:tgtEl>
                                      </p:cBhvr>
                                    </p:animEffect>
                                    <p:anim calcmode="lin" valueType="num">
                                      <p:cBhvr>
                                        <p:cTn id="68" dur="1000" fill="hold"/>
                                        <p:tgtEl>
                                          <p:spTgt spid="15"/>
                                        </p:tgtEl>
                                        <p:attrNameLst>
                                          <p:attrName>ppt_x</p:attrName>
                                        </p:attrNameLst>
                                      </p:cBhvr>
                                      <p:tavLst>
                                        <p:tav tm="0">
                                          <p:val>
                                            <p:strVal val="#ppt_x"/>
                                          </p:val>
                                        </p:tav>
                                        <p:tav tm="100000">
                                          <p:val>
                                            <p:strVal val="#ppt_x"/>
                                          </p:val>
                                        </p:tav>
                                      </p:tavLst>
                                    </p:anim>
                                    <p:anim calcmode="lin" valueType="num">
                                      <p:cBhvr>
                                        <p:cTn id="69" dur="1000" fill="hold"/>
                                        <p:tgtEl>
                                          <p:spTgt spid="15"/>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16"/>
                                        </p:tgtEl>
                                        <p:attrNameLst>
                                          <p:attrName>style.visibility</p:attrName>
                                        </p:attrNameLst>
                                      </p:cBhvr>
                                      <p:to>
                                        <p:strVal val="visible"/>
                                      </p:to>
                                    </p:set>
                                    <p:animEffect transition="in" filter="fade">
                                      <p:cBhvr>
                                        <p:cTn id="72" dur="1000"/>
                                        <p:tgtEl>
                                          <p:spTgt spid="16"/>
                                        </p:tgtEl>
                                      </p:cBhvr>
                                    </p:animEffect>
                                    <p:anim calcmode="lin" valueType="num">
                                      <p:cBhvr>
                                        <p:cTn id="73" dur="1000" fill="hold"/>
                                        <p:tgtEl>
                                          <p:spTgt spid="16"/>
                                        </p:tgtEl>
                                        <p:attrNameLst>
                                          <p:attrName>ppt_x</p:attrName>
                                        </p:attrNameLst>
                                      </p:cBhvr>
                                      <p:tavLst>
                                        <p:tav tm="0">
                                          <p:val>
                                            <p:strVal val="#ppt_x"/>
                                          </p:val>
                                        </p:tav>
                                        <p:tav tm="100000">
                                          <p:val>
                                            <p:strVal val="#ppt_x"/>
                                          </p:val>
                                        </p:tav>
                                      </p:tavLst>
                                    </p:anim>
                                    <p:anim calcmode="lin" valueType="num">
                                      <p:cBhvr>
                                        <p:cTn id="7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7" grpId="0" animBg="1"/>
      <p:bldP spid="8" grpId="0"/>
      <p:bldP spid="9" grpId="0" animBg="1"/>
      <p:bldP spid="10" grpId="0"/>
      <p:bldP spid="11" grpId="0" animBg="1"/>
      <p:bldP spid="12" grpId="0"/>
      <p:bldP spid="13" grpId="0" animBg="1"/>
      <p:bldP spid="14" grpId="0"/>
      <p:bldP spid="15" grpId="0" animBg="1"/>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439421" y="1847088"/>
            <a:ext cx="11591924" cy="4443984"/>
          </a:xfrm>
          <a:prstGeom prst="roundRect">
            <a:avLst>
              <a:gd name="adj" fmla="val 11248"/>
            </a:avLst>
          </a:prstGeom>
          <a:solidFill>
            <a:srgbClr val="FFB0CC">
              <a:alpha val="37000"/>
            </a:srgbClr>
          </a:solidFill>
          <a:ln w="28575" cap="flat" cmpd="sng" algn="ctr">
            <a:solidFill>
              <a:srgbClr val="F8077A"/>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等线" panose="020F0502020204030204"/>
              <a:ea typeface="+mn-ea"/>
              <a:cs typeface="Arial" panose="020B0604020202020204"/>
              <a:sym typeface="Arial" panose="020B0604020202020204"/>
            </a:endParaRPr>
          </a:p>
        </p:txBody>
      </p:sp>
      <p:sp>
        <p:nvSpPr>
          <p:cNvPr id="9" name="Text Box 8"/>
          <p:cNvSpPr txBox="1"/>
          <p:nvPr/>
        </p:nvSpPr>
        <p:spPr>
          <a:xfrm>
            <a:off x="495300" y="1901159"/>
            <a:ext cx="11696700" cy="4356100"/>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lvl="0">
              <a:lnSpc>
                <a:spcPct val="110000"/>
              </a:lnSpc>
            </a:pPr>
            <a:r>
              <a:rPr lang="vi-VN" sz="2800" dirty="0">
                <a:solidFill>
                  <a:prstClr val="black"/>
                </a:solidFill>
                <a:latin typeface="Calibri" panose="020F0502020204030204" pitchFamily="34" charset="0"/>
                <a:cs typeface="Calibri" panose="020F0502020204030204" pitchFamily="34" charset="0"/>
              </a:rPr>
              <a:t>   Quy chống tay, tì má, nhìn lên bức tường trước mặt. Màu vôi xanh mát hiện ra như tấm màn ảnh rộng. Quy đọc nh</a:t>
            </a:r>
            <a:r>
              <a:rPr lang="en-US" sz="2800" dirty="0">
                <a:solidFill>
                  <a:prstClr val="black"/>
                </a:solidFill>
                <a:latin typeface="Calibri" panose="020F0502020204030204" pitchFamily="34" charset="0"/>
                <a:cs typeface="Calibri" panose="020F0502020204030204" pitchFamily="34" charset="0"/>
              </a:rPr>
              <a:t>ẩ</a:t>
            </a:r>
            <a:r>
              <a:rPr lang="vi-VN" sz="2800" dirty="0">
                <a:solidFill>
                  <a:prstClr val="black"/>
                </a:solidFill>
                <a:latin typeface="Calibri" panose="020F0502020204030204" pitchFamily="34" charset="0"/>
                <a:cs typeface="Calibri" panose="020F0502020204030204" pitchFamily="34" charset="0"/>
              </a:rPr>
              <a:t>m đề bài tập làm văn:"Em hãy tả lại quang cảnh một trận mưa rào". Quy thở dài: "Trời thì nắng mà bài văn lại yêu cầu tả mưa.".</a:t>
            </a:r>
            <a:endParaRPr lang="vi-VN" sz="2800" dirty="0">
              <a:solidFill>
                <a:prstClr val="black"/>
              </a:solidFill>
              <a:latin typeface="Calibri" panose="020F0502020204030204" pitchFamily="34" charset="0"/>
              <a:cs typeface="Calibri" panose="020F0502020204030204" pitchFamily="34" charset="0"/>
            </a:endParaRPr>
          </a:p>
          <a:p>
            <a:pPr lvl="0">
              <a:lnSpc>
                <a:spcPct val="110000"/>
              </a:lnSpc>
            </a:pPr>
            <a:r>
              <a:rPr lang="vi-VN" sz="2800" dirty="0">
                <a:solidFill>
                  <a:prstClr val="black"/>
                </a:solidFill>
                <a:latin typeface="Calibri" panose="020F0502020204030204" pitchFamily="34" charset="0"/>
                <a:cs typeface="Calibri" panose="020F0502020204030204" pitchFamily="34" charset="0"/>
              </a:rPr>
              <a:t>   Quy nghĩ đến bố. Bố Quy là một người viết văn. Bố tài thật, cứ ngồi vào bàn là bố viết được ngay. Cũng có khi, bố tì cằm lên tay, nhìn thẳng vào bức tường trước mặt. Nhìn một lúc, lúc nữa... rồi bố cầm bút, viết lia lịa, quên cả ăn cơm. Bức tường này có phép lạ gì đây? Nhưng sao Quy nhìn mãi mà bức tường chưa bảo Quy cách làm bài?</a:t>
            </a:r>
            <a:endParaRPr lang="vi-VN" sz="2800" dirty="0">
              <a:solidFill>
                <a:prstClr val="black"/>
              </a:solidFill>
              <a:latin typeface="Calibri" panose="020F0502020204030204" pitchFamily="34" charset="0"/>
              <a:cs typeface="Calibri" panose="020F0502020204030204" pitchFamily="34" charset="0"/>
            </a:endParaRPr>
          </a:p>
        </p:txBody>
      </p:sp>
      <p:pic>
        <p:nvPicPr>
          <p:cNvPr id="2" name="图片 1"/>
          <p:cNvPicPr>
            <a:picLocks noChangeAspect="1"/>
          </p:cNvPicPr>
          <p:nvPr/>
        </p:nvPicPr>
        <p:blipFill>
          <a:blip r:embed="rId1"/>
          <a:stretch>
            <a:fillRect/>
          </a:stretch>
        </p:blipFill>
        <p:spPr>
          <a:xfrm>
            <a:off x="168805" y="1638142"/>
            <a:ext cx="464163" cy="691814"/>
          </a:xfrm>
          <a:prstGeom prst="rect">
            <a:avLst/>
          </a:prstGeom>
        </p:spPr>
      </p:pic>
      <p:pic>
        <p:nvPicPr>
          <p:cNvPr id="3" name="Picture 2"/>
          <p:cNvPicPr>
            <a:picLocks noChangeAspect="1"/>
          </p:cNvPicPr>
          <p:nvPr/>
        </p:nvPicPr>
        <p:blipFill>
          <a:blip r:embed="rId2"/>
          <a:stretch>
            <a:fillRect/>
          </a:stretch>
        </p:blipFill>
        <p:spPr>
          <a:xfrm>
            <a:off x="146101" y="-198168"/>
            <a:ext cx="4676037" cy="1091279"/>
          </a:xfrm>
          <a:prstGeom prst="rect">
            <a:avLst/>
          </a:prstGeom>
        </p:spPr>
      </p:pic>
    </p:spTree>
  </p:cSld>
  <p:clrMapOvr>
    <a:masterClrMapping/>
  </p:clrMapOvr>
  <p:transition>
    <p:random/>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406781" y="1261745"/>
            <a:ext cx="506730" cy="734695"/>
            <a:chOff x="8607" y="227"/>
            <a:chExt cx="4594" cy="6104"/>
          </a:xfrm>
        </p:grpSpPr>
        <p:pic>
          <p:nvPicPr>
            <p:cNvPr id="3" name="图片 2"/>
            <p:cNvPicPr>
              <a:picLocks noChangeAspect="1"/>
            </p:cNvPicPr>
            <p:nvPr/>
          </p:nvPicPr>
          <p:blipFill>
            <a:blip r:embed="rId1"/>
            <a:srcRect r="28986"/>
            <a:stretch>
              <a:fillRect/>
            </a:stretch>
          </p:blipFill>
          <p:spPr>
            <a:xfrm>
              <a:off x="8607" y="227"/>
              <a:ext cx="3798" cy="6105"/>
            </a:xfrm>
            <a:prstGeom prst="rect">
              <a:avLst/>
            </a:prstGeom>
          </p:spPr>
        </p:pic>
        <p:sp>
          <p:nvSpPr>
            <p:cNvPr id="7" name="Oval 6"/>
            <p:cNvSpPr/>
            <p:nvPr/>
          </p:nvSpPr>
          <p:spPr>
            <a:xfrm>
              <a:off x="11781" y="2625"/>
              <a:ext cx="940" cy="1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8" name="Oval 7"/>
            <p:cNvSpPr/>
            <p:nvPr/>
          </p:nvSpPr>
          <p:spPr>
            <a:xfrm>
              <a:off x="11551" y="5311"/>
              <a:ext cx="1140" cy="102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5" name="Oval 14"/>
            <p:cNvSpPr/>
            <p:nvPr/>
          </p:nvSpPr>
          <p:spPr>
            <a:xfrm>
              <a:off x="12261" y="4759"/>
              <a:ext cx="940" cy="1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sp>
        <p:nvSpPr>
          <p:cNvPr id="11" name="Rounded Rectangle 10"/>
          <p:cNvSpPr/>
          <p:nvPr/>
        </p:nvSpPr>
        <p:spPr>
          <a:xfrm>
            <a:off x="316992" y="1682496"/>
            <a:ext cx="11718925" cy="4544568"/>
          </a:xfrm>
          <a:prstGeom prst="roundRect">
            <a:avLst>
              <a:gd name="adj" fmla="val 11248"/>
            </a:avLst>
          </a:prstGeom>
          <a:solidFill>
            <a:srgbClr val="92D050">
              <a:alpha val="32000"/>
            </a:srgbClr>
          </a:solidFill>
          <a:ln w="28575"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等线" panose="020F0502020204030204"/>
              <a:ea typeface="+mn-ea"/>
              <a:cs typeface="Arial" panose="020B0604020202020204"/>
              <a:sym typeface="Arial" panose="020B0604020202020204"/>
            </a:endParaRPr>
          </a:p>
        </p:txBody>
      </p:sp>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2"/>
            <a:stretch>
              <a:fillRect/>
            </a:stretch>
          </p:blipFill>
          <p:spPr>
            <a:xfrm>
              <a:off x="14364" y="9751"/>
              <a:ext cx="1560" cy="3440"/>
            </a:xfrm>
            <a:prstGeom prst="rect">
              <a:avLst/>
            </a:prstGeom>
          </p:spPr>
        </p:pic>
        <p:pic>
          <p:nvPicPr>
            <p:cNvPr id="21" name="Picture 20"/>
            <p:cNvPicPr>
              <a:picLocks noChangeAspect="1"/>
            </p:cNvPicPr>
            <p:nvPr/>
          </p:nvPicPr>
          <p:blipFill>
            <a:blip r:embed="rId3"/>
            <a:stretch>
              <a:fillRect/>
            </a:stretch>
          </p:blipFill>
          <p:spPr>
            <a:xfrm>
              <a:off x="16005" y="9621"/>
              <a:ext cx="1450" cy="2950"/>
            </a:xfrm>
            <a:prstGeom prst="rect">
              <a:avLst/>
            </a:prstGeom>
          </p:spPr>
        </p:pic>
        <p:pic>
          <p:nvPicPr>
            <p:cNvPr id="22" name="Picture 21"/>
            <p:cNvPicPr>
              <a:picLocks noChangeAspect="1"/>
            </p:cNvPicPr>
            <p:nvPr/>
          </p:nvPicPr>
          <p:blipFill>
            <a:blip r:embed="rId4"/>
            <a:stretch>
              <a:fillRect/>
            </a:stretch>
          </p:blipFill>
          <p:spPr>
            <a:xfrm>
              <a:off x="9705" y="10013"/>
              <a:ext cx="1450" cy="1120"/>
            </a:xfrm>
            <a:prstGeom prst="rect">
              <a:avLst/>
            </a:prstGeom>
          </p:spPr>
        </p:pic>
        <p:pic>
          <p:nvPicPr>
            <p:cNvPr id="25" name="Picture 24"/>
            <p:cNvPicPr>
              <a:picLocks noChangeAspect="1"/>
            </p:cNvPicPr>
            <p:nvPr/>
          </p:nvPicPr>
          <p:blipFill>
            <a:blip r:embed="rId4"/>
            <a:stretch>
              <a:fillRect/>
            </a:stretch>
          </p:blipFill>
          <p:spPr>
            <a:xfrm>
              <a:off x="11825" y="10013"/>
              <a:ext cx="1450" cy="1120"/>
            </a:xfrm>
            <a:prstGeom prst="rect">
              <a:avLst/>
            </a:prstGeom>
          </p:spPr>
        </p:pic>
        <p:pic>
          <p:nvPicPr>
            <p:cNvPr id="27" name="Picture 26"/>
            <p:cNvPicPr>
              <a:picLocks noChangeAspect="1"/>
            </p:cNvPicPr>
            <p:nvPr/>
          </p:nvPicPr>
          <p:blipFill>
            <a:blip r:embed="rId4"/>
            <a:stretch>
              <a:fillRect/>
            </a:stretch>
          </p:blipFill>
          <p:spPr>
            <a:xfrm>
              <a:off x="17405" y="10173"/>
              <a:ext cx="1450" cy="1120"/>
            </a:xfrm>
            <a:prstGeom prst="rect">
              <a:avLst/>
            </a:prstGeom>
          </p:spPr>
        </p:pic>
        <p:pic>
          <p:nvPicPr>
            <p:cNvPr id="28" name="Picture 27"/>
            <p:cNvPicPr>
              <a:picLocks noChangeAspect="1"/>
            </p:cNvPicPr>
            <p:nvPr/>
          </p:nvPicPr>
          <p:blipFill>
            <a:blip r:embed="rId4"/>
            <a:stretch>
              <a:fillRect/>
            </a:stretch>
          </p:blipFill>
          <p:spPr>
            <a:xfrm>
              <a:off x="8185" y="10166"/>
              <a:ext cx="1450" cy="1120"/>
            </a:xfrm>
            <a:prstGeom prst="rect">
              <a:avLst/>
            </a:prstGeom>
          </p:spPr>
        </p:pic>
        <p:pic>
          <p:nvPicPr>
            <p:cNvPr id="29" name="Picture 28"/>
            <p:cNvPicPr>
              <a:picLocks noChangeAspect="1"/>
            </p:cNvPicPr>
            <p:nvPr/>
          </p:nvPicPr>
          <p:blipFill>
            <a:blip r:embed="rId5"/>
            <a:stretch>
              <a:fillRect/>
            </a:stretch>
          </p:blipFill>
          <p:spPr>
            <a:xfrm>
              <a:off x="600" y="10013"/>
              <a:ext cx="1140" cy="830"/>
            </a:xfrm>
            <a:prstGeom prst="rect">
              <a:avLst/>
            </a:prstGeom>
          </p:spPr>
        </p:pic>
        <p:pic>
          <p:nvPicPr>
            <p:cNvPr id="30" name="Picture 29"/>
            <p:cNvPicPr>
              <a:picLocks noChangeAspect="1"/>
            </p:cNvPicPr>
            <p:nvPr/>
          </p:nvPicPr>
          <p:blipFill>
            <a:blip r:embed="rId4"/>
            <a:stretch>
              <a:fillRect/>
            </a:stretch>
          </p:blipFill>
          <p:spPr>
            <a:xfrm>
              <a:off x="4725" y="10293"/>
              <a:ext cx="1450" cy="1120"/>
            </a:xfrm>
            <a:prstGeom prst="rect">
              <a:avLst/>
            </a:prstGeom>
          </p:spPr>
        </p:pic>
        <p:pic>
          <p:nvPicPr>
            <p:cNvPr id="33" name="Picture 32"/>
            <p:cNvPicPr>
              <a:picLocks noChangeAspect="1"/>
            </p:cNvPicPr>
            <p:nvPr/>
          </p:nvPicPr>
          <p:blipFill>
            <a:blip r:embed="rId2"/>
            <a:stretch>
              <a:fillRect/>
            </a:stretch>
          </p:blipFill>
          <p:spPr>
            <a:xfrm flipH="1">
              <a:off x="3165" y="10166"/>
              <a:ext cx="1560" cy="3440"/>
            </a:xfrm>
            <a:prstGeom prst="rect">
              <a:avLst/>
            </a:prstGeom>
          </p:spPr>
        </p:pic>
        <p:pic>
          <p:nvPicPr>
            <p:cNvPr id="35" name="Picture 34"/>
            <p:cNvPicPr>
              <a:picLocks noChangeAspect="1"/>
            </p:cNvPicPr>
            <p:nvPr/>
          </p:nvPicPr>
          <p:blipFill>
            <a:blip r:embed="rId6"/>
            <a:stretch>
              <a:fillRect/>
            </a:stretch>
          </p:blipFill>
          <p:spPr>
            <a:xfrm flipH="1">
              <a:off x="6248" y="9956"/>
              <a:ext cx="2310" cy="2210"/>
            </a:xfrm>
            <a:prstGeom prst="rect">
              <a:avLst/>
            </a:prstGeom>
          </p:spPr>
        </p:pic>
        <p:pic>
          <p:nvPicPr>
            <p:cNvPr id="37" name="Picture 36"/>
            <p:cNvPicPr>
              <a:picLocks noChangeAspect="1"/>
            </p:cNvPicPr>
            <p:nvPr/>
          </p:nvPicPr>
          <p:blipFill>
            <a:blip r:embed="rId7"/>
            <a:stretch>
              <a:fillRect/>
            </a:stretch>
          </p:blipFill>
          <p:spPr>
            <a:xfrm>
              <a:off x="13453" y="9817"/>
              <a:ext cx="1360" cy="2070"/>
            </a:xfrm>
            <a:prstGeom prst="rect">
              <a:avLst/>
            </a:prstGeom>
          </p:spPr>
        </p:pic>
        <p:pic>
          <p:nvPicPr>
            <p:cNvPr id="38" name="Picture 37"/>
            <p:cNvPicPr>
              <a:picLocks noChangeAspect="1"/>
            </p:cNvPicPr>
            <p:nvPr/>
          </p:nvPicPr>
          <p:blipFill>
            <a:blip r:embed="rId6"/>
            <a:stretch>
              <a:fillRect/>
            </a:stretch>
          </p:blipFill>
          <p:spPr>
            <a:xfrm>
              <a:off x="1146" y="9621"/>
              <a:ext cx="2310" cy="2210"/>
            </a:xfrm>
            <a:prstGeom prst="rect">
              <a:avLst/>
            </a:prstGeom>
          </p:spPr>
        </p:pic>
        <p:pic>
          <p:nvPicPr>
            <p:cNvPr id="39" name="Picture 38"/>
            <p:cNvPicPr>
              <a:picLocks noChangeAspect="1"/>
            </p:cNvPicPr>
            <p:nvPr/>
          </p:nvPicPr>
          <p:blipFill>
            <a:blip r:embed="rId5"/>
            <a:stretch>
              <a:fillRect/>
            </a:stretch>
          </p:blipFill>
          <p:spPr>
            <a:xfrm>
              <a:off x="9242" y="9458"/>
              <a:ext cx="1140" cy="830"/>
            </a:xfrm>
            <a:prstGeom prst="rect">
              <a:avLst/>
            </a:prstGeom>
          </p:spPr>
        </p:pic>
        <p:pic>
          <p:nvPicPr>
            <p:cNvPr id="41" name="Picture 40"/>
            <p:cNvPicPr>
              <a:picLocks noChangeAspect="1"/>
            </p:cNvPicPr>
            <p:nvPr/>
          </p:nvPicPr>
          <p:blipFill>
            <a:blip r:embed="rId5"/>
            <a:stretch>
              <a:fillRect/>
            </a:stretch>
          </p:blipFill>
          <p:spPr>
            <a:xfrm>
              <a:off x="4339" y="9818"/>
              <a:ext cx="1140" cy="830"/>
            </a:xfrm>
            <a:prstGeom prst="rect">
              <a:avLst/>
            </a:prstGeom>
          </p:spPr>
        </p:pic>
        <p:pic>
          <p:nvPicPr>
            <p:cNvPr id="42" name="Picture 41"/>
            <p:cNvPicPr>
              <a:picLocks noChangeAspect="1"/>
            </p:cNvPicPr>
            <p:nvPr/>
          </p:nvPicPr>
          <p:blipFill>
            <a:blip r:embed="rId4"/>
            <a:stretch>
              <a:fillRect/>
            </a:stretch>
          </p:blipFill>
          <p:spPr>
            <a:xfrm>
              <a:off x="192" y="9458"/>
              <a:ext cx="1450" cy="1120"/>
            </a:xfrm>
            <a:prstGeom prst="rect">
              <a:avLst/>
            </a:prstGeom>
          </p:spPr>
        </p:pic>
      </p:grpSp>
      <p:sp>
        <p:nvSpPr>
          <p:cNvPr id="53" name="Text Box 52"/>
          <p:cNvSpPr txBox="1"/>
          <p:nvPr/>
        </p:nvSpPr>
        <p:spPr>
          <a:xfrm>
            <a:off x="688474" y="1749388"/>
            <a:ext cx="10929359" cy="4340355"/>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marL="0" marR="0" lvl="0" indent="0" algn="just" defTabSz="914400" rtl="0" eaLnBrk="1" fontAlgn="auto" latinLnBrk="0" hangingPunct="1">
              <a:lnSpc>
                <a:spcPct val="110000"/>
              </a:lnSpc>
              <a:spcBef>
                <a:spcPts val="0"/>
              </a:spcBef>
              <a:spcAft>
                <a:spcPts val="0"/>
              </a:spcAft>
              <a:buClrTx/>
              <a:buSzTx/>
              <a:buFontTx/>
              <a:buNone/>
              <a:defRPr/>
            </a:pPr>
            <a:r>
              <a:rPr kumimoji="0" lang="vi-VN" sz="2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Bố vào. Đúng lúc quá!</a:t>
            </a:r>
            <a:endParaRPr kumimoji="0" lang="vi-VN" sz="2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10000"/>
              </a:lnSpc>
              <a:spcBef>
                <a:spcPts val="0"/>
              </a:spcBef>
              <a:spcAft>
                <a:spcPts val="0"/>
              </a:spcAft>
              <a:buClrTx/>
              <a:buSzTx/>
              <a:buFontTx/>
              <a:buNone/>
              <a:defRPr/>
            </a:pPr>
            <a:r>
              <a:rPr kumimoji="0" lang="vi-VN" sz="2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Quy chạy lại:</a:t>
            </a:r>
            <a:endParaRPr kumimoji="0" lang="vi-VN" sz="2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10000"/>
              </a:lnSpc>
              <a:spcBef>
                <a:spcPts val="0"/>
              </a:spcBef>
              <a:spcAft>
                <a:spcPts val="0"/>
              </a:spcAft>
              <a:buClrTx/>
              <a:buSzTx/>
              <a:buFontTx/>
              <a:buNone/>
              <a:defRPr/>
            </a:pPr>
            <a:r>
              <a:rPr kumimoji="0" lang="vi-VN" sz="2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 Bố ạ, con nhìn mãi bức tường như bố nhìn mà chẳng thấy trận mưa rào đâu cả.</a:t>
            </a:r>
            <a:endParaRPr kumimoji="0" lang="vi-VN" sz="2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10000"/>
              </a:lnSpc>
              <a:spcBef>
                <a:spcPts val="0"/>
              </a:spcBef>
              <a:spcAft>
                <a:spcPts val="0"/>
              </a:spcAft>
              <a:buClrTx/>
              <a:buSzTx/>
              <a:buFontTx/>
              <a:buNone/>
              <a:defRPr/>
            </a:pPr>
            <a:r>
              <a:rPr kumimoji="0" lang="vi-VN" sz="2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Bố hiểu ngay, tủm tỉm:</a:t>
            </a:r>
            <a:endParaRPr kumimoji="0" lang="vi-VN" sz="2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10000"/>
              </a:lnSpc>
              <a:spcBef>
                <a:spcPts val="0"/>
              </a:spcBef>
              <a:spcAft>
                <a:spcPts val="0"/>
              </a:spcAft>
              <a:buClrTx/>
              <a:buSzTx/>
              <a:buFontTx/>
              <a:buNone/>
              <a:defRPr/>
            </a:pPr>
            <a:r>
              <a:rPr kumimoji="0" lang="vi-VN" sz="2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 Bố thấy những trận mưa rào hồi năm ngoái, năm kia. Con chạy ra nghịch mưa, ướt hết.</a:t>
            </a:r>
            <a:endParaRPr kumimoji="0" lang="en-US" sz="2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10000"/>
              </a:lnSpc>
              <a:spcBef>
                <a:spcPts val="0"/>
              </a:spcBef>
              <a:spcAft>
                <a:spcPts val="0"/>
              </a:spcAft>
              <a:buClrTx/>
              <a:buSzTx/>
              <a:buFontTx/>
              <a:buNone/>
              <a:defRPr/>
            </a:pPr>
            <a:r>
              <a:rPr kumimoji="0" lang="vi-VN" sz="2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Quy nhoẻn miệng cười:</a:t>
            </a:r>
            <a:endParaRPr kumimoji="0" lang="vi-VN" sz="2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10000"/>
              </a:lnSpc>
              <a:spcBef>
                <a:spcPts val="0"/>
              </a:spcBef>
              <a:spcAft>
                <a:spcPts val="0"/>
              </a:spcAft>
              <a:buClrTx/>
              <a:buSzTx/>
              <a:buFontTx/>
              <a:buNone/>
              <a:defRPr/>
            </a:pPr>
            <a:r>
              <a:rPr kumimoji="0" lang="vi-VN" sz="2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 Vâng.</a:t>
            </a:r>
            <a:endParaRPr kumimoji="0" lang="vi-VN" sz="2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10000"/>
              </a:lnSpc>
              <a:spcBef>
                <a:spcPts val="0"/>
              </a:spcBef>
              <a:spcAft>
                <a:spcPts val="0"/>
              </a:spcAft>
              <a:buClrTx/>
              <a:buSzTx/>
              <a:buFontTx/>
              <a:buNone/>
              <a:defRPr/>
            </a:pPr>
            <a:r>
              <a:rPr kumimoji="0" lang="vi-VN" sz="2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 Bố còn gặp lại trận mưa bão khi bố còn bé tí. Bà nội đi cấy về, sấm chớp liên hồi.</a:t>
            </a:r>
            <a:endParaRPr kumimoji="0" lang="vi-VN" sz="2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10000"/>
              </a:lnSpc>
              <a:spcBef>
                <a:spcPts val="0"/>
              </a:spcBef>
              <a:spcAft>
                <a:spcPts val="0"/>
              </a:spcAft>
              <a:buClrTx/>
              <a:buSzTx/>
              <a:buFontTx/>
              <a:buNone/>
              <a:defRPr/>
            </a:pPr>
            <a:r>
              <a:rPr kumimoji="0" lang="vi-VN" sz="2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Quy chớp mắt:</a:t>
            </a:r>
            <a:endParaRPr kumimoji="0" lang="vi-VN" sz="2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10000"/>
              </a:lnSpc>
              <a:spcBef>
                <a:spcPts val="0"/>
              </a:spcBef>
              <a:spcAft>
                <a:spcPts val="0"/>
              </a:spcAft>
              <a:buClrTx/>
              <a:buSzTx/>
              <a:buFontTx/>
              <a:buNone/>
              <a:defRPr/>
            </a:pPr>
            <a:r>
              <a:rPr kumimoji="0" lang="vi-VN" sz="2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 Bố có thấy cái thuyền giấy con thả ở rãnh nước không ạ?</a:t>
            </a:r>
            <a:endParaRPr kumimoji="0" lang="vi-VN" sz="2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10000"/>
              </a:lnSpc>
              <a:spcBef>
                <a:spcPts val="0"/>
              </a:spcBef>
              <a:spcAft>
                <a:spcPts val="0"/>
              </a:spcAft>
              <a:buClrTx/>
              <a:buSzTx/>
              <a:buFontTx/>
              <a:buNone/>
              <a:defRPr/>
            </a:pPr>
            <a:r>
              <a:rPr kumimoji="0" lang="vi-VN" sz="2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 Có chứ!</a:t>
            </a:r>
            <a:endParaRPr kumimoji="0" lang="vi-VN" sz="2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10000"/>
              </a:lnSpc>
              <a:spcBef>
                <a:spcPts val="0"/>
              </a:spcBef>
              <a:spcAft>
                <a:spcPts val="0"/>
              </a:spcAft>
              <a:buClrTx/>
              <a:buSzTx/>
              <a:buFontTx/>
              <a:buNone/>
              <a:defRPr/>
            </a:pPr>
            <a:r>
              <a:rPr kumimoji="0" lang="vi-VN" sz="2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 Cả chiếc ô tô chạy trong mưa? Hôm ấy, trời đang nắng thì mưa...</a:t>
            </a:r>
            <a:endParaRPr kumimoji="0" lang="vi-VN" sz="2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 name="Picture 1"/>
          <p:cNvPicPr>
            <a:picLocks noChangeAspect="1"/>
          </p:cNvPicPr>
          <p:nvPr/>
        </p:nvPicPr>
        <p:blipFill>
          <a:blip r:embed="rId8"/>
          <a:stretch>
            <a:fillRect/>
          </a:stretch>
        </p:blipFill>
        <p:spPr>
          <a:xfrm>
            <a:off x="191821" y="-179880"/>
            <a:ext cx="4676037" cy="1091279"/>
          </a:xfrm>
          <a:prstGeom prst="rect">
            <a:avLst/>
          </a:prstGeom>
        </p:spPr>
      </p:pic>
    </p:spTree>
  </p:cSld>
  <p:clrMapOvr>
    <a:masterClrMapping/>
  </p:clrMapOvr>
  <p:transition>
    <p:random/>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ounded Rectangle 1"/>
          <p:cNvSpPr/>
          <p:nvPr/>
        </p:nvSpPr>
        <p:spPr>
          <a:xfrm>
            <a:off x="510540" y="1435608"/>
            <a:ext cx="11099165" cy="4513806"/>
          </a:xfrm>
          <a:prstGeom prst="roundRect">
            <a:avLst>
              <a:gd name="adj" fmla="val 11248"/>
            </a:avLst>
          </a:prstGeom>
          <a:solidFill>
            <a:srgbClr val="FFC000">
              <a:alpha val="22000"/>
            </a:srgbClr>
          </a:solidFill>
          <a:ln w="28575" cap="flat" cmpd="sng" algn="ctr">
            <a:solidFill>
              <a:schemeClr val="accent2">
                <a:lumMod val="75000"/>
              </a:scheme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等线" panose="020F0502020204030204"/>
              <a:ea typeface="+mn-ea"/>
              <a:cs typeface="Arial" panose="020B0604020202020204"/>
              <a:sym typeface="Arial" panose="020B0604020202020204"/>
            </a:endParaRPr>
          </a:p>
        </p:txBody>
      </p:sp>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1"/>
            <a:stretch>
              <a:fillRect/>
            </a:stretch>
          </p:blipFill>
          <p:spPr>
            <a:xfrm>
              <a:off x="14364" y="9751"/>
              <a:ext cx="1560" cy="3440"/>
            </a:xfrm>
            <a:prstGeom prst="rect">
              <a:avLst/>
            </a:prstGeom>
          </p:spPr>
        </p:pic>
        <p:pic>
          <p:nvPicPr>
            <p:cNvPr id="21" name="Picture 20"/>
            <p:cNvPicPr>
              <a:picLocks noChangeAspect="1"/>
            </p:cNvPicPr>
            <p:nvPr/>
          </p:nvPicPr>
          <p:blipFill>
            <a:blip r:embed="rId2"/>
            <a:stretch>
              <a:fillRect/>
            </a:stretch>
          </p:blipFill>
          <p:spPr>
            <a:xfrm>
              <a:off x="16005" y="9621"/>
              <a:ext cx="1450" cy="2950"/>
            </a:xfrm>
            <a:prstGeom prst="rect">
              <a:avLst/>
            </a:prstGeom>
          </p:spPr>
        </p:pic>
        <p:pic>
          <p:nvPicPr>
            <p:cNvPr id="22" name="Picture 21"/>
            <p:cNvPicPr>
              <a:picLocks noChangeAspect="1"/>
            </p:cNvPicPr>
            <p:nvPr/>
          </p:nvPicPr>
          <p:blipFill>
            <a:blip r:embed="rId3"/>
            <a:stretch>
              <a:fillRect/>
            </a:stretch>
          </p:blipFill>
          <p:spPr>
            <a:xfrm>
              <a:off x="9705" y="10013"/>
              <a:ext cx="1450" cy="1120"/>
            </a:xfrm>
            <a:prstGeom prst="rect">
              <a:avLst/>
            </a:prstGeom>
          </p:spPr>
        </p:pic>
        <p:pic>
          <p:nvPicPr>
            <p:cNvPr id="25" name="Picture 24"/>
            <p:cNvPicPr>
              <a:picLocks noChangeAspect="1"/>
            </p:cNvPicPr>
            <p:nvPr/>
          </p:nvPicPr>
          <p:blipFill>
            <a:blip r:embed="rId3"/>
            <a:stretch>
              <a:fillRect/>
            </a:stretch>
          </p:blipFill>
          <p:spPr>
            <a:xfrm>
              <a:off x="11825" y="10013"/>
              <a:ext cx="1450" cy="1120"/>
            </a:xfrm>
            <a:prstGeom prst="rect">
              <a:avLst/>
            </a:prstGeom>
          </p:spPr>
        </p:pic>
        <p:pic>
          <p:nvPicPr>
            <p:cNvPr id="27" name="Picture 26"/>
            <p:cNvPicPr>
              <a:picLocks noChangeAspect="1"/>
            </p:cNvPicPr>
            <p:nvPr/>
          </p:nvPicPr>
          <p:blipFill>
            <a:blip r:embed="rId3"/>
            <a:stretch>
              <a:fillRect/>
            </a:stretch>
          </p:blipFill>
          <p:spPr>
            <a:xfrm>
              <a:off x="17405" y="10173"/>
              <a:ext cx="1450" cy="1120"/>
            </a:xfrm>
            <a:prstGeom prst="rect">
              <a:avLst/>
            </a:prstGeom>
          </p:spPr>
        </p:pic>
        <p:pic>
          <p:nvPicPr>
            <p:cNvPr id="28" name="Picture 27"/>
            <p:cNvPicPr>
              <a:picLocks noChangeAspect="1"/>
            </p:cNvPicPr>
            <p:nvPr/>
          </p:nvPicPr>
          <p:blipFill>
            <a:blip r:embed="rId3"/>
            <a:stretch>
              <a:fillRect/>
            </a:stretch>
          </p:blipFill>
          <p:spPr>
            <a:xfrm>
              <a:off x="8185" y="10166"/>
              <a:ext cx="1450" cy="1120"/>
            </a:xfrm>
            <a:prstGeom prst="rect">
              <a:avLst/>
            </a:prstGeom>
          </p:spPr>
        </p:pic>
        <p:pic>
          <p:nvPicPr>
            <p:cNvPr id="29" name="Picture 28"/>
            <p:cNvPicPr>
              <a:picLocks noChangeAspect="1"/>
            </p:cNvPicPr>
            <p:nvPr/>
          </p:nvPicPr>
          <p:blipFill>
            <a:blip r:embed="rId4"/>
            <a:stretch>
              <a:fillRect/>
            </a:stretch>
          </p:blipFill>
          <p:spPr>
            <a:xfrm>
              <a:off x="600" y="10013"/>
              <a:ext cx="1140" cy="830"/>
            </a:xfrm>
            <a:prstGeom prst="rect">
              <a:avLst/>
            </a:prstGeom>
          </p:spPr>
        </p:pic>
        <p:pic>
          <p:nvPicPr>
            <p:cNvPr id="30" name="Picture 29"/>
            <p:cNvPicPr>
              <a:picLocks noChangeAspect="1"/>
            </p:cNvPicPr>
            <p:nvPr/>
          </p:nvPicPr>
          <p:blipFill>
            <a:blip r:embed="rId3"/>
            <a:stretch>
              <a:fillRect/>
            </a:stretch>
          </p:blipFill>
          <p:spPr>
            <a:xfrm>
              <a:off x="4725" y="10293"/>
              <a:ext cx="1450" cy="1120"/>
            </a:xfrm>
            <a:prstGeom prst="rect">
              <a:avLst/>
            </a:prstGeom>
          </p:spPr>
        </p:pic>
        <p:pic>
          <p:nvPicPr>
            <p:cNvPr id="33" name="Picture 32"/>
            <p:cNvPicPr>
              <a:picLocks noChangeAspect="1"/>
            </p:cNvPicPr>
            <p:nvPr/>
          </p:nvPicPr>
          <p:blipFill>
            <a:blip r:embed="rId1"/>
            <a:stretch>
              <a:fillRect/>
            </a:stretch>
          </p:blipFill>
          <p:spPr>
            <a:xfrm flipH="1">
              <a:off x="3165" y="10166"/>
              <a:ext cx="1560" cy="3440"/>
            </a:xfrm>
            <a:prstGeom prst="rect">
              <a:avLst/>
            </a:prstGeom>
          </p:spPr>
        </p:pic>
        <p:pic>
          <p:nvPicPr>
            <p:cNvPr id="35" name="Picture 34"/>
            <p:cNvPicPr>
              <a:picLocks noChangeAspect="1"/>
            </p:cNvPicPr>
            <p:nvPr/>
          </p:nvPicPr>
          <p:blipFill>
            <a:blip r:embed="rId5"/>
            <a:stretch>
              <a:fillRect/>
            </a:stretch>
          </p:blipFill>
          <p:spPr>
            <a:xfrm flipH="1">
              <a:off x="6248" y="9956"/>
              <a:ext cx="2310" cy="2210"/>
            </a:xfrm>
            <a:prstGeom prst="rect">
              <a:avLst/>
            </a:prstGeom>
          </p:spPr>
        </p:pic>
        <p:pic>
          <p:nvPicPr>
            <p:cNvPr id="37" name="Picture 36"/>
            <p:cNvPicPr>
              <a:picLocks noChangeAspect="1"/>
            </p:cNvPicPr>
            <p:nvPr/>
          </p:nvPicPr>
          <p:blipFill>
            <a:blip r:embed="rId6"/>
            <a:stretch>
              <a:fillRect/>
            </a:stretch>
          </p:blipFill>
          <p:spPr>
            <a:xfrm>
              <a:off x="13453" y="9817"/>
              <a:ext cx="1360" cy="2070"/>
            </a:xfrm>
            <a:prstGeom prst="rect">
              <a:avLst/>
            </a:prstGeom>
          </p:spPr>
        </p:pic>
        <p:pic>
          <p:nvPicPr>
            <p:cNvPr id="38" name="Picture 37"/>
            <p:cNvPicPr>
              <a:picLocks noChangeAspect="1"/>
            </p:cNvPicPr>
            <p:nvPr/>
          </p:nvPicPr>
          <p:blipFill>
            <a:blip r:embed="rId5"/>
            <a:stretch>
              <a:fillRect/>
            </a:stretch>
          </p:blipFill>
          <p:spPr>
            <a:xfrm>
              <a:off x="1146" y="9621"/>
              <a:ext cx="2310" cy="2210"/>
            </a:xfrm>
            <a:prstGeom prst="rect">
              <a:avLst/>
            </a:prstGeom>
          </p:spPr>
        </p:pic>
        <p:pic>
          <p:nvPicPr>
            <p:cNvPr id="39" name="Picture 38"/>
            <p:cNvPicPr>
              <a:picLocks noChangeAspect="1"/>
            </p:cNvPicPr>
            <p:nvPr/>
          </p:nvPicPr>
          <p:blipFill>
            <a:blip r:embed="rId4"/>
            <a:stretch>
              <a:fillRect/>
            </a:stretch>
          </p:blipFill>
          <p:spPr>
            <a:xfrm>
              <a:off x="9242" y="9458"/>
              <a:ext cx="1140" cy="830"/>
            </a:xfrm>
            <a:prstGeom prst="rect">
              <a:avLst/>
            </a:prstGeom>
          </p:spPr>
        </p:pic>
        <p:pic>
          <p:nvPicPr>
            <p:cNvPr id="41" name="Picture 40"/>
            <p:cNvPicPr>
              <a:picLocks noChangeAspect="1"/>
            </p:cNvPicPr>
            <p:nvPr/>
          </p:nvPicPr>
          <p:blipFill>
            <a:blip r:embed="rId4"/>
            <a:stretch>
              <a:fillRect/>
            </a:stretch>
          </p:blipFill>
          <p:spPr>
            <a:xfrm>
              <a:off x="4339" y="9818"/>
              <a:ext cx="1140" cy="830"/>
            </a:xfrm>
            <a:prstGeom prst="rect">
              <a:avLst/>
            </a:prstGeom>
          </p:spPr>
        </p:pic>
        <p:pic>
          <p:nvPicPr>
            <p:cNvPr id="42" name="Picture 41"/>
            <p:cNvPicPr>
              <a:picLocks noChangeAspect="1"/>
            </p:cNvPicPr>
            <p:nvPr/>
          </p:nvPicPr>
          <p:blipFill>
            <a:blip r:embed="rId3"/>
            <a:stretch>
              <a:fillRect/>
            </a:stretch>
          </p:blipFill>
          <p:spPr>
            <a:xfrm>
              <a:off x="192" y="9458"/>
              <a:ext cx="1450" cy="1120"/>
            </a:xfrm>
            <a:prstGeom prst="rect">
              <a:avLst/>
            </a:prstGeom>
          </p:spPr>
        </p:pic>
      </p:grpSp>
      <p:sp>
        <p:nvSpPr>
          <p:cNvPr id="53" name="Text Box 52"/>
          <p:cNvSpPr txBox="1"/>
          <p:nvPr/>
        </p:nvSpPr>
        <p:spPr>
          <a:xfrm>
            <a:off x="637159" y="1677138"/>
            <a:ext cx="10929359" cy="4134658"/>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marL="0" marR="0" lvl="0" indent="0" algn="just" defTabSz="914400" rtl="0" eaLnBrk="1" fontAlgn="auto" latinLnBrk="0" hangingPunct="1">
              <a:lnSpc>
                <a:spcPct val="110000"/>
              </a:lnSpc>
              <a:spcBef>
                <a:spcPts val="0"/>
              </a:spcBef>
              <a:spcAft>
                <a:spcPts val="0"/>
              </a:spcAft>
              <a:buClrTx/>
              <a:buSzTx/>
              <a:buFontTx/>
              <a:buNone/>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Bố lại tủm tỉm:</a:t>
            </a:r>
            <a:endPar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10000"/>
              </a:lnSpc>
              <a:spcBef>
                <a:spcPts val="0"/>
              </a:spcBef>
              <a:spcAft>
                <a:spcPts val="0"/>
              </a:spcAft>
              <a:buClrTx/>
              <a:buSzTx/>
              <a:buFontTx/>
              <a:buNone/>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 Thế mà con bảo chẳng thấy gì.</a:t>
            </a:r>
            <a:endPar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10000"/>
              </a:lnSpc>
              <a:spcBef>
                <a:spcPts val="0"/>
              </a:spcBef>
              <a:spcAft>
                <a:spcPts val="0"/>
              </a:spcAft>
              <a:buClrTx/>
              <a:buSzTx/>
              <a:buFontTx/>
              <a:buNone/>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Quy ngơ ngác:</a:t>
            </a:r>
            <a:endPar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10000"/>
              </a:lnSpc>
              <a:spcBef>
                <a:spcPts val="0"/>
              </a:spcBef>
              <a:spcAft>
                <a:spcPts val="0"/>
              </a:spcAft>
              <a:buClrTx/>
              <a:buSzTx/>
              <a:buFontTx/>
              <a:buNone/>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 Thật đấy ạ.</a:t>
            </a:r>
            <a:endPar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10000"/>
              </a:lnSpc>
              <a:spcBef>
                <a:spcPts val="0"/>
              </a:spcBef>
              <a:spcAft>
                <a:spcPts val="0"/>
              </a:spcAft>
              <a:buClrTx/>
              <a:buSzTx/>
              <a:buFontTx/>
              <a:buNone/>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 Bây giờ con ngồi vào bàn. Mắt nhìn bức tường, nhưng con hãy nghĩ đến những trận mưa mà con biết!</a:t>
            </a:r>
            <a:endPar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10000"/>
              </a:lnSpc>
              <a:spcBef>
                <a:spcPts val="0"/>
              </a:spcBef>
              <a:spcAft>
                <a:spcPts val="0"/>
              </a:spcAft>
              <a:buClrTx/>
              <a:buSzTx/>
              <a:buFontTx/>
              <a:buNone/>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Quy ngồi vào bàn, nhìn lên bức tường và thấy chiếc thuyền giấy trôi bồng bềnh giữa sân, những vai áo ướt sũng nước mưa của người đi cày, những hạt mưa đan nhau rơi xuống rào rào,...</a:t>
            </a:r>
            <a:endPar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10000"/>
              </a:lnSpc>
              <a:spcBef>
                <a:spcPts val="0"/>
              </a:spcBef>
              <a:spcAft>
                <a:spcPts val="0"/>
              </a:spcAft>
              <a:buClrTx/>
              <a:buSzTx/>
              <a:buFontTx/>
              <a:buNone/>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Quy cầm bút, cắm cúi viết, quên cả ngẩng lên nhìn bức tường có nhiều phép lạ.</a:t>
            </a:r>
            <a:endPar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44" name="图片 3"/>
          <p:cNvPicPr>
            <a:picLocks noChangeAspect="1"/>
          </p:cNvPicPr>
          <p:nvPr/>
        </p:nvPicPr>
        <p:blipFill>
          <a:blip r:embed="rId7"/>
          <a:stretch>
            <a:fillRect/>
          </a:stretch>
        </p:blipFill>
        <p:spPr>
          <a:xfrm>
            <a:off x="69850" y="1151890"/>
            <a:ext cx="420370" cy="842645"/>
          </a:xfrm>
          <a:prstGeom prst="rect">
            <a:avLst/>
          </a:prstGeom>
        </p:spPr>
      </p:pic>
      <p:pic>
        <p:nvPicPr>
          <p:cNvPr id="2" name="Picture 1"/>
          <p:cNvPicPr>
            <a:picLocks noChangeAspect="1"/>
          </p:cNvPicPr>
          <p:nvPr/>
        </p:nvPicPr>
        <p:blipFill>
          <a:blip r:embed="rId8"/>
          <a:stretch>
            <a:fillRect/>
          </a:stretch>
        </p:blipFill>
        <p:spPr>
          <a:xfrm>
            <a:off x="200965" y="-317040"/>
            <a:ext cx="4676037" cy="1091279"/>
          </a:xfrm>
          <a:prstGeom prst="rect">
            <a:avLst/>
          </a:prstGeom>
        </p:spPr>
      </p:pic>
      <p:cxnSp>
        <p:nvCxnSpPr>
          <p:cNvPr id="4" name="Straight Connector 3"/>
          <p:cNvCxnSpPr/>
          <p:nvPr/>
        </p:nvCxnSpPr>
        <p:spPr>
          <a:xfrm flipH="1">
            <a:off x="3162210" y="4050792"/>
            <a:ext cx="138774" cy="44928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H="1">
            <a:off x="5685954" y="4069080"/>
            <a:ext cx="138774" cy="44928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H="1">
            <a:off x="1205394" y="4489704"/>
            <a:ext cx="138774" cy="44928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a:off x="7706778" y="4489704"/>
            <a:ext cx="138774" cy="44928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2705010" y="4855464"/>
            <a:ext cx="138774" cy="44928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2805594" y="4892040"/>
            <a:ext cx="138774" cy="44928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par>
                                <p:cTn id="28" presetID="22" presetClass="entr" presetSubtype="4" fill="hold"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down)">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9000" b="-9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ackgroundRemoval t="34643" b="100000" l="39157" r="73896"/>
                    </a14:imgEffect>
                  </a14:imgLayer>
                </a14:imgProps>
              </a:ext>
              <a:ext uri="{28A0092B-C50C-407E-A947-70E740481C1C}">
                <a14:useLocalDpi xmlns:a14="http://schemas.microsoft.com/office/drawing/2010/main" val="0"/>
              </a:ext>
            </a:extLst>
          </a:blip>
          <a:srcRect l="38554" t="36111" r="22892"/>
          <a:stretch>
            <a:fillRect/>
          </a:stretch>
        </p:blipFill>
        <p:spPr>
          <a:xfrm>
            <a:off x="4648200" y="1676400"/>
            <a:ext cx="2266903" cy="2112102"/>
          </a:xfrm>
          <a:prstGeom prst="rect">
            <a:avLst/>
          </a:prstGeom>
        </p:spPr>
      </p:pic>
      <p:pic>
        <p:nvPicPr>
          <p:cNvPr id="4" name="Picture 3"/>
          <p:cNvPicPr>
            <a:picLocks noChangeAspect="1"/>
          </p:cNvPicPr>
          <p:nvPr/>
        </p:nvPicPr>
        <p:blipFill rotWithShape="1">
          <a:blip r:embed="rId2">
            <a:extLst>
              <a:ext uri="{BEBA8EAE-BF5A-486C-A8C5-ECC9F3942E4B}">
                <a14:imgProps xmlns:a14="http://schemas.microsoft.com/office/drawing/2010/main">
                  <a14:imgLayer r:embed="rId3">
                    <a14:imgEffect>
                      <a14:backgroundRemoval t="34643" b="100000" l="39157" r="73896"/>
                    </a14:imgEffect>
                  </a14:imgLayer>
                </a14:imgProps>
              </a:ext>
              <a:ext uri="{28A0092B-C50C-407E-A947-70E740481C1C}">
                <a14:useLocalDpi xmlns:a14="http://schemas.microsoft.com/office/drawing/2010/main" val="0"/>
              </a:ext>
            </a:extLst>
          </a:blip>
          <a:srcRect l="38554" t="36111" r="22892"/>
          <a:stretch>
            <a:fillRect/>
          </a:stretch>
        </p:blipFill>
        <p:spPr>
          <a:xfrm>
            <a:off x="3781448" y="2173376"/>
            <a:ext cx="1733503" cy="1615127"/>
          </a:xfrm>
          <a:prstGeom prst="rect">
            <a:avLst/>
          </a:prstGeom>
        </p:spPr>
      </p:pic>
      <p:pic>
        <p:nvPicPr>
          <p:cNvPr id="6" name="Picture 7"/>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a:fillRect/>
          </a:stretch>
        </p:blipFill>
        <p:spPr bwMode="auto">
          <a:xfrm>
            <a:off x="5358442" y="3315436"/>
            <a:ext cx="1956758" cy="3550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7963" b="84537" l="49500" r="97500"/>
                    </a14:imgEffect>
                  </a14:imgLayer>
                </a14:imgProps>
              </a:ext>
              <a:ext uri="{28A0092B-C50C-407E-A947-70E740481C1C}">
                <a14:useLocalDpi xmlns:a14="http://schemas.microsoft.com/office/drawing/2010/main" val="0"/>
              </a:ext>
            </a:extLst>
          </a:blip>
          <a:srcRect l="50000" t="6084" b="20229"/>
          <a:stretch>
            <a:fillRect/>
          </a:stretch>
        </p:blipFill>
        <p:spPr bwMode="auto">
          <a:xfrm>
            <a:off x="3814105" y="3214744"/>
            <a:ext cx="2289013" cy="3643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tle 1"/>
          <p:cNvSpPr>
            <a:spLocks noGrp="1"/>
          </p:cNvSpPr>
          <p:nvPr>
            <p:ph type="title" idx="4294967295"/>
          </p:nvPr>
        </p:nvSpPr>
        <p:spPr>
          <a:xfrm>
            <a:off x="1764821" y="221428"/>
            <a:ext cx="9144000" cy="1371600"/>
          </a:xfrm>
          <a:prstGeom prst="rect">
            <a:avLst/>
          </a:prstGeom>
          <a:solidFill>
            <a:srgbClr val="FFFF00"/>
          </a:solidFill>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MANG CON CHỮ LÊN VÙNG CAO</a:t>
            </a:r>
            <a:br>
              <a:rPr lang="en-US"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br>
            <a:r>
              <a:rPr lang="en-US"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(PHIÊN BẢN TẶNG XE ĐẠP)</a:t>
            </a:r>
            <a:endParaRPr lang="en-US"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endParaRPr>
          </a:p>
        </p:txBody>
      </p:sp>
      <p:pic>
        <p:nvPicPr>
          <p:cNvPr id="10" name="TiengKhenTayBac-V.A-3204646.mp3">
            <a:hlinkClick r:id="" action="ppaction://media"/>
          </p:cNvPr>
          <p:cNvPicPr>
            <a:picLocks noChangeAspect="1"/>
          </p:cNvPicPr>
          <p:nvPr>
            <a:audioFile r:link="rId7"/>
            <p:extLst>
              <p:ext uri="{DAA4B4D4-6D71-4841-9C94-3DE7FCFB9230}">
                <p14:media xmlns:p14="http://schemas.microsoft.com/office/powerpoint/2010/main" r:embed="rId8"/>
              </p:ext>
            </p:extLst>
          </p:nvPr>
        </p:nvPicPr>
        <p:blipFill>
          <a:blip r:embed="rId9"/>
          <a:stretch>
            <a:fillRect/>
          </a:stretch>
        </p:blipFill>
        <p:spPr>
          <a:xfrm>
            <a:off x="-2057400" y="1371600"/>
            <a:ext cx="609600" cy="6096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40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6"/>
                                        </p:tgtEl>
                                        <p:attrNameLst>
                                          <p:attrName>r</p:attrName>
                                        </p:attrNameLst>
                                      </p:cBhvr>
                                    </p:animRot>
                                    <p:animRot by="-240000">
                                      <p:cBhvr>
                                        <p:cTn id="13" dur="600" fill="hold">
                                          <p:stCondLst>
                                            <p:cond delay="600"/>
                                          </p:stCondLst>
                                        </p:cTn>
                                        <p:tgtEl>
                                          <p:spTgt spid="6"/>
                                        </p:tgtEl>
                                        <p:attrNameLst>
                                          <p:attrName>r</p:attrName>
                                        </p:attrNameLst>
                                      </p:cBhvr>
                                    </p:animRot>
                                    <p:animRot by="240000">
                                      <p:cBhvr>
                                        <p:cTn id="14" dur="600" fill="hold">
                                          <p:stCondLst>
                                            <p:cond delay="1200"/>
                                          </p:stCondLst>
                                        </p:cTn>
                                        <p:tgtEl>
                                          <p:spTgt spid="6"/>
                                        </p:tgtEl>
                                        <p:attrNameLst>
                                          <p:attrName>r</p:attrName>
                                        </p:attrNameLst>
                                      </p:cBhvr>
                                    </p:animRot>
                                    <p:animRot by="-240000">
                                      <p:cBhvr>
                                        <p:cTn id="15" dur="600" fill="hold">
                                          <p:stCondLst>
                                            <p:cond delay="1800"/>
                                          </p:stCondLst>
                                        </p:cTn>
                                        <p:tgtEl>
                                          <p:spTgt spid="6"/>
                                        </p:tgtEl>
                                        <p:attrNameLst>
                                          <p:attrName>r</p:attrName>
                                        </p:attrNameLst>
                                      </p:cBhvr>
                                    </p:animRot>
                                    <p:animRot by="120000">
                                      <p:cBhvr>
                                        <p:cTn id="16" dur="600" fill="hold">
                                          <p:stCondLst>
                                            <p:cond delay="2400"/>
                                          </p:stCondLst>
                                        </p:cTn>
                                        <p:tgtEl>
                                          <p:spTgt spid="6"/>
                                        </p:tgtEl>
                                        <p:attrNameLst>
                                          <p:attrName>r</p:attrName>
                                        </p:attrNameLst>
                                      </p:cBhvr>
                                    </p:animRot>
                                  </p:childTnLst>
                                </p:cTn>
                              </p:par>
                              <p:par>
                                <p:cTn id="17" presetID="1" presetClass="mediacall" presetSubtype="0" fill="hold" nodeType="withEffect">
                                  <p:stCondLst>
                                    <p:cond delay="0"/>
                                  </p:stCondLst>
                                  <p:childTnLst>
                                    <p:cmd type="call" cmd="playFrom(0.0)">
                                      <p:cBhvr>
                                        <p:cTn id="18"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7">
                <p:cTn id="19" repeatCount="indefinite" fill="hold" display="0">
                  <p:stCondLst>
                    <p:cond delay="indefinite"/>
                  </p:stCondLst>
                  <p:endCondLst>
                    <p:cond evt="onStopAudio" delay="0">
                      <p:tgtEl>
                        <p:sldTgt/>
                      </p:tgtEl>
                    </p:cond>
                  </p:endCondLst>
                </p:cTn>
                <p:tgtEl>
                  <p:spTgt spid="10"/>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32"/>
          <p:cNvGrpSpPr/>
          <p:nvPr/>
        </p:nvGrpSpPr>
        <p:grpSpPr>
          <a:xfrm>
            <a:off x="0" y="4131674"/>
            <a:ext cx="12191999" cy="3225796"/>
            <a:chOff x="0" y="4119048"/>
            <a:chExt cx="10174922" cy="3716848"/>
          </a:xfrm>
        </p:grpSpPr>
        <p:pic>
          <p:nvPicPr>
            <p:cNvPr id="7" name="图片 30"/>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4119048"/>
              <a:ext cx="5562600" cy="3236478"/>
            </a:xfrm>
            <a:prstGeom prst="rect">
              <a:avLst/>
            </a:prstGeom>
          </p:spPr>
        </p:pic>
        <p:pic>
          <p:nvPicPr>
            <p:cNvPr id="32" name="图片 3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62600" y="5152316"/>
              <a:ext cx="4612322" cy="2683580"/>
            </a:xfrm>
            <a:prstGeom prst="rect">
              <a:avLst/>
            </a:prstGeom>
          </p:spPr>
        </p:pic>
      </p:grpSp>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pic>
        <p:nvPicPr>
          <p:cNvPr id="4" name="图片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7992008" y="-9243"/>
            <a:ext cx="4107961" cy="2905407"/>
          </a:xfrm>
          <a:prstGeom prst="rect">
            <a:avLst/>
          </a:prstGeom>
        </p:spPr>
      </p:pic>
      <p:grpSp>
        <p:nvGrpSpPr>
          <p:cNvPr id="15" name="Group 14"/>
          <p:cNvGrpSpPr/>
          <p:nvPr/>
        </p:nvGrpSpPr>
        <p:grpSpPr>
          <a:xfrm>
            <a:off x="670560" y="887730"/>
            <a:ext cx="5878830" cy="2339975"/>
            <a:chOff x="1116" y="1538"/>
            <a:chExt cx="9258" cy="3685"/>
          </a:xfrm>
        </p:grpSpPr>
        <p:sp>
          <p:nvSpPr>
            <p:cNvPr id="11" name="Rounded Rectangle 10"/>
            <p:cNvSpPr/>
            <p:nvPr/>
          </p:nvSpPr>
          <p:spPr>
            <a:xfrm>
              <a:off x="1273" y="2391"/>
              <a:ext cx="8421" cy="2833"/>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8" name="Rounded Rectangle 7"/>
            <p:cNvSpPr/>
            <p:nvPr/>
          </p:nvSpPr>
          <p:spPr>
            <a:xfrm>
              <a:off x="1153" y="2251"/>
              <a:ext cx="8421" cy="2833"/>
            </a:xfrm>
            <a:prstGeom prst="roundRect">
              <a:avLst/>
            </a:prstGeom>
            <a:solidFill>
              <a:srgbClr val="FFF6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18" name="Picture 17"/>
            <p:cNvPicPr>
              <a:picLocks noChangeAspect="1"/>
            </p:cNvPicPr>
            <p:nvPr/>
          </p:nvPicPr>
          <p:blipFill>
            <a:blip r:embed="rId10"/>
            <a:stretch>
              <a:fillRect/>
            </a:stretch>
          </p:blipFill>
          <p:spPr>
            <a:xfrm>
              <a:off x="1116" y="1538"/>
              <a:ext cx="9258" cy="3637"/>
            </a:xfrm>
            <a:prstGeom prst="rect">
              <a:avLst/>
            </a:prstGeom>
          </p:spPr>
        </p:pic>
      </p:grpSp>
      <p:grpSp>
        <p:nvGrpSpPr>
          <p:cNvPr id="14" name="Group 13"/>
          <p:cNvGrpSpPr/>
          <p:nvPr/>
        </p:nvGrpSpPr>
        <p:grpSpPr>
          <a:xfrm>
            <a:off x="4354830" y="3125470"/>
            <a:ext cx="7542530" cy="2661285"/>
            <a:chOff x="7118" y="5282"/>
            <a:chExt cx="11878" cy="4191"/>
          </a:xfrm>
        </p:grpSpPr>
        <p:sp>
          <p:nvSpPr>
            <p:cNvPr id="12" name="Rounded Rectangle 11"/>
            <p:cNvSpPr/>
            <p:nvPr/>
          </p:nvSpPr>
          <p:spPr>
            <a:xfrm>
              <a:off x="7244" y="6041"/>
              <a:ext cx="11752" cy="3433"/>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9" name="Rounded Rectangle 8"/>
            <p:cNvSpPr/>
            <p:nvPr/>
          </p:nvSpPr>
          <p:spPr>
            <a:xfrm>
              <a:off x="7243" y="5870"/>
              <a:ext cx="11613" cy="3455"/>
            </a:xfrm>
            <a:prstGeom prst="roundRect">
              <a:avLst/>
            </a:prstGeom>
            <a:solidFill>
              <a:srgbClr val="FFF6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19" name="Picture 18"/>
            <p:cNvPicPr>
              <a:picLocks noChangeAspect="1"/>
            </p:cNvPicPr>
            <p:nvPr/>
          </p:nvPicPr>
          <p:blipFill>
            <a:blip r:embed="rId11"/>
            <a:stretch>
              <a:fillRect/>
            </a:stretch>
          </p:blipFill>
          <p:spPr>
            <a:xfrm>
              <a:off x="7118" y="5282"/>
              <a:ext cx="11737" cy="4176"/>
            </a:xfrm>
            <a:prstGeom prst="rect">
              <a:avLst/>
            </a:prstGeom>
          </p:spPr>
        </p:pic>
      </p:grpSp>
      <p:pic>
        <p:nvPicPr>
          <p:cNvPr id="2" name="Picture 1"/>
          <p:cNvPicPr>
            <a:picLocks noChangeAspect="1"/>
          </p:cNvPicPr>
          <p:nvPr/>
        </p:nvPicPr>
        <p:blipFill>
          <a:blip r:embed="rId12"/>
          <a:stretch>
            <a:fillRect/>
          </a:stretch>
        </p:blipFill>
        <p:spPr>
          <a:xfrm>
            <a:off x="146101" y="-216456"/>
            <a:ext cx="4676037" cy="1091279"/>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1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500" fill="hold"/>
                                        <p:tgtEl>
                                          <p:spTgt spid="14"/>
                                        </p:tgtEl>
                                        <p:attrNameLst>
                                          <p:attrName>ppt_w</p:attrName>
                                        </p:attrNameLst>
                                      </p:cBhvr>
                                      <p:tavLst>
                                        <p:tav tm="0">
                                          <p:val>
                                            <p:fltVal val="0"/>
                                          </p:val>
                                        </p:tav>
                                        <p:tav tm="100000">
                                          <p:val>
                                            <p:strVal val="#ppt_w"/>
                                          </p:val>
                                        </p:tav>
                                      </p:tavLst>
                                    </p:anim>
                                    <p:anim calcmode="lin" valueType="num">
                                      <p:cBhvr>
                                        <p:cTn id="14" dur="500" fill="hold"/>
                                        <p:tgtEl>
                                          <p:spTgt spid="1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32"/>
          <p:cNvGrpSpPr/>
          <p:nvPr/>
        </p:nvGrpSpPr>
        <p:grpSpPr>
          <a:xfrm>
            <a:off x="0" y="4131674"/>
            <a:ext cx="12191999" cy="3225796"/>
            <a:chOff x="0" y="4119048"/>
            <a:chExt cx="10174922" cy="3716848"/>
          </a:xfrm>
        </p:grpSpPr>
        <p:pic>
          <p:nvPicPr>
            <p:cNvPr id="7" name="图片 30"/>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4119048"/>
              <a:ext cx="5562600" cy="3236478"/>
            </a:xfrm>
            <a:prstGeom prst="rect">
              <a:avLst/>
            </a:prstGeom>
          </p:spPr>
        </p:pic>
        <p:pic>
          <p:nvPicPr>
            <p:cNvPr id="32" name="图片 3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62600" y="5152316"/>
              <a:ext cx="4612322" cy="2683580"/>
            </a:xfrm>
            <a:prstGeom prst="rect">
              <a:avLst/>
            </a:prstGeom>
          </p:spPr>
        </p:pic>
      </p:grpSp>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pic>
        <p:nvPicPr>
          <p:cNvPr id="4" name="图片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7992008" y="-9243"/>
            <a:ext cx="4107961" cy="2905407"/>
          </a:xfrm>
          <a:prstGeom prst="rect">
            <a:avLst/>
          </a:prstGeom>
        </p:spPr>
      </p:pic>
      <p:grpSp>
        <p:nvGrpSpPr>
          <p:cNvPr id="14" name="Group 13"/>
          <p:cNvGrpSpPr/>
          <p:nvPr/>
        </p:nvGrpSpPr>
        <p:grpSpPr>
          <a:xfrm>
            <a:off x="2194560" y="1061085"/>
            <a:ext cx="7542530" cy="2661285"/>
            <a:chOff x="7118" y="5282"/>
            <a:chExt cx="11878" cy="4191"/>
          </a:xfrm>
        </p:grpSpPr>
        <p:sp>
          <p:nvSpPr>
            <p:cNvPr id="12" name="Rounded Rectangle 11"/>
            <p:cNvSpPr/>
            <p:nvPr/>
          </p:nvSpPr>
          <p:spPr>
            <a:xfrm>
              <a:off x="7244" y="6041"/>
              <a:ext cx="11752" cy="3433"/>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9" name="Rounded Rectangle 8"/>
            <p:cNvSpPr/>
            <p:nvPr/>
          </p:nvSpPr>
          <p:spPr>
            <a:xfrm>
              <a:off x="7243" y="5870"/>
              <a:ext cx="11613" cy="3455"/>
            </a:xfrm>
            <a:prstGeom prst="roundRect">
              <a:avLst/>
            </a:prstGeom>
            <a:solidFill>
              <a:srgbClr val="FFF6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19" name="Picture 18"/>
            <p:cNvPicPr>
              <a:picLocks noChangeAspect="1"/>
            </p:cNvPicPr>
            <p:nvPr/>
          </p:nvPicPr>
          <p:blipFill>
            <a:blip r:embed="rId10"/>
            <a:stretch>
              <a:fillRect/>
            </a:stretch>
          </p:blipFill>
          <p:spPr>
            <a:xfrm>
              <a:off x="7118" y="5282"/>
              <a:ext cx="11737" cy="4176"/>
            </a:xfrm>
            <a:prstGeom prst="rect">
              <a:avLst/>
            </a:prstGeom>
          </p:spPr>
        </p:pic>
      </p:grpSp>
      <p:pic>
        <p:nvPicPr>
          <p:cNvPr id="31" name="Content Placeholder 30"/>
          <p:cNvPicPr>
            <a:picLocks noGrp="1" noChangeAspect="1"/>
          </p:cNvPicPr>
          <p:nvPr>
            <p:ph idx="1"/>
          </p:nvPr>
        </p:nvPicPr>
        <p:blipFill>
          <a:blip r:embed="rId11"/>
          <a:stretch>
            <a:fillRect/>
          </a:stretch>
        </p:blipFill>
        <p:spPr>
          <a:xfrm>
            <a:off x="432435" y="3023235"/>
            <a:ext cx="2057400" cy="2670810"/>
          </a:xfrm>
          <a:prstGeom prst="rect">
            <a:avLst/>
          </a:prstGeom>
        </p:spPr>
      </p:pic>
      <p:pic>
        <p:nvPicPr>
          <p:cNvPr id="3" name="Picture 2"/>
          <p:cNvPicPr>
            <a:picLocks noChangeAspect="1"/>
          </p:cNvPicPr>
          <p:nvPr/>
        </p:nvPicPr>
        <p:blipFill>
          <a:blip r:embed="rId12"/>
          <a:stretch>
            <a:fillRect/>
          </a:stretch>
        </p:blipFill>
        <p:spPr>
          <a:xfrm>
            <a:off x="-243730" y="0"/>
            <a:ext cx="11985775" cy="993734"/>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 fill="hold" nodeType="withEffect">
                                  <p:stCondLst>
                                    <p:cond delay="0"/>
                                  </p:stCondLst>
                                  <p:childTnLst>
                                    <p:set>
                                      <p:cBhvr additive="base">
                                        <p:cTn id="6" dur="500"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ppt_y-#ppt_h/2"/>
                                          </p:val>
                                        </p:tav>
                                        <p:tav tm="100000">
                                          <p:val>
                                            <p:strVal val="#ppt_y"/>
                                          </p:val>
                                        </p:tav>
                                      </p:tavLst>
                                    </p:anim>
                                    <p:anim calcmode="lin" valueType="num">
                                      <p:cBhvr additive="base">
                                        <p:cTn id="9" dur="500" fill="hold"/>
                                        <p:tgtEl>
                                          <p:spTgt spid="14"/>
                                        </p:tgtEl>
                                        <p:attrNameLst>
                                          <p:attrName>ppt_w</p:attrName>
                                        </p:attrNameLst>
                                      </p:cBhvr>
                                      <p:tavLst>
                                        <p:tav tm="0">
                                          <p:val>
                                            <p:strVal val="#ppt_w"/>
                                          </p:val>
                                        </p:tav>
                                        <p:tav tm="100000">
                                          <p:val>
                                            <p:strVal val="#ppt_w"/>
                                          </p:val>
                                        </p:tav>
                                      </p:tavLst>
                                    </p:anim>
                                    <p:anim calcmode="lin" valueType="num">
                                      <p:cBhvr additive="base">
                                        <p:cTn id="10" dur="500" fill="hold"/>
                                        <p:tgtEl>
                                          <p:spTgt spid="1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组合 2"/>
          <p:cNvGrpSpPr/>
          <p:nvPr/>
        </p:nvGrpSpPr>
        <p:grpSpPr>
          <a:xfrm>
            <a:off x="0" y="0"/>
            <a:ext cx="12192000" cy="2526469"/>
            <a:chOff x="0" y="0"/>
            <a:chExt cx="12192000" cy="2526469"/>
          </a:xfrm>
        </p:grpSpPr>
        <p:pic>
          <p:nvPicPr>
            <p:cNvPr id="6" name="图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59204" y="0"/>
              <a:ext cx="5332796" cy="1905000"/>
            </a:xfrm>
            <a:prstGeom prst="rect">
              <a:avLst/>
            </a:prstGeom>
          </p:spPr>
        </p:pic>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7072516" cy="2526469"/>
            </a:xfrm>
            <a:prstGeom prst="rect">
              <a:avLst/>
            </a:prstGeom>
          </p:spPr>
        </p:pic>
      </p:grpSp>
      <p:grpSp>
        <p:nvGrpSpPr>
          <p:cNvPr id="2" name="Group 1"/>
          <p:cNvGrpSpPr/>
          <p:nvPr/>
        </p:nvGrpSpPr>
        <p:grpSpPr>
          <a:xfrm>
            <a:off x="6350" y="821055"/>
            <a:ext cx="12702540" cy="7830820"/>
            <a:chOff x="-50" y="1293"/>
            <a:chExt cx="20004" cy="12332"/>
          </a:xfrm>
        </p:grpSpPr>
        <p:grpSp>
          <p:nvGrpSpPr>
            <p:cNvPr id="26" name="Group 25"/>
            <p:cNvGrpSpPr/>
            <p:nvPr/>
          </p:nvGrpSpPr>
          <p:grpSpPr>
            <a:xfrm>
              <a:off x="-50" y="1293"/>
              <a:ext cx="20005" cy="12333"/>
              <a:chOff x="0" y="1180"/>
              <a:chExt cx="20005" cy="12333"/>
            </a:xfrm>
          </p:grpSpPr>
          <p:pic>
            <p:nvPicPr>
              <p:cNvPr id="10" name="Picture 9"/>
              <p:cNvPicPr>
                <a:picLocks noChangeAspect="1"/>
              </p:cNvPicPr>
              <p:nvPr/>
            </p:nvPicPr>
            <p:blipFill>
              <a:blip r:embed="rId4"/>
              <a:stretch>
                <a:fillRect/>
              </a:stretch>
            </p:blipFill>
            <p:spPr>
              <a:xfrm>
                <a:off x="13255" y="9285"/>
                <a:ext cx="1560" cy="3440"/>
              </a:xfrm>
              <a:prstGeom prst="rect">
                <a:avLst/>
              </a:prstGeom>
            </p:spPr>
          </p:pic>
          <p:pic>
            <p:nvPicPr>
              <p:cNvPr id="12" name="Picture 11"/>
              <p:cNvPicPr>
                <a:picLocks noChangeAspect="1"/>
              </p:cNvPicPr>
              <p:nvPr/>
            </p:nvPicPr>
            <p:blipFill>
              <a:blip r:embed="rId5"/>
              <a:stretch>
                <a:fillRect/>
              </a:stretch>
            </p:blipFill>
            <p:spPr>
              <a:xfrm>
                <a:off x="14815" y="9285"/>
                <a:ext cx="1450" cy="2950"/>
              </a:xfrm>
              <a:prstGeom prst="rect">
                <a:avLst/>
              </a:prstGeom>
            </p:spPr>
          </p:pic>
          <p:pic>
            <p:nvPicPr>
              <p:cNvPr id="13" name="Picture 12"/>
              <p:cNvPicPr>
                <a:picLocks noChangeAspect="1"/>
              </p:cNvPicPr>
              <p:nvPr/>
            </p:nvPicPr>
            <p:blipFill>
              <a:blip r:embed="rId6"/>
              <a:stretch>
                <a:fillRect/>
              </a:stretch>
            </p:blipFill>
            <p:spPr>
              <a:xfrm>
                <a:off x="10375" y="9920"/>
                <a:ext cx="1450" cy="1120"/>
              </a:xfrm>
              <a:prstGeom prst="rect">
                <a:avLst/>
              </a:prstGeom>
            </p:spPr>
          </p:pic>
          <p:pic>
            <p:nvPicPr>
              <p:cNvPr id="14" name="Picture 13"/>
              <p:cNvPicPr>
                <a:picLocks noChangeAspect="1"/>
              </p:cNvPicPr>
              <p:nvPr/>
            </p:nvPicPr>
            <p:blipFill>
              <a:blip r:embed="rId7"/>
              <a:srcRect l="44032"/>
              <a:stretch>
                <a:fillRect/>
              </a:stretch>
            </p:blipFill>
            <p:spPr>
              <a:xfrm>
                <a:off x="15463" y="2060"/>
                <a:ext cx="3737" cy="10013"/>
              </a:xfrm>
              <a:prstGeom prst="rect">
                <a:avLst/>
              </a:prstGeom>
            </p:spPr>
          </p:pic>
          <p:pic>
            <p:nvPicPr>
              <p:cNvPr id="15" name="Picture 14"/>
              <p:cNvPicPr>
                <a:picLocks noChangeAspect="1"/>
              </p:cNvPicPr>
              <p:nvPr/>
            </p:nvPicPr>
            <p:blipFill>
              <a:blip r:embed="rId7"/>
              <a:srcRect l="-299" r="68593"/>
              <a:stretch>
                <a:fillRect/>
              </a:stretch>
            </p:blipFill>
            <p:spPr>
              <a:xfrm flipV="1">
                <a:off x="0" y="1180"/>
                <a:ext cx="2117" cy="10013"/>
              </a:xfrm>
              <a:prstGeom prst="rect">
                <a:avLst/>
              </a:prstGeom>
            </p:spPr>
          </p:pic>
          <p:pic>
            <p:nvPicPr>
              <p:cNvPr id="22" name="Picture 21"/>
              <p:cNvPicPr>
                <a:picLocks noChangeAspect="1"/>
              </p:cNvPicPr>
              <p:nvPr/>
            </p:nvPicPr>
            <p:blipFill>
              <a:blip r:embed="rId6"/>
              <a:stretch>
                <a:fillRect/>
              </a:stretch>
            </p:blipFill>
            <p:spPr>
              <a:xfrm>
                <a:off x="18555" y="8960"/>
                <a:ext cx="1450" cy="1120"/>
              </a:xfrm>
              <a:prstGeom prst="rect">
                <a:avLst/>
              </a:prstGeom>
            </p:spPr>
          </p:pic>
          <p:pic>
            <p:nvPicPr>
              <p:cNvPr id="23" name="Picture 22"/>
              <p:cNvPicPr>
                <a:picLocks noChangeAspect="1"/>
              </p:cNvPicPr>
              <p:nvPr/>
            </p:nvPicPr>
            <p:blipFill>
              <a:blip r:embed="rId6"/>
              <a:stretch>
                <a:fillRect/>
              </a:stretch>
            </p:blipFill>
            <p:spPr>
              <a:xfrm>
                <a:off x="18075" y="10080"/>
                <a:ext cx="1450" cy="1120"/>
              </a:xfrm>
              <a:prstGeom prst="rect">
                <a:avLst/>
              </a:prstGeom>
            </p:spPr>
          </p:pic>
          <p:pic>
            <p:nvPicPr>
              <p:cNvPr id="24" name="Picture 23"/>
              <p:cNvPicPr>
                <a:picLocks noChangeAspect="1"/>
              </p:cNvPicPr>
              <p:nvPr/>
            </p:nvPicPr>
            <p:blipFill>
              <a:blip r:embed="rId6"/>
              <a:stretch>
                <a:fillRect/>
              </a:stretch>
            </p:blipFill>
            <p:spPr>
              <a:xfrm>
                <a:off x="8855" y="10073"/>
                <a:ext cx="1450" cy="1120"/>
              </a:xfrm>
              <a:prstGeom prst="rect">
                <a:avLst/>
              </a:prstGeom>
            </p:spPr>
          </p:pic>
          <p:pic>
            <p:nvPicPr>
              <p:cNvPr id="25" name="Picture 24"/>
              <p:cNvPicPr>
                <a:picLocks noChangeAspect="1"/>
              </p:cNvPicPr>
              <p:nvPr/>
            </p:nvPicPr>
            <p:blipFill>
              <a:blip r:embed="rId8"/>
              <a:stretch>
                <a:fillRect/>
              </a:stretch>
            </p:blipFill>
            <p:spPr>
              <a:xfrm>
                <a:off x="1270" y="9920"/>
                <a:ext cx="1140" cy="830"/>
              </a:xfrm>
              <a:prstGeom prst="rect">
                <a:avLst/>
              </a:prstGeom>
            </p:spPr>
          </p:pic>
          <p:pic>
            <p:nvPicPr>
              <p:cNvPr id="27" name="Picture 26"/>
              <p:cNvPicPr>
                <a:picLocks noChangeAspect="1"/>
              </p:cNvPicPr>
              <p:nvPr/>
            </p:nvPicPr>
            <p:blipFill>
              <a:blip r:embed="rId6"/>
              <a:stretch>
                <a:fillRect/>
              </a:stretch>
            </p:blipFill>
            <p:spPr>
              <a:xfrm>
                <a:off x="5395" y="10200"/>
                <a:ext cx="1450" cy="1120"/>
              </a:xfrm>
              <a:prstGeom prst="rect">
                <a:avLst/>
              </a:prstGeom>
            </p:spPr>
          </p:pic>
          <p:pic>
            <p:nvPicPr>
              <p:cNvPr id="28" name="Picture 27"/>
              <p:cNvPicPr>
                <a:picLocks noChangeAspect="1"/>
              </p:cNvPicPr>
              <p:nvPr/>
            </p:nvPicPr>
            <p:blipFill>
              <a:blip r:embed="rId4"/>
              <a:stretch>
                <a:fillRect/>
              </a:stretch>
            </p:blipFill>
            <p:spPr>
              <a:xfrm flipH="1">
                <a:off x="3835" y="10073"/>
                <a:ext cx="1560" cy="3440"/>
              </a:xfrm>
              <a:prstGeom prst="rect">
                <a:avLst/>
              </a:prstGeom>
            </p:spPr>
          </p:pic>
          <p:pic>
            <p:nvPicPr>
              <p:cNvPr id="29" name="Picture 28"/>
              <p:cNvPicPr>
                <a:picLocks noChangeAspect="1"/>
              </p:cNvPicPr>
              <p:nvPr/>
            </p:nvPicPr>
            <p:blipFill>
              <a:blip r:embed="rId9"/>
              <a:stretch>
                <a:fillRect/>
              </a:stretch>
            </p:blipFill>
            <p:spPr>
              <a:xfrm flipH="1">
                <a:off x="6918" y="9863"/>
                <a:ext cx="2310" cy="2210"/>
              </a:xfrm>
              <a:prstGeom prst="rect">
                <a:avLst/>
              </a:prstGeom>
            </p:spPr>
          </p:pic>
          <p:pic>
            <p:nvPicPr>
              <p:cNvPr id="30" name="Picture 29"/>
              <p:cNvPicPr>
                <a:picLocks noChangeAspect="1"/>
              </p:cNvPicPr>
              <p:nvPr/>
            </p:nvPicPr>
            <p:blipFill>
              <a:blip r:embed="rId10"/>
              <a:stretch>
                <a:fillRect/>
              </a:stretch>
            </p:blipFill>
            <p:spPr>
              <a:xfrm>
                <a:off x="12020" y="9725"/>
                <a:ext cx="1360" cy="2070"/>
              </a:xfrm>
              <a:prstGeom prst="rect">
                <a:avLst/>
              </a:prstGeom>
            </p:spPr>
          </p:pic>
          <p:pic>
            <p:nvPicPr>
              <p:cNvPr id="37" name="Picture 36"/>
              <p:cNvPicPr>
                <a:picLocks noChangeAspect="1"/>
              </p:cNvPicPr>
              <p:nvPr/>
            </p:nvPicPr>
            <p:blipFill>
              <a:blip r:embed="rId9"/>
              <a:stretch>
                <a:fillRect/>
              </a:stretch>
            </p:blipFill>
            <p:spPr>
              <a:xfrm>
                <a:off x="1816" y="9528"/>
                <a:ext cx="2310" cy="2210"/>
              </a:xfrm>
              <a:prstGeom prst="rect">
                <a:avLst/>
              </a:prstGeom>
            </p:spPr>
          </p:pic>
          <p:pic>
            <p:nvPicPr>
              <p:cNvPr id="39" name="Picture 38"/>
              <p:cNvPicPr>
                <a:picLocks noChangeAspect="1"/>
              </p:cNvPicPr>
              <p:nvPr/>
            </p:nvPicPr>
            <p:blipFill>
              <a:blip r:embed="rId8"/>
              <a:stretch>
                <a:fillRect/>
              </a:stretch>
            </p:blipFill>
            <p:spPr>
              <a:xfrm>
                <a:off x="9912" y="9365"/>
                <a:ext cx="1140" cy="830"/>
              </a:xfrm>
              <a:prstGeom prst="rect">
                <a:avLst/>
              </a:prstGeom>
            </p:spPr>
          </p:pic>
          <p:pic>
            <p:nvPicPr>
              <p:cNvPr id="41" name="Picture 40"/>
              <p:cNvPicPr>
                <a:picLocks noChangeAspect="1"/>
              </p:cNvPicPr>
              <p:nvPr/>
            </p:nvPicPr>
            <p:blipFill>
              <a:blip r:embed="rId8"/>
              <a:stretch>
                <a:fillRect/>
              </a:stretch>
            </p:blipFill>
            <p:spPr>
              <a:xfrm>
                <a:off x="5009" y="9725"/>
                <a:ext cx="1140" cy="830"/>
              </a:xfrm>
              <a:prstGeom prst="rect">
                <a:avLst/>
              </a:prstGeom>
            </p:spPr>
          </p:pic>
        </p:grpSp>
        <p:pic>
          <p:nvPicPr>
            <p:cNvPr id="42" name="Picture 41"/>
            <p:cNvPicPr>
              <a:picLocks noChangeAspect="1"/>
            </p:cNvPicPr>
            <p:nvPr/>
          </p:nvPicPr>
          <p:blipFill>
            <a:blip r:embed="rId6"/>
            <a:stretch>
              <a:fillRect/>
            </a:stretch>
          </p:blipFill>
          <p:spPr>
            <a:xfrm>
              <a:off x="812" y="9478"/>
              <a:ext cx="1450" cy="1120"/>
            </a:xfrm>
            <a:prstGeom prst="rect">
              <a:avLst/>
            </a:prstGeom>
          </p:spPr>
        </p:pic>
      </p:grpSp>
      <p:grpSp>
        <p:nvGrpSpPr>
          <p:cNvPr id="16" name="Group 15"/>
          <p:cNvGrpSpPr/>
          <p:nvPr/>
        </p:nvGrpSpPr>
        <p:grpSpPr>
          <a:xfrm>
            <a:off x="774700" y="1991995"/>
            <a:ext cx="1526540" cy="2018030"/>
            <a:chOff x="1220" y="3137"/>
            <a:chExt cx="2404" cy="3178"/>
          </a:xfrm>
        </p:grpSpPr>
        <p:sp>
          <p:nvSpPr>
            <p:cNvPr id="4" name="Freeform 3"/>
            <p:cNvSpPr/>
            <p:nvPr/>
          </p:nvSpPr>
          <p:spPr>
            <a:xfrm>
              <a:off x="1357" y="3987"/>
              <a:ext cx="2190" cy="2328"/>
            </a:xfrm>
            <a:custGeom>
              <a:avLst/>
              <a:gdLst>
                <a:gd name="connsiteX0" fmla="*/ 34 w 2190"/>
                <a:gd name="connsiteY0" fmla="*/ 1038 h 2328"/>
                <a:gd name="connsiteX1" fmla="*/ 696 w 2190"/>
                <a:gd name="connsiteY1" fmla="*/ 597 h 2328"/>
                <a:gd name="connsiteX2" fmla="*/ 1817 w 2190"/>
                <a:gd name="connsiteY2" fmla="*/ 172 h 2328"/>
                <a:gd name="connsiteX3" fmla="*/ 2190 w 2190"/>
                <a:gd name="connsiteY3" fmla="*/ 69 h 2328"/>
                <a:gd name="connsiteX4" fmla="*/ 2190 w 2190"/>
                <a:gd name="connsiteY4" fmla="*/ 1963 h 2328"/>
                <a:gd name="connsiteX5" fmla="*/ 1825 w 2190"/>
                <a:gd name="connsiteY5" fmla="*/ 2328 h 2328"/>
                <a:gd name="connsiteX6" fmla="*/ 365 w 2190"/>
                <a:gd name="connsiteY6" fmla="*/ 2328 h 2328"/>
                <a:gd name="connsiteX7" fmla="*/ 0 w 2190"/>
                <a:gd name="connsiteY7" fmla="*/ 1963 h 2328"/>
                <a:gd name="connsiteX8" fmla="*/ 34 w 2190"/>
                <a:gd name="connsiteY8" fmla="*/ 1038 h 2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0" h="2328">
                  <a:moveTo>
                    <a:pt x="34" y="1038"/>
                  </a:moveTo>
                  <a:cubicBezTo>
                    <a:pt x="441" y="800"/>
                    <a:pt x="494" y="597"/>
                    <a:pt x="696" y="597"/>
                  </a:cubicBezTo>
                  <a:lnTo>
                    <a:pt x="1817" y="172"/>
                  </a:lnTo>
                  <a:cubicBezTo>
                    <a:pt x="2019" y="172"/>
                    <a:pt x="2190" y="-133"/>
                    <a:pt x="2190" y="69"/>
                  </a:cubicBezTo>
                  <a:lnTo>
                    <a:pt x="2190" y="1963"/>
                  </a:lnTo>
                  <a:cubicBezTo>
                    <a:pt x="2190" y="2165"/>
                    <a:pt x="2027" y="2328"/>
                    <a:pt x="1825" y="2328"/>
                  </a:cubicBezTo>
                  <a:lnTo>
                    <a:pt x="365" y="2328"/>
                  </a:lnTo>
                  <a:cubicBezTo>
                    <a:pt x="163" y="2328"/>
                    <a:pt x="0" y="2165"/>
                    <a:pt x="0" y="1963"/>
                  </a:cubicBezTo>
                  <a:lnTo>
                    <a:pt x="34" y="1038"/>
                  </a:lnTo>
                  <a:close/>
                </a:path>
              </a:pathLst>
            </a:custGeom>
            <a:solidFill>
              <a:srgbClr val="AFD9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38" name="图片 3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220" y="3137"/>
              <a:ext cx="2404" cy="2134"/>
            </a:xfrm>
            <a:prstGeom prst="rect">
              <a:avLst/>
            </a:prstGeom>
          </p:spPr>
        </p:pic>
        <p:sp>
          <p:nvSpPr>
            <p:cNvPr id="11" name="文本框 4"/>
            <p:cNvSpPr txBox="1"/>
            <p:nvPr/>
          </p:nvSpPr>
          <p:spPr>
            <a:xfrm>
              <a:off x="1682" y="4528"/>
              <a:ext cx="1626" cy="1743"/>
            </a:xfrm>
            <a:prstGeom prst="rect">
              <a:avLst/>
            </a:prstGeom>
            <a:noFill/>
          </p:spPr>
          <p:txBody>
            <a:bodyPr vert="horz"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6600" b="1" i="0" u="none" strike="noStrike" kern="1200" cap="none" spc="0" normalizeH="0" baseline="0" noProof="0">
                  <a:ln>
                    <a:noFill/>
                  </a:ln>
                  <a:solidFill>
                    <a:prstClr val="white"/>
                  </a:solidFill>
                  <a:effectLst/>
                  <a:uLnTx/>
                  <a:uFillTx/>
                  <a:latin typeface="Calibri" panose="020F0502020204030204" pitchFamily="34" charset="0"/>
                  <a:ea typeface="字魂57号-创细黑" panose="00000500000000000000" pitchFamily="2" charset="-122"/>
                  <a:cs typeface="Calibri" panose="020F0502020204030204" pitchFamily="34" charset="0"/>
                </a:rPr>
                <a:t>02</a:t>
              </a:r>
              <a:endParaRPr kumimoji="0" lang="en-US" altLang="zh-CN" sz="6600" b="1" i="0" u="none" strike="noStrike" kern="1200" cap="none" spc="0" normalizeH="0" baseline="0" noProof="0">
                <a:ln>
                  <a:noFill/>
                </a:ln>
                <a:solidFill>
                  <a:prstClr val="white"/>
                </a:solidFill>
                <a:effectLst/>
                <a:uLnTx/>
                <a:uFillTx/>
                <a:latin typeface="Calibri" panose="020F0502020204030204" pitchFamily="34" charset="0"/>
                <a:ea typeface="字魂57号-创细黑" panose="00000500000000000000" pitchFamily="2" charset="-122"/>
                <a:cs typeface="Calibri" panose="020F0502020204030204" pitchFamily="34" charset="0"/>
              </a:endParaRPr>
            </a:p>
          </p:txBody>
        </p:sp>
      </p:grpSp>
      <p:pic>
        <p:nvPicPr>
          <p:cNvPr id="7" name="Picture 6" descr="Picture9"/>
          <p:cNvPicPr>
            <a:picLocks noChangeAspect="1"/>
          </p:cNvPicPr>
          <p:nvPr/>
        </p:nvPicPr>
        <p:blipFill>
          <a:blip r:embed="rId12"/>
          <a:stretch>
            <a:fillRect/>
          </a:stretch>
        </p:blipFill>
        <p:spPr>
          <a:xfrm>
            <a:off x="3188335" y="1313815"/>
            <a:ext cx="5815330" cy="4230370"/>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ppt_x</p:attrName>
                                        </p:attrNameLst>
                                      </p:cBhvr>
                                      <p:tavLst>
                                        <p:tav tm="0">
                                          <p:val>
                                            <p:strVal val="#ppt_x-#ppt_w*1.125000"/>
                                          </p:val>
                                        </p:tav>
                                        <p:tav tm="100000">
                                          <p:val>
                                            <p:strVal val="#ppt_x"/>
                                          </p:val>
                                        </p:tav>
                                      </p:tavLst>
                                    </p:anim>
                                    <p:animEffect transition="in" filter="wipe(right)">
                                      <p:cBhvr>
                                        <p:cTn id="8" dur="500"/>
                                        <p:tgtEl>
                                          <p:spTgt spid="7"/>
                                        </p:tgtEl>
                                      </p:cBhvr>
                                    </p:animEffect>
                                  </p:childTnLst>
                                </p:cTn>
                              </p:par>
                              <p:par>
                                <p:cTn id="9" presetID="12" presetClass="entr" presetSubtype="8"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p:tgtEl>
                                          <p:spTgt spid="16"/>
                                        </p:tgtEl>
                                        <p:attrNameLst>
                                          <p:attrName>ppt_x</p:attrName>
                                        </p:attrNameLst>
                                      </p:cBhvr>
                                      <p:tavLst>
                                        <p:tav tm="0">
                                          <p:val>
                                            <p:strVal val="#ppt_x-#ppt_w*1.125000"/>
                                          </p:val>
                                        </p:tav>
                                        <p:tav tm="100000">
                                          <p:val>
                                            <p:strVal val="#ppt_x"/>
                                          </p:val>
                                        </p:tav>
                                      </p:tavLst>
                                    </p:anim>
                                    <p:animEffect transition="in" filter="wipe(right)">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1"/>
            <a:stretch>
              <a:fillRect/>
            </a:stretch>
          </p:blipFill>
          <p:spPr>
            <a:xfrm>
              <a:off x="14364" y="9751"/>
              <a:ext cx="1560" cy="3440"/>
            </a:xfrm>
            <a:prstGeom prst="rect">
              <a:avLst/>
            </a:prstGeom>
          </p:spPr>
        </p:pic>
        <p:pic>
          <p:nvPicPr>
            <p:cNvPr id="21" name="Picture 20"/>
            <p:cNvPicPr>
              <a:picLocks noChangeAspect="1"/>
            </p:cNvPicPr>
            <p:nvPr/>
          </p:nvPicPr>
          <p:blipFill>
            <a:blip r:embed="rId2"/>
            <a:stretch>
              <a:fillRect/>
            </a:stretch>
          </p:blipFill>
          <p:spPr>
            <a:xfrm>
              <a:off x="16005" y="9621"/>
              <a:ext cx="1450" cy="2950"/>
            </a:xfrm>
            <a:prstGeom prst="rect">
              <a:avLst/>
            </a:prstGeom>
          </p:spPr>
        </p:pic>
        <p:pic>
          <p:nvPicPr>
            <p:cNvPr id="22" name="Picture 21"/>
            <p:cNvPicPr>
              <a:picLocks noChangeAspect="1"/>
            </p:cNvPicPr>
            <p:nvPr/>
          </p:nvPicPr>
          <p:blipFill>
            <a:blip r:embed="rId3"/>
            <a:stretch>
              <a:fillRect/>
            </a:stretch>
          </p:blipFill>
          <p:spPr>
            <a:xfrm>
              <a:off x="9705" y="10013"/>
              <a:ext cx="1450" cy="1120"/>
            </a:xfrm>
            <a:prstGeom prst="rect">
              <a:avLst/>
            </a:prstGeom>
          </p:spPr>
        </p:pic>
        <p:pic>
          <p:nvPicPr>
            <p:cNvPr id="25" name="Picture 24"/>
            <p:cNvPicPr>
              <a:picLocks noChangeAspect="1"/>
            </p:cNvPicPr>
            <p:nvPr/>
          </p:nvPicPr>
          <p:blipFill>
            <a:blip r:embed="rId3"/>
            <a:stretch>
              <a:fillRect/>
            </a:stretch>
          </p:blipFill>
          <p:spPr>
            <a:xfrm>
              <a:off x="11825" y="10013"/>
              <a:ext cx="1450" cy="1120"/>
            </a:xfrm>
            <a:prstGeom prst="rect">
              <a:avLst/>
            </a:prstGeom>
          </p:spPr>
        </p:pic>
        <p:pic>
          <p:nvPicPr>
            <p:cNvPr id="27" name="Picture 26"/>
            <p:cNvPicPr>
              <a:picLocks noChangeAspect="1"/>
            </p:cNvPicPr>
            <p:nvPr/>
          </p:nvPicPr>
          <p:blipFill>
            <a:blip r:embed="rId3"/>
            <a:stretch>
              <a:fillRect/>
            </a:stretch>
          </p:blipFill>
          <p:spPr>
            <a:xfrm>
              <a:off x="17405" y="10173"/>
              <a:ext cx="1450" cy="1120"/>
            </a:xfrm>
            <a:prstGeom prst="rect">
              <a:avLst/>
            </a:prstGeom>
          </p:spPr>
        </p:pic>
        <p:pic>
          <p:nvPicPr>
            <p:cNvPr id="28" name="Picture 27"/>
            <p:cNvPicPr>
              <a:picLocks noChangeAspect="1"/>
            </p:cNvPicPr>
            <p:nvPr/>
          </p:nvPicPr>
          <p:blipFill>
            <a:blip r:embed="rId3"/>
            <a:stretch>
              <a:fillRect/>
            </a:stretch>
          </p:blipFill>
          <p:spPr>
            <a:xfrm>
              <a:off x="8185" y="10166"/>
              <a:ext cx="1450" cy="1120"/>
            </a:xfrm>
            <a:prstGeom prst="rect">
              <a:avLst/>
            </a:prstGeom>
          </p:spPr>
        </p:pic>
        <p:pic>
          <p:nvPicPr>
            <p:cNvPr id="29" name="Picture 28"/>
            <p:cNvPicPr>
              <a:picLocks noChangeAspect="1"/>
            </p:cNvPicPr>
            <p:nvPr/>
          </p:nvPicPr>
          <p:blipFill>
            <a:blip r:embed="rId4"/>
            <a:stretch>
              <a:fillRect/>
            </a:stretch>
          </p:blipFill>
          <p:spPr>
            <a:xfrm>
              <a:off x="600" y="10013"/>
              <a:ext cx="1140" cy="830"/>
            </a:xfrm>
            <a:prstGeom prst="rect">
              <a:avLst/>
            </a:prstGeom>
          </p:spPr>
        </p:pic>
        <p:pic>
          <p:nvPicPr>
            <p:cNvPr id="30" name="Picture 29"/>
            <p:cNvPicPr>
              <a:picLocks noChangeAspect="1"/>
            </p:cNvPicPr>
            <p:nvPr/>
          </p:nvPicPr>
          <p:blipFill>
            <a:blip r:embed="rId3"/>
            <a:stretch>
              <a:fillRect/>
            </a:stretch>
          </p:blipFill>
          <p:spPr>
            <a:xfrm>
              <a:off x="4725" y="10293"/>
              <a:ext cx="1450" cy="1120"/>
            </a:xfrm>
            <a:prstGeom prst="rect">
              <a:avLst/>
            </a:prstGeom>
          </p:spPr>
        </p:pic>
        <p:pic>
          <p:nvPicPr>
            <p:cNvPr id="33" name="Picture 32"/>
            <p:cNvPicPr>
              <a:picLocks noChangeAspect="1"/>
            </p:cNvPicPr>
            <p:nvPr/>
          </p:nvPicPr>
          <p:blipFill>
            <a:blip r:embed="rId1"/>
            <a:stretch>
              <a:fillRect/>
            </a:stretch>
          </p:blipFill>
          <p:spPr>
            <a:xfrm flipH="1">
              <a:off x="3165" y="10166"/>
              <a:ext cx="1560" cy="3440"/>
            </a:xfrm>
            <a:prstGeom prst="rect">
              <a:avLst/>
            </a:prstGeom>
          </p:spPr>
        </p:pic>
        <p:pic>
          <p:nvPicPr>
            <p:cNvPr id="35" name="Picture 34"/>
            <p:cNvPicPr>
              <a:picLocks noChangeAspect="1"/>
            </p:cNvPicPr>
            <p:nvPr/>
          </p:nvPicPr>
          <p:blipFill>
            <a:blip r:embed="rId5"/>
            <a:stretch>
              <a:fillRect/>
            </a:stretch>
          </p:blipFill>
          <p:spPr>
            <a:xfrm flipH="1">
              <a:off x="6248" y="9956"/>
              <a:ext cx="2310" cy="2210"/>
            </a:xfrm>
            <a:prstGeom prst="rect">
              <a:avLst/>
            </a:prstGeom>
          </p:spPr>
        </p:pic>
        <p:pic>
          <p:nvPicPr>
            <p:cNvPr id="37" name="Picture 36"/>
            <p:cNvPicPr>
              <a:picLocks noChangeAspect="1"/>
            </p:cNvPicPr>
            <p:nvPr/>
          </p:nvPicPr>
          <p:blipFill>
            <a:blip r:embed="rId6"/>
            <a:stretch>
              <a:fillRect/>
            </a:stretch>
          </p:blipFill>
          <p:spPr>
            <a:xfrm>
              <a:off x="13453" y="9817"/>
              <a:ext cx="1360" cy="2070"/>
            </a:xfrm>
            <a:prstGeom prst="rect">
              <a:avLst/>
            </a:prstGeom>
          </p:spPr>
        </p:pic>
        <p:pic>
          <p:nvPicPr>
            <p:cNvPr id="38" name="Picture 37"/>
            <p:cNvPicPr>
              <a:picLocks noChangeAspect="1"/>
            </p:cNvPicPr>
            <p:nvPr/>
          </p:nvPicPr>
          <p:blipFill>
            <a:blip r:embed="rId5"/>
            <a:stretch>
              <a:fillRect/>
            </a:stretch>
          </p:blipFill>
          <p:spPr>
            <a:xfrm>
              <a:off x="1146" y="9621"/>
              <a:ext cx="2310" cy="2210"/>
            </a:xfrm>
            <a:prstGeom prst="rect">
              <a:avLst/>
            </a:prstGeom>
          </p:spPr>
        </p:pic>
        <p:pic>
          <p:nvPicPr>
            <p:cNvPr id="39" name="Picture 38"/>
            <p:cNvPicPr>
              <a:picLocks noChangeAspect="1"/>
            </p:cNvPicPr>
            <p:nvPr/>
          </p:nvPicPr>
          <p:blipFill>
            <a:blip r:embed="rId4"/>
            <a:stretch>
              <a:fillRect/>
            </a:stretch>
          </p:blipFill>
          <p:spPr>
            <a:xfrm>
              <a:off x="9242" y="9458"/>
              <a:ext cx="1140" cy="830"/>
            </a:xfrm>
            <a:prstGeom prst="rect">
              <a:avLst/>
            </a:prstGeom>
          </p:spPr>
        </p:pic>
        <p:pic>
          <p:nvPicPr>
            <p:cNvPr id="41" name="Picture 40"/>
            <p:cNvPicPr>
              <a:picLocks noChangeAspect="1"/>
            </p:cNvPicPr>
            <p:nvPr/>
          </p:nvPicPr>
          <p:blipFill>
            <a:blip r:embed="rId4"/>
            <a:stretch>
              <a:fillRect/>
            </a:stretch>
          </p:blipFill>
          <p:spPr>
            <a:xfrm>
              <a:off x="4339" y="9818"/>
              <a:ext cx="1140" cy="830"/>
            </a:xfrm>
            <a:prstGeom prst="rect">
              <a:avLst/>
            </a:prstGeom>
          </p:spPr>
        </p:pic>
        <p:pic>
          <p:nvPicPr>
            <p:cNvPr id="42" name="Picture 41"/>
            <p:cNvPicPr>
              <a:picLocks noChangeAspect="1"/>
            </p:cNvPicPr>
            <p:nvPr/>
          </p:nvPicPr>
          <p:blipFill>
            <a:blip r:embed="rId3"/>
            <a:stretch>
              <a:fillRect/>
            </a:stretch>
          </p:blipFill>
          <p:spPr>
            <a:xfrm>
              <a:off x="192" y="9458"/>
              <a:ext cx="1450" cy="1120"/>
            </a:xfrm>
            <a:prstGeom prst="rect">
              <a:avLst/>
            </a:prstGeom>
          </p:spPr>
        </p:pic>
      </p:grpSp>
      <p:pic>
        <p:nvPicPr>
          <p:cNvPr id="59" name="图片 2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9185275" y="-24765"/>
            <a:ext cx="3006725" cy="1760220"/>
          </a:xfrm>
          <a:prstGeom prst="rect">
            <a:avLst/>
          </a:prstGeom>
        </p:spPr>
      </p:pic>
      <p:sp>
        <p:nvSpPr>
          <p:cNvPr id="2" name="文本框 14"/>
          <p:cNvSpPr txBox="1"/>
          <p:nvPr/>
        </p:nvSpPr>
        <p:spPr>
          <a:xfrm>
            <a:off x="1559537" y="1131034"/>
            <a:ext cx="9678227" cy="646331"/>
          </a:xfrm>
          <a:prstGeom prst="rect">
            <a:avLst/>
          </a:prstGeom>
          <a:noFill/>
        </p:spPr>
        <p:txBody>
          <a:bodyPr wrap="none" rtlCol="0">
            <a:spAutoFit/>
          </a:bodyPr>
          <a:lstStyle/>
          <a:p>
            <a:pPr lvl="0" algn="just"/>
            <a:r>
              <a:rPr lang="vi-VN" sz="3600" b="1" dirty="0">
                <a:solidFill>
                  <a:prstClr val="black"/>
                </a:solidFill>
                <a:latin typeface="Calibri" panose="020F0502020204030204" pitchFamily="34" charset="0"/>
                <a:cs typeface="Calibri" panose="020F0502020204030204" pitchFamily="34" charset="0"/>
                <a:sym typeface="+mn-ea"/>
              </a:rPr>
              <a:t>Tìm chi tiết tả không gian nơi Quy đang ngồi học?</a:t>
            </a:r>
            <a:endParaRPr lang="vi-VN" sz="3600" b="1" dirty="0">
              <a:solidFill>
                <a:prstClr val="black"/>
              </a:solidFill>
              <a:latin typeface="Calibri" panose="020F0502020204030204" pitchFamily="34" charset="0"/>
              <a:cs typeface="Calibri" panose="020F0502020204030204" pitchFamily="34" charset="0"/>
              <a:sym typeface="+mn-ea"/>
            </a:endParaRPr>
          </a:p>
        </p:txBody>
      </p:sp>
      <p:sp>
        <p:nvSpPr>
          <p:cNvPr id="15" name="文本框 14"/>
          <p:cNvSpPr txBox="1"/>
          <p:nvPr/>
        </p:nvSpPr>
        <p:spPr>
          <a:xfrm>
            <a:off x="1559598" y="1929518"/>
            <a:ext cx="10352405" cy="1200329"/>
          </a:xfrm>
          <a:prstGeom prst="rect">
            <a:avLst/>
          </a:prstGeom>
          <a:noFill/>
        </p:spPr>
        <p:txBody>
          <a:bodyPr wrap="square" rtlCol="0">
            <a:spAutoFit/>
          </a:bodyPr>
          <a:lstStyle/>
          <a:p>
            <a:pPr lvl="0" algn="just"/>
            <a:r>
              <a:rPr lang="en-US" sz="3600" b="1" dirty="0" err="1">
                <a:solidFill>
                  <a:prstClr val="black"/>
                </a:solidFill>
                <a:latin typeface="Calibri" panose="020F0502020204030204" pitchFamily="34" charset="0"/>
                <a:cs typeface="Calibri" panose="020F0502020204030204" pitchFamily="34" charset="0"/>
                <a:sym typeface="+mn-ea"/>
              </a:rPr>
              <a:t>Hành</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động</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và</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suy</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nghĩ</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nào</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của</a:t>
            </a:r>
            <a:r>
              <a:rPr lang="en-US" sz="3600" b="1" dirty="0">
                <a:solidFill>
                  <a:prstClr val="black"/>
                </a:solidFill>
                <a:latin typeface="Calibri" panose="020F0502020204030204" pitchFamily="34" charset="0"/>
                <a:cs typeface="Calibri" panose="020F0502020204030204" pitchFamily="34" charset="0"/>
                <a:sym typeface="+mn-ea"/>
              </a:rPr>
              <a:t> Quy </a:t>
            </a:r>
            <a:r>
              <a:rPr lang="en-US" sz="3600" b="1" dirty="0" err="1">
                <a:solidFill>
                  <a:prstClr val="black"/>
                </a:solidFill>
                <a:latin typeface="Calibri" panose="020F0502020204030204" pitchFamily="34" charset="0"/>
                <a:cs typeface="Calibri" panose="020F0502020204030204" pitchFamily="34" charset="0"/>
                <a:sym typeface="+mn-ea"/>
              </a:rPr>
              <a:t>cho</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biết</a:t>
            </a:r>
            <a:r>
              <a:rPr lang="en-US" sz="3600" b="1" dirty="0">
                <a:solidFill>
                  <a:prstClr val="black"/>
                </a:solidFill>
                <a:latin typeface="Calibri" panose="020F0502020204030204" pitchFamily="34" charset="0"/>
                <a:cs typeface="Calibri" panose="020F0502020204030204" pitchFamily="34" charset="0"/>
                <a:sym typeface="+mn-ea"/>
              </a:rPr>
              <a:t> Quy </a:t>
            </a:r>
            <a:r>
              <a:rPr lang="en-US" sz="3600" b="1" dirty="0" err="1">
                <a:solidFill>
                  <a:prstClr val="black"/>
                </a:solidFill>
                <a:latin typeface="Calibri" panose="020F0502020204030204" pitchFamily="34" charset="0"/>
                <a:cs typeface="Calibri" panose="020F0502020204030204" pitchFamily="34" charset="0"/>
                <a:sym typeface="+mn-ea"/>
              </a:rPr>
              <a:t>đang</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gặp</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khó</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khăn</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với</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bài</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làm</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văn</a:t>
            </a:r>
            <a:r>
              <a:rPr lang="en-US" sz="3600" b="1" dirty="0">
                <a:solidFill>
                  <a:prstClr val="black"/>
                </a:solidFill>
                <a:latin typeface="Calibri" panose="020F0502020204030204" pitchFamily="34" charset="0"/>
                <a:cs typeface="Calibri" panose="020F0502020204030204" pitchFamily="34" charset="0"/>
                <a:sym typeface="+mn-ea"/>
              </a:rPr>
              <a:t>?</a:t>
            </a:r>
            <a:endParaRPr kumimoji="0" lang="en-US" altLang="zh-CN" sz="3600" b="1" i="0" u="none" strike="noStrike" kern="1200" cap="none" spc="0" normalizeH="0" baseline="0" noProof="0" dirty="0">
              <a:ln>
                <a:noFill/>
              </a:ln>
              <a:solidFill>
                <a:prstClr val="black"/>
              </a:solidFill>
              <a:effectLst/>
              <a:uLnTx/>
              <a:uFillTx/>
              <a:latin typeface="Calibri" panose="020F0502020204030204" pitchFamily="34" charset="0"/>
              <a:ea typeface="方正隶书简体" panose="02010601030101010101" pitchFamily="2" charset="-122"/>
              <a:cs typeface="Calibri" panose="020F0502020204030204" pitchFamily="34" charset="0"/>
              <a:sym typeface="+mn-ea"/>
            </a:endParaRPr>
          </a:p>
        </p:txBody>
      </p:sp>
      <p:sp>
        <p:nvSpPr>
          <p:cNvPr id="16" name="文本框 14"/>
          <p:cNvSpPr txBox="1"/>
          <p:nvPr/>
        </p:nvSpPr>
        <p:spPr>
          <a:xfrm>
            <a:off x="1475143" y="3103318"/>
            <a:ext cx="10782935" cy="646331"/>
          </a:xfrm>
          <a:prstGeom prst="rect">
            <a:avLst/>
          </a:prstGeom>
          <a:noFill/>
        </p:spPr>
        <p:txBody>
          <a:bodyPr wrap="square" rtlCol="0">
            <a:spAutoFit/>
          </a:bodyPr>
          <a:lstStyle/>
          <a:p>
            <a:pPr lvl="0" algn="just"/>
            <a:r>
              <a:rPr lang="vi-VN" sz="3600" b="1" dirty="0">
                <a:solidFill>
                  <a:prstClr val="black"/>
                </a:solidFill>
                <a:latin typeface="Calibri" panose="020F0502020204030204" pitchFamily="34" charset="0"/>
                <a:cs typeface="Calibri" panose="020F0502020204030204" pitchFamily="34" charset="0"/>
                <a:sym typeface="+mn-ea"/>
              </a:rPr>
              <a:t>Điều gì khiến Quy nghĩ bức tường vôi xanh có phép lạ?</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mn-ea"/>
            </a:endParaRPr>
          </a:p>
        </p:txBody>
      </p:sp>
      <p:sp>
        <p:nvSpPr>
          <p:cNvPr id="19" name="文本框 14"/>
          <p:cNvSpPr txBox="1"/>
          <p:nvPr/>
        </p:nvSpPr>
        <p:spPr>
          <a:xfrm>
            <a:off x="1472376" y="4050349"/>
            <a:ext cx="10021523" cy="646331"/>
          </a:xfrm>
          <a:prstGeom prst="rect">
            <a:avLst/>
          </a:prstGeom>
          <a:noFill/>
        </p:spPr>
        <p:txBody>
          <a:bodyPr wrap="square" rtlCol="0">
            <a:spAutoFit/>
          </a:bodyPr>
          <a:lstStyle/>
          <a:p>
            <a:pPr lvl="0" algn="just"/>
            <a:r>
              <a:rPr lang="vi-VN" sz="3600" b="1" dirty="0">
                <a:solidFill>
                  <a:prstClr val="black"/>
                </a:solidFill>
                <a:latin typeface="Calibri" panose="020F0502020204030204" pitchFamily="34" charset="0"/>
                <a:cs typeface="Calibri" panose="020F0502020204030204" pitchFamily="34" charset="0"/>
                <a:sym typeface="+mn-ea"/>
              </a:rPr>
              <a:t>Vì sao bố kể cho Quy nghe về những trận mưa?</a:t>
            </a:r>
            <a:endParaRPr kumimoji="0" lang="vi-VN"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mn-ea"/>
            </a:endParaRPr>
          </a:p>
        </p:txBody>
      </p:sp>
      <p:sp>
        <p:nvSpPr>
          <p:cNvPr id="49" name="椭圆 5"/>
          <p:cNvSpPr>
            <a:spLocks noChangeArrowheads="1"/>
          </p:cNvSpPr>
          <p:nvPr/>
        </p:nvSpPr>
        <p:spPr bwMode="auto">
          <a:xfrm>
            <a:off x="490305" y="1131109"/>
            <a:ext cx="682512" cy="717280"/>
          </a:xfrm>
          <a:prstGeom prst="ellipse">
            <a:avLst/>
          </a:prstGeom>
          <a:solidFill>
            <a:srgbClr val="1B6A22"/>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字魂27号-布丁体" panose="00000500000000000000" pitchFamily="2" charset="-122"/>
                <a:cs typeface="Calibri" panose="020F0502020204030204" pitchFamily="34" charset="0"/>
                <a:sym typeface="FZHei-B01S" panose="02010601030101010101" pitchFamily="2" charset="-122"/>
              </a:rPr>
              <a:t>1</a:t>
            </a:r>
            <a:endPar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字魂27号-布丁体" panose="00000500000000000000" pitchFamily="2" charset="-122"/>
              <a:cs typeface="Calibri" panose="020F0502020204030204" pitchFamily="34" charset="0"/>
              <a:sym typeface="FZHei-B01S" panose="02010601030101010101" pitchFamily="2" charset="-122"/>
            </a:endParaRPr>
          </a:p>
        </p:txBody>
      </p:sp>
      <p:sp>
        <p:nvSpPr>
          <p:cNvPr id="50" name="椭圆 5"/>
          <p:cNvSpPr>
            <a:spLocks noChangeArrowheads="1"/>
          </p:cNvSpPr>
          <p:nvPr/>
        </p:nvSpPr>
        <p:spPr bwMode="auto">
          <a:xfrm>
            <a:off x="490769" y="2050185"/>
            <a:ext cx="682512" cy="717280"/>
          </a:xfrm>
          <a:prstGeom prst="ellipse">
            <a:avLst/>
          </a:prstGeom>
          <a:solidFill>
            <a:srgbClr val="FFC000"/>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字魂27号-布丁体" panose="00000500000000000000" pitchFamily="2" charset="-122"/>
                <a:cs typeface="Calibri" panose="020F0502020204030204" pitchFamily="34" charset="0"/>
                <a:sym typeface="FZHei-B01S" panose="02010601030101010101" pitchFamily="2" charset="-122"/>
              </a:rPr>
              <a:t>2</a:t>
            </a:r>
            <a:endPar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字魂27号-布丁体" panose="00000500000000000000" pitchFamily="2" charset="-122"/>
              <a:cs typeface="Calibri" panose="020F0502020204030204" pitchFamily="34" charset="0"/>
              <a:sym typeface="FZHei-B01S" panose="02010601030101010101" pitchFamily="2" charset="-122"/>
            </a:endParaRPr>
          </a:p>
        </p:txBody>
      </p:sp>
      <p:sp>
        <p:nvSpPr>
          <p:cNvPr id="51" name="椭圆 5"/>
          <p:cNvSpPr>
            <a:spLocks noChangeArrowheads="1"/>
          </p:cNvSpPr>
          <p:nvPr/>
        </p:nvSpPr>
        <p:spPr bwMode="auto">
          <a:xfrm>
            <a:off x="506407" y="3010467"/>
            <a:ext cx="682512" cy="717280"/>
          </a:xfrm>
          <a:prstGeom prst="ellipse">
            <a:avLst/>
          </a:prstGeom>
          <a:solidFill>
            <a:srgbClr val="1B6A22"/>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字魂27号-布丁体" panose="00000500000000000000" pitchFamily="2" charset="-122"/>
                <a:cs typeface="Calibri" panose="020F0502020204030204" pitchFamily="34" charset="0"/>
                <a:sym typeface="FZHei-B01S" panose="02010601030101010101" pitchFamily="2" charset="-122"/>
              </a:rPr>
              <a:t>3</a:t>
            </a:r>
            <a:endPar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字魂27号-布丁体" panose="00000500000000000000" pitchFamily="2" charset="-122"/>
              <a:cs typeface="Calibri" panose="020F0502020204030204" pitchFamily="34" charset="0"/>
              <a:sym typeface="FZHei-B01S" panose="02010601030101010101" pitchFamily="2" charset="-122"/>
            </a:endParaRPr>
          </a:p>
        </p:txBody>
      </p:sp>
      <p:sp>
        <p:nvSpPr>
          <p:cNvPr id="52" name="椭圆 5"/>
          <p:cNvSpPr>
            <a:spLocks noChangeArrowheads="1"/>
          </p:cNvSpPr>
          <p:nvPr/>
        </p:nvSpPr>
        <p:spPr bwMode="auto">
          <a:xfrm>
            <a:off x="453475" y="4053318"/>
            <a:ext cx="682512" cy="717280"/>
          </a:xfrm>
          <a:prstGeom prst="ellipse">
            <a:avLst/>
          </a:prstGeom>
          <a:solidFill>
            <a:srgbClr val="FFC000"/>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字魂27号-布丁体" panose="00000500000000000000" pitchFamily="2" charset="-122"/>
                <a:cs typeface="Calibri" panose="020F0502020204030204" pitchFamily="34" charset="0"/>
                <a:sym typeface="FZHei-B01S" panose="02010601030101010101" pitchFamily="2" charset="-122"/>
              </a:rPr>
              <a:t>4</a:t>
            </a:r>
            <a:endPar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字魂27号-布丁体" panose="00000500000000000000" pitchFamily="2" charset="-122"/>
              <a:cs typeface="Calibri" panose="020F0502020204030204" pitchFamily="34" charset="0"/>
              <a:sym typeface="FZHei-B01S" panose="02010601030101010101" pitchFamily="2" charset="-122"/>
            </a:endParaRPr>
          </a:p>
        </p:txBody>
      </p:sp>
      <p:pic>
        <p:nvPicPr>
          <p:cNvPr id="71" name="Picture 70" descr="Picture10"/>
          <p:cNvPicPr>
            <a:picLocks noChangeAspect="1"/>
          </p:cNvPicPr>
          <p:nvPr/>
        </p:nvPicPr>
        <p:blipFill>
          <a:blip r:embed="rId8"/>
          <a:stretch>
            <a:fillRect/>
          </a:stretch>
        </p:blipFill>
        <p:spPr>
          <a:xfrm>
            <a:off x="-626745" y="101600"/>
            <a:ext cx="4175760" cy="1151890"/>
          </a:xfrm>
          <a:prstGeom prst="rect">
            <a:avLst/>
          </a:prstGeom>
        </p:spPr>
      </p:pic>
      <p:sp>
        <p:nvSpPr>
          <p:cNvPr id="31" name="文本框 14"/>
          <p:cNvSpPr txBox="1"/>
          <p:nvPr/>
        </p:nvSpPr>
        <p:spPr>
          <a:xfrm>
            <a:off x="1317625" y="4916926"/>
            <a:ext cx="10782935" cy="1200329"/>
          </a:xfrm>
          <a:prstGeom prst="rect">
            <a:avLst/>
          </a:prstGeom>
          <a:noFill/>
        </p:spPr>
        <p:txBody>
          <a:bodyPr wrap="square" rtlCol="0">
            <a:spAutoFit/>
          </a:bodyPr>
          <a:lstStyle/>
          <a:p>
            <a:pPr lvl="0" algn="just"/>
            <a:r>
              <a:rPr lang="vi-VN" sz="3600" b="1" dirty="0">
                <a:solidFill>
                  <a:prstClr val="black"/>
                </a:solidFill>
                <a:latin typeface="Calibri" panose="020F0502020204030204" pitchFamily="34" charset="0"/>
                <a:cs typeface="Calibri" panose="020F0502020204030204" pitchFamily="34" charset="0"/>
                <a:sym typeface="+mn-ea"/>
              </a:rPr>
              <a:t>Theo em, vì sao Quy có thể làm được bài văn mà không cần nhìn bức tường có nhiều phép lạ nữa?</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mn-ea"/>
            </a:endParaRPr>
          </a:p>
        </p:txBody>
      </p:sp>
      <p:sp>
        <p:nvSpPr>
          <p:cNvPr id="32" name="椭圆 5"/>
          <p:cNvSpPr>
            <a:spLocks noChangeArrowheads="1"/>
          </p:cNvSpPr>
          <p:nvPr/>
        </p:nvSpPr>
        <p:spPr bwMode="auto">
          <a:xfrm>
            <a:off x="441918" y="5208123"/>
            <a:ext cx="682512" cy="717280"/>
          </a:xfrm>
          <a:prstGeom prst="ellipse">
            <a:avLst/>
          </a:prstGeom>
          <a:solidFill>
            <a:srgbClr val="1B6A22"/>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zh-CN" sz="44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字魂27号-布丁体" panose="00000500000000000000" pitchFamily="2" charset="-122"/>
                <a:cs typeface="Calibri" panose="020F0502020204030204" pitchFamily="34" charset="0"/>
                <a:sym typeface="FZHei-B01S" panose="02010601030101010101" pitchFamily="2" charset="-122"/>
              </a:rPr>
              <a:t>5</a:t>
            </a:r>
            <a:endPar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字魂27号-布丁体" panose="00000500000000000000" pitchFamily="2" charset="-122"/>
              <a:cs typeface="Calibri" panose="020F0502020204030204" pitchFamily="34" charset="0"/>
              <a:sym typeface="FZHei-B01S" panose="02010601030101010101" pitchFamily="2" charset="-122"/>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900" decel="100000" fill="hold"/>
                                        <p:tgtEl>
                                          <p:spTgt spid="15"/>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par>
                                <p:cTn id="17" presetID="37"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900" decel="100000" fill="hold"/>
                                        <p:tgtEl>
                                          <p:spTgt spid="16"/>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par>
                                <p:cTn id="23" presetID="37"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1000"/>
                                        <p:tgtEl>
                                          <p:spTgt spid="19"/>
                                        </p:tgtEl>
                                      </p:cBhvr>
                                    </p:animEffect>
                                    <p:anim calcmode="lin" valueType="num">
                                      <p:cBhvr>
                                        <p:cTn id="26" dur="1000" fill="hold"/>
                                        <p:tgtEl>
                                          <p:spTgt spid="19"/>
                                        </p:tgtEl>
                                        <p:attrNameLst>
                                          <p:attrName>ppt_x</p:attrName>
                                        </p:attrNameLst>
                                      </p:cBhvr>
                                      <p:tavLst>
                                        <p:tav tm="0">
                                          <p:val>
                                            <p:strVal val="#ppt_x"/>
                                          </p:val>
                                        </p:tav>
                                        <p:tav tm="100000">
                                          <p:val>
                                            <p:strVal val="#ppt_x"/>
                                          </p:val>
                                        </p:tav>
                                      </p:tavLst>
                                    </p:anim>
                                    <p:anim calcmode="lin" valueType="num">
                                      <p:cBhvr>
                                        <p:cTn id="27" dur="900" decel="100000" fill="hold"/>
                                        <p:tgtEl>
                                          <p:spTgt spid="19"/>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19"/>
                                        </p:tgtEl>
                                        <p:attrNameLst>
                                          <p:attrName>ppt_y</p:attrName>
                                        </p:attrNameLst>
                                      </p:cBhvr>
                                      <p:tavLst>
                                        <p:tav tm="0">
                                          <p:val>
                                            <p:strVal val="#ppt_y-.03"/>
                                          </p:val>
                                        </p:tav>
                                        <p:tav tm="100000">
                                          <p:val>
                                            <p:strVal val="#ppt_y"/>
                                          </p:val>
                                        </p:tav>
                                      </p:tavLst>
                                    </p:anim>
                                  </p:childTnLst>
                                </p:cTn>
                              </p:par>
                              <p:par>
                                <p:cTn id="29" presetID="37" presetClass="entr" presetSubtype="0" fill="hold" grpId="0" nodeType="withEffect">
                                  <p:stCondLst>
                                    <p:cond delay="0"/>
                                  </p:stCondLst>
                                  <p:childTnLst>
                                    <p:set>
                                      <p:cBhvr>
                                        <p:cTn id="30" dur="1" fill="hold">
                                          <p:stCondLst>
                                            <p:cond delay="0"/>
                                          </p:stCondLst>
                                        </p:cTn>
                                        <p:tgtEl>
                                          <p:spTgt spid="49"/>
                                        </p:tgtEl>
                                        <p:attrNameLst>
                                          <p:attrName>style.visibility</p:attrName>
                                        </p:attrNameLst>
                                      </p:cBhvr>
                                      <p:to>
                                        <p:strVal val="visible"/>
                                      </p:to>
                                    </p:set>
                                    <p:animEffect transition="in" filter="fade">
                                      <p:cBhvr>
                                        <p:cTn id="31" dur="1000"/>
                                        <p:tgtEl>
                                          <p:spTgt spid="49"/>
                                        </p:tgtEl>
                                      </p:cBhvr>
                                    </p:animEffect>
                                    <p:anim calcmode="lin" valueType="num">
                                      <p:cBhvr>
                                        <p:cTn id="32" dur="1000" fill="hold"/>
                                        <p:tgtEl>
                                          <p:spTgt spid="49"/>
                                        </p:tgtEl>
                                        <p:attrNameLst>
                                          <p:attrName>ppt_x</p:attrName>
                                        </p:attrNameLst>
                                      </p:cBhvr>
                                      <p:tavLst>
                                        <p:tav tm="0">
                                          <p:val>
                                            <p:strVal val="#ppt_x"/>
                                          </p:val>
                                        </p:tav>
                                        <p:tav tm="100000">
                                          <p:val>
                                            <p:strVal val="#ppt_x"/>
                                          </p:val>
                                        </p:tav>
                                      </p:tavLst>
                                    </p:anim>
                                    <p:anim calcmode="lin" valueType="num">
                                      <p:cBhvr>
                                        <p:cTn id="33" dur="900" decel="100000" fill="hold"/>
                                        <p:tgtEl>
                                          <p:spTgt spid="49"/>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49"/>
                                        </p:tgtEl>
                                        <p:attrNameLst>
                                          <p:attrName>ppt_y</p:attrName>
                                        </p:attrNameLst>
                                      </p:cBhvr>
                                      <p:tavLst>
                                        <p:tav tm="0">
                                          <p:val>
                                            <p:strVal val="#ppt_y-.03"/>
                                          </p:val>
                                        </p:tav>
                                        <p:tav tm="100000">
                                          <p:val>
                                            <p:strVal val="#ppt_y"/>
                                          </p:val>
                                        </p:tav>
                                      </p:tavLst>
                                    </p:anim>
                                  </p:childTnLst>
                                </p:cTn>
                              </p:par>
                              <p:par>
                                <p:cTn id="35" presetID="37" presetClass="entr" presetSubtype="0" fill="hold" grpId="0" nodeType="withEffect">
                                  <p:stCondLst>
                                    <p:cond delay="0"/>
                                  </p:stCondLst>
                                  <p:childTnLst>
                                    <p:set>
                                      <p:cBhvr>
                                        <p:cTn id="36" dur="1" fill="hold">
                                          <p:stCondLst>
                                            <p:cond delay="0"/>
                                          </p:stCondLst>
                                        </p:cTn>
                                        <p:tgtEl>
                                          <p:spTgt spid="50"/>
                                        </p:tgtEl>
                                        <p:attrNameLst>
                                          <p:attrName>style.visibility</p:attrName>
                                        </p:attrNameLst>
                                      </p:cBhvr>
                                      <p:to>
                                        <p:strVal val="visible"/>
                                      </p:to>
                                    </p:set>
                                    <p:animEffect transition="in" filter="fade">
                                      <p:cBhvr>
                                        <p:cTn id="37" dur="1000"/>
                                        <p:tgtEl>
                                          <p:spTgt spid="50"/>
                                        </p:tgtEl>
                                      </p:cBhvr>
                                    </p:animEffect>
                                    <p:anim calcmode="lin" valueType="num">
                                      <p:cBhvr>
                                        <p:cTn id="38" dur="1000" fill="hold"/>
                                        <p:tgtEl>
                                          <p:spTgt spid="50"/>
                                        </p:tgtEl>
                                        <p:attrNameLst>
                                          <p:attrName>ppt_x</p:attrName>
                                        </p:attrNameLst>
                                      </p:cBhvr>
                                      <p:tavLst>
                                        <p:tav tm="0">
                                          <p:val>
                                            <p:strVal val="#ppt_x"/>
                                          </p:val>
                                        </p:tav>
                                        <p:tav tm="100000">
                                          <p:val>
                                            <p:strVal val="#ppt_x"/>
                                          </p:val>
                                        </p:tav>
                                      </p:tavLst>
                                    </p:anim>
                                    <p:anim calcmode="lin" valueType="num">
                                      <p:cBhvr>
                                        <p:cTn id="39" dur="900" decel="100000" fill="hold"/>
                                        <p:tgtEl>
                                          <p:spTgt spid="50"/>
                                        </p:tgtEl>
                                        <p:attrNameLst>
                                          <p:attrName>ppt_y</p:attrName>
                                        </p:attrNameLst>
                                      </p:cBhvr>
                                      <p:tavLst>
                                        <p:tav tm="0">
                                          <p:val>
                                            <p:strVal val="#ppt_y+1"/>
                                          </p:val>
                                        </p:tav>
                                        <p:tav tm="100000">
                                          <p:val>
                                            <p:strVal val="#ppt_y-.03"/>
                                          </p:val>
                                        </p:tav>
                                      </p:tavLst>
                                    </p:anim>
                                    <p:anim calcmode="lin" valueType="num">
                                      <p:cBhvr>
                                        <p:cTn id="40"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cTn>
                              </p:par>
                              <p:par>
                                <p:cTn id="41" presetID="37" presetClass="entr" presetSubtype="0" fill="hold" grpId="0" nodeType="withEffect">
                                  <p:stCondLst>
                                    <p:cond delay="0"/>
                                  </p:stCondLst>
                                  <p:childTnLst>
                                    <p:set>
                                      <p:cBhvr>
                                        <p:cTn id="42" dur="1" fill="hold">
                                          <p:stCondLst>
                                            <p:cond delay="0"/>
                                          </p:stCondLst>
                                        </p:cTn>
                                        <p:tgtEl>
                                          <p:spTgt spid="51"/>
                                        </p:tgtEl>
                                        <p:attrNameLst>
                                          <p:attrName>style.visibility</p:attrName>
                                        </p:attrNameLst>
                                      </p:cBhvr>
                                      <p:to>
                                        <p:strVal val="visible"/>
                                      </p:to>
                                    </p:set>
                                    <p:animEffect transition="in" filter="fade">
                                      <p:cBhvr>
                                        <p:cTn id="43" dur="1000"/>
                                        <p:tgtEl>
                                          <p:spTgt spid="51"/>
                                        </p:tgtEl>
                                      </p:cBhvr>
                                    </p:animEffect>
                                    <p:anim calcmode="lin" valueType="num">
                                      <p:cBhvr>
                                        <p:cTn id="44" dur="1000" fill="hold"/>
                                        <p:tgtEl>
                                          <p:spTgt spid="51"/>
                                        </p:tgtEl>
                                        <p:attrNameLst>
                                          <p:attrName>ppt_x</p:attrName>
                                        </p:attrNameLst>
                                      </p:cBhvr>
                                      <p:tavLst>
                                        <p:tav tm="0">
                                          <p:val>
                                            <p:strVal val="#ppt_x"/>
                                          </p:val>
                                        </p:tav>
                                        <p:tav tm="100000">
                                          <p:val>
                                            <p:strVal val="#ppt_x"/>
                                          </p:val>
                                        </p:tav>
                                      </p:tavLst>
                                    </p:anim>
                                    <p:anim calcmode="lin" valueType="num">
                                      <p:cBhvr>
                                        <p:cTn id="45" dur="900" decel="100000" fill="hold"/>
                                        <p:tgtEl>
                                          <p:spTgt spid="51"/>
                                        </p:tgtEl>
                                        <p:attrNameLst>
                                          <p:attrName>ppt_y</p:attrName>
                                        </p:attrNameLst>
                                      </p:cBhvr>
                                      <p:tavLst>
                                        <p:tav tm="0">
                                          <p:val>
                                            <p:strVal val="#ppt_y+1"/>
                                          </p:val>
                                        </p:tav>
                                        <p:tav tm="100000">
                                          <p:val>
                                            <p:strVal val="#ppt_y-.03"/>
                                          </p:val>
                                        </p:tav>
                                      </p:tavLst>
                                    </p:anim>
                                    <p:anim calcmode="lin" valueType="num">
                                      <p:cBhvr>
                                        <p:cTn id="46" dur="100" accel="100000" fill="hold">
                                          <p:stCondLst>
                                            <p:cond delay="900"/>
                                          </p:stCondLst>
                                        </p:cTn>
                                        <p:tgtEl>
                                          <p:spTgt spid="51"/>
                                        </p:tgtEl>
                                        <p:attrNameLst>
                                          <p:attrName>ppt_y</p:attrName>
                                        </p:attrNameLst>
                                      </p:cBhvr>
                                      <p:tavLst>
                                        <p:tav tm="0">
                                          <p:val>
                                            <p:strVal val="#ppt_y-.03"/>
                                          </p:val>
                                        </p:tav>
                                        <p:tav tm="100000">
                                          <p:val>
                                            <p:strVal val="#ppt_y"/>
                                          </p:val>
                                        </p:tav>
                                      </p:tavLst>
                                    </p:anim>
                                  </p:childTnLst>
                                </p:cTn>
                              </p:par>
                              <p:par>
                                <p:cTn id="47" presetID="37" presetClass="entr" presetSubtype="0" fill="hold" grpId="0" nodeType="withEffect">
                                  <p:stCondLst>
                                    <p:cond delay="0"/>
                                  </p:stCondLst>
                                  <p:childTnLst>
                                    <p:set>
                                      <p:cBhvr>
                                        <p:cTn id="48" dur="1" fill="hold">
                                          <p:stCondLst>
                                            <p:cond delay="0"/>
                                          </p:stCondLst>
                                        </p:cTn>
                                        <p:tgtEl>
                                          <p:spTgt spid="52"/>
                                        </p:tgtEl>
                                        <p:attrNameLst>
                                          <p:attrName>style.visibility</p:attrName>
                                        </p:attrNameLst>
                                      </p:cBhvr>
                                      <p:to>
                                        <p:strVal val="visible"/>
                                      </p:to>
                                    </p:set>
                                    <p:animEffect transition="in" filter="fade">
                                      <p:cBhvr>
                                        <p:cTn id="49" dur="1000"/>
                                        <p:tgtEl>
                                          <p:spTgt spid="52"/>
                                        </p:tgtEl>
                                      </p:cBhvr>
                                    </p:animEffect>
                                    <p:anim calcmode="lin" valueType="num">
                                      <p:cBhvr>
                                        <p:cTn id="50" dur="1000" fill="hold"/>
                                        <p:tgtEl>
                                          <p:spTgt spid="52"/>
                                        </p:tgtEl>
                                        <p:attrNameLst>
                                          <p:attrName>ppt_x</p:attrName>
                                        </p:attrNameLst>
                                      </p:cBhvr>
                                      <p:tavLst>
                                        <p:tav tm="0">
                                          <p:val>
                                            <p:strVal val="#ppt_x"/>
                                          </p:val>
                                        </p:tav>
                                        <p:tav tm="100000">
                                          <p:val>
                                            <p:strVal val="#ppt_x"/>
                                          </p:val>
                                        </p:tav>
                                      </p:tavLst>
                                    </p:anim>
                                    <p:anim calcmode="lin" valueType="num">
                                      <p:cBhvr>
                                        <p:cTn id="51" dur="900" decel="100000" fill="hold"/>
                                        <p:tgtEl>
                                          <p:spTgt spid="52"/>
                                        </p:tgtEl>
                                        <p:attrNameLst>
                                          <p:attrName>ppt_y</p:attrName>
                                        </p:attrNameLst>
                                      </p:cBhvr>
                                      <p:tavLst>
                                        <p:tav tm="0">
                                          <p:val>
                                            <p:strVal val="#ppt_y+1"/>
                                          </p:val>
                                        </p:tav>
                                        <p:tav tm="100000">
                                          <p:val>
                                            <p:strVal val="#ppt_y-.03"/>
                                          </p:val>
                                        </p:tav>
                                      </p:tavLst>
                                    </p:anim>
                                    <p:anim calcmode="lin" valueType="num">
                                      <p:cBhvr>
                                        <p:cTn id="52" dur="100" accel="100000" fill="hold">
                                          <p:stCondLst>
                                            <p:cond delay="900"/>
                                          </p:stCondLst>
                                        </p:cTn>
                                        <p:tgtEl>
                                          <p:spTgt spid="52"/>
                                        </p:tgtEl>
                                        <p:attrNameLst>
                                          <p:attrName>ppt_y</p:attrName>
                                        </p:attrNameLst>
                                      </p:cBhvr>
                                      <p:tavLst>
                                        <p:tav tm="0">
                                          <p:val>
                                            <p:strVal val="#ppt_y-.03"/>
                                          </p:val>
                                        </p:tav>
                                        <p:tav tm="100000">
                                          <p:val>
                                            <p:strVal val="#ppt_y"/>
                                          </p:val>
                                        </p:tav>
                                      </p:tavLst>
                                    </p:anim>
                                  </p:childTnLst>
                                </p:cTn>
                              </p:par>
                              <p:par>
                                <p:cTn id="53" presetID="37" presetClass="entr" presetSubtype="0" fill="hold" grpId="0" nodeType="withEffect">
                                  <p:stCondLst>
                                    <p:cond delay="0"/>
                                  </p:stCondLst>
                                  <p:childTnLst>
                                    <p:set>
                                      <p:cBhvr>
                                        <p:cTn id="54" dur="1" fill="hold">
                                          <p:stCondLst>
                                            <p:cond delay="0"/>
                                          </p:stCondLst>
                                        </p:cTn>
                                        <p:tgtEl>
                                          <p:spTgt spid="31"/>
                                        </p:tgtEl>
                                        <p:attrNameLst>
                                          <p:attrName>style.visibility</p:attrName>
                                        </p:attrNameLst>
                                      </p:cBhvr>
                                      <p:to>
                                        <p:strVal val="visible"/>
                                      </p:to>
                                    </p:set>
                                    <p:animEffect transition="in" filter="fade">
                                      <p:cBhvr>
                                        <p:cTn id="55" dur="1000"/>
                                        <p:tgtEl>
                                          <p:spTgt spid="31"/>
                                        </p:tgtEl>
                                      </p:cBhvr>
                                    </p:animEffect>
                                    <p:anim calcmode="lin" valueType="num">
                                      <p:cBhvr>
                                        <p:cTn id="56" dur="1000" fill="hold"/>
                                        <p:tgtEl>
                                          <p:spTgt spid="31"/>
                                        </p:tgtEl>
                                        <p:attrNameLst>
                                          <p:attrName>ppt_x</p:attrName>
                                        </p:attrNameLst>
                                      </p:cBhvr>
                                      <p:tavLst>
                                        <p:tav tm="0">
                                          <p:val>
                                            <p:strVal val="#ppt_x"/>
                                          </p:val>
                                        </p:tav>
                                        <p:tav tm="100000">
                                          <p:val>
                                            <p:strVal val="#ppt_x"/>
                                          </p:val>
                                        </p:tav>
                                      </p:tavLst>
                                    </p:anim>
                                    <p:anim calcmode="lin" valueType="num">
                                      <p:cBhvr>
                                        <p:cTn id="57" dur="900" decel="100000" fill="hold"/>
                                        <p:tgtEl>
                                          <p:spTgt spid="31"/>
                                        </p:tgtEl>
                                        <p:attrNameLst>
                                          <p:attrName>ppt_y</p:attrName>
                                        </p:attrNameLst>
                                      </p:cBhvr>
                                      <p:tavLst>
                                        <p:tav tm="0">
                                          <p:val>
                                            <p:strVal val="#ppt_y+1"/>
                                          </p:val>
                                        </p:tav>
                                        <p:tav tm="100000">
                                          <p:val>
                                            <p:strVal val="#ppt_y-.03"/>
                                          </p:val>
                                        </p:tav>
                                      </p:tavLst>
                                    </p:anim>
                                    <p:anim calcmode="lin" valueType="num">
                                      <p:cBhvr>
                                        <p:cTn id="58" dur="100" accel="100000" fill="hold">
                                          <p:stCondLst>
                                            <p:cond delay="900"/>
                                          </p:stCondLst>
                                        </p:cTn>
                                        <p:tgtEl>
                                          <p:spTgt spid="31"/>
                                        </p:tgtEl>
                                        <p:attrNameLst>
                                          <p:attrName>ppt_y</p:attrName>
                                        </p:attrNameLst>
                                      </p:cBhvr>
                                      <p:tavLst>
                                        <p:tav tm="0">
                                          <p:val>
                                            <p:strVal val="#ppt_y-.03"/>
                                          </p:val>
                                        </p:tav>
                                        <p:tav tm="100000">
                                          <p:val>
                                            <p:strVal val="#ppt_y"/>
                                          </p:val>
                                        </p:tav>
                                      </p:tavLst>
                                    </p:anim>
                                  </p:childTnLst>
                                </p:cTn>
                              </p:par>
                              <p:par>
                                <p:cTn id="59" presetID="37" presetClass="entr" presetSubtype="0" fill="hold" grpId="0" nodeType="withEffect">
                                  <p:stCondLst>
                                    <p:cond delay="0"/>
                                  </p:stCondLst>
                                  <p:childTnLst>
                                    <p:set>
                                      <p:cBhvr>
                                        <p:cTn id="60" dur="1" fill="hold">
                                          <p:stCondLst>
                                            <p:cond delay="0"/>
                                          </p:stCondLst>
                                        </p:cTn>
                                        <p:tgtEl>
                                          <p:spTgt spid="32"/>
                                        </p:tgtEl>
                                        <p:attrNameLst>
                                          <p:attrName>style.visibility</p:attrName>
                                        </p:attrNameLst>
                                      </p:cBhvr>
                                      <p:to>
                                        <p:strVal val="visible"/>
                                      </p:to>
                                    </p:set>
                                    <p:animEffect transition="in" filter="fade">
                                      <p:cBhvr>
                                        <p:cTn id="61" dur="1000"/>
                                        <p:tgtEl>
                                          <p:spTgt spid="32"/>
                                        </p:tgtEl>
                                      </p:cBhvr>
                                    </p:animEffect>
                                    <p:anim calcmode="lin" valueType="num">
                                      <p:cBhvr>
                                        <p:cTn id="62" dur="1000" fill="hold"/>
                                        <p:tgtEl>
                                          <p:spTgt spid="32"/>
                                        </p:tgtEl>
                                        <p:attrNameLst>
                                          <p:attrName>ppt_x</p:attrName>
                                        </p:attrNameLst>
                                      </p:cBhvr>
                                      <p:tavLst>
                                        <p:tav tm="0">
                                          <p:val>
                                            <p:strVal val="#ppt_x"/>
                                          </p:val>
                                        </p:tav>
                                        <p:tav tm="100000">
                                          <p:val>
                                            <p:strVal val="#ppt_x"/>
                                          </p:val>
                                        </p:tav>
                                      </p:tavLst>
                                    </p:anim>
                                    <p:anim calcmode="lin" valueType="num">
                                      <p:cBhvr>
                                        <p:cTn id="63" dur="900" decel="100000" fill="hold"/>
                                        <p:tgtEl>
                                          <p:spTgt spid="32"/>
                                        </p:tgtEl>
                                        <p:attrNameLst>
                                          <p:attrName>ppt_y</p:attrName>
                                        </p:attrNameLst>
                                      </p:cBhvr>
                                      <p:tavLst>
                                        <p:tav tm="0">
                                          <p:val>
                                            <p:strVal val="#ppt_y+1"/>
                                          </p:val>
                                        </p:tav>
                                        <p:tav tm="100000">
                                          <p:val>
                                            <p:strVal val="#ppt_y-.03"/>
                                          </p:val>
                                        </p:tav>
                                      </p:tavLst>
                                    </p:anim>
                                    <p:anim calcmode="lin" valueType="num">
                                      <p:cBhvr>
                                        <p:cTn id="64" dur="100" accel="100000" fill="hold">
                                          <p:stCondLst>
                                            <p:cond delay="900"/>
                                          </p:stCondLst>
                                        </p:cTn>
                                        <p:tgtEl>
                                          <p:spTgt spid="3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15" grpId="0"/>
      <p:bldP spid="15" grpId="1"/>
      <p:bldP spid="16" grpId="0"/>
      <p:bldP spid="16" grpId="1"/>
      <p:bldP spid="19" grpId="0"/>
      <p:bldP spid="19" grpId="1"/>
      <p:bldP spid="49" grpId="0" animBg="1"/>
      <p:bldP spid="49" grpId="1" animBg="1"/>
      <p:bldP spid="50" grpId="0" animBg="1"/>
      <p:bldP spid="50" grpId="1" animBg="1"/>
      <p:bldP spid="51" grpId="0" animBg="1"/>
      <p:bldP spid="51" grpId="1" animBg="1"/>
      <p:bldP spid="52" grpId="0" animBg="1"/>
      <p:bldP spid="52" grpId="1" animBg="1"/>
      <p:bldP spid="31" grpId="0"/>
      <p:bldP spid="31" grpId="1"/>
      <p:bldP spid="32" grpId="0" animBg="1"/>
      <p:bldP spid="32"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1"/>
            <a:stretch>
              <a:fillRect/>
            </a:stretch>
          </p:blipFill>
          <p:spPr>
            <a:xfrm>
              <a:off x="14364" y="9751"/>
              <a:ext cx="1560" cy="3440"/>
            </a:xfrm>
            <a:prstGeom prst="rect">
              <a:avLst/>
            </a:prstGeom>
          </p:spPr>
        </p:pic>
        <p:pic>
          <p:nvPicPr>
            <p:cNvPr id="21" name="Picture 20"/>
            <p:cNvPicPr>
              <a:picLocks noChangeAspect="1"/>
            </p:cNvPicPr>
            <p:nvPr/>
          </p:nvPicPr>
          <p:blipFill>
            <a:blip r:embed="rId2"/>
            <a:stretch>
              <a:fillRect/>
            </a:stretch>
          </p:blipFill>
          <p:spPr>
            <a:xfrm>
              <a:off x="16005" y="9621"/>
              <a:ext cx="1450" cy="2950"/>
            </a:xfrm>
            <a:prstGeom prst="rect">
              <a:avLst/>
            </a:prstGeom>
          </p:spPr>
        </p:pic>
        <p:pic>
          <p:nvPicPr>
            <p:cNvPr id="22" name="Picture 21"/>
            <p:cNvPicPr>
              <a:picLocks noChangeAspect="1"/>
            </p:cNvPicPr>
            <p:nvPr/>
          </p:nvPicPr>
          <p:blipFill>
            <a:blip r:embed="rId3"/>
            <a:stretch>
              <a:fillRect/>
            </a:stretch>
          </p:blipFill>
          <p:spPr>
            <a:xfrm>
              <a:off x="9705" y="10013"/>
              <a:ext cx="1450" cy="1120"/>
            </a:xfrm>
            <a:prstGeom prst="rect">
              <a:avLst/>
            </a:prstGeom>
          </p:spPr>
        </p:pic>
        <p:pic>
          <p:nvPicPr>
            <p:cNvPr id="25" name="Picture 24"/>
            <p:cNvPicPr>
              <a:picLocks noChangeAspect="1"/>
            </p:cNvPicPr>
            <p:nvPr/>
          </p:nvPicPr>
          <p:blipFill>
            <a:blip r:embed="rId3"/>
            <a:stretch>
              <a:fillRect/>
            </a:stretch>
          </p:blipFill>
          <p:spPr>
            <a:xfrm>
              <a:off x="11825" y="10013"/>
              <a:ext cx="1450" cy="1120"/>
            </a:xfrm>
            <a:prstGeom prst="rect">
              <a:avLst/>
            </a:prstGeom>
          </p:spPr>
        </p:pic>
        <p:pic>
          <p:nvPicPr>
            <p:cNvPr id="27" name="Picture 26"/>
            <p:cNvPicPr>
              <a:picLocks noChangeAspect="1"/>
            </p:cNvPicPr>
            <p:nvPr/>
          </p:nvPicPr>
          <p:blipFill>
            <a:blip r:embed="rId3"/>
            <a:stretch>
              <a:fillRect/>
            </a:stretch>
          </p:blipFill>
          <p:spPr>
            <a:xfrm>
              <a:off x="17405" y="10173"/>
              <a:ext cx="1450" cy="1120"/>
            </a:xfrm>
            <a:prstGeom prst="rect">
              <a:avLst/>
            </a:prstGeom>
          </p:spPr>
        </p:pic>
        <p:pic>
          <p:nvPicPr>
            <p:cNvPr id="28" name="Picture 27"/>
            <p:cNvPicPr>
              <a:picLocks noChangeAspect="1"/>
            </p:cNvPicPr>
            <p:nvPr/>
          </p:nvPicPr>
          <p:blipFill>
            <a:blip r:embed="rId3"/>
            <a:stretch>
              <a:fillRect/>
            </a:stretch>
          </p:blipFill>
          <p:spPr>
            <a:xfrm>
              <a:off x="8185" y="10166"/>
              <a:ext cx="1450" cy="1120"/>
            </a:xfrm>
            <a:prstGeom prst="rect">
              <a:avLst/>
            </a:prstGeom>
          </p:spPr>
        </p:pic>
        <p:pic>
          <p:nvPicPr>
            <p:cNvPr id="29" name="Picture 28"/>
            <p:cNvPicPr>
              <a:picLocks noChangeAspect="1"/>
            </p:cNvPicPr>
            <p:nvPr/>
          </p:nvPicPr>
          <p:blipFill>
            <a:blip r:embed="rId4"/>
            <a:stretch>
              <a:fillRect/>
            </a:stretch>
          </p:blipFill>
          <p:spPr>
            <a:xfrm>
              <a:off x="600" y="10013"/>
              <a:ext cx="1140" cy="830"/>
            </a:xfrm>
            <a:prstGeom prst="rect">
              <a:avLst/>
            </a:prstGeom>
          </p:spPr>
        </p:pic>
        <p:pic>
          <p:nvPicPr>
            <p:cNvPr id="30" name="Picture 29"/>
            <p:cNvPicPr>
              <a:picLocks noChangeAspect="1"/>
            </p:cNvPicPr>
            <p:nvPr/>
          </p:nvPicPr>
          <p:blipFill>
            <a:blip r:embed="rId3"/>
            <a:stretch>
              <a:fillRect/>
            </a:stretch>
          </p:blipFill>
          <p:spPr>
            <a:xfrm>
              <a:off x="4725" y="10293"/>
              <a:ext cx="1450" cy="1120"/>
            </a:xfrm>
            <a:prstGeom prst="rect">
              <a:avLst/>
            </a:prstGeom>
          </p:spPr>
        </p:pic>
        <p:pic>
          <p:nvPicPr>
            <p:cNvPr id="33" name="Picture 32"/>
            <p:cNvPicPr>
              <a:picLocks noChangeAspect="1"/>
            </p:cNvPicPr>
            <p:nvPr/>
          </p:nvPicPr>
          <p:blipFill>
            <a:blip r:embed="rId1"/>
            <a:stretch>
              <a:fillRect/>
            </a:stretch>
          </p:blipFill>
          <p:spPr>
            <a:xfrm flipH="1">
              <a:off x="3165" y="10166"/>
              <a:ext cx="1560" cy="3440"/>
            </a:xfrm>
            <a:prstGeom prst="rect">
              <a:avLst/>
            </a:prstGeom>
          </p:spPr>
        </p:pic>
        <p:pic>
          <p:nvPicPr>
            <p:cNvPr id="35" name="Picture 34"/>
            <p:cNvPicPr>
              <a:picLocks noChangeAspect="1"/>
            </p:cNvPicPr>
            <p:nvPr/>
          </p:nvPicPr>
          <p:blipFill>
            <a:blip r:embed="rId5"/>
            <a:stretch>
              <a:fillRect/>
            </a:stretch>
          </p:blipFill>
          <p:spPr>
            <a:xfrm flipH="1">
              <a:off x="6248" y="9956"/>
              <a:ext cx="2310" cy="2210"/>
            </a:xfrm>
            <a:prstGeom prst="rect">
              <a:avLst/>
            </a:prstGeom>
          </p:spPr>
        </p:pic>
        <p:pic>
          <p:nvPicPr>
            <p:cNvPr id="37" name="Picture 36"/>
            <p:cNvPicPr>
              <a:picLocks noChangeAspect="1"/>
            </p:cNvPicPr>
            <p:nvPr/>
          </p:nvPicPr>
          <p:blipFill>
            <a:blip r:embed="rId6"/>
            <a:stretch>
              <a:fillRect/>
            </a:stretch>
          </p:blipFill>
          <p:spPr>
            <a:xfrm>
              <a:off x="13453" y="9817"/>
              <a:ext cx="1360" cy="2070"/>
            </a:xfrm>
            <a:prstGeom prst="rect">
              <a:avLst/>
            </a:prstGeom>
          </p:spPr>
        </p:pic>
        <p:pic>
          <p:nvPicPr>
            <p:cNvPr id="38" name="Picture 37"/>
            <p:cNvPicPr>
              <a:picLocks noChangeAspect="1"/>
            </p:cNvPicPr>
            <p:nvPr/>
          </p:nvPicPr>
          <p:blipFill>
            <a:blip r:embed="rId5"/>
            <a:stretch>
              <a:fillRect/>
            </a:stretch>
          </p:blipFill>
          <p:spPr>
            <a:xfrm>
              <a:off x="1146" y="9621"/>
              <a:ext cx="2310" cy="2210"/>
            </a:xfrm>
            <a:prstGeom prst="rect">
              <a:avLst/>
            </a:prstGeom>
          </p:spPr>
        </p:pic>
        <p:pic>
          <p:nvPicPr>
            <p:cNvPr id="39" name="Picture 38"/>
            <p:cNvPicPr>
              <a:picLocks noChangeAspect="1"/>
            </p:cNvPicPr>
            <p:nvPr/>
          </p:nvPicPr>
          <p:blipFill>
            <a:blip r:embed="rId4"/>
            <a:stretch>
              <a:fillRect/>
            </a:stretch>
          </p:blipFill>
          <p:spPr>
            <a:xfrm>
              <a:off x="9242" y="9458"/>
              <a:ext cx="1140" cy="830"/>
            </a:xfrm>
            <a:prstGeom prst="rect">
              <a:avLst/>
            </a:prstGeom>
          </p:spPr>
        </p:pic>
        <p:pic>
          <p:nvPicPr>
            <p:cNvPr id="41" name="Picture 40"/>
            <p:cNvPicPr>
              <a:picLocks noChangeAspect="1"/>
            </p:cNvPicPr>
            <p:nvPr/>
          </p:nvPicPr>
          <p:blipFill>
            <a:blip r:embed="rId4"/>
            <a:stretch>
              <a:fillRect/>
            </a:stretch>
          </p:blipFill>
          <p:spPr>
            <a:xfrm>
              <a:off x="4339" y="9818"/>
              <a:ext cx="1140" cy="830"/>
            </a:xfrm>
            <a:prstGeom prst="rect">
              <a:avLst/>
            </a:prstGeom>
          </p:spPr>
        </p:pic>
        <p:pic>
          <p:nvPicPr>
            <p:cNvPr id="42" name="Picture 41"/>
            <p:cNvPicPr>
              <a:picLocks noChangeAspect="1"/>
            </p:cNvPicPr>
            <p:nvPr/>
          </p:nvPicPr>
          <p:blipFill>
            <a:blip r:embed="rId3"/>
            <a:stretch>
              <a:fillRect/>
            </a:stretch>
          </p:blipFill>
          <p:spPr>
            <a:xfrm>
              <a:off x="192" y="9458"/>
              <a:ext cx="1450" cy="1120"/>
            </a:xfrm>
            <a:prstGeom prst="rect">
              <a:avLst/>
            </a:prstGeom>
          </p:spPr>
        </p:pic>
      </p:grpSp>
      <p:pic>
        <p:nvPicPr>
          <p:cNvPr id="59" name="图片 2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9185275" y="-24765"/>
            <a:ext cx="3006725" cy="1760220"/>
          </a:xfrm>
          <a:prstGeom prst="rect">
            <a:avLst/>
          </a:prstGeom>
        </p:spPr>
      </p:pic>
      <p:sp>
        <p:nvSpPr>
          <p:cNvPr id="2" name="文本框 14"/>
          <p:cNvSpPr txBox="1"/>
          <p:nvPr/>
        </p:nvSpPr>
        <p:spPr>
          <a:xfrm>
            <a:off x="1259754" y="1376755"/>
            <a:ext cx="10726591"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4000" b="1"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sym typeface="+mn-ea"/>
              </a:rPr>
              <a:t>Tìm chi tiết tả không gian nơi Quy đang ngồi học?</a:t>
            </a:r>
            <a:endParaRPr kumimoji="0" lang="vi-VN" sz="4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sym typeface="+mn-ea"/>
            </a:endParaRPr>
          </a:p>
        </p:txBody>
      </p:sp>
      <p:sp>
        <p:nvSpPr>
          <p:cNvPr id="49" name="椭圆 5"/>
          <p:cNvSpPr>
            <a:spLocks noChangeArrowheads="1"/>
          </p:cNvSpPr>
          <p:nvPr/>
        </p:nvSpPr>
        <p:spPr bwMode="auto">
          <a:xfrm>
            <a:off x="551288" y="1358340"/>
            <a:ext cx="682512" cy="717280"/>
          </a:xfrm>
          <a:prstGeom prst="ellipse">
            <a:avLst/>
          </a:prstGeom>
          <a:solidFill>
            <a:srgbClr val="1B6A22"/>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字魂27号-布丁体" panose="00000500000000000000" pitchFamily="2" charset="-122"/>
                <a:cs typeface="Calibri" panose="020F0502020204030204" pitchFamily="34" charset="0"/>
                <a:sym typeface="FZHei-B01S" panose="02010601030101010101" pitchFamily="2" charset="-122"/>
              </a:rPr>
              <a:t>1</a:t>
            </a:r>
            <a:endPar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字魂27号-布丁体" panose="00000500000000000000" pitchFamily="2" charset="-122"/>
              <a:cs typeface="Calibri" panose="020F0502020204030204" pitchFamily="34" charset="0"/>
              <a:sym typeface="FZHei-B01S" panose="02010601030101010101" pitchFamily="2" charset="-122"/>
            </a:endParaRPr>
          </a:p>
        </p:txBody>
      </p:sp>
      <p:pic>
        <p:nvPicPr>
          <p:cNvPr id="3" name="图片 1"/>
          <p:cNvPicPr>
            <a:picLocks noChangeAspect="1"/>
          </p:cNvPicPr>
          <p:nvPr/>
        </p:nvPicPr>
        <p:blipFill>
          <a:blip r:embed="rId8"/>
          <a:stretch>
            <a:fillRect/>
          </a:stretch>
        </p:blipFill>
        <p:spPr>
          <a:xfrm>
            <a:off x="15262" y="2409825"/>
            <a:ext cx="464163" cy="691814"/>
          </a:xfrm>
          <a:prstGeom prst="rect">
            <a:avLst/>
          </a:prstGeom>
        </p:spPr>
      </p:pic>
      <p:pic>
        <p:nvPicPr>
          <p:cNvPr id="71" name="Picture 70" descr="Picture10"/>
          <p:cNvPicPr>
            <a:picLocks noChangeAspect="1"/>
          </p:cNvPicPr>
          <p:nvPr/>
        </p:nvPicPr>
        <p:blipFill>
          <a:blip r:embed="rId9"/>
          <a:stretch>
            <a:fillRect/>
          </a:stretch>
        </p:blipFill>
        <p:spPr>
          <a:xfrm>
            <a:off x="-626745" y="101600"/>
            <a:ext cx="4175760" cy="1151890"/>
          </a:xfrm>
          <a:prstGeom prst="rect">
            <a:avLst/>
          </a:prstGeom>
        </p:spPr>
      </p:pic>
      <p:sp>
        <p:nvSpPr>
          <p:cNvPr id="9" name="Text Box 8"/>
          <p:cNvSpPr txBox="1"/>
          <p:nvPr/>
        </p:nvSpPr>
        <p:spPr>
          <a:xfrm>
            <a:off x="674370" y="2353945"/>
            <a:ext cx="11258550" cy="3444020"/>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lvl="0" algn="just">
              <a:lnSpc>
                <a:spcPct val="110000"/>
              </a:lnSpc>
            </a:pPr>
            <a:r>
              <a:rPr lang="vi-VN" sz="4000" dirty="0">
                <a:solidFill>
                  <a:prstClr val="black"/>
                </a:solidFill>
                <a:latin typeface="Calibri" panose="020F0502020204030204" pitchFamily="34" charset="0"/>
                <a:cs typeface="Calibri" panose="020F0502020204030204" pitchFamily="34" charset="0"/>
              </a:rPr>
              <a:t>Quy chống tay, tì má, nhìn lên bức tường trước mặt. Màu vôi xanh mát hiện ra như tấm màn ảnh rộng. Quy đọc nhầm đề bài tập làm văn:"Em hãy tả lại quang cảnh một trận mưa rào". Quy thở dài: "Trời thì nắng mà bài văn lại yêu cầu tả mưa.".</a:t>
            </a:r>
            <a:endParaRPr lang="vi-VN" sz="4000" dirty="0">
              <a:solidFill>
                <a:prstClr val="black"/>
              </a:solidFill>
              <a:latin typeface="Calibri" panose="020F0502020204030204" pitchFamily="34" charset="0"/>
              <a:cs typeface="Calibri" panose="020F0502020204030204" pitchFamily="34" charset="0"/>
            </a:endParaRPr>
          </a:p>
        </p:txBody>
      </p:sp>
      <p:sp>
        <p:nvSpPr>
          <p:cNvPr id="6" name="Rectangles 10"/>
          <p:cNvSpPr/>
          <p:nvPr/>
        </p:nvSpPr>
        <p:spPr>
          <a:xfrm>
            <a:off x="784732" y="2292739"/>
            <a:ext cx="11102468" cy="782320"/>
          </a:xfrm>
          <a:prstGeom prst="rect">
            <a:avLst/>
          </a:prstGeom>
          <a:solidFill>
            <a:srgbClr val="FFFF00">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7" name="Rectangles 10"/>
          <p:cNvSpPr/>
          <p:nvPr/>
        </p:nvSpPr>
        <p:spPr>
          <a:xfrm>
            <a:off x="784732" y="3161419"/>
            <a:ext cx="11102468" cy="782320"/>
          </a:xfrm>
          <a:prstGeom prst="rect">
            <a:avLst/>
          </a:prstGeom>
          <a:solidFill>
            <a:srgbClr val="FFFF00">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6" grpId="0" animBg="1"/>
      <p:bldP spid="6" grpId="1" animBg="1"/>
      <p:bldP spid="7" grpId="0" animBg="1"/>
      <p:bldP spid="7"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1"/>
            <a:stretch>
              <a:fillRect/>
            </a:stretch>
          </p:blipFill>
          <p:spPr>
            <a:xfrm>
              <a:off x="14364" y="9751"/>
              <a:ext cx="1560" cy="3440"/>
            </a:xfrm>
            <a:prstGeom prst="rect">
              <a:avLst/>
            </a:prstGeom>
          </p:spPr>
        </p:pic>
        <p:pic>
          <p:nvPicPr>
            <p:cNvPr id="21" name="Picture 20"/>
            <p:cNvPicPr>
              <a:picLocks noChangeAspect="1"/>
            </p:cNvPicPr>
            <p:nvPr/>
          </p:nvPicPr>
          <p:blipFill>
            <a:blip r:embed="rId2"/>
            <a:stretch>
              <a:fillRect/>
            </a:stretch>
          </p:blipFill>
          <p:spPr>
            <a:xfrm>
              <a:off x="16005" y="9621"/>
              <a:ext cx="1450" cy="2950"/>
            </a:xfrm>
            <a:prstGeom prst="rect">
              <a:avLst/>
            </a:prstGeom>
          </p:spPr>
        </p:pic>
        <p:pic>
          <p:nvPicPr>
            <p:cNvPr id="22" name="Picture 21"/>
            <p:cNvPicPr>
              <a:picLocks noChangeAspect="1"/>
            </p:cNvPicPr>
            <p:nvPr/>
          </p:nvPicPr>
          <p:blipFill>
            <a:blip r:embed="rId3"/>
            <a:stretch>
              <a:fillRect/>
            </a:stretch>
          </p:blipFill>
          <p:spPr>
            <a:xfrm>
              <a:off x="9705" y="10013"/>
              <a:ext cx="1450" cy="1120"/>
            </a:xfrm>
            <a:prstGeom prst="rect">
              <a:avLst/>
            </a:prstGeom>
          </p:spPr>
        </p:pic>
        <p:pic>
          <p:nvPicPr>
            <p:cNvPr id="25" name="Picture 24"/>
            <p:cNvPicPr>
              <a:picLocks noChangeAspect="1"/>
            </p:cNvPicPr>
            <p:nvPr/>
          </p:nvPicPr>
          <p:blipFill>
            <a:blip r:embed="rId3"/>
            <a:stretch>
              <a:fillRect/>
            </a:stretch>
          </p:blipFill>
          <p:spPr>
            <a:xfrm>
              <a:off x="11825" y="10013"/>
              <a:ext cx="1450" cy="1120"/>
            </a:xfrm>
            <a:prstGeom prst="rect">
              <a:avLst/>
            </a:prstGeom>
          </p:spPr>
        </p:pic>
        <p:pic>
          <p:nvPicPr>
            <p:cNvPr id="27" name="Picture 26"/>
            <p:cNvPicPr>
              <a:picLocks noChangeAspect="1"/>
            </p:cNvPicPr>
            <p:nvPr/>
          </p:nvPicPr>
          <p:blipFill>
            <a:blip r:embed="rId3"/>
            <a:stretch>
              <a:fillRect/>
            </a:stretch>
          </p:blipFill>
          <p:spPr>
            <a:xfrm>
              <a:off x="17405" y="10173"/>
              <a:ext cx="1450" cy="1120"/>
            </a:xfrm>
            <a:prstGeom prst="rect">
              <a:avLst/>
            </a:prstGeom>
          </p:spPr>
        </p:pic>
        <p:pic>
          <p:nvPicPr>
            <p:cNvPr id="28" name="Picture 27"/>
            <p:cNvPicPr>
              <a:picLocks noChangeAspect="1"/>
            </p:cNvPicPr>
            <p:nvPr/>
          </p:nvPicPr>
          <p:blipFill>
            <a:blip r:embed="rId3"/>
            <a:stretch>
              <a:fillRect/>
            </a:stretch>
          </p:blipFill>
          <p:spPr>
            <a:xfrm>
              <a:off x="8185" y="10166"/>
              <a:ext cx="1450" cy="1120"/>
            </a:xfrm>
            <a:prstGeom prst="rect">
              <a:avLst/>
            </a:prstGeom>
          </p:spPr>
        </p:pic>
        <p:pic>
          <p:nvPicPr>
            <p:cNvPr id="29" name="Picture 28"/>
            <p:cNvPicPr>
              <a:picLocks noChangeAspect="1"/>
            </p:cNvPicPr>
            <p:nvPr/>
          </p:nvPicPr>
          <p:blipFill>
            <a:blip r:embed="rId4"/>
            <a:stretch>
              <a:fillRect/>
            </a:stretch>
          </p:blipFill>
          <p:spPr>
            <a:xfrm>
              <a:off x="600" y="10013"/>
              <a:ext cx="1140" cy="830"/>
            </a:xfrm>
            <a:prstGeom prst="rect">
              <a:avLst/>
            </a:prstGeom>
          </p:spPr>
        </p:pic>
        <p:pic>
          <p:nvPicPr>
            <p:cNvPr id="30" name="Picture 29"/>
            <p:cNvPicPr>
              <a:picLocks noChangeAspect="1"/>
            </p:cNvPicPr>
            <p:nvPr/>
          </p:nvPicPr>
          <p:blipFill>
            <a:blip r:embed="rId3"/>
            <a:stretch>
              <a:fillRect/>
            </a:stretch>
          </p:blipFill>
          <p:spPr>
            <a:xfrm>
              <a:off x="4725" y="10293"/>
              <a:ext cx="1450" cy="1120"/>
            </a:xfrm>
            <a:prstGeom prst="rect">
              <a:avLst/>
            </a:prstGeom>
          </p:spPr>
        </p:pic>
        <p:pic>
          <p:nvPicPr>
            <p:cNvPr id="33" name="Picture 32"/>
            <p:cNvPicPr>
              <a:picLocks noChangeAspect="1"/>
            </p:cNvPicPr>
            <p:nvPr/>
          </p:nvPicPr>
          <p:blipFill>
            <a:blip r:embed="rId1"/>
            <a:stretch>
              <a:fillRect/>
            </a:stretch>
          </p:blipFill>
          <p:spPr>
            <a:xfrm flipH="1">
              <a:off x="3165" y="10166"/>
              <a:ext cx="1560" cy="3440"/>
            </a:xfrm>
            <a:prstGeom prst="rect">
              <a:avLst/>
            </a:prstGeom>
          </p:spPr>
        </p:pic>
        <p:pic>
          <p:nvPicPr>
            <p:cNvPr id="35" name="Picture 34"/>
            <p:cNvPicPr>
              <a:picLocks noChangeAspect="1"/>
            </p:cNvPicPr>
            <p:nvPr/>
          </p:nvPicPr>
          <p:blipFill>
            <a:blip r:embed="rId5"/>
            <a:stretch>
              <a:fillRect/>
            </a:stretch>
          </p:blipFill>
          <p:spPr>
            <a:xfrm flipH="1">
              <a:off x="6248" y="9956"/>
              <a:ext cx="2310" cy="2210"/>
            </a:xfrm>
            <a:prstGeom prst="rect">
              <a:avLst/>
            </a:prstGeom>
          </p:spPr>
        </p:pic>
        <p:pic>
          <p:nvPicPr>
            <p:cNvPr id="37" name="Picture 36"/>
            <p:cNvPicPr>
              <a:picLocks noChangeAspect="1"/>
            </p:cNvPicPr>
            <p:nvPr/>
          </p:nvPicPr>
          <p:blipFill>
            <a:blip r:embed="rId6"/>
            <a:stretch>
              <a:fillRect/>
            </a:stretch>
          </p:blipFill>
          <p:spPr>
            <a:xfrm>
              <a:off x="13453" y="9817"/>
              <a:ext cx="1360" cy="2070"/>
            </a:xfrm>
            <a:prstGeom prst="rect">
              <a:avLst/>
            </a:prstGeom>
          </p:spPr>
        </p:pic>
        <p:pic>
          <p:nvPicPr>
            <p:cNvPr id="38" name="Picture 37"/>
            <p:cNvPicPr>
              <a:picLocks noChangeAspect="1"/>
            </p:cNvPicPr>
            <p:nvPr/>
          </p:nvPicPr>
          <p:blipFill>
            <a:blip r:embed="rId5"/>
            <a:stretch>
              <a:fillRect/>
            </a:stretch>
          </p:blipFill>
          <p:spPr>
            <a:xfrm>
              <a:off x="1146" y="9621"/>
              <a:ext cx="2310" cy="2210"/>
            </a:xfrm>
            <a:prstGeom prst="rect">
              <a:avLst/>
            </a:prstGeom>
          </p:spPr>
        </p:pic>
        <p:pic>
          <p:nvPicPr>
            <p:cNvPr id="39" name="Picture 38"/>
            <p:cNvPicPr>
              <a:picLocks noChangeAspect="1"/>
            </p:cNvPicPr>
            <p:nvPr/>
          </p:nvPicPr>
          <p:blipFill>
            <a:blip r:embed="rId4"/>
            <a:stretch>
              <a:fillRect/>
            </a:stretch>
          </p:blipFill>
          <p:spPr>
            <a:xfrm>
              <a:off x="9242" y="9458"/>
              <a:ext cx="1140" cy="830"/>
            </a:xfrm>
            <a:prstGeom prst="rect">
              <a:avLst/>
            </a:prstGeom>
          </p:spPr>
        </p:pic>
        <p:pic>
          <p:nvPicPr>
            <p:cNvPr id="41" name="Picture 40"/>
            <p:cNvPicPr>
              <a:picLocks noChangeAspect="1"/>
            </p:cNvPicPr>
            <p:nvPr/>
          </p:nvPicPr>
          <p:blipFill>
            <a:blip r:embed="rId4"/>
            <a:stretch>
              <a:fillRect/>
            </a:stretch>
          </p:blipFill>
          <p:spPr>
            <a:xfrm>
              <a:off x="4339" y="9818"/>
              <a:ext cx="1140" cy="830"/>
            </a:xfrm>
            <a:prstGeom prst="rect">
              <a:avLst/>
            </a:prstGeom>
          </p:spPr>
        </p:pic>
        <p:pic>
          <p:nvPicPr>
            <p:cNvPr id="42" name="Picture 41"/>
            <p:cNvPicPr>
              <a:picLocks noChangeAspect="1"/>
            </p:cNvPicPr>
            <p:nvPr/>
          </p:nvPicPr>
          <p:blipFill>
            <a:blip r:embed="rId3"/>
            <a:stretch>
              <a:fillRect/>
            </a:stretch>
          </p:blipFill>
          <p:spPr>
            <a:xfrm>
              <a:off x="192" y="9458"/>
              <a:ext cx="1450" cy="1120"/>
            </a:xfrm>
            <a:prstGeom prst="rect">
              <a:avLst/>
            </a:prstGeom>
          </p:spPr>
        </p:pic>
      </p:grpSp>
      <p:pic>
        <p:nvPicPr>
          <p:cNvPr id="59" name="图片 2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9185275" y="-24765"/>
            <a:ext cx="3006725" cy="1760220"/>
          </a:xfrm>
          <a:prstGeom prst="rect">
            <a:avLst/>
          </a:prstGeom>
        </p:spPr>
      </p:pic>
      <p:sp>
        <p:nvSpPr>
          <p:cNvPr id="15" name="文本框 14"/>
          <p:cNvSpPr txBox="1"/>
          <p:nvPr/>
        </p:nvSpPr>
        <p:spPr>
          <a:xfrm>
            <a:off x="1199322" y="1293650"/>
            <a:ext cx="10514965"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sym typeface="+mn-ea"/>
              </a:rPr>
              <a:t>Hành động và suy nghĩ nào của Quy cho biết Quy đang gặp khó khăn với bài làm văn?</a:t>
            </a:r>
            <a:endParaRPr kumimoji="0" lang="en-US" altLang="zh-CN" sz="4000" b="1" i="0" u="none" strike="noStrike" kern="1200" cap="none" spc="0" normalizeH="0" baseline="0" noProof="0" dirty="0">
              <a:ln>
                <a:noFill/>
              </a:ln>
              <a:solidFill>
                <a:srgbClr val="FF0000"/>
              </a:solidFill>
              <a:effectLst/>
              <a:uLnTx/>
              <a:uFillTx/>
              <a:latin typeface="Calibri" panose="020F0502020204030204" pitchFamily="34" charset="0"/>
              <a:ea typeface="方正隶书简体" panose="02010601030101010101" pitchFamily="2" charset="-122"/>
              <a:cs typeface="Calibri" panose="020F0502020204030204" pitchFamily="34" charset="0"/>
              <a:sym typeface="+mn-ea"/>
            </a:endParaRPr>
          </a:p>
        </p:txBody>
      </p:sp>
      <p:sp>
        <p:nvSpPr>
          <p:cNvPr id="50" name="椭圆 5"/>
          <p:cNvSpPr>
            <a:spLocks noChangeArrowheads="1"/>
          </p:cNvSpPr>
          <p:nvPr/>
        </p:nvSpPr>
        <p:spPr bwMode="auto">
          <a:xfrm>
            <a:off x="468506" y="1316830"/>
            <a:ext cx="682512" cy="717280"/>
          </a:xfrm>
          <a:prstGeom prst="ellipse">
            <a:avLst/>
          </a:prstGeom>
          <a:solidFill>
            <a:srgbClr val="FFC000"/>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字魂27号-布丁体" panose="00000500000000000000" pitchFamily="2" charset="-122"/>
                <a:cs typeface="Calibri" panose="020F0502020204030204" pitchFamily="34" charset="0"/>
                <a:sym typeface="FZHei-B01S" panose="02010601030101010101" pitchFamily="2" charset="-122"/>
              </a:rPr>
              <a:t>2</a:t>
            </a:r>
            <a:endPar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字魂27号-布丁体" panose="00000500000000000000" pitchFamily="2" charset="-122"/>
              <a:cs typeface="Calibri" panose="020F0502020204030204" pitchFamily="34" charset="0"/>
              <a:sym typeface="FZHei-B01S" panose="02010601030101010101" pitchFamily="2" charset="-122"/>
            </a:endParaRPr>
          </a:p>
        </p:txBody>
      </p:sp>
      <p:pic>
        <p:nvPicPr>
          <p:cNvPr id="71" name="Picture 70" descr="Picture10"/>
          <p:cNvPicPr>
            <a:picLocks noChangeAspect="1"/>
          </p:cNvPicPr>
          <p:nvPr/>
        </p:nvPicPr>
        <p:blipFill>
          <a:blip r:embed="rId8"/>
          <a:stretch>
            <a:fillRect/>
          </a:stretch>
        </p:blipFill>
        <p:spPr>
          <a:xfrm>
            <a:off x="-626745" y="101600"/>
            <a:ext cx="4175760" cy="1151890"/>
          </a:xfrm>
          <a:prstGeom prst="rect">
            <a:avLst/>
          </a:prstGeom>
        </p:spPr>
      </p:pic>
      <p:sp>
        <p:nvSpPr>
          <p:cNvPr id="2" name="文本框 14"/>
          <p:cNvSpPr txBox="1"/>
          <p:nvPr/>
        </p:nvSpPr>
        <p:spPr>
          <a:xfrm>
            <a:off x="1287018" y="2830604"/>
            <a:ext cx="9914255" cy="2554545"/>
          </a:xfrm>
          <a:prstGeom prst="rect">
            <a:avLst/>
          </a:prstGeom>
          <a:noFill/>
        </p:spPr>
        <p:txBody>
          <a:bodyPr wrap="square" rtlCol="0">
            <a:spAutoFit/>
          </a:bodyPr>
          <a:lstStyle/>
          <a:p>
            <a:pPr marL="571500" lvl="0" indent="-571500" algn="just">
              <a:buFont typeface="Wingdings" panose="05000000000000000000" pitchFamily="2" charset="2"/>
              <a:buChar char="q"/>
            </a:pPr>
            <a:r>
              <a:rPr lang="vi-VN" sz="4000" b="1" dirty="0">
                <a:solidFill>
                  <a:sysClr val="windowText" lastClr="000000"/>
                </a:solidFill>
                <a:latin typeface="Calibri" panose="020F0502020204030204" pitchFamily="34" charset="0"/>
                <a:cs typeface="Calibri" panose="020F0502020204030204" pitchFamily="34" charset="0"/>
                <a:sym typeface="+mn-ea"/>
              </a:rPr>
              <a:t>Hành động: </a:t>
            </a:r>
            <a:r>
              <a:rPr lang="vi-VN" sz="4000" b="1" i="1" dirty="0">
                <a:solidFill>
                  <a:sysClr val="windowText" lastClr="000000"/>
                </a:solidFill>
                <a:latin typeface="Calibri" panose="020F0502020204030204" pitchFamily="34" charset="0"/>
                <a:cs typeface="Calibri" panose="020F0502020204030204" pitchFamily="34" charset="0"/>
                <a:sym typeface="+mn-ea"/>
              </a:rPr>
              <a:t>Quy chống tay, tì má, đọc nhẩm đề tập làm văn, thở dài.</a:t>
            </a:r>
            <a:endParaRPr lang="vi-VN" sz="4000" b="1" i="1" dirty="0">
              <a:solidFill>
                <a:sysClr val="windowText" lastClr="000000"/>
              </a:solidFill>
              <a:latin typeface="Calibri" panose="020F0502020204030204" pitchFamily="34" charset="0"/>
              <a:cs typeface="Calibri" panose="020F0502020204030204" pitchFamily="34" charset="0"/>
              <a:sym typeface="+mn-ea"/>
            </a:endParaRPr>
          </a:p>
          <a:p>
            <a:pPr marL="571500" lvl="0" indent="-571500" algn="just">
              <a:buFont typeface="Wingdings" panose="05000000000000000000" pitchFamily="2" charset="2"/>
              <a:buChar char="q"/>
            </a:pPr>
            <a:r>
              <a:rPr lang="vi-VN" sz="4000" b="1" i="1" dirty="0">
                <a:solidFill>
                  <a:sysClr val="windowText" lastClr="000000"/>
                </a:solidFill>
                <a:latin typeface="Calibri" panose="020F0502020204030204" pitchFamily="34" charset="0"/>
                <a:cs typeface="Calibri" panose="020F0502020204030204" pitchFamily="34" charset="0"/>
                <a:sym typeface="+mn-ea"/>
              </a:rPr>
              <a:t>Suy nghĩ: Trời thì nắng mà bài văn là yêu cầu tả mưa.</a:t>
            </a:r>
            <a:endParaRPr lang="vi-VN" sz="4000" b="1" i="1" dirty="0">
              <a:solidFill>
                <a:sysClr val="windowText" lastClr="000000"/>
              </a:solidFill>
              <a:latin typeface="Calibri" panose="020F0502020204030204" pitchFamily="34" charset="0"/>
              <a:cs typeface="Calibri" panose="020F0502020204030204" pitchFamily="34" charset="0"/>
              <a:sym typeface="+mn-ea"/>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down)">
                                      <p:cBhvr>
                                        <p:cTn id="1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1"/>
            <a:stretch>
              <a:fillRect/>
            </a:stretch>
          </p:blipFill>
          <p:spPr>
            <a:xfrm>
              <a:off x="14364" y="9751"/>
              <a:ext cx="1560" cy="3440"/>
            </a:xfrm>
            <a:prstGeom prst="rect">
              <a:avLst/>
            </a:prstGeom>
          </p:spPr>
        </p:pic>
        <p:pic>
          <p:nvPicPr>
            <p:cNvPr id="21" name="Picture 20"/>
            <p:cNvPicPr>
              <a:picLocks noChangeAspect="1"/>
            </p:cNvPicPr>
            <p:nvPr/>
          </p:nvPicPr>
          <p:blipFill>
            <a:blip r:embed="rId2"/>
            <a:stretch>
              <a:fillRect/>
            </a:stretch>
          </p:blipFill>
          <p:spPr>
            <a:xfrm>
              <a:off x="16005" y="9621"/>
              <a:ext cx="1450" cy="2950"/>
            </a:xfrm>
            <a:prstGeom prst="rect">
              <a:avLst/>
            </a:prstGeom>
          </p:spPr>
        </p:pic>
        <p:pic>
          <p:nvPicPr>
            <p:cNvPr id="22" name="Picture 21"/>
            <p:cNvPicPr>
              <a:picLocks noChangeAspect="1"/>
            </p:cNvPicPr>
            <p:nvPr/>
          </p:nvPicPr>
          <p:blipFill>
            <a:blip r:embed="rId3"/>
            <a:stretch>
              <a:fillRect/>
            </a:stretch>
          </p:blipFill>
          <p:spPr>
            <a:xfrm>
              <a:off x="9705" y="10013"/>
              <a:ext cx="1450" cy="1120"/>
            </a:xfrm>
            <a:prstGeom prst="rect">
              <a:avLst/>
            </a:prstGeom>
          </p:spPr>
        </p:pic>
        <p:pic>
          <p:nvPicPr>
            <p:cNvPr id="25" name="Picture 24"/>
            <p:cNvPicPr>
              <a:picLocks noChangeAspect="1"/>
            </p:cNvPicPr>
            <p:nvPr/>
          </p:nvPicPr>
          <p:blipFill>
            <a:blip r:embed="rId3"/>
            <a:stretch>
              <a:fillRect/>
            </a:stretch>
          </p:blipFill>
          <p:spPr>
            <a:xfrm>
              <a:off x="11825" y="10013"/>
              <a:ext cx="1450" cy="1120"/>
            </a:xfrm>
            <a:prstGeom prst="rect">
              <a:avLst/>
            </a:prstGeom>
          </p:spPr>
        </p:pic>
        <p:pic>
          <p:nvPicPr>
            <p:cNvPr id="27" name="Picture 26"/>
            <p:cNvPicPr>
              <a:picLocks noChangeAspect="1"/>
            </p:cNvPicPr>
            <p:nvPr/>
          </p:nvPicPr>
          <p:blipFill>
            <a:blip r:embed="rId3"/>
            <a:stretch>
              <a:fillRect/>
            </a:stretch>
          </p:blipFill>
          <p:spPr>
            <a:xfrm>
              <a:off x="17405" y="10173"/>
              <a:ext cx="1450" cy="1120"/>
            </a:xfrm>
            <a:prstGeom prst="rect">
              <a:avLst/>
            </a:prstGeom>
          </p:spPr>
        </p:pic>
        <p:pic>
          <p:nvPicPr>
            <p:cNvPr id="28" name="Picture 27"/>
            <p:cNvPicPr>
              <a:picLocks noChangeAspect="1"/>
            </p:cNvPicPr>
            <p:nvPr/>
          </p:nvPicPr>
          <p:blipFill>
            <a:blip r:embed="rId3"/>
            <a:stretch>
              <a:fillRect/>
            </a:stretch>
          </p:blipFill>
          <p:spPr>
            <a:xfrm>
              <a:off x="8185" y="10166"/>
              <a:ext cx="1450" cy="1120"/>
            </a:xfrm>
            <a:prstGeom prst="rect">
              <a:avLst/>
            </a:prstGeom>
          </p:spPr>
        </p:pic>
        <p:pic>
          <p:nvPicPr>
            <p:cNvPr id="29" name="Picture 28"/>
            <p:cNvPicPr>
              <a:picLocks noChangeAspect="1"/>
            </p:cNvPicPr>
            <p:nvPr/>
          </p:nvPicPr>
          <p:blipFill>
            <a:blip r:embed="rId4"/>
            <a:stretch>
              <a:fillRect/>
            </a:stretch>
          </p:blipFill>
          <p:spPr>
            <a:xfrm>
              <a:off x="600" y="10013"/>
              <a:ext cx="1140" cy="830"/>
            </a:xfrm>
            <a:prstGeom prst="rect">
              <a:avLst/>
            </a:prstGeom>
          </p:spPr>
        </p:pic>
        <p:pic>
          <p:nvPicPr>
            <p:cNvPr id="30" name="Picture 29"/>
            <p:cNvPicPr>
              <a:picLocks noChangeAspect="1"/>
            </p:cNvPicPr>
            <p:nvPr/>
          </p:nvPicPr>
          <p:blipFill>
            <a:blip r:embed="rId3"/>
            <a:stretch>
              <a:fillRect/>
            </a:stretch>
          </p:blipFill>
          <p:spPr>
            <a:xfrm>
              <a:off x="4725" y="10293"/>
              <a:ext cx="1450" cy="1120"/>
            </a:xfrm>
            <a:prstGeom prst="rect">
              <a:avLst/>
            </a:prstGeom>
          </p:spPr>
        </p:pic>
        <p:pic>
          <p:nvPicPr>
            <p:cNvPr id="33" name="Picture 32"/>
            <p:cNvPicPr>
              <a:picLocks noChangeAspect="1"/>
            </p:cNvPicPr>
            <p:nvPr/>
          </p:nvPicPr>
          <p:blipFill>
            <a:blip r:embed="rId1"/>
            <a:stretch>
              <a:fillRect/>
            </a:stretch>
          </p:blipFill>
          <p:spPr>
            <a:xfrm flipH="1">
              <a:off x="3165" y="10166"/>
              <a:ext cx="1560" cy="3440"/>
            </a:xfrm>
            <a:prstGeom prst="rect">
              <a:avLst/>
            </a:prstGeom>
          </p:spPr>
        </p:pic>
        <p:pic>
          <p:nvPicPr>
            <p:cNvPr id="35" name="Picture 34"/>
            <p:cNvPicPr>
              <a:picLocks noChangeAspect="1"/>
            </p:cNvPicPr>
            <p:nvPr/>
          </p:nvPicPr>
          <p:blipFill>
            <a:blip r:embed="rId5"/>
            <a:stretch>
              <a:fillRect/>
            </a:stretch>
          </p:blipFill>
          <p:spPr>
            <a:xfrm flipH="1">
              <a:off x="6248" y="9956"/>
              <a:ext cx="2310" cy="2210"/>
            </a:xfrm>
            <a:prstGeom prst="rect">
              <a:avLst/>
            </a:prstGeom>
          </p:spPr>
        </p:pic>
        <p:pic>
          <p:nvPicPr>
            <p:cNvPr id="37" name="Picture 36"/>
            <p:cNvPicPr>
              <a:picLocks noChangeAspect="1"/>
            </p:cNvPicPr>
            <p:nvPr/>
          </p:nvPicPr>
          <p:blipFill>
            <a:blip r:embed="rId6"/>
            <a:stretch>
              <a:fillRect/>
            </a:stretch>
          </p:blipFill>
          <p:spPr>
            <a:xfrm>
              <a:off x="13453" y="9817"/>
              <a:ext cx="1360" cy="2070"/>
            </a:xfrm>
            <a:prstGeom prst="rect">
              <a:avLst/>
            </a:prstGeom>
          </p:spPr>
        </p:pic>
        <p:pic>
          <p:nvPicPr>
            <p:cNvPr id="38" name="Picture 37"/>
            <p:cNvPicPr>
              <a:picLocks noChangeAspect="1"/>
            </p:cNvPicPr>
            <p:nvPr/>
          </p:nvPicPr>
          <p:blipFill>
            <a:blip r:embed="rId5"/>
            <a:stretch>
              <a:fillRect/>
            </a:stretch>
          </p:blipFill>
          <p:spPr>
            <a:xfrm>
              <a:off x="1146" y="9621"/>
              <a:ext cx="2310" cy="2210"/>
            </a:xfrm>
            <a:prstGeom prst="rect">
              <a:avLst/>
            </a:prstGeom>
          </p:spPr>
        </p:pic>
        <p:pic>
          <p:nvPicPr>
            <p:cNvPr id="39" name="Picture 38"/>
            <p:cNvPicPr>
              <a:picLocks noChangeAspect="1"/>
            </p:cNvPicPr>
            <p:nvPr/>
          </p:nvPicPr>
          <p:blipFill>
            <a:blip r:embed="rId4"/>
            <a:stretch>
              <a:fillRect/>
            </a:stretch>
          </p:blipFill>
          <p:spPr>
            <a:xfrm>
              <a:off x="9242" y="9458"/>
              <a:ext cx="1140" cy="830"/>
            </a:xfrm>
            <a:prstGeom prst="rect">
              <a:avLst/>
            </a:prstGeom>
          </p:spPr>
        </p:pic>
        <p:pic>
          <p:nvPicPr>
            <p:cNvPr id="41" name="Picture 40"/>
            <p:cNvPicPr>
              <a:picLocks noChangeAspect="1"/>
            </p:cNvPicPr>
            <p:nvPr/>
          </p:nvPicPr>
          <p:blipFill>
            <a:blip r:embed="rId4"/>
            <a:stretch>
              <a:fillRect/>
            </a:stretch>
          </p:blipFill>
          <p:spPr>
            <a:xfrm>
              <a:off x="4339" y="9818"/>
              <a:ext cx="1140" cy="830"/>
            </a:xfrm>
            <a:prstGeom prst="rect">
              <a:avLst/>
            </a:prstGeom>
          </p:spPr>
        </p:pic>
        <p:pic>
          <p:nvPicPr>
            <p:cNvPr id="42" name="Picture 41"/>
            <p:cNvPicPr>
              <a:picLocks noChangeAspect="1"/>
            </p:cNvPicPr>
            <p:nvPr/>
          </p:nvPicPr>
          <p:blipFill>
            <a:blip r:embed="rId3"/>
            <a:stretch>
              <a:fillRect/>
            </a:stretch>
          </p:blipFill>
          <p:spPr>
            <a:xfrm>
              <a:off x="192" y="9458"/>
              <a:ext cx="1450" cy="1120"/>
            </a:xfrm>
            <a:prstGeom prst="rect">
              <a:avLst/>
            </a:prstGeom>
          </p:spPr>
        </p:pic>
      </p:grpSp>
      <p:pic>
        <p:nvPicPr>
          <p:cNvPr id="59" name="图片 2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9323070" y="-24765"/>
            <a:ext cx="2868930" cy="1679575"/>
          </a:xfrm>
          <a:prstGeom prst="rect">
            <a:avLst/>
          </a:prstGeom>
        </p:spPr>
      </p:pic>
      <p:sp>
        <p:nvSpPr>
          <p:cNvPr id="16" name="文本框 14"/>
          <p:cNvSpPr txBox="1"/>
          <p:nvPr/>
        </p:nvSpPr>
        <p:spPr>
          <a:xfrm>
            <a:off x="1394461" y="1644333"/>
            <a:ext cx="10602468" cy="13234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4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mn-ea"/>
              </a:rPr>
              <a:t>Điều gì khiến Quy nghĩ bức tường vôi xanh có phép lạ?</a:t>
            </a:r>
            <a:endParaRPr kumimoji="0" lang="en-US" sz="4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mn-ea"/>
            </a:endParaRPr>
          </a:p>
        </p:txBody>
      </p:sp>
      <p:sp>
        <p:nvSpPr>
          <p:cNvPr id="51" name="椭圆 5"/>
          <p:cNvSpPr>
            <a:spLocks noChangeArrowheads="1"/>
          </p:cNvSpPr>
          <p:nvPr/>
        </p:nvSpPr>
        <p:spPr bwMode="auto">
          <a:xfrm>
            <a:off x="561492" y="1625821"/>
            <a:ext cx="682512" cy="717280"/>
          </a:xfrm>
          <a:prstGeom prst="ellipse">
            <a:avLst/>
          </a:prstGeom>
          <a:solidFill>
            <a:srgbClr val="1B6A22"/>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ea typeface="字魂27号-布丁体" panose="00000500000000000000" pitchFamily="2" charset="-122"/>
                <a:cs typeface="Calibri" panose="020F0502020204030204" pitchFamily="34" charset="0"/>
                <a:sym typeface="FZHei-B01S" panose="02010601030101010101" pitchFamily="2" charset="-122"/>
              </a:rPr>
              <a:t>3</a:t>
            </a:r>
            <a:endPar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ea typeface="字魂27号-布丁体" panose="00000500000000000000" pitchFamily="2" charset="-122"/>
              <a:cs typeface="Calibri" panose="020F0502020204030204" pitchFamily="34" charset="0"/>
              <a:sym typeface="FZHei-B01S" panose="02010601030101010101" pitchFamily="2" charset="-122"/>
            </a:endParaRPr>
          </a:p>
        </p:txBody>
      </p:sp>
      <p:pic>
        <p:nvPicPr>
          <p:cNvPr id="71" name="Picture 70" descr="Picture10"/>
          <p:cNvPicPr>
            <a:picLocks noChangeAspect="1"/>
          </p:cNvPicPr>
          <p:nvPr/>
        </p:nvPicPr>
        <p:blipFill>
          <a:blip r:embed="rId8"/>
          <a:stretch>
            <a:fillRect/>
          </a:stretch>
        </p:blipFill>
        <p:spPr>
          <a:xfrm>
            <a:off x="-626745" y="101600"/>
            <a:ext cx="4175760" cy="1151890"/>
          </a:xfrm>
          <a:prstGeom prst="rect">
            <a:avLst/>
          </a:prstGeom>
        </p:spPr>
      </p:pic>
      <p:sp>
        <p:nvSpPr>
          <p:cNvPr id="31" name="TextBox 30"/>
          <p:cNvSpPr txBox="1"/>
          <p:nvPr/>
        </p:nvSpPr>
        <p:spPr>
          <a:xfrm>
            <a:off x="1358518" y="3182129"/>
            <a:ext cx="10482961" cy="2306955"/>
          </a:xfrm>
          <a:prstGeom prst="rect">
            <a:avLst/>
          </a:prstGeom>
          <a:noFill/>
        </p:spPr>
        <p:txBody>
          <a:bodyPr wrap="square">
            <a:spAutoFit/>
          </a:bodyPr>
          <a:lstStyle/>
          <a:p>
            <a:pPr lvl="0" algn="just"/>
            <a:r>
              <a:rPr lang="vi-VN" sz="3600" b="1" dirty="0">
                <a:solidFill>
                  <a:prstClr val="black"/>
                </a:solidFill>
                <a:latin typeface="Calibri" panose="020F0502020204030204" pitchFamily="34" charset="0"/>
                <a:cs typeface="Calibri" panose="020F0502020204030204" pitchFamily="34" charset="0"/>
              </a:rPr>
              <a:t>    Vì Quy quan sát thấy bố thường tì cằm lên tay, nhìn vào bức tường một hồi rồi cầm bút viết lia lịa, nên Quy nghĩ bức tường có phép lạ, có thể gợi ý cho bố cách viết văn.</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1"/>
            <a:stretch>
              <a:fillRect/>
            </a:stretch>
          </p:blipFill>
          <p:spPr>
            <a:xfrm>
              <a:off x="14364" y="9751"/>
              <a:ext cx="1560" cy="3440"/>
            </a:xfrm>
            <a:prstGeom prst="rect">
              <a:avLst/>
            </a:prstGeom>
          </p:spPr>
        </p:pic>
        <p:pic>
          <p:nvPicPr>
            <p:cNvPr id="21" name="Picture 20"/>
            <p:cNvPicPr>
              <a:picLocks noChangeAspect="1"/>
            </p:cNvPicPr>
            <p:nvPr/>
          </p:nvPicPr>
          <p:blipFill>
            <a:blip r:embed="rId2"/>
            <a:stretch>
              <a:fillRect/>
            </a:stretch>
          </p:blipFill>
          <p:spPr>
            <a:xfrm>
              <a:off x="16005" y="9621"/>
              <a:ext cx="1450" cy="2950"/>
            </a:xfrm>
            <a:prstGeom prst="rect">
              <a:avLst/>
            </a:prstGeom>
          </p:spPr>
        </p:pic>
        <p:pic>
          <p:nvPicPr>
            <p:cNvPr id="22" name="Picture 21"/>
            <p:cNvPicPr>
              <a:picLocks noChangeAspect="1"/>
            </p:cNvPicPr>
            <p:nvPr/>
          </p:nvPicPr>
          <p:blipFill>
            <a:blip r:embed="rId3"/>
            <a:stretch>
              <a:fillRect/>
            </a:stretch>
          </p:blipFill>
          <p:spPr>
            <a:xfrm>
              <a:off x="9705" y="10013"/>
              <a:ext cx="1450" cy="1120"/>
            </a:xfrm>
            <a:prstGeom prst="rect">
              <a:avLst/>
            </a:prstGeom>
          </p:spPr>
        </p:pic>
        <p:pic>
          <p:nvPicPr>
            <p:cNvPr id="25" name="Picture 24"/>
            <p:cNvPicPr>
              <a:picLocks noChangeAspect="1"/>
            </p:cNvPicPr>
            <p:nvPr/>
          </p:nvPicPr>
          <p:blipFill>
            <a:blip r:embed="rId3"/>
            <a:stretch>
              <a:fillRect/>
            </a:stretch>
          </p:blipFill>
          <p:spPr>
            <a:xfrm>
              <a:off x="11825" y="10013"/>
              <a:ext cx="1450" cy="1120"/>
            </a:xfrm>
            <a:prstGeom prst="rect">
              <a:avLst/>
            </a:prstGeom>
          </p:spPr>
        </p:pic>
        <p:pic>
          <p:nvPicPr>
            <p:cNvPr id="27" name="Picture 26"/>
            <p:cNvPicPr>
              <a:picLocks noChangeAspect="1"/>
            </p:cNvPicPr>
            <p:nvPr/>
          </p:nvPicPr>
          <p:blipFill>
            <a:blip r:embed="rId3"/>
            <a:stretch>
              <a:fillRect/>
            </a:stretch>
          </p:blipFill>
          <p:spPr>
            <a:xfrm>
              <a:off x="17405" y="10173"/>
              <a:ext cx="1450" cy="1120"/>
            </a:xfrm>
            <a:prstGeom prst="rect">
              <a:avLst/>
            </a:prstGeom>
          </p:spPr>
        </p:pic>
        <p:pic>
          <p:nvPicPr>
            <p:cNvPr id="28" name="Picture 27"/>
            <p:cNvPicPr>
              <a:picLocks noChangeAspect="1"/>
            </p:cNvPicPr>
            <p:nvPr/>
          </p:nvPicPr>
          <p:blipFill>
            <a:blip r:embed="rId3"/>
            <a:stretch>
              <a:fillRect/>
            </a:stretch>
          </p:blipFill>
          <p:spPr>
            <a:xfrm>
              <a:off x="8185" y="10166"/>
              <a:ext cx="1450" cy="1120"/>
            </a:xfrm>
            <a:prstGeom prst="rect">
              <a:avLst/>
            </a:prstGeom>
          </p:spPr>
        </p:pic>
        <p:pic>
          <p:nvPicPr>
            <p:cNvPr id="29" name="Picture 28"/>
            <p:cNvPicPr>
              <a:picLocks noChangeAspect="1"/>
            </p:cNvPicPr>
            <p:nvPr/>
          </p:nvPicPr>
          <p:blipFill>
            <a:blip r:embed="rId4"/>
            <a:stretch>
              <a:fillRect/>
            </a:stretch>
          </p:blipFill>
          <p:spPr>
            <a:xfrm>
              <a:off x="600" y="10013"/>
              <a:ext cx="1140" cy="830"/>
            </a:xfrm>
            <a:prstGeom prst="rect">
              <a:avLst/>
            </a:prstGeom>
          </p:spPr>
        </p:pic>
        <p:pic>
          <p:nvPicPr>
            <p:cNvPr id="30" name="Picture 29"/>
            <p:cNvPicPr>
              <a:picLocks noChangeAspect="1"/>
            </p:cNvPicPr>
            <p:nvPr/>
          </p:nvPicPr>
          <p:blipFill>
            <a:blip r:embed="rId3"/>
            <a:stretch>
              <a:fillRect/>
            </a:stretch>
          </p:blipFill>
          <p:spPr>
            <a:xfrm>
              <a:off x="4725" y="10293"/>
              <a:ext cx="1450" cy="1120"/>
            </a:xfrm>
            <a:prstGeom prst="rect">
              <a:avLst/>
            </a:prstGeom>
          </p:spPr>
        </p:pic>
        <p:pic>
          <p:nvPicPr>
            <p:cNvPr id="33" name="Picture 32"/>
            <p:cNvPicPr>
              <a:picLocks noChangeAspect="1"/>
            </p:cNvPicPr>
            <p:nvPr/>
          </p:nvPicPr>
          <p:blipFill>
            <a:blip r:embed="rId1"/>
            <a:stretch>
              <a:fillRect/>
            </a:stretch>
          </p:blipFill>
          <p:spPr>
            <a:xfrm flipH="1">
              <a:off x="3165" y="10166"/>
              <a:ext cx="1560" cy="3440"/>
            </a:xfrm>
            <a:prstGeom prst="rect">
              <a:avLst/>
            </a:prstGeom>
          </p:spPr>
        </p:pic>
        <p:pic>
          <p:nvPicPr>
            <p:cNvPr id="35" name="Picture 34"/>
            <p:cNvPicPr>
              <a:picLocks noChangeAspect="1"/>
            </p:cNvPicPr>
            <p:nvPr/>
          </p:nvPicPr>
          <p:blipFill>
            <a:blip r:embed="rId5"/>
            <a:stretch>
              <a:fillRect/>
            </a:stretch>
          </p:blipFill>
          <p:spPr>
            <a:xfrm flipH="1">
              <a:off x="6248" y="9956"/>
              <a:ext cx="2310" cy="2210"/>
            </a:xfrm>
            <a:prstGeom prst="rect">
              <a:avLst/>
            </a:prstGeom>
          </p:spPr>
        </p:pic>
        <p:pic>
          <p:nvPicPr>
            <p:cNvPr id="37" name="Picture 36"/>
            <p:cNvPicPr>
              <a:picLocks noChangeAspect="1"/>
            </p:cNvPicPr>
            <p:nvPr/>
          </p:nvPicPr>
          <p:blipFill>
            <a:blip r:embed="rId6"/>
            <a:stretch>
              <a:fillRect/>
            </a:stretch>
          </p:blipFill>
          <p:spPr>
            <a:xfrm>
              <a:off x="13453" y="9817"/>
              <a:ext cx="1360" cy="2070"/>
            </a:xfrm>
            <a:prstGeom prst="rect">
              <a:avLst/>
            </a:prstGeom>
          </p:spPr>
        </p:pic>
        <p:pic>
          <p:nvPicPr>
            <p:cNvPr id="38" name="Picture 37"/>
            <p:cNvPicPr>
              <a:picLocks noChangeAspect="1"/>
            </p:cNvPicPr>
            <p:nvPr/>
          </p:nvPicPr>
          <p:blipFill>
            <a:blip r:embed="rId5"/>
            <a:stretch>
              <a:fillRect/>
            </a:stretch>
          </p:blipFill>
          <p:spPr>
            <a:xfrm>
              <a:off x="1146" y="9621"/>
              <a:ext cx="2310" cy="2210"/>
            </a:xfrm>
            <a:prstGeom prst="rect">
              <a:avLst/>
            </a:prstGeom>
          </p:spPr>
        </p:pic>
        <p:pic>
          <p:nvPicPr>
            <p:cNvPr id="39" name="Picture 38"/>
            <p:cNvPicPr>
              <a:picLocks noChangeAspect="1"/>
            </p:cNvPicPr>
            <p:nvPr/>
          </p:nvPicPr>
          <p:blipFill>
            <a:blip r:embed="rId4"/>
            <a:stretch>
              <a:fillRect/>
            </a:stretch>
          </p:blipFill>
          <p:spPr>
            <a:xfrm>
              <a:off x="9242" y="9458"/>
              <a:ext cx="1140" cy="830"/>
            </a:xfrm>
            <a:prstGeom prst="rect">
              <a:avLst/>
            </a:prstGeom>
          </p:spPr>
        </p:pic>
        <p:pic>
          <p:nvPicPr>
            <p:cNvPr id="41" name="Picture 40"/>
            <p:cNvPicPr>
              <a:picLocks noChangeAspect="1"/>
            </p:cNvPicPr>
            <p:nvPr/>
          </p:nvPicPr>
          <p:blipFill>
            <a:blip r:embed="rId4"/>
            <a:stretch>
              <a:fillRect/>
            </a:stretch>
          </p:blipFill>
          <p:spPr>
            <a:xfrm>
              <a:off x="4339" y="9818"/>
              <a:ext cx="1140" cy="830"/>
            </a:xfrm>
            <a:prstGeom prst="rect">
              <a:avLst/>
            </a:prstGeom>
          </p:spPr>
        </p:pic>
        <p:pic>
          <p:nvPicPr>
            <p:cNvPr id="42" name="Picture 41"/>
            <p:cNvPicPr>
              <a:picLocks noChangeAspect="1"/>
            </p:cNvPicPr>
            <p:nvPr/>
          </p:nvPicPr>
          <p:blipFill>
            <a:blip r:embed="rId3"/>
            <a:stretch>
              <a:fillRect/>
            </a:stretch>
          </p:blipFill>
          <p:spPr>
            <a:xfrm>
              <a:off x="192" y="9458"/>
              <a:ext cx="1450" cy="1120"/>
            </a:xfrm>
            <a:prstGeom prst="rect">
              <a:avLst/>
            </a:prstGeom>
          </p:spPr>
        </p:pic>
      </p:grpSp>
      <p:pic>
        <p:nvPicPr>
          <p:cNvPr id="59" name="图片 2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9323070" y="-24765"/>
            <a:ext cx="2868930" cy="1679575"/>
          </a:xfrm>
          <a:prstGeom prst="rect">
            <a:avLst/>
          </a:prstGeom>
        </p:spPr>
      </p:pic>
      <p:sp>
        <p:nvSpPr>
          <p:cNvPr id="19" name="文本框 14"/>
          <p:cNvSpPr txBox="1"/>
          <p:nvPr/>
        </p:nvSpPr>
        <p:spPr>
          <a:xfrm>
            <a:off x="1414779" y="1113423"/>
            <a:ext cx="9649461" cy="507831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mn-ea"/>
              </a:rPr>
              <a:t> Vì sao bố kể cho Quy nghe về những trận mưa? Tìm câu trả lời đúng.</a:t>
            </a:r>
            <a:endPar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mn-ea"/>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mn-ea"/>
              </a:rPr>
              <a:t>A. Vì những trận mưa gắn với kỉ niệm tuổi thơ của bố.</a:t>
            </a:r>
            <a:endPar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mn-ea"/>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mn-ea"/>
              </a:rPr>
              <a:t>B. Vì bố muốn Quy tả những trận mưa mà bố đã từng gặp.</a:t>
            </a:r>
            <a:endPar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mn-ea"/>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mn-ea"/>
              </a:rPr>
              <a:t>C. Vì bố muốn gợi cho Quy nhớ lại những trận mưa mà Quy đã gặp.</a:t>
            </a:r>
            <a:endPar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mn-ea"/>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mn-ea"/>
              </a:rPr>
              <a:t>D. Vì bố muốn Quy nhớ về bà nội của mình.</a:t>
            </a:r>
            <a:endPar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mn-ea"/>
            </a:endParaRPr>
          </a:p>
        </p:txBody>
      </p:sp>
      <p:sp>
        <p:nvSpPr>
          <p:cNvPr id="52" name="椭圆 5"/>
          <p:cNvSpPr>
            <a:spLocks noChangeArrowheads="1"/>
          </p:cNvSpPr>
          <p:nvPr/>
        </p:nvSpPr>
        <p:spPr bwMode="auto">
          <a:xfrm>
            <a:off x="664130" y="1312512"/>
            <a:ext cx="682512" cy="717280"/>
          </a:xfrm>
          <a:prstGeom prst="ellipse">
            <a:avLst/>
          </a:prstGeom>
          <a:solidFill>
            <a:srgbClr val="FFC000"/>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字魂27号-布丁体" panose="00000500000000000000" pitchFamily="2" charset="-122"/>
                <a:cs typeface="Calibri" panose="020F0502020204030204" pitchFamily="34" charset="0"/>
                <a:sym typeface="FZHei-B01S" panose="02010601030101010101" pitchFamily="2" charset="-122"/>
              </a:rPr>
              <a:t>4</a:t>
            </a:r>
            <a:endPar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字魂27号-布丁体" panose="00000500000000000000" pitchFamily="2" charset="-122"/>
              <a:cs typeface="Calibri" panose="020F0502020204030204" pitchFamily="34" charset="0"/>
              <a:sym typeface="FZHei-B01S" panose="02010601030101010101" pitchFamily="2" charset="-122"/>
            </a:endParaRPr>
          </a:p>
        </p:txBody>
      </p:sp>
      <p:pic>
        <p:nvPicPr>
          <p:cNvPr id="71" name="Picture 70" descr="Picture10"/>
          <p:cNvPicPr>
            <a:picLocks noChangeAspect="1"/>
          </p:cNvPicPr>
          <p:nvPr/>
        </p:nvPicPr>
        <p:blipFill>
          <a:blip r:embed="rId8"/>
          <a:stretch>
            <a:fillRect/>
          </a:stretch>
        </p:blipFill>
        <p:spPr>
          <a:xfrm>
            <a:off x="-626745" y="101600"/>
            <a:ext cx="4175760" cy="1151890"/>
          </a:xfrm>
          <a:prstGeom prst="rect">
            <a:avLst/>
          </a:prstGeom>
        </p:spPr>
      </p:pic>
      <p:sp>
        <p:nvSpPr>
          <p:cNvPr id="2" name="Oval 1"/>
          <p:cNvSpPr/>
          <p:nvPr/>
        </p:nvSpPr>
        <p:spPr>
          <a:xfrm>
            <a:off x="1353312" y="4425696"/>
            <a:ext cx="649224" cy="58521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1"/>
            <a:stretch>
              <a:fillRect/>
            </a:stretch>
          </p:blipFill>
          <p:spPr>
            <a:xfrm>
              <a:off x="14364" y="9751"/>
              <a:ext cx="1560" cy="3440"/>
            </a:xfrm>
            <a:prstGeom prst="rect">
              <a:avLst/>
            </a:prstGeom>
          </p:spPr>
        </p:pic>
        <p:pic>
          <p:nvPicPr>
            <p:cNvPr id="21" name="Picture 20"/>
            <p:cNvPicPr>
              <a:picLocks noChangeAspect="1"/>
            </p:cNvPicPr>
            <p:nvPr/>
          </p:nvPicPr>
          <p:blipFill>
            <a:blip r:embed="rId2"/>
            <a:stretch>
              <a:fillRect/>
            </a:stretch>
          </p:blipFill>
          <p:spPr>
            <a:xfrm>
              <a:off x="16005" y="9621"/>
              <a:ext cx="1450" cy="2950"/>
            </a:xfrm>
            <a:prstGeom prst="rect">
              <a:avLst/>
            </a:prstGeom>
          </p:spPr>
        </p:pic>
        <p:pic>
          <p:nvPicPr>
            <p:cNvPr id="22" name="Picture 21"/>
            <p:cNvPicPr>
              <a:picLocks noChangeAspect="1"/>
            </p:cNvPicPr>
            <p:nvPr/>
          </p:nvPicPr>
          <p:blipFill>
            <a:blip r:embed="rId3"/>
            <a:stretch>
              <a:fillRect/>
            </a:stretch>
          </p:blipFill>
          <p:spPr>
            <a:xfrm>
              <a:off x="9705" y="10013"/>
              <a:ext cx="1450" cy="1120"/>
            </a:xfrm>
            <a:prstGeom prst="rect">
              <a:avLst/>
            </a:prstGeom>
          </p:spPr>
        </p:pic>
        <p:pic>
          <p:nvPicPr>
            <p:cNvPr id="25" name="Picture 24"/>
            <p:cNvPicPr>
              <a:picLocks noChangeAspect="1"/>
            </p:cNvPicPr>
            <p:nvPr/>
          </p:nvPicPr>
          <p:blipFill>
            <a:blip r:embed="rId3"/>
            <a:stretch>
              <a:fillRect/>
            </a:stretch>
          </p:blipFill>
          <p:spPr>
            <a:xfrm>
              <a:off x="11825" y="10013"/>
              <a:ext cx="1450" cy="1120"/>
            </a:xfrm>
            <a:prstGeom prst="rect">
              <a:avLst/>
            </a:prstGeom>
          </p:spPr>
        </p:pic>
        <p:pic>
          <p:nvPicPr>
            <p:cNvPr id="27" name="Picture 26"/>
            <p:cNvPicPr>
              <a:picLocks noChangeAspect="1"/>
            </p:cNvPicPr>
            <p:nvPr/>
          </p:nvPicPr>
          <p:blipFill>
            <a:blip r:embed="rId3"/>
            <a:stretch>
              <a:fillRect/>
            </a:stretch>
          </p:blipFill>
          <p:spPr>
            <a:xfrm>
              <a:off x="17405" y="10173"/>
              <a:ext cx="1450" cy="1120"/>
            </a:xfrm>
            <a:prstGeom prst="rect">
              <a:avLst/>
            </a:prstGeom>
          </p:spPr>
        </p:pic>
        <p:pic>
          <p:nvPicPr>
            <p:cNvPr id="28" name="Picture 27"/>
            <p:cNvPicPr>
              <a:picLocks noChangeAspect="1"/>
            </p:cNvPicPr>
            <p:nvPr/>
          </p:nvPicPr>
          <p:blipFill>
            <a:blip r:embed="rId3"/>
            <a:stretch>
              <a:fillRect/>
            </a:stretch>
          </p:blipFill>
          <p:spPr>
            <a:xfrm>
              <a:off x="8185" y="10166"/>
              <a:ext cx="1450" cy="1120"/>
            </a:xfrm>
            <a:prstGeom prst="rect">
              <a:avLst/>
            </a:prstGeom>
          </p:spPr>
        </p:pic>
        <p:pic>
          <p:nvPicPr>
            <p:cNvPr id="29" name="Picture 28"/>
            <p:cNvPicPr>
              <a:picLocks noChangeAspect="1"/>
            </p:cNvPicPr>
            <p:nvPr/>
          </p:nvPicPr>
          <p:blipFill>
            <a:blip r:embed="rId4"/>
            <a:stretch>
              <a:fillRect/>
            </a:stretch>
          </p:blipFill>
          <p:spPr>
            <a:xfrm>
              <a:off x="600" y="10013"/>
              <a:ext cx="1140" cy="830"/>
            </a:xfrm>
            <a:prstGeom prst="rect">
              <a:avLst/>
            </a:prstGeom>
          </p:spPr>
        </p:pic>
        <p:pic>
          <p:nvPicPr>
            <p:cNvPr id="30" name="Picture 29"/>
            <p:cNvPicPr>
              <a:picLocks noChangeAspect="1"/>
            </p:cNvPicPr>
            <p:nvPr/>
          </p:nvPicPr>
          <p:blipFill>
            <a:blip r:embed="rId3"/>
            <a:stretch>
              <a:fillRect/>
            </a:stretch>
          </p:blipFill>
          <p:spPr>
            <a:xfrm>
              <a:off x="4725" y="10293"/>
              <a:ext cx="1450" cy="1120"/>
            </a:xfrm>
            <a:prstGeom prst="rect">
              <a:avLst/>
            </a:prstGeom>
          </p:spPr>
        </p:pic>
        <p:pic>
          <p:nvPicPr>
            <p:cNvPr id="33" name="Picture 32"/>
            <p:cNvPicPr>
              <a:picLocks noChangeAspect="1"/>
            </p:cNvPicPr>
            <p:nvPr/>
          </p:nvPicPr>
          <p:blipFill>
            <a:blip r:embed="rId1"/>
            <a:stretch>
              <a:fillRect/>
            </a:stretch>
          </p:blipFill>
          <p:spPr>
            <a:xfrm flipH="1">
              <a:off x="3165" y="10166"/>
              <a:ext cx="1560" cy="3440"/>
            </a:xfrm>
            <a:prstGeom prst="rect">
              <a:avLst/>
            </a:prstGeom>
          </p:spPr>
        </p:pic>
        <p:pic>
          <p:nvPicPr>
            <p:cNvPr id="35" name="Picture 34"/>
            <p:cNvPicPr>
              <a:picLocks noChangeAspect="1"/>
            </p:cNvPicPr>
            <p:nvPr/>
          </p:nvPicPr>
          <p:blipFill>
            <a:blip r:embed="rId5"/>
            <a:stretch>
              <a:fillRect/>
            </a:stretch>
          </p:blipFill>
          <p:spPr>
            <a:xfrm flipH="1">
              <a:off x="6248" y="9956"/>
              <a:ext cx="2310" cy="2210"/>
            </a:xfrm>
            <a:prstGeom prst="rect">
              <a:avLst/>
            </a:prstGeom>
          </p:spPr>
        </p:pic>
        <p:pic>
          <p:nvPicPr>
            <p:cNvPr id="37" name="Picture 36"/>
            <p:cNvPicPr>
              <a:picLocks noChangeAspect="1"/>
            </p:cNvPicPr>
            <p:nvPr/>
          </p:nvPicPr>
          <p:blipFill>
            <a:blip r:embed="rId6"/>
            <a:stretch>
              <a:fillRect/>
            </a:stretch>
          </p:blipFill>
          <p:spPr>
            <a:xfrm>
              <a:off x="13453" y="9817"/>
              <a:ext cx="1360" cy="2070"/>
            </a:xfrm>
            <a:prstGeom prst="rect">
              <a:avLst/>
            </a:prstGeom>
          </p:spPr>
        </p:pic>
        <p:pic>
          <p:nvPicPr>
            <p:cNvPr id="38" name="Picture 37"/>
            <p:cNvPicPr>
              <a:picLocks noChangeAspect="1"/>
            </p:cNvPicPr>
            <p:nvPr/>
          </p:nvPicPr>
          <p:blipFill>
            <a:blip r:embed="rId5"/>
            <a:stretch>
              <a:fillRect/>
            </a:stretch>
          </p:blipFill>
          <p:spPr>
            <a:xfrm>
              <a:off x="1146" y="9621"/>
              <a:ext cx="2310" cy="2210"/>
            </a:xfrm>
            <a:prstGeom prst="rect">
              <a:avLst/>
            </a:prstGeom>
          </p:spPr>
        </p:pic>
        <p:pic>
          <p:nvPicPr>
            <p:cNvPr id="39" name="Picture 38"/>
            <p:cNvPicPr>
              <a:picLocks noChangeAspect="1"/>
            </p:cNvPicPr>
            <p:nvPr/>
          </p:nvPicPr>
          <p:blipFill>
            <a:blip r:embed="rId4"/>
            <a:stretch>
              <a:fillRect/>
            </a:stretch>
          </p:blipFill>
          <p:spPr>
            <a:xfrm>
              <a:off x="9242" y="9458"/>
              <a:ext cx="1140" cy="830"/>
            </a:xfrm>
            <a:prstGeom prst="rect">
              <a:avLst/>
            </a:prstGeom>
          </p:spPr>
        </p:pic>
        <p:pic>
          <p:nvPicPr>
            <p:cNvPr id="41" name="Picture 40"/>
            <p:cNvPicPr>
              <a:picLocks noChangeAspect="1"/>
            </p:cNvPicPr>
            <p:nvPr/>
          </p:nvPicPr>
          <p:blipFill>
            <a:blip r:embed="rId4"/>
            <a:stretch>
              <a:fillRect/>
            </a:stretch>
          </p:blipFill>
          <p:spPr>
            <a:xfrm>
              <a:off x="4339" y="9818"/>
              <a:ext cx="1140" cy="830"/>
            </a:xfrm>
            <a:prstGeom prst="rect">
              <a:avLst/>
            </a:prstGeom>
          </p:spPr>
        </p:pic>
        <p:pic>
          <p:nvPicPr>
            <p:cNvPr id="42" name="Picture 41"/>
            <p:cNvPicPr>
              <a:picLocks noChangeAspect="1"/>
            </p:cNvPicPr>
            <p:nvPr/>
          </p:nvPicPr>
          <p:blipFill>
            <a:blip r:embed="rId3"/>
            <a:stretch>
              <a:fillRect/>
            </a:stretch>
          </p:blipFill>
          <p:spPr>
            <a:xfrm>
              <a:off x="192" y="9458"/>
              <a:ext cx="1450" cy="1120"/>
            </a:xfrm>
            <a:prstGeom prst="rect">
              <a:avLst/>
            </a:prstGeom>
          </p:spPr>
        </p:pic>
      </p:grpSp>
      <p:pic>
        <p:nvPicPr>
          <p:cNvPr id="59" name="图片 2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9323070" y="-24765"/>
            <a:ext cx="2868930" cy="1679575"/>
          </a:xfrm>
          <a:prstGeom prst="rect">
            <a:avLst/>
          </a:prstGeom>
        </p:spPr>
      </p:pic>
      <p:sp>
        <p:nvSpPr>
          <p:cNvPr id="19" name="文本框 14"/>
          <p:cNvSpPr txBox="1"/>
          <p:nvPr/>
        </p:nvSpPr>
        <p:spPr>
          <a:xfrm>
            <a:off x="1414778" y="1253490"/>
            <a:ext cx="9914255"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sym typeface="+mn-ea"/>
              </a:rPr>
              <a:t>Theo em, vì sao Quy có thể làm được bài văn mà không cần nhìn bức tường có nhiều phép lạ nữa?</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sym typeface="+mn-ea"/>
            </a:endParaRPr>
          </a:p>
        </p:txBody>
      </p:sp>
      <p:sp>
        <p:nvSpPr>
          <p:cNvPr id="52" name="椭圆 5"/>
          <p:cNvSpPr>
            <a:spLocks noChangeArrowheads="1"/>
          </p:cNvSpPr>
          <p:nvPr/>
        </p:nvSpPr>
        <p:spPr bwMode="auto">
          <a:xfrm>
            <a:off x="508682" y="1349088"/>
            <a:ext cx="682512" cy="717280"/>
          </a:xfrm>
          <a:prstGeom prst="ellipse">
            <a:avLst/>
          </a:prstGeom>
          <a:solidFill>
            <a:srgbClr val="00B050"/>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4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字魂27号-布丁体" panose="00000500000000000000" pitchFamily="2" charset="-122"/>
                <a:cs typeface="Calibri" panose="020F0502020204030204" pitchFamily="34" charset="0"/>
                <a:sym typeface="FZHei-B01S" panose="02010601030101010101" pitchFamily="2" charset="-122"/>
              </a:rPr>
              <a:t>5</a:t>
            </a:r>
            <a:endPar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字魂27号-布丁体" panose="00000500000000000000" pitchFamily="2" charset="-122"/>
              <a:cs typeface="Calibri" panose="020F0502020204030204" pitchFamily="34" charset="0"/>
              <a:sym typeface="FZHei-B01S" panose="02010601030101010101" pitchFamily="2" charset="-122"/>
            </a:endParaRPr>
          </a:p>
        </p:txBody>
      </p:sp>
      <p:pic>
        <p:nvPicPr>
          <p:cNvPr id="71" name="Picture 70" descr="Picture10"/>
          <p:cNvPicPr>
            <a:picLocks noChangeAspect="1"/>
          </p:cNvPicPr>
          <p:nvPr/>
        </p:nvPicPr>
        <p:blipFill>
          <a:blip r:embed="rId8"/>
          <a:stretch>
            <a:fillRect/>
          </a:stretch>
        </p:blipFill>
        <p:spPr>
          <a:xfrm>
            <a:off x="-626745" y="101600"/>
            <a:ext cx="4175760" cy="1151890"/>
          </a:xfrm>
          <a:prstGeom prst="rect">
            <a:avLst/>
          </a:prstGeom>
        </p:spPr>
      </p:pic>
      <p:sp>
        <p:nvSpPr>
          <p:cNvPr id="31" name="文本框 14"/>
          <p:cNvSpPr txBox="1"/>
          <p:nvPr/>
        </p:nvSpPr>
        <p:spPr>
          <a:xfrm>
            <a:off x="1451610" y="2629436"/>
            <a:ext cx="9914255" cy="2553335"/>
          </a:xfrm>
          <a:prstGeom prst="rect">
            <a:avLst/>
          </a:prstGeom>
          <a:noFill/>
        </p:spPr>
        <p:txBody>
          <a:bodyPr wrap="square" rtlCol="0">
            <a:spAutoFit/>
          </a:bodyPr>
          <a:lstStyle/>
          <a:p>
            <a:pPr lvl="0" algn="just"/>
            <a:r>
              <a:rPr lang="vi-VN" sz="4000" b="1" dirty="0">
                <a:solidFill>
                  <a:sysClr val="windowText" lastClr="000000"/>
                </a:solidFill>
                <a:latin typeface="Calibri" panose="020F0502020204030204" pitchFamily="34" charset="0"/>
                <a:cs typeface="Calibri" panose="020F0502020204030204" pitchFamily="34" charset="0"/>
                <a:sym typeface="+mn-ea"/>
              </a:rPr>
              <a:t>    Quy có thể làm được bài văn mà không cần đến bức tường có những phép lạ là vì bố đã gợi cho Quy nhớ đến những cơn mưa mà cậu đã gặp, đã biết.</a:t>
            </a:r>
            <a:endParaRPr kumimoji="0" lang="vi-VN" sz="4000" b="1" i="0" u="none" strike="noStrike" kern="1200" cap="none"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sym typeface="+mn-ea"/>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文本框 14"/>
          <p:cNvSpPr txBox="1"/>
          <p:nvPr/>
        </p:nvSpPr>
        <p:spPr>
          <a:xfrm>
            <a:off x="104775" y="1379855"/>
            <a:ext cx="11261217" cy="1918335"/>
          </a:xfrm>
          <a:prstGeom prst="rect">
            <a:avLst/>
          </a:prstGeom>
          <a:noFill/>
        </p:spPr>
        <p:txBody>
          <a:bodyPr wrap="square" rtlCol="0">
            <a:spAutoFit/>
          </a:bodyPr>
          <a:lstStyle/>
          <a:p>
            <a:pPr marL="685800" lvl="0" indent="-685800" algn="just">
              <a:lnSpc>
                <a:spcPct val="110000"/>
              </a:lnSpc>
              <a:buFont typeface="Wingdings" panose="05000000000000000000" charset="0"/>
              <a:buChar char="F"/>
            </a:pPr>
            <a:r>
              <a:rPr lang="vi-VN" altLang="en-US" sz="3600" b="1" dirty="0">
                <a:solidFill>
                  <a:prstClr val="black"/>
                </a:solidFill>
                <a:latin typeface="Calibri" panose="020F0502020204030204" pitchFamily="34" charset="0"/>
                <a:cs typeface="Calibri" panose="020F0502020204030204" pitchFamily="34" charset="0"/>
                <a:sym typeface="+mn-ea"/>
              </a:rPr>
              <a:t>   Bài học cho biết</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để</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làm</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được</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một</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bài</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văn</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tả</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cảnh</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cơn</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mưa</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cần</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dựa</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vào</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những</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gì</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mình</a:t>
            </a:r>
            <a:r>
              <a:rPr lang="en-US" sz="3600" b="1" dirty="0">
                <a:solidFill>
                  <a:prstClr val="black"/>
                </a:solidFill>
                <a:latin typeface="Calibri" panose="020F0502020204030204" pitchFamily="34" charset="0"/>
                <a:cs typeface="Calibri" panose="020F0502020204030204" pitchFamily="34" charset="0"/>
                <a:sym typeface="+mn-ea"/>
              </a:rPr>
              <a:t> </a:t>
            </a:r>
            <a:r>
              <a:rPr lang="vi-VN" altLang="en-US" sz="3600" b="1" dirty="0">
                <a:solidFill>
                  <a:prstClr val="black"/>
                </a:solidFill>
                <a:latin typeface="Calibri" panose="020F0502020204030204" pitchFamily="34" charset="0"/>
                <a:cs typeface="Calibri" panose="020F0502020204030204" pitchFamily="34" charset="0"/>
                <a:sym typeface="+mn-ea"/>
              </a:rPr>
              <a:t>đã </a:t>
            </a:r>
            <a:r>
              <a:rPr lang="en-US" sz="3600" b="1" dirty="0" err="1">
                <a:solidFill>
                  <a:prstClr val="black"/>
                </a:solidFill>
                <a:latin typeface="Calibri" panose="020F0502020204030204" pitchFamily="34" charset="0"/>
                <a:cs typeface="Calibri" panose="020F0502020204030204" pitchFamily="34" charset="0"/>
                <a:sym typeface="+mn-ea"/>
              </a:rPr>
              <a:t>quan</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sát</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và</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ghi</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nhớ</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kết</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hợp</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với</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trí</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tưởng</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tượng</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phong</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phú</a:t>
            </a:r>
            <a:r>
              <a:rPr lang="en-US" sz="3600" b="1" dirty="0">
                <a:solidFill>
                  <a:prstClr val="black"/>
                </a:solidFill>
                <a:latin typeface="Calibri" panose="020F0502020204030204" pitchFamily="34" charset="0"/>
                <a:cs typeface="Calibri" panose="020F0502020204030204" pitchFamily="34" charset="0"/>
                <a:sym typeface="+mn-ea"/>
              </a:rPr>
              <a:t>.</a:t>
            </a:r>
            <a:endParaRPr kumimoji="0" lang="vi-VN"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endParaRPr>
          </a:p>
        </p:txBody>
      </p:sp>
      <p:pic>
        <p:nvPicPr>
          <p:cNvPr id="33" name="Picture 32" descr="Picture11"/>
          <p:cNvPicPr>
            <a:picLocks noChangeAspect="1"/>
          </p:cNvPicPr>
          <p:nvPr/>
        </p:nvPicPr>
        <p:blipFill>
          <a:blip r:embed="rId1"/>
          <a:stretch>
            <a:fillRect/>
          </a:stretch>
        </p:blipFill>
        <p:spPr>
          <a:xfrm>
            <a:off x="104775" y="167005"/>
            <a:ext cx="6888480" cy="1212850"/>
          </a:xfrm>
          <a:prstGeom prst="rect">
            <a:avLst/>
          </a:prstGeom>
        </p:spPr>
      </p:pic>
      <p:pic>
        <p:nvPicPr>
          <p:cNvPr id="2" name="Picture 1"/>
          <p:cNvPicPr>
            <a:picLocks noChangeAspect="1"/>
          </p:cNvPicPr>
          <p:nvPr/>
        </p:nvPicPr>
        <p:blipFill>
          <a:blip r:embed="rId2"/>
          <a:stretch>
            <a:fillRect/>
          </a:stretch>
        </p:blipFill>
        <p:spPr>
          <a:xfrm>
            <a:off x="6270308" y="4185848"/>
            <a:ext cx="5921692" cy="2607381"/>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p:tgtEl>
                                          <p:spTgt spid="33"/>
                                        </p:tgtEl>
                                        <p:attrNameLst>
                                          <p:attrName>ppt_x</p:attrName>
                                        </p:attrNameLst>
                                      </p:cBhvr>
                                      <p:tavLst>
                                        <p:tav tm="0">
                                          <p:val>
                                            <p:strVal val="#ppt_x-#ppt_w*1.125000"/>
                                          </p:val>
                                        </p:tav>
                                        <p:tav tm="100000">
                                          <p:val>
                                            <p:strVal val="#ppt_x"/>
                                          </p:val>
                                        </p:tav>
                                      </p:tavLst>
                                    </p:anim>
                                    <p:animEffect transition="in" filter="wipe(right)">
                                      <p:cBhvr>
                                        <p:cTn id="8" dur="500"/>
                                        <p:tgtEl>
                                          <p:spTgt spid="33"/>
                                        </p:tgtEl>
                                      </p:cBhvr>
                                    </p:animEffect>
                                  </p:childTnLst>
                                </p:cTn>
                              </p:par>
                            </p:childTnLst>
                          </p:cTn>
                        </p:par>
                      </p:childTnLst>
                    </p:cTn>
                  </p:par>
                  <p:par>
                    <p:cTn id="9" fill="hold">
                      <p:stCondLst>
                        <p:cond delay="indefinite"/>
                      </p:stCondLst>
                      <p:childTnLst>
                        <p:par>
                          <p:cTn id="10" fill="hold">
                            <p:stCondLst>
                              <p:cond delay="0"/>
                            </p:stCondLst>
                            <p:childTnLst>
                              <p:par>
                                <p:cTn id="11" presetID="52" presetClass="entr" presetSubtype="0" fill="hold" grpId="0" nodeType="clickEffect">
                                  <p:stCondLst>
                                    <p:cond delay="0"/>
                                  </p:stCondLst>
                                  <p:childTnLst>
                                    <p:set>
                                      <p:cBhvr>
                                        <p:cTn id="12" dur="1" fill="hold">
                                          <p:stCondLst>
                                            <p:cond delay="0"/>
                                          </p:stCondLst>
                                        </p:cTn>
                                        <p:tgtEl>
                                          <p:spTgt spid="32"/>
                                        </p:tgtEl>
                                        <p:attrNameLst>
                                          <p:attrName>style.visibility</p:attrName>
                                        </p:attrNameLst>
                                      </p:cBhvr>
                                      <p:to>
                                        <p:strVal val="visible"/>
                                      </p:to>
                                    </p:set>
                                    <p:animScale>
                                      <p:cBhvr>
                                        <p:cTn id="13" dur="1000" decel="50000" fill="hold">
                                          <p:stCondLst>
                                            <p:cond delay="0"/>
                                          </p:stCondLst>
                                        </p:cTn>
                                        <p:tgtEl>
                                          <p:spTgt spid="3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32"/>
                                        </p:tgtEl>
                                        <p:attrNameLst>
                                          <p:attrName>ppt_x</p:attrName>
                                          <p:attrName>ppt_y</p:attrName>
                                        </p:attrNameLst>
                                      </p:cBhvr>
                                    </p:animMotion>
                                    <p:animEffect transition="in" filter="fade">
                                      <p:cBhvr>
                                        <p:cTn id="15"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2" grpId="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19000" b="-19000"/>
          </a:stretch>
        </a:blipFill>
        <a:effectLst/>
      </p:bgPr>
    </p:bg>
    <p:spTree>
      <p:nvGrpSpPr>
        <p:cNvPr id="1" name=""/>
        <p:cNvGrpSpPr/>
        <p:nvPr/>
      </p:nvGrpSpPr>
      <p:grpSpPr>
        <a:xfrm>
          <a:off x="0" y="0"/>
          <a:ext cx="0" cy="0"/>
          <a:chOff x="0" y="0"/>
          <a:chExt cx="0" cy="0"/>
        </a:xfrm>
      </p:grpSpPr>
      <p:pic>
        <p:nvPicPr>
          <p:cNvPr id="4" name="Picture 6"/>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11852" b="86204" l="13300" r="52700">
                        <a14:foregroundMark x1="28900" y1="34815" x2="37600" y2="34815"/>
                      </a14:backgroundRemoval>
                    </a14:imgEffect>
                  </a14:imgLayer>
                </a14:imgProps>
              </a:ext>
              <a:ext uri="{28A0092B-C50C-407E-A947-70E740481C1C}">
                <a14:useLocalDpi xmlns:a14="http://schemas.microsoft.com/office/drawing/2010/main" val="0"/>
              </a:ext>
            </a:extLst>
          </a:blip>
          <a:srcRect l="14650" t="12166" r="48160" b="15482"/>
          <a:stretch>
            <a:fillRect/>
          </a:stretch>
        </p:blipFill>
        <p:spPr bwMode="auto">
          <a:xfrm>
            <a:off x="6684452" y="2135677"/>
            <a:ext cx="1045018" cy="2195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7"/>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a:fillRect/>
          </a:stretch>
        </p:blipFill>
        <p:spPr bwMode="auto">
          <a:xfrm>
            <a:off x="8390468" y="3924852"/>
            <a:ext cx="1591732" cy="2887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7"/>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7963" b="84537" l="49500" r="97500"/>
                    </a14:imgEffect>
                  </a14:imgLayer>
                </a14:imgProps>
              </a:ext>
              <a:ext uri="{28A0092B-C50C-407E-A947-70E740481C1C}">
                <a14:useLocalDpi xmlns:a14="http://schemas.microsoft.com/office/drawing/2010/main" val="0"/>
              </a:ext>
            </a:extLst>
          </a:blip>
          <a:srcRect l="50000" t="6084" b="20229"/>
          <a:stretch>
            <a:fillRect/>
          </a:stretch>
        </p:blipFill>
        <p:spPr bwMode="auto">
          <a:xfrm>
            <a:off x="6442580" y="4060748"/>
            <a:ext cx="1761068" cy="2802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8"/>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10185" b="84167" l="14200" r="52000">
                        <a14:foregroundMark x1="24400" y1="14444" x2="39500" y2="15093"/>
                        <a14:foregroundMark x1="25100" y1="13333" x2="38400" y2="13333"/>
                        <a14:foregroundMark x1="30800" y1="19630" x2="41000" y2="20000"/>
                        <a14:foregroundMark x1="27000" y1="12685" x2="35400" y2="11944"/>
                        <a14:foregroundMark x1="24000" y1="12685" x2="22900" y2="14074"/>
                      </a14:backgroundRemoval>
                    </a14:imgEffect>
                  </a14:imgLayer>
                </a14:imgProps>
              </a:ext>
              <a:ext uri="{28A0092B-C50C-407E-A947-70E740481C1C}">
                <a14:useLocalDpi xmlns:a14="http://schemas.microsoft.com/office/drawing/2010/main" val="0"/>
              </a:ext>
            </a:extLst>
          </a:blip>
          <a:srcRect l="13151" t="10074" r="47610" b="16560"/>
          <a:stretch>
            <a:fillRect/>
          </a:stretch>
        </p:blipFill>
        <p:spPr bwMode="auto">
          <a:xfrm>
            <a:off x="7607309" y="2550244"/>
            <a:ext cx="1308091" cy="2641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581401" y="4953000"/>
            <a:ext cx="1633537" cy="137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947864" y="4953000"/>
            <a:ext cx="1633537" cy="137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3"/>
          <p:cNvPicPr>
            <a:picLocks noChangeAspect="1"/>
          </p:cNvPicPr>
          <p:nvPr/>
        </p:nvPicPr>
        <p:blipFill>
          <a:blip r:embed="rId11">
            <a:extLst>
              <a:ext uri="{BEBA8EAE-BF5A-486C-A8C5-ECC9F3942E4B}">
                <a14:imgProps xmlns:a14="http://schemas.microsoft.com/office/drawing/2010/main">
                  <a14:imgLayer r:embed="rId12">
                    <a14:imgEffect>
                      <a14:backgroundRemoval t="0" b="100000" l="0" r="100000">
                        <a14:foregroundMark x1="48209" y1="20359" x2="63912" y2="27345"/>
                        <a14:foregroundMark x1="75482" y1="19361" x2="77135" y2="30739"/>
                        <a14:foregroundMark x1="52617" y1="25349" x2="57025" y2="28743"/>
                        <a14:foregroundMark x1="73003" y1="25150" x2="78788" y2="28343"/>
                        <a14:backgroundMark x1="20110" y1="78044" x2="29752" y2="90020"/>
                      </a14:backgroundRemoval>
                    </a14:imgEffect>
                  </a14:imgLayer>
                </a14:imgProps>
              </a:ext>
              <a:ext uri="{28A0092B-C50C-407E-A947-70E740481C1C}">
                <a14:useLocalDpi xmlns:a14="http://schemas.microsoft.com/office/drawing/2010/main" val="0"/>
              </a:ext>
            </a:extLst>
          </a:blip>
          <a:stretch>
            <a:fillRect/>
          </a:stretch>
        </p:blipFill>
        <p:spPr>
          <a:xfrm>
            <a:off x="2099648" y="3366831"/>
            <a:ext cx="2298520" cy="3172338"/>
          </a:xfrm>
          <a:prstGeom prst="rect">
            <a:avLst/>
          </a:prstGeom>
        </p:spPr>
      </p:pic>
      <p:sp>
        <p:nvSpPr>
          <p:cNvPr id="15" name="Cloud Callout 14"/>
          <p:cNvSpPr/>
          <p:nvPr/>
        </p:nvSpPr>
        <p:spPr>
          <a:xfrm>
            <a:off x="1371600" y="-152400"/>
            <a:ext cx="8001000" cy="2360275"/>
          </a:xfrm>
          <a:prstGeom prst="cloudCallout">
            <a:avLst>
              <a:gd name="adj1" fmla="val -21979"/>
              <a:gd name="adj2" fmla="val 112856"/>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000" b="0" i="0" u="none" strike="noStrike" kern="1200" cap="none" spc="0" normalizeH="0" baseline="0" noProof="0" dirty="0" err="1">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Hằng</a:t>
            </a:r>
            <a:r>
              <a:rPr kumimoji="0" lang="en-US" sz="20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ngày</a:t>
            </a:r>
            <a:r>
              <a:rPr kumimoji="0" lang="en-US" sz="20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các</a:t>
            </a:r>
            <a:r>
              <a:rPr kumimoji="0" lang="en-US" sz="20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bạn</a:t>
            </a:r>
            <a:r>
              <a:rPr kumimoji="0" lang="en-US" sz="20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học</a:t>
            </a:r>
            <a:r>
              <a:rPr kumimoji="0" lang="en-US" sz="20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sinh</a:t>
            </a:r>
            <a:r>
              <a:rPr kumimoji="0" lang="en-US" sz="20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vùng</a:t>
            </a:r>
            <a:r>
              <a:rPr kumimoji="0" lang="en-US" sz="20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cao</a:t>
            </a:r>
            <a:r>
              <a:rPr kumimoji="0" lang="en-US" sz="20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phải</a:t>
            </a:r>
            <a:r>
              <a:rPr kumimoji="0" lang="en-US" sz="20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đi</a:t>
            </a:r>
            <a:r>
              <a:rPr kumimoji="0" lang="en-US" sz="20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bộ</a:t>
            </a:r>
            <a:r>
              <a:rPr kumimoji="0" lang="en-US" sz="20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mấy</a:t>
            </a:r>
            <a:r>
              <a:rPr kumimoji="0" lang="en-US" sz="20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tiếng</a:t>
            </a:r>
            <a:r>
              <a:rPr kumimoji="0" lang="en-US" sz="20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đồng</a:t>
            </a:r>
            <a:r>
              <a:rPr kumimoji="0" lang="en-US" sz="20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hồ</a:t>
            </a:r>
            <a:r>
              <a:rPr kumimoji="0" lang="en-US" sz="20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mới</a:t>
            </a:r>
            <a:r>
              <a:rPr kumimoji="0" lang="en-US" sz="20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đến</a:t>
            </a:r>
            <a:r>
              <a:rPr kumimoji="0" lang="en-US" sz="20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được</a:t>
            </a:r>
            <a:r>
              <a:rPr kumimoji="0" lang="en-US" sz="20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điểm</a:t>
            </a:r>
            <a:r>
              <a:rPr kumimoji="0" lang="en-US" sz="20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trường</a:t>
            </a:r>
            <a:r>
              <a:rPr kumimoji="0" lang="en-US" sz="20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đến</a:t>
            </a:r>
            <a:r>
              <a:rPr kumimoji="0" lang="en-US" sz="20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được</a:t>
            </a:r>
            <a:r>
              <a:rPr kumimoji="0" lang="en-US" sz="20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với</a:t>
            </a:r>
            <a:r>
              <a:rPr kumimoji="0" lang="en-US" sz="20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con </a:t>
            </a:r>
            <a:r>
              <a:rPr kumimoji="0" lang="en-US" sz="2000" b="0" i="0" u="none" strike="noStrike" kern="1200" cap="none" spc="0" normalizeH="0" baseline="0" noProof="0" dirty="0" err="1">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chữ</a:t>
            </a:r>
            <a:r>
              <a:rPr kumimoji="0" lang="en-US" sz="20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Bây</a:t>
            </a:r>
            <a:r>
              <a:rPr kumimoji="0" lang="en-US" sz="20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giờ</a:t>
            </a:r>
            <a:r>
              <a:rPr kumimoji="0" lang="en-US" sz="20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các</a:t>
            </a:r>
            <a:r>
              <a:rPr kumimoji="0" lang="en-US" sz="20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bạn</a:t>
            </a:r>
            <a:r>
              <a:rPr kumimoji="0" lang="en-US" sz="20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miền</a:t>
            </a:r>
            <a:r>
              <a:rPr kumimoji="0" lang="en-US" sz="20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xuôi</a:t>
            </a:r>
            <a:r>
              <a:rPr kumimoji="0" lang="en-US" sz="20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ơi</a:t>
            </a:r>
            <a:r>
              <a:rPr kumimoji="0" lang="en-US" sz="20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hãy</a:t>
            </a:r>
            <a:r>
              <a:rPr kumimoji="0" lang="en-US" sz="20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giúp</a:t>
            </a:r>
            <a:r>
              <a:rPr kumimoji="0" lang="en-US" sz="20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các</a:t>
            </a:r>
            <a:r>
              <a:rPr kumimoji="0" lang="en-US" sz="20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bạn</a:t>
            </a:r>
            <a:r>
              <a:rPr kumimoji="0" lang="en-US" sz="20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ấy</a:t>
            </a:r>
            <a:r>
              <a:rPr kumimoji="0" lang="en-US" sz="20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có</a:t>
            </a:r>
            <a:r>
              <a:rPr kumimoji="0" lang="en-US" sz="20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xe</a:t>
            </a:r>
            <a:r>
              <a:rPr kumimoji="0" lang="en-US" sz="20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đạp</a:t>
            </a:r>
            <a:r>
              <a:rPr kumimoji="0" lang="en-US" sz="20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đi</a:t>
            </a:r>
            <a:r>
              <a:rPr kumimoji="0" lang="en-US" sz="20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học</a:t>
            </a:r>
            <a:r>
              <a:rPr kumimoji="0" lang="en-US" sz="20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nhé</a:t>
            </a:r>
            <a:r>
              <a:rPr kumimoji="0" lang="en-US" sz="20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bằng</a:t>
            </a:r>
            <a:r>
              <a:rPr kumimoji="0" lang="en-US" sz="20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cách</a:t>
            </a:r>
            <a:r>
              <a:rPr kumimoji="0" lang="en-US" sz="20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là</a:t>
            </a:r>
            <a:r>
              <a:rPr kumimoji="0" lang="en-US" sz="20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trả</a:t>
            </a:r>
            <a:r>
              <a:rPr kumimoji="0" lang="en-US" sz="20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lời</a:t>
            </a:r>
            <a:r>
              <a:rPr kumimoji="0" lang="en-US" sz="20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đúng</a:t>
            </a:r>
            <a:r>
              <a:rPr kumimoji="0" lang="en-US" sz="20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các</a:t>
            </a:r>
            <a:r>
              <a:rPr kumimoji="0" lang="en-US" sz="20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câu</a:t>
            </a:r>
            <a:r>
              <a:rPr kumimoji="0" lang="en-US" sz="20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hỏi</a:t>
            </a:r>
            <a:r>
              <a:rPr kumimoji="0" lang="en-US" sz="20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a:t>
            </a:r>
            <a:endParaRPr kumimoji="0" lang="en-US" sz="20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6"/>
                                        </p:tgtEl>
                                        <p:attrNameLst>
                                          <p:attrName>r</p:attrName>
                                        </p:attrNameLst>
                                      </p:cBhvr>
                                    </p:animRot>
                                    <p:animRot by="-240000">
                                      <p:cBhvr>
                                        <p:cTn id="7" dur="600" fill="hold">
                                          <p:stCondLst>
                                            <p:cond delay="600"/>
                                          </p:stCondLst>
                                        </p:cTn>
                                        <p:tgtEl>
                                          <p:spTgt spid="6"/>
                                        </p:tgtEl>
                                        <p:attrNameLst>
                                          <p:attrName>r</p:attrName>
                                        </p:attrNameLst>
                                      </p:cBhvr>
                                    </p:animRot>
                                    <p:animRot by="240000">
                                      <p:cBhvr>
                                        <p:cTn id="8" dur="600" fill="hold">
                                          <p:stCondLst>
                                            <p:cond delay="1200"/>
                                          </p:stCondLst>
                                        </p:cTn>
                                        <p:tgtEl>
                                          <p:spTgt spid="6"/>
                                        </p:tgtEl>
                                        <p:attrNameLst>
                                          <p:attrName>r</p:attrName>
                                        </p:attrNameLst>
                                      </p:cBhvr>
                                    </p:animRot>
                                    <p:animRot by="-240000">
                                      <p:cBhvr>
                                        <p:cTn id="9" dur="600" fill="hold">
                                          <p:stCondLst>
                                            <p:cond delay="1800"/>
                                          </p:stCondLst>
                                        </p:cTn>
                                        <p:tgtEl>
                                          <p:spTgt spid="6"/>
                                        </p:tgtEl>
                                        <p:attrNameLst>
                                          <p:attrName>r</p:attrName>
                                        </p:attrNameLst>
                                      </p:cBhvr>
                                    </p:animRot>
                                    <p:animRot by="120000">
                                      <p:cBhvr>
                                        <p:cTn id="10" dur="600" fill="hold">
                                          <p:stCondLst>
                                            <p:cond delay="2400"/>
                                          </p:stCondLst>
                                        </p:cTn>
                                        <p:tgtEl>
                                          <p:spTgt spid="6"/>
                                        </p:tgtEl>
                                        <p:attrNameLst>
                                          <p:attrName>r</p:attrName>
                                        </p:attrNameLst>
                                      </p:cBhvr>
                                    </p:animRot>
                                  </p:childTnLst>
                                </p:cTn>
                              </p:par>
                              <p:par>
                                <p:cTn id="11" presetID="32" presetClass="emph" presetSubtype="0" repeatCount="indefinite" fill="hold" nodeType="withEffect">
                                  <p:stCondLst>
                                    <p:cond delay="200"/>
                                  </p:stCondLst>
                                  <p:childTnLst>
                                    <p:animRot by="120000">
                                      <p:cBhvr>
                                        <p:cTn id="12" dur="300" fill="hold">
                                          <p:stCondLst>
                                            <p:cond delay="0"/>
                                          </p:stCondLst>
                                        </p:cTn>
                                        <p:tgtEl>
                                          <p:spTgt spid="5"/>
                                        </p:tgtEl>
                                        <p:attrNameLst>
                                          <p:attrName>r</p:attrName>
                                        </p:attrNameLst>
                                      </p:cBhvr>
                                    </p:animRot>
                                    <p:animRot by="-240000">
                                      <p:cBhvr>
                                        <p:cTn id="13" dur="600" fill="hold">
                                          <p:stCondLst>
                                            <p:cond delay="600"/>
                                          </p:stCondLst>
                                        </p:cTn>
                                        <p:tgtEl>
                                          <p:spTgt spid="5"/>
                                        </p:tgtEl>
                                        <p:attrNameLst>
                                          <p:attrName>r</p:attrName>
                                        </p:attrNameLst>
                                      </p:cBhvr>
                                    </p:animRot>
                                    <p:animRot by="240000">
                                      <p:cBhvr>
                                        <p:cTn id="14" dur="600" fill="hold">
                                          <p:stCondLst>
                                            <p:cond delay="1200"/>
                                          </p:stCondLst>
                                        </p:cTn>
                                        <p:tgtEl>
                                          <p:spTgt spid="5"/>
                                        </p:tgtEl>
                                        <p:attrNameLst>
                                          <p:attrName>r</p:attrName>
                                        </p:attrNameLst>
                                      </p:cBhvr>
                                    </p:animRot>
                                    <p:animRot by="-240000">
                                      <p:cBhvr>
                                        <p:cTn id="15" dur="600" fill="hold">
                                          <p:stCondLst>
                                            <p:cond delay="1800"/>
                                          </p:stCondLst>
                                        </p:cTn>
                                        <p:tgtEl>
                                          <p:spTgt spid="5"/>
                                        </p:tgtEl>
                                        <p:attrNameLst>
                                          <p:attrName>r</p:attrName>
                                        </p:attrNameLst>
                                      </p:cBhvr>
                                    </p:animRot>
                                    <p:animRot by="120000">
                                      <p:cBhvr>
                                        <p:cTn id="16" dur="600" fill="hold">
                                          <p:stCondLst>
                                            <p:cond delay="2400"/>
                                          </p:stCondLst>
                                        </p:cTn>
                                        <p:tgtEl>
                                          <p:spTgt spid="5"/>
                                        </p:tgtEl>
                                        <p:attrNameLst>
                                          <p:attrName>r</p:attrName>
                                        </p:attrNameLst>
                                      </p:cBhvr>
                                    </p:animRot>
                                  </p:childTnLst>
                                </p:cTn>
                              </p:par>
                              <p:par>
                                <p:cTn id="17" presetID="32" presetClass="emph" presetSubtype="0" repeatCount="indefinite" fill="hold" nodeType="withEffect">
                                  <p:stCondLst>
                                    <p:cond delay="300"/>
                                  </p:stCondLst>
                                  <p:childTnLst>
                                    <p:animRot by="120000">
                                      <p:cBhvr>
                                        <p:cTn id="18" dur="300" fill="hold">
                                          <p:stCondLst>
                                            <p:cond delay="0"/>
                                          </p:stCondLst>
                                        </p:cTn>
                                        <p:tgtEl>
                                          <p:spTgt spid="7"/>
                                        </p:tgtEl>
                                        <p:attrNameLst>
                                          <p:attrName>r</p:attrName>
                                        </p:attrNameLst>
                                      </p:cBhvr>
                                    </p:animRot>
                                    <p:animRot by="-240000">
                                      <p:cBhvr>
                                        <p:cTn id="19" dur="600" fill="hold">
                                          <p:stCondLst>
                                            <p:cond delay="600"/>
                                          </p:stCondLst>
                                        </p:cTn>
                                        <p:tgtEl>
                                          <p:spTgt spid="7"/>
                                        </p:tgtEl>
                                        <p:attrNameLst>
                                          <p:attrName>r</p:attrName>
                                        </p:attrNameLst>
                                      </p:cBhvr>
                                    </p:animRot>
                                    <p:animRot by="240000">
                                      <p:cBhvr>
                                        <p:cTn id="20" dur="600" fill="hold">
                                          <p:stCondLst>
                                            <p:cond delay="1200"/>
                                          </p:stCondLst>
                                        </p:cTn>
                                        <p:tgtEl>
                                          <p:spTgt spid="7"/>
                                        </p:tgtEl>
                                        <p:attrNameLst>
                                          <p:attrName>r</p:attrName>
                                        </p:attrNameLst>
                                      </p:cBhvr>
                                    </p:animRot>
                                    <p:animRot by="-240000">
                                      <p:cBhvr>
                                        <p:cTn id="21" dur="600" fill="hold">
                                          <p:stCondLst>
                                            <p:cond delay="1800"/>
                                          </p:stCondLst>
                                        </p:cTn>
                                        <p:tgtEl>
                                          <p:spTgt spid="7"/>
                                        </p:tgtEl>
                                        <p:attrNameLst>
                                          <p:attrName>r</p:attrName>
                                        </p:attrNameLst>
                                      </p:cBhvr>
                                    </p:animRot>
                                    <p:animRot by="120000">
                                      <p:cBhvr>
                                        <p:cTn id="22" dur="600" fill="hold">
                                          <p:stCondLst>
                                            <p:cond delay="2400"/>
                                          </p:stCondLst>
                                        </p:cTn>
                                        <p:tgtEl>
                                          <p:spTgt spid="7"/>
                                        </p:tgtEl>
                                        <p:attrNameLst>
                                          <p:attrName>r</p:attrName>
                                        </p:attrNameLst>
                                      </p:cBhvr>
                                    </p:animRot>
                                  </p:childTnLst>
                                </p:cTn>
                              </p:par>
                              <p:par>
                                <p:cTn id="23" presetID="32" presetClass="emph" presetSubtype="0" repeatCount="indefinite" fill="hold" nodeType="withEffect">
                                  <p:stCondLst>
                                    <p:cond delay="200"/>
                                  </p:stCondLst>
                                  <p:childTnLst>
                                    <p:animRot by="120000">
                                      <p:cBhvr>
                                        <p:cTn id="24" dur="300" fill="hold">
                                          <p:stCondLst>
                                            <p:cond delay="0"/>
                                          </p:stCondLst>
                                        </p:cTn>
                                        <p:tgtEl>
                                          <p:spTgt spid="4"/>
                                        </p:tgtEl>
                                        <p:attrNameLst>
                                          <p:attrName>r</p:attrName>
                                        </p:attrNameLst>
                                      </p:cBhvr>
                                    </p:animRot>
                                    <p:animRot by="-240000">
                                      <p:cBhvr>
                                        <p:cTn id="25" dur="600" fill="hold">
                                          <p:stCondLst>
                                            <p:cond delay="600"/>
                                          </p:stCondLst>
                                        </p:cTn>
                                        <p:tgtEl>
                                          <p:spTgt spid="4"/>
                                        </p:tgtEl>
                                        <p:attrNameLst>
                                          <p:attrName>r</p:attrName>
                                        </p:attrNameLst>
                                      </p:cBhvr>
                                    </p:animRot>
                                    <p:animRot by="240000">
                                      <p:cBhvr>
                                        <p:cTn id="26" dur="600" fill="hold">
                                          <p:stCondLst>
                                            <p:cond delay="1200"/>
                                          </p:stCondLst>
                                        </p:cTn>
                                        <p:tgtEl>
                                          <p:spTgt spid="4"/>
                                        </p:tgtEl>
                                        <p:attrNameLst>
                                          <p:attrName>r</p:attrName>
                                        </p:attrNameLst>
                                      </p:cBhvr>
                                    </p:animRot>
                                    <p:animRot by="-240000">
                                      <p:cBhvr>
                                        <p:cTn id="27" dur="600" fill="hold">
                                          <p:stCondLst>
                                            <p:cond delay="1800"/>
                                          </p:stCondLst>
                                        </p:cTn>
                                        <p:tgtEl>
                                          <p:spTgt spid="4"/>
                                        </p:tgtEl>
                                        <p:attrNameLst>
                                          <p:attrName>r</p:attrName>
                                        </p:attrNameLst>
                                      </p:cBhvr>
                                    </p:animRot>
                                    <p:animRot by="120000">
                                      <p:cBhvr>
                                        <p:cTn id="28" dur="600" fill="hold">
                                          <p:stCondLst>
                                            <p:cond delay="2400"/>
                                          </p:stCondLst>
                                        </p:cTn>
                                        <p:tgtEl>
                                          <p:spTgt spid="4"/>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p:cTn id="33" dur="500" fill="hold"/>
                                        <p:tgtEl>
                                          <p:spTgt spid="14"/>
                                        </p:tgtEl>
                                        <p:attrNameLst>
                                          <p:attrName>ppt_w</p:attrName>
                                        </p:attrNameLst>
                                      </p:cBhvr>
                                      <p:tavLst>
                                        <p:tav tm="0">
                                          <p:val>
                                            <p:fltVal val="0"/>
                                          </p:val>
                                        </p:tav>
                                        <p:tav tm="100000">
                                          <p:val>
                                            <p:strVal val="#ppt_w"/>
                                          </p:val>
                                        </p:tav>
                                      </p:tavLst>
                                    </p:anim>
                                    <p:anim calcmode="lin" valueType="num">
                                      <p:cBhvr>
                                        <p:cTn id="34" dur="500" fill="hold"/>
                                        <p:tgtEl>
                                          <p:spTgt spid="14"/>
                                        </p:tgtEl>
                                        <p:attrNameLst>
                                          <p:attrName>ppt_h</p:attrName>
                                        </p:attrNameLst>
                                      </p:cBhvr>
                                      <p:tavLst>
                                        <p:tav tm="0">
                                          <p:val>
                                            <p:fltVal val="0"/>
                                          </p:val>
                                        </p:tav>
                                        <p:tav tm="100000">
                                          <p:val>
                                            <p:strVal val="#ppt_h"/>
                                          </p:val>
                                        </p:tav>
                                      </p:tavLst>
                                    </p:anim>
                                    <p:animEffect transition="in" filter="fade">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wipe(down)">
                                      <p:cBhvr>
                                        <p:cTn id="40" dur="500"/>
                                        <p:tgtEl>
                                          <p:spTgt spid="15"/>
                                        </p:tgtEl>
                                      </p:cBhvr>
                                    </p:animEffect>
                                  </p:childTnLst>
                                </p:cTn>
                              </p:par>
                            </p:childTnLst>
                          </p:cTn>
                        </p:par>
                      </p:childTnLst>
                    </p:cTn>
                  </p:par>
                  <p:par>
                    <p:cTn id="41" fill="hold">
                      <p:stCondLst>
                        <p:cond delay="indefinite"/>
                      </p:stCondLst>
                      <p:childTnLst>
                        <p:par>
                          <p:cTn id="42" fill="hold">
                            <p:stCondLst>
                              <p:cond delay="0"/>
                            </p:stCondLst>
                            <p:childTnLst>
                              <p:par>
                                <p:cTn id="43" presetID="42" presetClass="path" presetSubtype="0" accel="50000" decel="50000" fill="hold" nodeType="clickEffect">
                                  <p:stCondLst>
                                    <p:cond delay="0"/>
                                  </p:stCondLst>
                                  <p:childTnLst>
                                    <p:animMotion origin="layout" path="M -0.01267 -0.07523 L -0.0052 0.4838 " pathEditMode="relative" rAng="0" ptsTypes="AA">
                                      <p:cBhvr>
                                        <p:cTn id="44" dur="11000" fill="hold"/>
                                        <p:tgtEl>
                                          <p:spTgt spid="6"/>
                                        </p:tgtEl>
                                        <p:attrNameLst>
                                          <p:attrName>ppt_x</p:attrName>
                                          <p:attrName>ppt_y</p:attrName>
                                        </p:attrNameLst>
                                      </p:cBhvr>
                                      <p:rCtr x="365" y="27940"/>
                                    </p:animMotion>
                                  </p:childTnLst>
                                </p:cTn>
                              </p:par>
                              <p:par>
                                <p:cTn id="45" presetID="42" presetClass="path" presetSubtype="0" accel="50000" decel="50000" fill="hold" nodeType="withEffect">
                                  <p:stCondLst>
                                    <p:cond delay="0"/>
                                  </p:stCondLst>
                                  <p:childTnLst>
                                    <p:animMotion origin="layout" path="M 2.77778E-6 -3.7037E-7 L 0.00382 0.55046 " pathEditMode="relative" rAng="0" ptsTypes="AA">
                                      <p:cBhvr>
                                        <p:cTn id="46" dur="9500" fill="hold"/>
                                        <p:tgtEl>
                                          <p:spTgt spid="5"/>
                                        </p:tgtEl>
                                        <p:attrNameLst>
                                          <p:attrName>ppt_x</p:attrName>
                                          <p:attrName>ppt_y</p:attrName>
                                        </p:attrNameLst>
                                      </p:cBhvr>
                                      <p:rCtr x="191" y="27523"/>
                                    </p:animMotion>
                                  </p:childTnLst>
                                </p:cTn>
                              </p:par>
                              <p:par>
                                <p:cTn id="47" presetID="42" presetClass="path" presetSubtype="0" accel="50000" decel="50000" fill="hold" nodeType="withEffect">
                                  <p:stCondLst>
                                    <p:cond delay="0"/>
                                  </p:stCondLst>
                                  <p:childTnLst>
                                    <p:animMotion origin="layout" path="M 4.44444E-6 -1.85185E-6 L 0.00486 0.69121 " pathEditMode="relative" rAng="0" ptsTypes="AA">
                                      <p:cBhvr>
                                        <p:cTn id="48" dur="11000" fill="hold"/>
                                        <p:tgtEl>
                                          <p:spTgt spid="7"/>
                                        </p:tgtEl>
                                        <p:attrNameLst>
                                          <p:attrName>ppt_x</p:attrName>
                                          <p:attrName>ppt_y</p:attrName>
                                        </p:attrNameLst>
                                      </p:cBhvr>
                                      <p:rCtr x="243" y="34560"/>
                                    </p:animMotion>
                                  </p:childTnLst>
                                </p:cTn>
                              </p:par>
                              <p:par>
                                <p:cTn id="49" presetID="42" presetClass="path" presetSubtype="0" accel="50000" decel="50000" fill="hold" nodeType="withEffect">
                                  <p:stCondLst>
                                    <p:cond delay="0"/>
                                  </p:stCondLst>
                                  <p:childTnLst>
                                    <p:animMotion origin="layout" path="M 2.22222E-6 3.7037E-6 L -0.00486 0.69537 " pathEditMode="relative" rAng="0" ptsTypes="AA">
                                      <p:cBhvr>
                                        <p:cTn id="50" dur="10750" fill="hold"/>
                                        <p:tgtEl>
                                          <p:spTgt spid="4"/>
                                        </p:tgtEl>
                                        <p:attrNameLst>
                                          <p:attrName>ppt_x</p:attrName>
                                          <p:attrName>ppt_y</p:attrName>
                                        </p:attrNameLst>
                                      </p:cBhvr>
                                      <p:rCtr x="-243" y="347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组合 2"/>
          <p:cNvGrpSpPr/>
          <p:nvPr/>
        </p:nvGrpSpPr>
        <p:grpSpPr>
          <a:xfrm>
            <a:off x="0" y="0"/>
            <a:ext cx="12192000" cy="2526469"/>
            <a:chOff x="0" y="0"/>
            <a:chExt cx="12192000" cy="2526469"/>
          </a:xfrm>
        </p:grpSpPr>
        <p:pic>
          <p:nvPicPr>
            <p:cNvPr id="6" name="图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59204" y="0"/>
              <a:ext cx="5332796" cy="1905000"/>
            </a:xfrm>
            <a:prstGeom prst="rect">
              <a:avLst/>
            </a:prstGeom>
          </p:spPr>
        </p:pic>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7072516" cy="2526469"/>
            </a:xfrm>
            <a:prstGeom prst="rect">
              <a:avLst/>
            </a:prstGeom>
          </p:spPr>
        </p:pic>
      </p:grpSp>
      <p:grpSp>
        <p:nvGrpSpPr>
          <p:cNvPr id="2" name="Group 1"/>
          <p:cNvGrpSpPr/>
          <p:nvPr/>
        </p:nvGrpSpPr>
        <p:grpSpPr>
          <a:xfrm>
            <a:off x="6350" y="821055"/>
            <a:ext cx="12702540" cy="7830820"/>
            <a:chOff x="-50" y="1293"/>
            <a:chExt cx="20004" cy="12332"/>
          </a:xfrm>
        </p:grpSpPr>
        <p:grpSp>
          <p:nvGrpSpPr>
            <p:cNvPr id="26" name="Group 25"/>
            <p:cNvGrpSpPr/>
            <p:nvPr/>
          </p:nvGrpSpPr>
          <p:grpSpPr>
            <a:xfrm>
              <a:off x="-50" y="1293"/>
              <a:ext cx="20005" cy="12333"/>
              <a:chOff x="0" y="1180"/>
              <a:chExt cx="20005" cy="12333"/>
            </a:xfrm>
          </p:grpSpPr>
          <p:pic>
            <p:nvPicPr>
              <p:cNvPr id="10" name="Picture 9"/>
              <p:cNvPicPr>
                <a:picLocks noChangeAspect="1"/>
              </p:cNvPicPr>
              <p:nvPr/>
            </p:nvPicPr>
            <p:blipFill>
              <a:blip r:embed="rId4"/>
              <a:stretch>
                <a:fillRect/>
              </a:stretch>
            </p:blipFill>
            <p:spPr>
              <a:xfrm>
                <a:off x="13255" y="9285"/>
                <a:ext cx="1560" cy="3440"/>
              </a:xfrm>
              <a:prstGeom prst="rect">
                <a:avLst/>
              </a:prstGeom>
            </p:spPr>
          </p:pic>
          <p:pic>
            <p:nvPicPr>
              <p:cNvPr id="12" name="Picture 11"/>
              <p:cNvPicPr>
                <a:picLocks noChangeAspect="1"/>
              </p:cNvPicPr>
              <p:nvPr/>
            </p:nvPicPr>
            <p:blipFill>
              <a:blip r:embed="rId5"/>
              <a:stretch>
                <a:fillRect/>
              </a:stretch>
            </p:blipFill>
            <p:spPr>
              <a:xfrm>
                <a:off x="14815" y="9285"/>
                <a:ext cx="1450" cy="2950"/>
              </a:xfrm>
              <a:prstGeom prst="rect">
                <a:avLst/>
              </a:prstGeom>
            </p:spPr>
          </p:pic>
          <p:pic>
            <p:nvPicPr>
              <p:cNvPr id="13" name="Picture 12"/>
              <p:cNvPicPr>
                <a:picLocks noChangeAspect="1"/>
              </p:cNvPicPr>
              <p:nvPr/>
            </p:nvPicPr>
            <p:blipFill>
              <a:blip r:embed="rId6"/>
              <a:stretch>
                <a:fillRect/>
              </a:stretch>
            </p:blipFill>
            <p:spPr>
              <a:xfrm>
                <a:off x="10375" y="9920"/>
                <a:ext cx="1450" cy="1120"/>
              </a:xfrm>
              <a:prstGeom prst="rect">
                <a:avLst/>
              </a:prstGeom>
            </p:spPr>
          </p:pic>
          <p:pic>
            <p:nvPicPr>
              <p:cNvPr id="14" name="Picture 13"/>
              <p:cNvPicPr>
                <a:picLocks noChangeAspect="1"/>
              </p:cNvPicPr>
              <p:nvPr/>
            </p:nvPicPr>
            <p:blipFill>
              <a:blip r:embed="rId7"/>
              <a:srcRect l="44032"/>
              <a:stretch>
                <a:fillRect/>
              </a:stretch>
            </p:blipFill>
            <p:spPr>
              <a:xfrm>
                <a:off x="15463" y="2060"/>
                <a:ext cx="3737" cy="10013"/>
              </a:xfrm>
              <a:prstGeom prst="rect">
                <a:avLst/>
              </a:prstGeom>
            </p:spPr>
          </p:pic>
          <p:pic>
            <p:nvPicPr>
              <p:cNvPr id="15" name="Picture 14"/>
              <p:cNvPicPr>
                <a:picLocks noChangeAspect="1"/>
              </p:cNvPicPr>
              <p:nvPr/>
            </p:nvPicPr>
            <p:blipFill>
              <a:blip r:embed="rId7"/>
              <a:srcRect l="-299" r="68593"/>
              <a:stretch>
                <a:fillRect/>
              </a:stretch>
            </p:blipFill>
            <p:spPr>
              <a:xfrm flipV="1">
                <a:off x="0" y="1180"/>
                <a:ext cx="2117" cy="10013"/>
              </a:xfrm>
              <a:prstGeom prst="rect">
                <a:avLst/>
              </a:prstGeom>
            </p:spPr>
          </p:pic>
          <p:pic>
            <p:nvPicPr>
              <p:cNvPr id="22" name="Picture 21"/>
              <p:cNvPicPr>
                <a:picLocks noChangeAspect="1"/>
              </p:cNvPicPr>
              <p:nvPr/>
            </p:nvPicPr>
            <p:blipFill>
              <a:blip r:embed="rId6"/>
              <a:stretch>
                <a:fillRect/>
              </a:stretch>
            </p:blipFill>
            <p:spPr>
              <a:xfrm>
                <a:off x="18555" y="8960"/>
                <a:ext cx="1450" cy="1120"/>
              </a:xfrm>
              <a:prstGeom prst="rect">
                <a:avLst/>
              </a:prstGeom>
            </p:spPr>
          </p:pic>
          <p:pic>
            <p:nvPicPr>
              <p:cNvPr id="23" name="Picture 22"/>
              <p:cNvPicPr>
                <a:picLocks noChangeAspect="1"/>
              </p:cNvPicPr>
              <p:nvPr/>
            </p:nvPicPr>
            <p:blipFill>
              <a:blip r:embed="rId6"/>
              <a:stretch>
                <a:fillRect/>
              </a:stretch>
            </p:blipFill>
            <p:spPr>
              <a:xfrm>
                <a:off x="18075" y="10080"/>
                <a:ext cx="1450" cy="1120"/>
              </a:xfrm>
              <a:prstGeom prst="rect">
                <a:avLst/>
              </a:prstGeom>
            </p:spPr>
          </p:pic>
          <p:pic>
            <p:nvPicPr>
              <p:cNvPr id="24" name="Picture 23"/>
              <p:cNvPicPr>
                <a:picLocks noChangeAspect="1"/>
              </p:cNvPicPr>
              <p:nvPr/>
            </p:nvPicPr>
            <p:blipFill>
              <a:blip r:embed="rId6"/>
              <a:stretch>
                <a:fillRect/>
              </a:stretch>
            </p:blipFill>
            <p:spPr>
              <a:xfrm>
                <a:off x="8855" y="10073"/>
                <a:ext cx="1450" cy="1120"/>
              </a:xfrm>
              <a:prstGeom prst="rect">
                <a:avLst/>
              </a:prstGeom>
            </p:spPr>
          </p:pic>
          <p:pic>
            <p:nvPicPr>
              <p:cNvPr id="25" name="Picture 24"/>
              <p:cNvPicPr>
                <a:picLocks noChangeAspect="1"/>
              </p:cNvPicPr>
              <p:nvPr/>
            </p:nvPicPr>
            <p:blipFill>
              <a:blip r:embed="rId8"/>
              <a:stretch>
                <a:fillRect/>
              </a:stretch>
            </p:blipFill>
            <p:spPr>
              <a:xfrm>
                <a:off x="1270" y="9920"/>
                <a:ext cx="1140" cy="830"/>
              </a:xfrm>
              <a:prstGeom prst="rect">
                <a:avLst/>
              </a:prstGeom>
            </p:spPr>
          </p:pic>
          <p:pic>
            <p:nvPicPr>
              <p:cNvPr id="27" name="Picture 26"/>
              <p:cNvPicPr>
                <a:picLocks noChangeAspect="1"/>
              </p:cNvPicPr>
              <p:nvPr/>
            </p:nvPicPr>
            <p:blipFill>
              <a:blip r:embed="rId6"/>
              <a:stretch>
                <a:fillRect/>
              </a:stretch>
            </p:blipFill>
            <p:spPr>
              <a:xfrm>
                <a:off x="5395" y="10200"/>
                <a:ext cx="1450" cy="1120"/>
              </a:xfrm>
              <a:prstGeom prst="rect">
                <a:avLst/>
              </a:prstGeom>
            </p:spPr>
          </p:pic>
          <p:pic>
            <p:nvPicPr>
              <p:cNvPr id="28" name="Picture 27"/>
              <p:cNvPicPr>
                <a:picLocks noChangeAspect="1"/>
              </p:cNvPicPr>
              <p:nvPr/>
            </p:nvPicPr>
            <p:blipFill>
              <a:blip r:embed="rId4"/>
              <a:stretch>
                <a:fillRect/>
              </a:stretch>
            </p:blipFill>
            <p:spPr>
              <a:xfrm flipH="1">
                <a:off x="3835" y="10073"/>
                <a:ext cx="1560" cy="3440"/>
              </a:xfrm>
              <a:prstGeom prst="rect">
                <a:avLst/>
              </a:prstGeom>
            </p:spPr>
          </p:pic>
          <p:pic>
            <p:nvPicPr>
              <p:cNvPr id="29" name="Picture 28"/>
              <p:cNvPicPr>
                <a:picLocks noChangeAspect="1"/>
              </p:cNvPicPr>
              <p:nvPr/>
            </p:nvPicPr>
            <p:blipFill>
              <a:blip r:embed="rId9"/>
              <a:stretch>
                <a:fillRect/>
              </a:stretch>
            </p:blipFill>
            <p:spPr>
              <a:xfrm flipH="1">
                <a:off x="6918" y="9863"/>
                <a:ext cx="2310" cy="2210"/>
              </a:xfrm>
              <a:prstGeom prst="rect">
                <a:avLst/>
              </a:prstGeom>
            </p:spPr>
          </p:pic>
          <p:pic>
            <p:nvPicPr>
              <p:cNvPr id="30" name="Picture 29"/>
              <p:cNvPicPr>
                <a:picLocks noChangeAspect="1"/>
              </p:cNvPicPr>
              <p:nvPr/>
            </p:nvPicPr>
            <p:blipFill>
              <a:blip r:embed="rId10"/>
              <a:stretch>
                <a:fillRect/>
              </a:stretch>
            </p:blipFill>
            <p:spPr>
              <a:xfrm>
                <a:off x="12020" y="9725"/>
                <a:ext cx="1360" cy="2070"/>
              </a:xfrm>
              <a:prstGeom prst="rect">
                <a:avLst/>
              </a:prstGeom>
            </p:spPr>
          </p:pic>
          <p:pic>
            <p:nvPicPr>
              <p:cNvPr id="37" name="Picture 36"/>
              <p:cNvPicPr>
                <a:picLocks noChangeAspect="1"/>
              </p:cNvPicPr>
              <p:nvPr/>
            </p:nvPicPr>
            <p:blipFill>
              <a:blip r:embed="rId9"/>
              <a:stretch>
                <a:fillRect/>
              </a:stretch>
            </p:blipFill>
            <p:spPr>
              <a:xfrm>
                <a:off x="1816" y="9528"/>
                <a:ext cx="2310" cy="2210"/>
              </a:xfrm>
              <a:prstGeom prst="rect">
                <a:avLst/>
              </a:prstGeom>
            </p:spPr>
          </p:pic>
          <p:pic>
            <p:nvPicPr>
              <p:cNvPr id="39" name="Picture 38"/>
              <p:cNvPicPr>
                <a:picLocks noChangeAspect="1"/>
              </p:cNvPicPr>
              <p:nvPr/>
            </p:nvPicPr>
            <p:blipFill>
              <a:blip r:embed="rId8"/>
              <a:stretch>
                <a:fillRect/>
              </a:stretch>
            </p:blipFill>
            <p:spPr>
              <a:xfrm>
                <a:off x="9912" y="9365"/>
                <a:ext cx="1140" cy="830"/>
              </a:xfrm>
              <a:prstGeom prst="rect">
                <a:avLst/>
              </a:prstGeom>
            </p:spPr>
          </p:pic>
          <p:pic>
            <p:nvPicPr>
              <p:cNvPr id="41" name="Picture 40"/>
              <p:cNvPicPr>
                <a:picLocks noChangeAspect="1"/>
              </p:cNvPicPr>
              <p:nvPr/>
            </p:nvPicPr>
            <p:blipFill>
              <a:blip r:embed="rId8"/>
              <a:stretch>
                <a:fillRect/>
              </a:stretch>
            </p:blipFill>
            <p:spPr>
              <a:xfrm>
                <a:off x="5009" y="9725"/>
                <a:ext cx="1140" cy="830"/>
              </a:xfrm>
              <a:prstGeom prst="rect">
                <a:avLst/>
              </a:prstGeom>
            </p:spPr>
          </p:pic>
        </p:grpSp>
        <p:pic>
          <p:nvPicPr>
            <p:cNvPr id="42" name="Picture 41"/>
            <p:cNvPicPr>
              <a:picLocks noChangeAspect="1"/>
            </p:cNvPicPr>
            <p:nvPr/>
          </p:nvPicPr>
          <p:blipFill>
            <a:blip r:embed="rId6"/>
            <a:stretch>
              <a:fillRect/>
            </a:stretch>
          </p:blipFill>
          <p:spPr>
            <a:xfrm>
              <a:off x="812" y="9478"/>
              <a:ext cx="1450" cy="1120"/>
            </a:xfrm>
            <a:prstGeom prst="rect">
              <a:avLst/>
            </a:prstGeom>
          </p:spPr>
        </p:pic>
      </p:grpSp>
      <p:grpSp>
        <p:nvGrpSpPr>
          <p:cNvPr id="16" name="Group 15"/>
          <p:cNvGrpSpPr/>
          <p:nvPr/>
        </p:nvGrpSpPr>
        <p:grpSpPr>
          <a:xfrm>
            <a:off x="774700" y="1991995"/>
            <a:ext cx="1526540" cy="2018030"/>
            <a:chOff x="1220" y="3137"/>
            <a:chExt cx="2404" cy="3178"/>
          </a:xfrm>
        </p:grpSpPr>
        <p:sp>
          <p:nvSpPr>
            <p:cNvPr id="4" name="Freeform 3"/>
            <p:cNvSpPr/>
            <p:nvPr/>
          </p:nvSpPr>
          <p:spPr>
            <a:xfrm>
              <a:off x="1357" y="3987"/>
              <a:ext cx="2190" cy="2328"/>
            </a:xfrm>
            <a:custGeom>
              <a:avLst/>
              <a:gdLst>
                <a:gd name="connsiteX0" fmla="*/ 34 w 2190"/>
                <a:gd name="connsiteY0" fmla="*/ 1038 h 2328"/>
                <a:gd name="connsiteX1" fmla="*/ 696 w 2190"/>
                <a:gd name="connsiteY1" fmla="*/ 597 h 2328"/>
                <a:gd name="connsiteX2" fmla="*/ 1817 w 2190"/>
                <a:gd name="connsiteY2" fmla="*/ 172 h 2328"/>
                <a:gd name="connsiteX3" fmla="*/ 2190 w 2190"/>
                <a:gd name="connsiteY3" fmla="*/ 69 h 2328"/>
                <a:gd name="connsiteX4" fmla="*/ 2190 w 2190"/>
                <a:gd name="connsiteY4" fmla="*/ 1963 h 2328"/>
                <a:gd name="connsiteX5" fmla="*/ 1825 w 2190"/>
                <a:gd name="connsiteY5" fmla="*/ 2328 h 2328"/>
                <a:gd name="connsiteX6" fmla="*/ 365 w 2190"/>
                <a:gd name="connsiteY6" fmla="*/ 2328 h 2328"/>
                <a:gd name="connsiteX7" fmla="*/ 0 w 2190"/>
                <a:gd name="connsiteY7" fmla="*/ 1963 h 2328"/>
                <a:gd name="connsiteX8" fmla="*/ 34 w 2190"/>
                <a:gd name="connsiteY8" fmla="*/ 1038 h 2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0" h="2328">
                  <a:moveTo>
                    <a:pt x="34" y="1038"/>
                  </a:moveTo>
                  <a:cubicBezTo>
                    <a:pt x="441" y="800"/>
                    <a:pt x="494" y="597"/>
                    <a:pt x="696" y="597"/>
                  </a:cubicBezTo>
                  <a:lnTo>
                    <a:pt x="1817" y="172"/>
                  </a:lnTo>
                  <a:cubicBezTo>
                    <a:pt x="2019" y="172"/>
                    <a:pt x="2190" y="-133"/>
                    <a:pt x="2190" y="69"/>
                  </a:cubicBezTo>
                  <a:lnTo>
                    <a:pt x="2190" y="1963"/>
                  </a:lnTo>
                  <a:cubicBezTo>
                    <a:pt x="2190" y="2165"/>
                    <a:pt x="2027" y="2328"/>
                    <a:pt x="1825" y="2328"/>
                  </a:cubicBezTo>
                  <a:lnTo>
                    <a:pt x="365" y="2328"/>
                  </a:lnTo>
                  <a:cubicBezTo>
                    <a:pt x="163" y="2328"/>
                    <a:pt x="0" y="2165"/>
                    <a:pt x="0" y="1963"/>
                  </a:cubicBezTo>
                  <a:lnTo>
                    <a:pt x="34" y="1038"/>
                  </a:lnTo>
                  <a:close/>
                </a:path>
              </a:pathLst>
            </a:custGeom>
            <a:solidFill>
              <a:srgbClr val="AFD9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38" name="图片 3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220" y="3137"/>
              <a:ext cx="2404" cy="2134"/>
            </a:xfrm>
            <a:prstGeom prst="rect">
              <a:avLst/>
            </a:prstGeom>
          </p:spPr>
        </p:pic>
        <p:sp>
          <p:nvSpPr>
            <p:cNvPr id="11" name="文本框 4"/>
            <p:cNvSpPr txBox="1"/>
            <p:nvPr/>
          </p:nvSpPr>
          <p:spPr>
            <a:xfrm>
              <a:off x="1682" y="4528"/>
              <a:ext cx="1626" cy="1743"/>
            </a:xfrm>
            <a:prstGeom prst="rect">
              <a:avLst/>
            </a:prstGeom>
            <a:noFill/>
          </p:spPr>
          <p:txBody>
            <a:bodyPr vert="horz"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6600" b="1" i="0" u="none" strike="noStrike" kern="1200" cap="none" spc="0" normalizeH="0" baseline="0" noProof="0">
                  <a:ln>
                    <a:noFill/>
                  </a:ln>
                  <a:solidFill>
                    <a:prstClr val="white"/>
                  </a:solidFill>
                  <a:effectLst/>
                  <a:uLnTx/>
                  <a:uFillTx/>
                  <a:latin typeface="Calibri" panose="020F0502020204030204" pitchFamily="34" charset="0"/>
                  <a:ea typeface="字魂57号-创细黑" panose="00000500000000000000" pitchFamily="2" charset="-122"/>
                  <a:cs typeface="Calibri" panose="020F0502020204030204" pitchFamily="34" charset="0"/>
                </a:rPr>
                <a:t>03</a:t>
              </a:r>
              <a:endParaRPr kumimoji="0" lang="en-US" altLang="zh-CN" sz="6600" b="1" i="0" u="none" strike="noStrike" kern="1200" cap="none" spc="0" normalizeH="0" baseline="0" noProof="0">
                <a:ln>
                  <a:noFill/>
                </a:ln>
                <a:solidFill>
                  <a:prstClr val="white"/>
                </a:solidFill>
                <a:effectLst/>
                <a:uLnTx/>
                <a:uFillTx/>
                <a:latin typeface="Calibri" panose="020F0502020204030204" pitchFamily="34" charset="0"/>
                <a:ea typeface="字魂57号-创细黑" panose="00000500000000000000" pitchFamily="2" charset="-122"/>
                <a:cs typeface="Calibri" panose="020F0502020204030204" pitchFamily="34" charset="0"/>
              </a:endParaRPr>
            </a:p>
          </p:txBody>
        </p:sp>
      </p:grpSp>
      <p:pic>
        <p:nvPicPr>
          <p:cNvPr id="7" name="Picture 6" descr="Picture13"/>
          <p:cNvPicPr>
            <a:picLocks noChangeAspect="1"/>
          </p:cNvPicPr>
          <p:nvPr/>
        </p:nvPicPr>
        <p:blipFill>
          <a:blip r:embed="rId12"/>
          <a:stretch>
            <a:fillRect/>
          </a:stretch>
        </p:blipFill>
        <p:spPr>
          <a:xfrm>
            <a:off x="2521585" y="1991995"/>
            <a:ext cx="8723630" cy="2164080"/>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ppt_x</p:attrName>
                                        </p:attrNameLst>
                                      </p:cBhvr>
                                      <p:tavLst>
                                        <p:tav tm="0">
                                          <p:val>
                                            <p:strVal val="#ppt_x-#ppt_w*1.125000"/>
                                          </p:val>
                                        </p:tav>
                                        <p:tav tm="100000">
                                          <p:val>
                                            <p:strVal val="#ppt_x"/>
                                          </p:val>
                                        </p:tav>
                                      </p:tavLst>
                                    </p:anim>
                                    <p:animEffect transition="in" filter="wipe(right)">
                                      <p:cBhvr>
                                        <p:cTn id="8" dur="500"/>
                                        <p:tgtEl>
                                          <p:spTgt spid="7"/>
                                        </p:tgtEl>
                                      </p:cBhvr>
                                    </p:animEffect>
                                  </p:childTnLst>
                                </p:cTn>
                              </p:par>
                              <p:par>
                                <p:cTn id="9" presetID="12" presetClass="entr" presetSubtype="8"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p:tgtEl>
                                          <p:spTgt spid="16"/>
                                        </p:tgtEl>
                                        <p:attrNameLst>
                                          <p:attrName>ppt_x</p:attrName>
                                        </p:attrNameLst>
                                      </p:cBhvr>
                                      <p:tavLst>
                                        <p:tav tm="0">
                                          <p:val>
                                            <p:strVal val="#ppt_x-#ppt_w*1.125000"/>
                                          </p:val>
                                        </p:tav>
                                        <p:tav tm="100000">
                                          <p:val>
                                            <p:strVal val="#ppt_x"/>
                                          </p:val>
                                        </p:tav>
                                      </p:tavLst>
                                    </p:anim>
                                    <p:animEffect transition="in" filter="wipe(right)">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endParaRPr lang="en-US"/>
          </a:p>
        </p:txBody>
      </p:sp>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8" name="图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640" y="2427605"/>
            <a:ext cx="2718435" cy="4076065"/>
          </a:xfrm>
          <a:prstGeom prst="rect">
            <a:avLst/>
          </a:prstGeom>
        </p:spPr>
      </p:pic>
      <p:grpSp>
        <p:nvGrpSpPr>
          <p:cNvPr id="2" name="组合 1"/>
          <p:cNvGrpSpPr/>
          <p:nvPr/>
        </p:nvGrpSpPr>
        <p:grpSpPr>
          <a:xfrm>
            <a:off x="-248135" y="-121512"/>
            <a:ext cx="1067931" cy="945425"/>
            <a:chOff x="-248135" y="-121512"/>
            <a:chExt cx="1067931" cy="945425"/>
          </a:xfrm>
        </p:grpSpPr>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8135" y="0"/>
              <a:ext cx="695325" cy="823913"/>
            </a:xfrm>
            <a:prstGeom prst="rect">
              <a:avLst/>
            </a:prstGeom>
          </p:spPr>
        </p:pic>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685570">
              <a:off x="124471" y="-121512"/>
              <a:ext cx="695325" cy="823913"/>
            </a:xfrm>
            <a:prstGeom prst="rect">
              <a:avLst/>
            </a:prstGeom>
          </p:spPr>
        </p:pic>
      </p:grpSp>
      <p:grpSp>
        <p:nvGrpSpPr>
          <p:cNvPr id="13" name="组合 12"/>
          <p:cNvGrpSpPr/>
          <p:nvPr/>
        </p:nvGrpSpPr>
        <p:grpSpPr>
          <a:xfrm>
            <a:off x="1" y="5744572"/>
            <a:ext cx="12191999" cy="1113427"/>
            <a:chOff x="1" y="5605056"/>
            <a:chExt cx="13719705" cy="1252944"/>
          </a:xfrm>
        </p:grpSpPr>
        <p:pic>
          <p:nvPicPr>
            <p:cNvPr id="14" name="图片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5605056"/>
              <a:ext cx="6859204" cy="1252943"/>
            </a:xfrm>
            <a:prstGeom prst="rect">
              <a:avLst/>
            </a:prstGeom>
          </p:spPr>
        </p:pic>
        <p:pic>
          <p:nvPicPr>
            <p:cNvPr id="15" name="图片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60502" y="5605057"/>
              <a:ext cx="6859204" cy="1252943"/>
            </a:xfrm>
            <a:prstGeom prst="rect">
              <a:avLst/>
            </a:prstGeom>
          </p:spPr>
        </p:pic>
      </p:grpSp>
      <p:pic>
        <p:nvPicPr>
          <p:cNvPr id="3" name="图片 5" descr="e93f49669616f82afc3aeb26989c1d4b"/>
          <p:cNvPicPr>
            <a:picLocks noGrp="1" noChangeAspect="1"/>
          </p:cNvPicPr>
          <p:nvPr>
            <p:ph idx="1"/>
          </p:nvPr>
        </p:nvPicPr>
        <p:blipFill>
          <a:blip r:embed="rId5"/>
          <a:stretch>
            <a:fillRect/>
          </a:stretch>
        </p:blipFill>
        <p:spPr>
          <a:xfrm rot="600000" flipH="1">
            <a:off x="1645920" y="86995"/>
            <a:ext cx="4450715" cy="3878580"/>
          </a:xfrm>
          <a:prstGeom prst="rect">
            <a:avLst/>
          </a:prstGeom>
        </p:spPr>
      </p:pic>
      <p:sp>
        <p:nvSpPr>
          <p:cNvPr id="21" name="TextBox 4"/>
          <p:cNvSpPr txBox="1"/>
          <p:nvPr/>
        </p:nvSpPr>
        <p:spPr>
          <a:xfrm>
            <a:off x="1513205" y="1068070"/>
            <a:ext cx="4785360" cy="1714500"/>
          </a:xfrm>
          <a:prstGeom prst="rect">
            <a:avLst/>
          </a:prstGeom>
          <a:noFill/>
        </p:spPr>
        <p:txBody>
          <a:bodyPr wrap="square" rtlCol="0">
            <a:spAutoFit/>
          </a:bodyPr>
          <a:lstStyle/>
          <a:p>
            <a:pPr marL="0" marR="0" lvl="0" indent="0" algn="ctr" defTabSz="914400" rtl="0" eaLnBrk="1" fontAlgn="auto" latinLnBrk="0" hangingPunct="1">
              <a:lnSpc>
                <a:spcPct val="110000"/>
              </a:lnSpc>
              <a:spcBef>
                <a:spcPts val="0"/>
              </a:spcBef>
              <a:spcAft>
                <a:spcPts val="0"/>
              </a:spcAft>
              <a:buClrTx/>
              <a:buSzTx/>
              <a:buFontTx/>
              <a:buNone/>
              <a:defRPr/>
            </a:pP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Em sẽ đọc </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10000"/>
              </a:lnSpc>
              <a:spcBef>
                <a:spcPts val="0"/>
              </a:spcBef>
              <a:spcAft>
                <a:spcPts val="0"/>
              </a:spcAft>
              <a:buClrTx/>
              <a:buSzTx/>
              <a:buFontTx/>
              <a:buNone/>
              <a:defRPr/>
            </a:pP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tác phẩm với giọng đọc </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10000"/>
              </a:lnSpc>
              <a:spcBef>
                <a:spcPts val="0"/>
              </a:spcBef>
              <a:spcAft>
                <a:spcPts val="0"/>
              </a:spcAft>
              <a:buClrTx/>
              <a:buSzTx/>
              <a:buFontTx/>
              <a:buNone/>
              <a:defRPr/>
            </a:pP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như thế nào?</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22" name="Picture 21"/>
          <p:cNvPicPr>
            <a:picLocks noChangeAspect="1"/>
          </p:cNvPicPr>
          <p:nvPr/>
        </p:nvPicPr>
        <p:blipFill>
          <a:blip r:embed="rId6"/>
          <a:srcRect l="46831" t="38517"/>
          <a:stretch>
            <a:fillRect/>
          </a:stretch>
        </p:blipFill>
        <p:spPr>
          <a:xfrm>
            <a:off x="6399530" y="1996440"/>
            <a:ext cx="507365" cy="436880"/>
          </a:xfrm>
          <a:prstGeom prst="rect">
            <a:avLst/>
          </a:prstGeom>
        </p:spPr>
      </p:pic>
      <p:pic>
        <p:nvPicPr>
          <p:cNvPr id="25" name="Picture 24"/>
          <p:cNvPicPr>
            <a:picLocks noChangeAspect="1"/>
          </p:cNvPicPr>
          <p:nvPr/>
        </p:nvPicPr>
        <p:blipFill>
          <a:blip r:embed="rId6"/>
          <a:srcRect l="46831" t="38517"/>
          <a:stretch>
            <a:fillRect/>
          </a:stretch>
        </p:blipFill>
        <p:spPr>
          <a:xfrm>
            <a:off x="6399530" y="1068070"/>
            <a:ext cx="488315" cy="436880"/>
          </a:xfrm>
          <a:prstGeom prst="rect">
            <a:avLst/>
          </a:prstGeom>
        </p:spPr>
      </p:pic>
      <p:sp>
        <p:nvSpPr>
          <p:cNvPr id="26" name="TextBox 4"/>
          <p:cNvSpPr txBox="1"/>
          <p:nvPr/>
        </p:nvSpPr>
        <p:spPr>
          <a:xfrm>
            <a:off x="7087235" y="824230"/>
            <a:ext cx="4511040" cy="671274"/>
          </a:xfrm>
          <a:prstGeom prst="rect">
            <a:avLst/>
          </a:prstGeom>
          <a:noFill/>
        </p:spPr>
        <p:txBody>
          <a:bodyPr wrap="square" rtlCol="0">
            <a:spAutoFit/>
          </a:bodyPr>
          <a:lstStyle/>
          <a:p>
            <a:pPr marL="0" marR="0" lvl="0" indent="0" algn="l" defTabSz="914400" rtl="0" eaLnBrk="1" fontAlgn="auto" latinLnBrk="0" hangingPunct="1">
              <a:lnSpc>
                <a:spcPct val="110000"/>
              </a:lnSpc>
              <a:spcBef>
                <a:spcPts val="0"/>
              </a:spcBef>
              <a:spcAft>
                <a:spcPts val="0"/>
              </a:spcAft>
              <a:buClrTx/>
              <a:buSzTx/>
              <a:buFontTx/>
              <a:buNone/>
              <a:defRPr/>
            </a:pPr>
            <a:r>
              <a:rPr lang="en-US" sz="3600" b="1" dirty="0" err="1">
                <a:solidFill>
                  <a:prstClr val="black"/>
                </a:solidFill>
                <a:latin typeface="Calibri" panose="020F0502020204030204" pitchFamily="34" charset="0"/>
                <a:cs typeface="Calibri" panose="020F0502020204030204" pitchFamily="34" charset="0"/>
              </a:rPr>
              <a:t>Đọc</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diễn</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cảm</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toàn</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bài</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7" name="TextBox 4"/>
          <p:cNvSpPr txBox="1"/>
          <p:nvPr/>
        </p:nvSpPr>
        <p:spPr>
          <a:xfrm>
            <a:off x="7007860" y="1756882"/>
            <a:ext cx="5012690" cy="3108864"/>
          </a:xfrm>
          <a:prstGeom prst="rect">
            <a:avLst/>
          </a:prstGeom>
          <a:noFill/>
        </p:spPr>
        <p:txBody>
          <a:bodyPr wrap="square" rtlCol="0">
            <a:spAutoFit/>
          </a:bodyPr>
          <a:lstStyle/>
          <a:p>
            <a:pPr lvl="0" algn="just">
              <a:lnSpc>
                <a:spcPct val="110000"/>
              </a:lnSpc>
            </a:pPr>
            <a:r>
              <a:rPr lang="en-US" sz="3600" b="1" dirty="0" err="1">
                <a:solidFill>
                  <a:prstClr val="black"/>
                </a:solidFill>
                <a:latin typeface="Calibri" panose="020F0502020204030204" pitchFamily="34" charset="0"/>
                <a:cs typeface="Calibri" panose="020F0502020204030204" pitchFamily="34" charset="0"/>
              </a:rPr>
              <a:t>Nhấn</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giọng</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vào</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những</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từ</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ngữ</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thể</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hiện</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cảm</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xúc</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của</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các</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nhân</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vật</a:t>
            </a:r>
            <a:r>
              <a:rPr lang="en-US" sz="3600" b="1" dirty="0">
                <a:solidFill>
                  <a:prstClr val="black"/>
                </a:solidFill>
                <a:latin typeface="Calibri" panose="020F0502020204030204" pitchFamily="34" charset="0"/>
                <a:cs typeface="Calibri" panose="020F0502020204030204" pitchFamily="34" charset="0"/>
              </a:rPr>
              <a:t>: </a:t>
            </a:r>
            <a:r>
              <a:rPr lang="en-US" sz="3600" b="1" i="1" dirty="0" err="1">
                <a:solidFill>
                  <a:prstClr val="black"/>
                </a:solidFill>
                <a:latin typeface="Calibri" panose="020F0502020204030204" pitchFamily="34" charset="0"/>
                <a:cs typeface="Calibri" panose="020F0502020204030204" pitchFamily="34" charset="0"/>
              </a:rPr>
              <a:t>tài</a:t>
            </a:r>
            <a:r>
              <a:rPr lang="en-US" sz="3600" b="1" i="1" dirty="0">
                <a:solidFill>
                  <a:prstClr val="black"/>
                </a:solidFill>
                <a:latin typeface="Calibri" panose="020F0502020204030204" pitchFamily="34" charset="0"/>
                <a:cs typeface="Calibri" panose="020F0502020204030204" pitchFamily="34" charset="0"/>
              </a:rPr>
              <a:t> </a:t>
            </a:r>
            <a:r>
              <a:rPr lang="en-US" sz="3600" b="1" i="1" dirty="0" err="1">
                <a:solidFill>
                  <a:prstClr val="black"/>
                </a:solidFill>
                <a:latin typeface="Calibri" panose="020F0502020204030204" pitchFamily="34" charset="0"/>
                <a:cs typeface="Calibri" panose="020F0502020204030204" pitchFamily="34" charset="0"/>
              </a:rPr>
              <a:t>thật</a:t>
            </a:r>
            <a:r>
              <a:rPr lang="en-US" sz="3600" b="1" i="1" dirty="0">
                <a:solidFill>
                  <a:prstClr val="black"/>
                </a:solidFill>
                <a:latin typeface="Calibri" panose="020F0502020204030204" pitchFamily="34" charset="0"/>
                <a:cs typeface="Calibri" panose="020F0502020204030204" pitchFamily="34" charset="0"/>
              </a:rPr>
              <a:t>, </a:t>
            </a:r>
            <a:r>
              <a:rPr lang="en-US" sz="3600" b="1" i="1" dirty="0" err="1">
                <a:solidFill>
                  <a:prstClr val="black"/>
                </a:solidFill>
                <a:latin typeface="Calibri" panose="020F0502020204030204" pitchFamily="34" charset="0"/>
                <a:cs typeface="Calibri" panose="020F0502020204030204" pitchFamily="34" charset="0"/>
              </a:rPr>
              <a:t>có</a:t>
            </a:r>
            <a:r>
              <a:rPr lang="en-US" sz="3600" b="1" i="1" dirty="0">
                <a:solidFill>
                  <a:prstClr val="black"/>
                </a:solidFill>
                <a:latin typeface="Calibri" panose="020F0502020204030204" pitchFamily="34" charset="0"/>
                <a:cs typeface="Calibri" panose="020F0502020204030204" pitchFamily="34" charset="0"/>
              </a:rPr>
              <a:t> </a:t>
            </a:r>
            <a:r>
              <a:rPr lang="en-US" sz="3600" b="1" i="1" dirty="0" err="1">
                <a:solidFill>
                  <a:prstClr val="black"/>
                </a:solidFill>
                <a:latin typeface="Calibri" panose="020F0502020204030204" pitchFamily="34" charset="0"/>
                <a:cs typeface="Calibri" panose="020F0502020204030204" pitchFamily="34" charset="0"/>
              </a:rPr>
              <a:t>chứ</a:t>
            </a:r>
            <a:r>
              <a:rPr lang="en-US" sz="3600" b="1" i="1" dirty="0">
                <a:solidFill>
                  <a:prstClr val="black"/>
                </a:solidFill>
                <a:latin typeface="Calibri" panose="020F0502020204030204" pitchFamily="34" charset="0"/>
                <a:cs typeface="Calibri" panose="020F0502020204030204" pitchFamily="34" charset="0"/>
              </a:rPr>
              <a:t>, </a:t>
            </a:r>
            <a:r>
              <a:rPr lang="en-US" sz="3600" b="1" i="1" dirty="0" err="1">
                <a:solidFill>
                  <a:prstClr val="black"/>
                </a:solidFill>
                <a:latin typeface="Calibri" panose="020F0502020204030204" pitchFamily="34" charset="0"/>
                <a:cs typeface="Calibri" panose="020F0502020204030204" pitchFamily="34" charset="0"/>
              </a:rPr>
              <a:t>thế</a:t>
            </a:r>
            <a:r>
              <a:rPr lang="en-US" sz="3600" b="1" i="1" dirty="0">
                <a:solidFill>
                  <a:prstClr val="black"/>
                </a:solidFill>
                <a:latin typeface="Calibri" panose="020F0502020204030204" pitchFamily="34" charset="0"/>
                <a:cs typeface="Calibri" panose="020F0502020204030204" pitchFamily="34" charset="0"/>
              </a:rPr>
              <a:t> </a:t>
            </a:r>
            <a:r>
              <a:rPr lang="en-US" sz="3600" b="1" i="1" dirty="0" err="1">
                <a:solidFill>
                  <a:prstClr val="black"/>
                </a:solidFill>
                <a:latin typeface="Calibri" panose="020F0502020204030204" pitchFamily="34" charset="0"/>
                <a:cs typeface="Calibri" panose="020F0502020204030204" pitchFamily="34" charset="0"/>
              </a:rPr>
              <a:t>mà</a:t>
            </a:r>
            <a:r>
              <a:rPr lang="en-US" sz="3600" b="1" i="1" dirty="0">
                <a:solidFill>
                  <a:prstClr val="black"/>
                </a:solidFill>
                <a:latin typeface="Calibri" panose="020F0502020204030204" pitchFamily="34" charset="0"/>
                <a:cs typeface="Calibri" panose="020F0502020204030204" pitchFamily="34" charset="0"/>
              </a:rPr>
              <a:t> con </a:t>
            </a:r>
            <a:r>
              <a:rPr lang="en-US" sz="3600" b="1" i="1" dirty="0" err="1">
                <a:solidFill>
                  <a:prstClr val="black"/>
                </a:solidFill>
                <a:latin typeface="Calibri" panose="020F0502020204030204" pitchFamily="34" charset="0"/>
                <a:cs typeface="Calibri" panose="020F0502020204030204" pitchFamily="34" charset="0"/>
              </a:rPr>
              <a:t>bảo</a:t>
            </a:r>
            <a:r>
              <a:rPr lang="en-US" sz="3600" b="1" i="1" dirty="0">
                <a:solidFill>
                  <a:prstClr val="black"/>
                </a:solidFill>
                <a:latin typeface="Calibri" panose="020F0502020204030204" pitchFamily="34" charset="0"/>
                <a:cs typeface="Calibri" panose="020F0502020204030204" pitchFamily="34" charset="0"/>
              </a:rPr>
              <a:t> </a:t>
            </a:r>
            <a:r>
              <a:rPr lang="en-US" sz="3600" b="1" i="1" dirty="0" err="1">
                <a:solidFill>
                  <a:prstClr val="black"/>
                </a:solidFill>
                <a:latin typeface="Calibri" panose="020F0502020204030204" pitchFamily="34" charset="0"/>
                <a:cs typeface="Calibri" panose="020F0502020204030204" pitchFamily="34" charset="0"/>
              </a:rPr>
              <a:t>chẳng</a:t>
            </a:r>
            <a:r>
              <a:rPr lang="en-US" sz="3600" b="1" i="1" dirty="0">
                <a:solidFill>
                  <a:prstClr val="black"/>
                </a:solidFill>
                <a:latin typeface="Calibri" panose="020F0502020204030204" pitchFamily="34" charset="0"/>
                <a:cs typeface="Calibri" panose="020F0502020204030204" pitchFamily="34" charset="0"/>
              </a:rPr>
              <a:t> </a:t>
            </a:r>
            <a:r>
              <a:rPr lang="en-US" sz="3600" b="1" i="1" dirty="0" err="1">
                <a:solidFill>
                  <a:prstClr val="black"/>
                </a:solidFill>
                <a:latin typeface="Calibri" panose="020F0502020204030204" pitchFamily="34" charset="0"/>
                <a:cs typeface="Calibri" panose="020F0502020204030204" pitchFamily="34" charset="0"/>
              </a:rPr>
              <a:t>thấy</a:t>
            </a:r>
            <a:r>
              <a:rPr lang="en-US" sz="3600" b="1" i="1" dirty="0">
                <a:solidFill>
                  <a:prstClr val="black"/>
                </a:solidFill>
                <a:latin typeface="Calibri" panose="020F0502020204030204" pitchFamily="34" charset="0"/>
                <a:cs typeface="Calibri" panose="020F0502020204030204" pitchFamily="34" charset="0"/>
              </a:rPr>
              <a:t> </a:t>
            </a:r>
            <a:r>
              <a:rPr lang="en-US" sz="3600" b="1" i="1" dirty="0" err="1">
                <a:solidFill>
                  <a:prstClr val="black"/>
                </a:solidFill>
                <a:latin typeface="Calibri" panose="020F0502020204030204" pitchFamily="34" charset="0"/>
                <a:cs typeface="Calibri" panose="020F0502020204030204" pitchFamily="34" charset="0"/>
              </a:rPr>
              <a:t>gì</a:t>
            </a:r>
            <a:r>
              <a:rPr lang="en-US" sz="3600" b="1" i="1" dirty="0">
                <a:solidFill>
                  <a:prstClr val="black"/>
                </a:solidFill>
                <a:latin typeface="Calibri" panose="020F0502020204030204" pitchFamily="34" charset="0"/>
                <a:cs typeface="Calibri" panose="020F0502020204030204" pitchFamily="34" charset="0"/>
              </a:rPr>
              <a:t>.</a:t>
            </a:r>
            <a:endParaRPr kumimoji="0" lang="en-US" sz="36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500"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500" fill="hold">
                                          <p:stCondLst>
                                            <p:cond delay="0"/>
                                          </p:stCondLst>
                                        </p:cTn>
                                        <p:tgtEl>
                                          <p:spTgt spid="21"/>
                                        </p:tgtEl>
                                        <p:attrNameLst>
                                          <p:attrName>style.visibility</p:attrName>
                                        </p:attrNameLst>
                                      </p:cBhvr>
                                      <p:to>
                                        <p:strVal val="visible"/>
                                      </p:to>
                                    </p:set>
                                    <p:anim calcmode="lin" valueType="num">
                                      <p:cBhvr>
                                        <p:cTn id="11" dur="500" fill="hold"/>
                                        <p:tgtEl>
                                          <p:spTgt spid="21"/>
                                        </p:tgtEl>
                                        <p:attrNameLst>
                                          <p:attrName>ppt_w</p:attrName>
                                        </p:attrNameLst>
                                      </p:cBhvr>
                                      <p:tavLst>
                                        <p:tav tm="0">
                                          <p:val>
                                            <p:fltVal val="0"/>
                                          </p:val>
                                        </p:tav>
                                        <p:tav tm="100000">
                                          <p:val>
                                            <p:strVal val="#ppt_w"/>
                                          </p:val>
                                        </p:tav>
                                      </p:tavLst>
                                    </p:anim>
                                    <p:anim calcmode="lin" valueType="num">
                                      <p:cBhvr>
                                        <p:cTn id="12" dur="500" fill="hold"/>
                                        <p:tgtEl>
                                          <p:spTgt spid="21"/>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grpId="0" nodeType="clickEffect">
                                  <p:stCondLst>
                                    <p:cond delay="0"/>
                                  </p:stCondLst>
                                  <p:childTnLst>
                                    <p:set>
                                      <p:cBhvr>
                                        <p:cTn id="16" dur="500"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anim calcmode="lin" valueType="num">
                                      <p:cBhvr>
                                        <p:cTn id="18" dur="500" fill="hold"/>
                                        <p:tgtEl>
                                          <p:spTgt spid="26"/>
                                        </p:tgtEl>
                                        <p:attrNameLst>
                                          <p:attrName>ppt_x</p:attrName>
                                        </p:attrNameLst>
                                      </p:cBhvr>
                                      <p:tavLst>
                                        <p:tav tm="0">
                                          <p:val>
                                            <p:strVal val="#ppt_x"/>
                                          </p:val>
                                        </p:tav>
                                        <p:tav tm="100000">
                                          <p:val>
                                            <p:strVal val="#ppt_x"/>
                                          </p:val>
                                        </p:tav>
                                      </p:tavLst>
                                    </p:anim>
                                    <p:anim calcmode="lin" valueType="num">
                                      <p:cBhvr>
                                        <p:cTn id="19" dur="500" fill="hold"/>
                                        <p:tgtEl>
                                          <p:spTgt spid="26"/>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500"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anim calcmode="lin" valueType="num">
                                      <p:cBhvr>
                                        <p:cTn id="23" dur="500" fill="hold"/>
                                        <p:tgtEl>
                                          <p:spTgt spid="25"/>
                                        </p:tgtEl>
                                        <p:attrNameLst>
                                          <p:attrName>ppt_x</p:attrName>
                                        </p:attrNameLst>
                                      </p:cBhvr>
                                      <p:tavLst>
                                        <p:tav tm="0">
                                          <p:val>
                                            <p:strVal val="#ppt_x"/>
                                          </p:val>
                                        </p:tav>
                                        <p:tav tm="100000">
                                          <p:val>
                                            <p:strVal val="#ppt_x"/>
                                          </p:val>
                                        </p:tav>
                                      </p:tavLst>
                                    </p:anim>
                                    <p:anim calcmode="lin" valueType="num">
                                      <p:cBhvr>
                                        <p:cTn id="24" dur="5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7" presetClass="entr" presetSubtype="0" fill="hold" grpId="0" nodeType="clickEffect">
                                  <p:stCondLst>
                                    <p:cond delay="0"/>
                                  </p:stCondLst>
                                  <p:childTnLst>
                                    <p:set>
                                      <p:cBhvr>
                                        <p:cTn id="28" dur="500" fill="hold">
                                          <p:stCondLst>
                                            <p:cond delay="0"/>
                                          </p:stCondLst>
                                        </p:cTn>
                                        <p:tgtEl>
                                          <p:spTgt spid="27"/>
                                        </p:tgtEl>
                                        <p:attrNameLst>
                                          <p:attrName>style.visibility</p:attrName>
                                        </p:attrNameLst>
                                      </p:cBhvr>
                                      <p:to>
                                        <p:strVal val="visible"/>
                                      </p:to>
                                    </p:set>
                                    <p:animEffect transition="in" filter="fade">
                                      <p:cBhvr>
                                        <p:cTn id="29" dur="500"/>
                                        <p:tgtEl>
                                          <p:spTgt spid="27"/>
                                        </p:tgtEl>
                                      </p:cBhvr>
                                    </p:animEffect>
                                    <p:anim calcmode="lin" valueType="num">
                                      <p:cBhvr>
                                        <p:cTn id="30" dur="500" fill="hold"/>
                                        <p:tgtEl>
                                          <p:spTgt spid="27"/>
                                        </p:tgtEl>
                                        <p:attrNameLst>
                                          <p:attrName>ppt_x</p:attrName>
                                        </p:attrNameLst>
                                      </p:cBhvr>
                                      <p:tavLst>
                                        <p:tav tm="0">
                                          <p:val>
                                            <p:strVal val="#ppt_x"/>
                                          </p:val>
                                        </p:tav>
                                        <p:tav tm="100000">
                                          <p:val>
                                            <p:strVal val="#ppt_x"/>
                                          </p:val>
                                        </p:tav>
                                      </p:tavLst>
                                    </p:anim>
                                    <p:anim calcmode="lin" valueType="num">
                                      <p:cBhvr>
                                        <p:cTn id="31" dur="500" fill="hold"/>
                                        <p:tgtEl>
                                          <p:spTgt spid="27"/>
                                        </p:tgtEl>
                                        <p:attrNameLst>
                                          <p:attrName>ppt_y</p:attrName>
                                        </p:attrNameLst>
                                      </p:cBhvr>
                                      <p:tavLst>
                                        <p:tav tm="0">
                                          <p:val>
                                            <p:strVal val="#ppt_y-.1"/>
                                          </p:val>
                                        </p:tav>
                                        <p:tav tm="100000">
                                          <p:val>
                                            <p:strVal val="#ppt_y"/>
                                          </p:val>
                                        </p:tav>
                                      </p:tavLst>
                                    </p:anim>
                                  </p:childTnLst>
                                </p:cTn>
                              </p:par>
                              <p:par>
                                <p:cTn id="32" presetID="47" presetClass="entr" presetSubtype="0" fill="hold" nodeType="withEffect">
                                  <p:stCondLst>
                                    <p:cond delay="0"/>
                                  </p:stCondLst>
                                  <p:childTnLst>
                                    <p:set>
                                      <p:cBhvr>
                                        <p:cTn id="33" dur="500" fill="hold">
                                          <p:stCondLst>
                                            <p:cond delay="0"/>
                                          </p:stCondLst>
                                        </p:cTn>
                                        <p:tgtEl>
                                          <p:spTgt spid="22"/>
                                        </p:tgtEl>
                                        <p:attrNameLst>
                                          <p:attrName>style.visibility</p:attrName>
                                        </p:attrNameLst>
                                      </p:cBhvr>
                                      <p:to>
                                        <p:strVal val="visible"/>
                                      </p:to>
                                    </p:set>
                                    <p:animEffect transition="in" filter="fade">
                                      <p:cBhvr>
                                        <p:cTn id="34" dur="500"/>
                                        <p:tgtEl>
                                          <p:spTgt spid="22"/>
                                        </p:tgtEl>
                                      </p:cBhvr>
                                    </p:animEffect>
                                    <p:anim calcmode="lin" valueType="num">
                                      <p:cBhvr>
                                        <p:cTn id="35" dur="500" fill="hold"/>
                                        <p:tgtEl>
                                          <p:spTgt spid="22"/>
                                        </p:tgtEl>
                                        <p:attrNameLst>
                                          <p:attrName>ppt_x</p:attrName>
                                        </p:attrNameLst>
                                      </p:cBhvr>
                                      <p:tavLst>
                                        <p:tav tm="0">
                                          <p:val>
                                            <p:strVal val="#ppt_x"/>
                                          </p:val>
                                        </p:tav>
                                        <p:tav tm="100000">
                                          <p:val>
                                            <p:strVal val="#ppt_x"/>
                                          </p:val>
                                        </p:tav>
                                      </p:tavLst>
                                    </p:anim>
                                    <p:anim calcmode="lin" valueType="num">
                                      <p:cBhvr>
                                        <p:cTn id="36" dur="5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P spid="26" grpId="0"/>
      <p:bldP spid="26" grpId="1"/>
      <p:bldP spid="27" grpId="0"/>
      <p:bldP spid="27" grpId="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1"/>
            <a:stretch>
              <a:fillRect/>
            </a:stretch>
          </p:blipFill>
          <p:spPr>
            <a:xfrm>
              <a:off x="14364" y="9751"/>
              <a:ext cx="1560" cy="3440"/>
            </a:xfrm>
            <a:prstGeom prst="rect">
              <a:avLst/>
            </a:prstGeom>
          </p:spPr>
        </p:pic>
        <p:pic>
          <p:nvPicPr>
            <p:cNvPr id="21" name="Picture 20"/>
            <p:cNvPicPr>
              <a:picLocks noChangeAspect="1"/>
            </p:cNvPicPr>
            <p:nvPr/>
          </p:nvPicPr>
          <p:blipFill>
            <a:blip r:embed="rId2"/>
            <a:stretch>
              <a:fillRect/>
            </a:stretch>
          </p:blipFill>
          <p:spPr>
            <a:xfrm>
              <a:off x="16005" y="9621"/>
              <a:ext cx="1450" cy="2950"/>
            </a:xfrm>
            <a:prstGeom prst="rect">
              <a:avLst/>
            </a:prstGeom>
          </p:spPr>
        </p:pic>
        <p:pic>
          <p:nvPicPr>
            <p:cNvPr id="22" name="Picture 21"/>
            <p:cNvPicPr>
              <a:picLocks noChangeAspect="1"/>
            </p:cNvPicPr>
            <p:nvPr/>
          </p:nvPicPr>
          <p:blipFill>
            <a:blip r:embed="rId3"/>
            <a:stretch>
              <a:fillRect/>
            </a:stretch>
          </p:blipFill>
          <p:spPr>
            <a:xfrm>
              <a:off x="9705" y="10013"/>
              <a:ext cx="1450" cy="1120"/>
            </a:xfrm>
            <a:prstGeom prst="rect">
              <a:avLst/>
            </a:prstGeom>
          </p:spPr>
        </p:pic>
        <p:pic>
          <p:nvPicPr>
            <p:cNvPr id="25" name="Picture 24"/>
            <p:cNvPicPr>
              <a:picLocks noChangeAspect="1"/>
            </p:cNvPicPr>
            <p:nvPr/>
          </p:nvPicPr>
          <p:blipFill>
            <a:blip r:embed="rId3"/>
            <a:stretch>
              <a:fillRect/>
            </a:stretch>
          </p:blipFill>
          <p:spPr>
            <a:xfrm>
              <a:off x="11825" y="10013"/>
              <a:ext cx="1450" cy="1120"/>
            </a:xfrm>
            <a:prstGeom prst="rect">
              <a:avLst/>
            </a:prstGeom>
          </p:spPr>
        </p:pic>
        <p:pic>
          <p:nvPicPr>
            <p:cNvPr id="27" name="Picture 26"/>
            <p:cNvPicPr>
              <a:picLocks noChangeAspect="1"/>
            </p:cNvPicPr>
            <p:nvPr/>
          </p:nvPicPr>
          <p:blipFill>
            <a:blip r:embed="rId3"/>
            <a:stretch>
              <a:fillRect/>
            </a:stretch>
          </p:blipFill>
          <p:spPr>
            <a:xfrm>
              <a:off x="17405" y="10173"/>
              <a:ext cx="1450" cy="1120"/>
            </a:xfrm>
            <a:prstGeom prst="rect">
              <a:avLst/>
            </a:prstGeom>
          </p:spPr>
        </p:pic>
        <p:pic>
          <p:nvPicPr>
            <p:cNvPr id="28" name="Picture 27"/>
            <p:cNvPicPr>
              <a:picLocks noChangeAspect="1"/>
            </p:cNvPicPr>
            <p:nvPr/>
          </p:nvPicPr>
          <p:blipFill>
            <a:blip r:embed="rId3"/>
            <a:stretch>
              <a:fillRect/>
            </a:stretch>
          </p:blipFill>
          <p:spPr>
            <a:xfrm>
              <a:off x="8185" y="10166"/>
              <a:ext cx="1450" cy="1120"/>
            </a:xfrm>
            <a:prstGeom prst="rect">
              <a:avLst/>
            </a:prstGeom>
          </p:spPr>
        </p:pic>
        <p:pic>
          <p:nvPicPr>
            <p:cNvPr id="29" name="Picture 28"/>
            <p:cNvPicPr>
              <a:picLocks noChangeAspect="1"/>
            </p:cNvPicPr>
            <p:nvPr/>
          </p:nvPicPr>
          <p:blipFill>
            <a:blip r:embed="rId4"/>
            <a:stretch>
              <a:fillRect/>
            </a:stretch>
          </p:blipFill>
          <p:spPr>
            <a:xfrm>
              <a:off x="600" y="10013"/>
              <a:ext cx="1140" cy="830"/>
            </a:xfrm>
            <a:prstGeom prst="rect">
              <a:avLst/>
            </a:prstGeom>
          </p:spPr>
        </p:pic>
        <p:pic>
          <p:nvPicPr>
            <p:cNvPr id="30" name="Picture 29"/>
            <p:cNvPicPr>
              <a:picLocks noChangeAspect="1"/>
            </p:cNvPicPr>
            <p:nvPr/>
          </p:nvPicPr>
          <p:blipFill>
            <a:blip r:embed="rId3"/>
            <a:stretch>
              <a:fillRect/>
            </a:stretch>
          </p:blipFill>
          <p:spPr>
            <a:xfrm>
              <a:off x="4725" y="10293"/>
              <a:ext cx="1450" cy="1120"/>
            </a:xfrm>
            <a:prstGeom prst="rect">
              <a:avLst/>
            </a:prstGeom>
          </p:spPr>
        </p:pic>
        <p:pic>
          <p:nvPicPr>
            <p:cNvPr id="33" name="Picture 32"/>
            <p:cNvPicPr>
              <a:picLocks noChangeAspect="1"/>
            </p:cNvPicPr>
            <p:nvPr/>
          </p:nvPicPr>
          <p:blipFill>
            <a:blip r:embed="rId1"/>
            <a:stretch>
              <a:fillRect/>
            </a:stretch>
          </p:blipFill>
          <p:spPr>
            <a:xfrm flipH="1">
              <a:off x="3165" y="10166"/>
              <a:ext cx="1560" cy="3440"/>
            </a:xfrm>
            <a:prstGeom prst="rect">
              <a:avLst/>
            </a:prstGeom>
          </p:spPr>
        </p:pic>
        <p:pic>
          <p:nvPicPr>
            <p:cNvPr id="35" name="Picture 34"/>
            <p:cNvPicPr>
              <a:picLocks noChangeAspect="1"/>
            </p:cNvPicPr>
            <p:nvPr/>
          </p:nvPicPr>
          <p:blipFill>
            <a:blip r:embed="rId5"/>
            <a:stretch>
              <a:fillRect/>
            </a:stretch>
          </p:blipFill>
          <p:spPr>
            <a:xfrm flipH="1">
              <a:off x="6248" y="9956"/>
              <a:ext cx="2310" cy="2210"/>
            </a:xfrm>
            <a:prstGeom prst="rect">
              <a:avLst/>
            </a:prstGeom>
          </p:spPr>
        </p:pic>
        <p:pic>
          <p:nvPicPr>
            <p:cNvPr id="37" name="Picture 36"/>
            <p:cNvPicPr>
              <a:picLocks noChangeAspect="1"/>
            </p:cNvPicPr>
            <p:nvPr/>
          </p:nvPicPr>
          <p:blipFill>
            <a:blip r:embed="rId6"/>
            <a:stretch>
              <a:fillRect/>
            </a:stretch>
          </p:blipFill>
          <p:spPr>
            <a:xfrm>
              <a:off x="13453" y="9817"/>
              <a:ext cx="1360" cy="2070"/>
            </a:xfrm>
            <a:prstGeom prst="rect">
              <a:avLst/>
            </a:prstGeom>
          </p:spPr>
        </p:pic>
        <p:pic>
          <p:nvPicPr>
            <p:cNvPr id="38" name="Picture 37"/>
            <p:cNvPicPr>
              <a:picLocks noChangeAspect="1"/>
            </p:cNvPicPr>
            <p:nvPr/>
          </p:nvPicPr>
          <p:blipFill>
            <a:blip r:embed="rId5"/>
            <a:stretch>
              <a:fillRect/>
            </a:stretch>
          </p:blipFill>
          <p:spPr>
            <a:xfrm>
              <a:off x="1146" y="9621"/>
              <a:ext cx="2310" cy="2210"/>
            </a:xfrm>
            <a:prstGeom prst="rect">
              <a:avLst/>
            </a:prstGeom>
          </p:spPr>
        </p:pic>
        <p:pic>
          <p:nvPicPr>
            <p:cNvPr id="39" name="Picture 38"/>
            <p:cNvPicPr>
              <a:picLocks noChangeAspect="1"/>
            </p:cNvPicPr>
            <p:nvPr/>
          </p:nvPicPr>
          <p:blipFill>
            <a:blip r:embed="rId4"/>
            <a:stretch>
              <a:fillRect/>
            </a:stretch>
          </p:blipFill>
          <p:spPr>
            <a:xfrm>
              <a:off x="9242" y="9458"/>
              <a:ext cx="1140" cy="830"/>
            </a:xfrm>
            <a:prstGeom prst="rect">
              <a:avLst/>
            </a:prstGeom>
          </p:spPr>
        </p:pic>
        <p:pic>
          <p:nvPicPr>
            <p:cNvPr id="41" name="Picture 40"/>
            <p:cNvPicPr>
              <a:picLocks noChangeAspect="1"/>
            </p:cNvPicPr>
            <p:nvPr/>
          </p:nvPicPr>
          <p:blipFill>
            <a:blip r:embed="rId4"/>
            <a:stretch>
              <a:fillRect/>
            </a:stretch>
          </p:blipFill>
          <p:spPr>
            <a:xfrm>
              <a:off x="4339" y="9818"/>
              <a:ext cx="1140" cy="830"/>
            </a:xfrm>
            <a:prstGeom prst="rect">
              <a:avLst/>
            </a:prstGeom>
          </p:spPr>
        </p:pic>
        <p:pic>
          <p:nvPicPr>
            <p:cNvPr id="42" name="Picture 41"/>
            <p:cNvPicPr>
              <a:picLocks noChangeAspect="1"/>
            </p:cNvPicPr>
            <p:nvPr/>
          </p:nvPicPr>
          <p:blipFill>
            <a:blip r:embed="rId3"/>
            <a:stretch>
              <a:fillRect/>
            </a:stretch>
          </p:blipFill>
          <p:spPr>
            <a:xfrm>
              <a:off x="192" y="9458"/>
              <a:ext cx="1450" cy="1120"/>
            </a:xfrm>
            <a:prstGeom prst="rect">
              <a:avLst/>
            </a:prstGeom>
          </p:spPr>
        </p:pic>
      </p:grpSp>
      <p:pic>
        <p:nvPicPr>
          <p:cNvPr id="6" name="图片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98939" y="82042"/>
            <a:ext cx="922020" cy="632460"/>
          </a:xfrm>
          <a:prstGeom prst="rect">
            <a:avLst/>
          </a:prstGeom>
        </p:spPr>
      </p:pic>
      <p:grpSp>
        <p:nvGrpSpPr>
          <p:cNvPr id="56" name="组合 1"/>
          <p:cNvGrpSpPr/>
          <p:nvPr/>
        </p:nvGrpSpPr>
        <p:grpSpPr>
          <a:xfrm>
            <a:off x="-248135" y="-121512"/>
            <a:ext cx="1067931" cy="945425"/>
            <a:chOff x="-248135" y="-121512"/>
            <a:chExt cx="1067931" cy="945425"/>
          </a:xfrm>
        </p:grpSpPr>
        <p:pic>
          <p:nvPicPr>
            <p:cNvPr id="57" name="图片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8135" y="0"/>
              <a:ext cx="695325" cy="823913"/>
            </a:xfrm>
            <a:prstGeom prst="rect">
              <a:avLst/>
            </a:prstGeom>
          </p:spPr>
        </p:pic>
        <p:pic>
          <p:nvPicPr>
            <p:cNvPr id="58" name="图片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9685570">
              <a:off x="124471" y="-121512"/>
              <a:ext cx="695325" cy="823913"/>
            </a:xfrm>
            <a:prstGeom prst="rect">
              <a:avLst/>
            </a:prstGeom>
          </p:spPr>
        </p:pic>
      </p:grpSp>
      <p:pic>
        <p:nvPicPr>
          <p:cNvPr id="59" name="图片 2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10181590" y="-24765"/>
            <a:ext cx="2010410" cy="1176655"/>
          </a:xfrm>
          <a:prstGeom prst="rect">
            <a:avLst/>
          </a:prstGeom>
        </p:spPr>
      </p:pic>
      <p:pic>
        <p:nvPicPr>
          <p:cNvPr id="2" name="Picture 1"/>
          <p:cNvPicPr>
            <a:picLocks noChangeAspect="1"/>
          </p:cNvPicPr>
          <p:nvPr/>
        </p:nvPicPr>
        <p:blipFill>
          <a:blip r:embed="rId10"/>
          <a:stretch>
            <a:fillRect/>
          </a:stretch>
        </p:blipFill>
        <p:spPr>
          <a:xfrm>
            <a:off x="2246019" y="155406"/>
            <a:ext cx="8230313" cy="969348"/>
          </a:xfrm>
          <a:prstGeom prst="rect">
            <a:avLst/>
          </a:prstGeom>
        </p:spPr>
      </p:pic>
      <p:pic>
        <p:nvPicPr>
          <p:cNvPr id="4" name="Picture 3"/>
          <p:cNvPicPr>
            <a:picLocks noChangeAspect="1"/>
          </p:cNvPicPr>
          <p:nvPr/>
        </p:nvPicPr>
        <p:blipFill>
          <a:blip r:embed="rId11"/>
          <a:stretch>
            <a:fillRect/>
          </a:stretch>
        </p:blipFill>
        <p:spPr>
          <a:xfrm>
            <a:off x="6336792" y="3948104"/>
            <a:ext cx="5921692" cy="2607381"/>
          </a:xfrm>
          <a:prstGeom prst="rect">
            <a:avLst/>
          </a:prstGeom>
        </p:spPr>
      </p:pic>
      <p:sp>
        <p:nvSpPr>
          <p:cNvPr id="5" name="Text Box 8"/>
          <p:cNvSpPr txBox="1"/>
          <p:nvPr/>
        </p:nvSpPr>
        <p:spPr>
          <a:xfrm>
            <a:off x="305181" y="869045"/>
            <a:ext cx="11696700" cy="4154984"/>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Quy chống tay, tì má, nhìn lên bức tường trước mặt. Màu vôi xanh mát hiện ra như tấm màn ảnh rộng. Quy đọc nh</a:t>
            </a: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ẩ</a:t>
            </a:r>
            <a:r>
              <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 đề bài tập làm văn:"Em hãy tả lại quang cảnh một trận mưa rào". Quy thở dài: "Trời thì nắng mà bài văn lại yêu cầu tả mưa.".</a:t>
            </a:r>
            <a:endPar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Quy nghĩ đến bố. Bố Quy là một người viết văn. Bố tài thật, cứ ngồi vào bàn là bố viết được ngay. Cũng có khi, bố tì cằm lên tay, nhìn thẳng vào bức tường trước mặt. Nhìn một lúc, lúc nữa... rồi bố cầm bút, viết lia lịa, quên cả ăn cơm. Bức tường này có phép lạ gì đây? Nhưng sao Quy nhìn mãi mà bức tường chưa bảo Quy cách làm bài?</a:t>
            </a:r>
            <a:endPar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Bố vào. Đúng lúc quá!</a:t>
            </a:r>
            <a:endPar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Quy chạy lại:</a:t>
            </a:r>
            <a:endPar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Bố ạ, con nhìn mãi bức tường như bố nhìn mà chẳng thấy trận mưa rào đâu cả.</a:t>
            </a:r>
            <a:endPar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Bố hiểu ngay, tủm tỉm:</a:t>
            </a:r>
            <a:endPar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Bố thấy những trận mưa rào hồi năm ngoái, năm kia. Con chạy ra nghịch mưa, ướt hết.</a:t>
            </a:r>
            <a:endPar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nvGrpSpPr>
          <p:cNvPr id="7" name="Group 6"/>
          <p:cNvGrpSpPr/>
          <p:nvPr/>
        </p:nvGrpSpPr>
        <p:grpSpPr>
          <a:xfrm>
            <a:off x="219671" y="189738"/>
            <a:ext cx="1837729" cy="523240"/>
            <a:chOff x="957" y="174"/>
            <a:chExt cx="7138" cy="824"/>
          </a:xfrm>
        </p:grpSpPr>
        <p:sp>
          <p:nvSpPr>
            <p:cNvPr id="8" name="Rectangles 60"/>
            <p:cNvSpPr/>
            <p:nvPr/>
          </p:nvSpPr>
          <p:spPr>
            <a:xfrm>
              <a:off x="957" y="207"/>
              <a:ext cx="6789" cy="787"/>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0" name="矩形 4"/>
            <p:cNvSpPr/>
            <p:nvPr/>
          </p:nvSpPr>
          <p:spPr>
            <a:xfrm>
              <a:off x="1166" y="174"/>
              <a:ext cx="6929" cy="824"/>
            </a:xfrm>
            <a:prstGeom prst="rect">
              <a:avLst/>
            </a:prstGeom>
            <a:noFill/>
            <a:extLst>
              <a:ext uri="{909E8E84-426E-40DD-AFC4-6F175D3DCCD1}">
                <a14:hiddenFill xmlns:a14="http://schemas.microsoft.com/office/drawing/2010/main">
                  <a:solidFill>
                    <a:schemeClr val="accent4">
                      <a:lumMod val="20000"/>
                      <a:lumOff val="80000"/>
                    </a:schemeClr>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UTM Guanine" panose="02040603050506020204" charset="0"/>
                  <a:sym typeface="+mn-lt"/>
                </a:rPr>
                <a:t>Đọc</a:t>
              </a:r>
              <a:r>
                <a:rPr kumimoji="0" lang="en-US" sz="28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UTM Guanine" panose="02040603050506020204" charset="0"/>
                  <a:sym typeface="+mn-lt"/>
                </a:rPr>
                <a:t> </a:t>
              </a:r>
              <a:r>
                <a:rPr kumimoji="0" lang="en-US" sz="2800" b="1"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UTM Guanine" panose="02040603050506020204" charset="0"/>
                  <a:sym typeface="+mn-lt"/>
                </a:rPr>
                <a:t>mẫu</a:t>
              </a:r>
              <a:endParaRPr kumimoji="0" lang="en-US" sz="28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UTM Guanine" panose="02040603050506020204" charset="0"/>
                <a:sym typeface="+mn-lt"/>
              </a:endParaRPr>
            </a:p>
          </p:txBody>
        </p:sp>
      </p:gr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1"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par>
                                <p:cTn id="11" presetID="2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1"/>
            <a:stretch>
              <a:fillRect/>
            </a:stretch>
          </p:blipFill>
          <p:spPr>
            <a:xfrm>
              <a:off x="14364" y="9751"/>
              <a:ext cx="1560" cy="3440"/>
            </a:xfrm>
            <a:prstGeom prst="rect">
              <a:avLst/>
            </a:prstGeom>
          </p:spPr>
        </p:pic>
        <p:pic>
          <p:nvPicPr>
            <p:cNvPr id="21" name="Picture 20"/>
            <p:cNvPicPr>
              <a:picLocks noChangeAspect="1"/>
            </p:cNvPicPr>
            <p:nvPr/>
          </p:nvPicPr>
          <p:blipFill>
            <a:blip r:embed="rId2"/>
            <a:stretch>
              <a:fillRect/>
            </a:stretch>
          </p:blipFill>
          <p:spPr>
            <a:xfrm>
              <a:off x="16005" y="9621"/>
              <a:ext cx="1450" cy="2950"/>
            </a:xfrm>
            <a:prstGeom prst="rect">
              <a:avLst/>
            </a:prstGeom>
          </p:spPr>
        </p:pic>
        <p:pic>
          <p:nvPicPr>
            <p:cNvPr id="22" name="Picture 21"/>
            <p:cNvPicPr>
              <a:picLocks noChangeAspect="1"/>
            </p:cNvPicPr>
            <p:nvPr/>
          </p:nvPicPr>
          <p:blipFill>
            <a:blip r:embed="rId3"/>
            <a:stretch>
              <a:fillRect/>
            </a:stretch>
          </p:blipFill>
          <p:spPr>
            <a:xfrm>
              <a:off x="9705" y="10013"/>
              <a:ext cx="1450" cy="1120"/>
            </a:xfrm>
            <a:prstGeom prst="rect">
              <a:avLst/>
            </a:prstGeom>
          </p:spPr>
        </p:pic>
        <p:pic>
          <p:nvPicPr>
            <p:cNvPr id="25" name="Picture 24"/>
            <p:cNvPicPr>
              <a:picLocks noChangeAspect="1"/>
            </p:cNvPicPr>
            <p:nvPr/>
          </p:nvPicPr>
          <p:blipFill>
            <a:blip r:embed="rId3"/>
            <a:stretch>
              <a:fillRect/>
            </a:stretch>
          </p:blipFill>
          <p:spPr>
            <a:xfrm>
              <a:off x="11825" y="10013"/>
              <a:ext cx="1450" cy="1120"/>
            </a:xfrm>
            <a:prstGeom prst="rect">
              <a:avLst/>
            </a:prstGeom>
          </p:spPr>
        </p:pic>
        <p:pic>
          <p:nvPicPr>
            <p:cNvPr id="27" name="Picture 26"/>
            <p:cNvPicPr>
              <a:picLocks noChangeAspect="1"/>
            </p:cNvPicPr>
            <p:nvPr/>
          </p:nvPicPr>
          <p:blipFill>
            <a:blip r:embed="rId3"/>
            <a:stretch>
              <a:fillRect/>
            </a:stretch>
          </p:blipFill>
          <p:spPr>
            <a:xfrm>
              <a:off x="17405" y="10173"/>
              <a:ext cx="1450" cy="1120"/>
            </a:xfrm>
            <a:prstGeom prst="rect">
              <a:avLst/>
            </a:prstGeom>
          </p:spPr>
        </p:pic>
        <p:pic>
          <p:nvPicPr>
            <p:cNvPr id="28" name="Picture 27"/>
            <p:cNvPicPr>
              <a:picLocks noChangeAspect="1"/>
            </p:cNvPicPr>
            <p:nvPr/>
          </p:nvPicPr>
          <p:blipFill>
            <a:blip r:embed="rId3"/>
            <a:stretch>
              <a:fillRect/>
            </a:stretch>
          </p:blipFill>
          <p:spPr>
            <a:xfrm>
              <a:off x="8185" y="10166"/>
              <a:ext cx="1450" cy="1120"/>
            </a:xfrm>
            <a:prstGeom prst="rect">
              <a:avLst/>
            </a:prstGeom>
          </p:spPr>
        </p:pic>
        <p:pic>
          <p:nvPicPr>
            <p:cNvPr id="29" name="Picture 28"/>
            <p:cNvPicPr>
              <a:picLocks noChangeAspect="1"/>
            </p:cNvPicPr>
            <p:nvPr/>
          </p:nvPicPr>
          <p:blipFill>
            <a:blip r:embed="rId4"/>
            <a:stretch>
              <a:fillRect/>
            </a:stretch>
          </p:blipFill>
          <p:spPr>
            <a:xfrm>
              <a:off x="600" y="10013"/>
              <a:ext cx="1140" cy="830"/>
            </a:xfrm>
            <a:prstGeom prst="rect">
              <a:avLst/>
            </a:prstGeom>
          </p:spPr>
        </p:pic>
        <p:pic>
          <p:nvPicPr>
            <p:cNvPr id="30" name="Picture 29"/>
            <p:cNvPicPr>
              <a:picLocks noChangeAspect="1"/>
            </p:cNvPicPr>
            <p:nvPr/>
          </p:nvPicPr>
          <p:blipFill>
            <a:blip r:embed="rId3"/>
            <a:stretch>
              <a:fillRect/>
            </a:stretch>
          </p:blipFill>
          <p:spPr>
            <a:xfrm>
              <a:off x="4725" y="10293"/>
              <a:ext cx="1450" cy="1120"/>
            </a:xfrm>
            <a:prstGeom prst="rect">
              <a:avLst/>
            </a:prstGeom>
          </p:spPr>
        </p:pic>
        <p:pic>
          <p:nvPicPr>
            <p:cNvPr id="33" name="Picture 32"/>
            <p:cNvPicPr>
              <a:picLocks noChangeAspect="1"/>
            </p:cNvPicPr>
            <p:nvPr/>
          </p:nvPicPr>
          <p:blipFill>
            <a:blip r:embed="rId1"/>
            <a:stretch>
              <a:fillRect/>
            </a:stretch>
          </p:blipFill>
          <p:spPr>
            <a:xfrm flipH="1">
              <a:off x="3165" y="10166"/>
              <a:ext cx="1560" cy="3440"/>
            </a:xfrm>
            <a:prstGeom prst="rect">
              <a:avLst/>
            </a:prstGeom>
          </p:spPr>
        </p:pic>
        <p:pic>
          <p:nvPicPr>
            <p:cNvPr id="35" name="Picture 34"/>
            <p:cNvPicPr>
              <a:picLocks noChangeAspect="1"/>
            </p:cNvPicPr>
            <p:nvPr/>
          </p:nvPicPr>
          <p:blipFill>
            <a:blip r:embed="rId5"/>
            <a:stretch>
              <a:fillRect/>
            </a:stretch>
          </p:blipFill>
          <p:spPr>
            <a:xfrm flipH="1">
              <a:off x="6248" y="9956"/>
              <a:ext cx="2310" cy="2210"/>
            </a:xfrm>
            <a:prstGeom prst="rect">
              <a:avLst/>
            </a:prstGeom>
          </p:spPr>
        </p:pic>
        <p:pic>
          <p:nvPicPr>
            <p:cNvPr id="37" name="Picture 36"/>
            <p:cNvPicPr>
              <a:picLocks noChangeAspect="1"/>
            </p:cNvPicPr>
            <p:nvPr/>
          </p:nvPicPr>
          <p:blipFill>
            <a:blip r:embed="rId6"/>
            <a:stretch>
              <a:fillRect/>
            </a:stretch>
          </p:blipFill>
          <p:spPr>
            <a:xfrm>
              <a:off x="13453" y="9817"/>
              <a:ext cx="1360" cy="2070"/>
            </a:xfrm>
            <a:prstGeom prst="rect">
              <a:avLst/>
            </a:prstGeom>
          </p:spPr>
        </p:pic>
        <p:pic>
          <p:nvPicPr>
            <p:cNvPr id="38" name="Picture 37"/>
            <p:cNvPicPr>
              <a:picLocks noChangeAspect="1"/>
            </p:cNvPicPr>
            <p:nvPr/>
          </p:nvPicPr>
          <p:blipFill>
            <a:blip r:embed="rId5"/>
            <a:stretch>
              <a:fillRect/>
            </a:stretch>
          </p:blipFill>
          <p:spPr>
            <a:xfrm>
              <a:off x="1146" y="9621"/>
              <a:ext cx="2310" cy="2210"/>
            </a:xfrm>
            <a:prstGeom prst="rect">
              <a:avLst/>
            </a:prstGeom>
          </p:spPr>
        </p:pic>
        <p:pic>
          <p:nvPicPr>
            <p:cNvPr id="39" name="Picture 38"/>
            <p:cNvPicPr>
              <a:picLocks noChangeAspect="1"/>
            </p:cNvPicPr>
            <p:nvPr/>
          </p:nvPicPr>
          <p:blipFill>
            <a:blip r:embed="rId4"/>
            <a:stretch>
              <a:fillRect/>
            </a:stretch>
          </p:blipFill>
          <p:spPr>
            <a:xfrm>
              <a:off x="9242" y="9458"/>
              <a:ext cx="1140" cy="830"/>
            </a:xfrm>
            <a:prstGeom prst="rect">
              <a:avLst/>
            </a:prstGeom>
          </p:spPr>
        </p:pic>
        <p:pic>
          <p:nvPicPr>
            <p:cNvPr id="41" name="Picture 40"/>
            <p:cNvPicPr>
              <a:picLocks noChangeAspect="1"/>
            </p:cNvPicPr>
            <p:nvPr/>
          </p:nvPicPr>
          <p:blipFill>
            <a:blip r:embed="rId4"/>
            <a:stretch>
              <a:fillRect/>
            </a:stretch>
          </p:blipFill>
          <p:spPr>
            <a:xfrm>
              <a:off x="4339" y="9818"/>
              <a:ext cx="1140" cy="830"/>
            </a:xfrm>
            <a:prstGeom prst="rect">
              <a:avLst/>
            </a:prstGeom>
          </p:spPr>
        </p:pic>
        <p:pic>
          <p:nvPicPr>
            <p:cNvPr id="42" name="Picture 41"/>
            <p:cNvPicPr>
              <a:picLocks noChangeAspect="1"/>
            </p:cNvPicPr>
            <p:nvPr/>
          </p:nvPicPr>
          <p:blipFill>
            <a:blip r:embed="rId3"/>
            <a:stretch>
              <a:fillRect/>
            </a:stretch>
          </p:blipFill>
          <p:spPr>
            <a:xfrm>
              <a:off x="192" y="9458"/>
              <a:ext cx="1450" cy="1120"/>
            </a:xfrm>
            <a:prstGeom prst="rect">
              <a:avLst/>
            </a:prstGeom>
          </p:spPr>
        </p:pic>
      </p:grpSp>
      <p:pic>
        <p:nvPicPr>
          <p:cNvPr id="6" name="图片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98939" y="82042"/>
            <a:ext cx="922020" cy="632460"/>
          </a:xfrm>
          <a:prstGeom prst="rect">
            <a:avLst/>
          </a:prstGeom>
        </p:spPr>
      </p:pic>
      <p:grpSp>
        <p:nvGrpSpPr>
          <p:cNvPr id="56" name="组合 1"/>
          <p:cNvGrpSpPr/>
          <p:nvPr/>
        </p:nvGrpSpPr>
        <p:grpSpPr>
          <a:xfrm>
            <a:off x="-248135" y="-121512"/>
            <a:ext cx="1067931" cy="945425"/>
            <a:chOff x="-248135" y="-121512"/>
            <a:chExt cx="1067931" cy="945425"/>
          </a:xfrm>
        </p:grpSpPr>
        <p:pic>
          <p:nvPicPr>
            <p:cNvPr id="57" name="图片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8135" y="0"/>
              <a:ext cx="695325" cy="823913"/>
            </a:xfrm>
            <a:prstGeom prst="rect">
              <a:avLst/>
            </a:prstGeom>
          </p:spPr>
        </p:pic>
        <p:pic>
          <p:nvPicPr>
            <p:cNvPr id="58" name="图片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9685570">
              <a:off x="124471" y="-121512"/>
              <a:ext cx="695325" cy="823913"/>
            </a:xfrm>
            <a:prstGeom prst="rect">
              <a:avLst/>
            </a:prstGeom>
          </p:spPr>
        </p:pic>
      </p:grpSp>
      <p:pic>
        <p:nvPicPr>
          <p:cNvPr id="59" name="图片 2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10181590" y="-24765"/>
            <a:ext cx="2010410" cy="1176655"/>
          </a:xfrm>
          <a:prstGeom prst="rect">
            <a:avLst/>
          </a:prstGeom>
        </p:spPr>
      </p:pic>
      <p:sp>
        <p:nvSpPr>
          <p:cNvPr id="5" name="Text Box 8"/>
          <p:cNvSpPr txBox="1"/>
          <p:nvPr/>
        </p:nvSpPr>
        <p:spPr>
          <a:xfrm>
            <a:off x="387477" y="117693"/>
            <a:ext cx="11696700" cy="5847755"/>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Quy nhoẻn miệng cười:</a:t>
            </a:r>
            <a:endPar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Vâng.</a:t>
            </a:r>
            <a:endPar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Bố còn gặp lại trận mưa bão khi bố còn bé tí. Bà nội đi cấy về, sấm chớp liên hồi.</a:t>
            </a:r>
            <a:endPar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Quy chớp mắt:</a:t>
            </a:r>
            <a:endPar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Bố có thấy cái thuyền giấy con thả ở rãnh nước không ạ?</a:t>
            </a:r>
            <a:endPar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Có chứ!</a:t>
            </a:r>
            <a:endPar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Cả chiếc ô tô chạy trong mưa? Hôm ấy, trời đang nắng thì mưa...</a:t>
            </a:r>
            <a:endPar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Bố lại tủm tỉm:</a:t>
            </a:r>
            <a:endPar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Thế mà con bảo chẳng thấy gì.</a:t>
            </a:r>
            <a:endPar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Quy ngơ ngác:</a:t>
            </a:r>
            <a:endPar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Thật đấy ạ.</a:t>
            </a:r>
            <a:endPar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Bây giờ con ngồi vào bàn. Mắt nhìn bức tường, nhưng con hãy nghĩ đến những trận mưa mà con biết!</a:t>
            </a:r>
            <a:endPar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Quy ngồi vào bàn, nhìn lên bức tường và thấy chiếc thuyền giấy trôi bồng bềnh giữa sân, những vai áo ướt sũng nước mưa của người đi cày, những hạt mưa đan nhau rơi xuống rào rào,...</a:t>
            </a:r>
            <a:endPar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Quy cầm bút, cắm cúi viết, quên cả ngẩng lên nhìn bức tường có nhiều phép lạ.</a:t>
            </a:r>
            <a:endPar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r" defTabSz="914400" rtl="0" eaLnBrk="1" fontAlgn="auto" latinLnBrk="0" hangingPunct="1">
              <a:lnSpc>
                <a:spcPct val="100000"/>
              </a:lnSpc>
              <a:spcBef>
                <a:spcPts val="0"/>
              </a:spcBef>
              <a:spcAft>
                <a:spcPts val="0"/>
              </a:spcAft>
              <a:buClrTx/>
              <a:buSzTx/>
              <a:buFontTx/>
              <a:buNone/>
              <a:defRPr/>
            </a:pPr>
            <a:r>
              <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vi-VN" sz="22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Theo</a:t>
            </a:r>
            <a:r>
              <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Phong Thu)</a:t>
            </a:r>
            <a:endPar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xEl>
                                              <p:pRg st="14" end="14"/>
                                            </p:txEl>
                                          </p:spTgt>
                                        </p:tgtEl>
                                        <p:attrNameLst>
                                          <p:attrName>style.visibility</p:attrName>
                                        </p:attrNameLst>
                                      </p:cBhvr>
                                      <p:to>
                                        <p:strVal val="visible"/>
                                      </p:to>
                                    </p:set>
                                    <p:animEffect transition="in" filter="wipe(down)">
                                      <p:cBhvr>
                                        <p:cTn id="12" dur="500"/>
                                        <p:tgtEl>
                                          <p:spTgt spid="5">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组合 2"/>
          <p:cNvGrpSpPr/>
          <p:nvPr/>
        </p:nvGrpSpPr>
        <p:grpSpPr>
          <a:xfrm>
            <a:off x="0" y="0"/>
            <a:ext cx="12192000" cy="2526469"/>
            <a:chOff x="0" y="0"/>
            <a:chExt cx="12192000" cy="2526469"/>
          </a:xfrm>
        </p:grpSpPr>
        <p:pic>
          <p:nvPicPr>
            <p:cNvPr id="6" name="图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59204" y="0"/>
              <a:ext cx="5332796" cy="1905000"/>
            </a:xfrm>
            <a:prstGeom prst="rect">
              <a:avLst/>
            </a:prstGeom>
          </p:spPr>
        </p:pic>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7072516" cy="2526469"/>
            </a:xfrm>
            <a:prstGeom prst="rect">
              <a:avLst/>
            </a:prstGeom>
          </p:spPr>
        </p:pic>
      </p:grpSp>
      <p:grpSp>
        <p:nvGrpSpPr>
          <p:cNvPr id="2" name="Group 1"/>
          <p:cNvGrpSpPr/>
          <p:nvPr/>
        </p:nvGrpSpPr>
        <p:grpSpPr>
          <a:xfrm>
            <a:off x="6350" y="821055"/>
            <a:ext cx="12702540" cy="7830820"/>
            <a:chOff x="-50" y="1293"/>
            <a:chExt cx="20004" cy="12332"/>
          </a:xfrm>
        </p:grpSpPr>
        <p:grpSp>
          <p:nvGrpSpPr>
            <p:cNvPr id="26" name="Group 25"/>
            <p:cNvGrpSpPr/>
            <p:nvPr/>
          </p:nvGrpSpPr>
          <p:grpSpPr>
            <a:xfrm>
              <a:off x="-50" y="1293"/>
              <a:ext cx="20005" cy="12333"/>
              <a:chOff x="0" y="1180"/>
              <a:chExt cx="20005" cy="12333"/>
            </a:xfrm>
          </p:grpSpPr>
          <p:pic>
            <p:nvPicPr>
              <p:cNvPr id="10" name="Picture 9"/>
              <p:cNvPicPr>
                <a:picLocks noChangeAspect="1"/>
              </p:cNvPicPr>
              <p:nvPr/>
            </p:nvPicPr>
            <p:blipFill>
              <a:blip r:embed="rId4"/>
              <a:stretch>
                <a:fillRect/>
              </a:stretch>
            </p:blipFill>
            <p:spPr>
              <a:xfrm>
                <a:off x="13255" y="9285"/>
                <a:ext cx="1560" cy="3440"/>
              </a:xfrm>
              <a:prstGeom prst="rect">
                <a:avLst/>
              </a:prstGeom>
            </p:spPr>
          </p:pic>
          <p:pic>
            <p:nvPicPr>
              <p:cNvPr id="12" name="Picture 11"/>
              <p:cNvPicPr>
                <a:picLocks noChangeAspect="1"/>
              </p:cNvPicPr>
              <p:nvPr/>
            </p:nvPicPr>
            <p:blipFill>
              <a:blip r:embed="rId5"/>
              <a:stretch>
                <a:fillRect/>
              </a:stretch>
            </p:blipFill>
            <p:spPr>
              <a:xfrm>
                <a:off x="14815" y="9285"/>
                <a:ext cx="1450" cy="2950"/>
              </a:xfrm>
              <a:prstGeom prst="rect">
                <a:avLst/>
              </a:prstGeom>
            </p:spPr>
          </p:pic>
          <p:pic>
            <p:nvPicPr>
              <p:cNvPr id="13" name="Picture 12"/>
              <p:cNvPicPr>
                <a:picLocks noChangeAspect="1"/>
              </p:cNvPicPr>
              <p:nvPr/>
            </p:nvPicPr>
            <p:blipFill>
              <a:blip r:embed="rId6"/>
              <a:stretch>
                <a:fillRect/>
              </a:stretch>
            </p:blipFill>
            <p:spPr>
              <a:xfrm>
                <a:off x="10375" y="9920"/>
                <a:ext cx="1450" cy="1120"/>
              </a:xfrm>
              <a:prstGeom prst="rect">
                <a:avLst/>
              </a:prstGeom>
            </p:spPr>
          </p:pic>
          <p:pic>
            <p:nvPicPr>
              <p:cNvPr id="14" name="Picture 13"/>
              <p:cNvPicPr>
                <a:picLocks noChangeAspect="1"/>
              </p:cNvPicPr>
              <p:nvPr/>
            </p:nvPicPr>
            <p:blipFill>
              <a:blip r:embed="rId7"/>
              <a:srcRect l="44032"/>
              <a:stretch>
                <a:fillRect/>
              </a:stretch>
            </p:blipFill>
            <p:spPr>
              <a:xfrm>
                <a:off x="15463" y="2060"/>
                <a:ext cx="3737" cy="10013"/>
              </a:xfrm>
              <a:prstGeom prst="rect">
                <a:avLst/>
              </a:prstGeom>
            </p:spPr>
          </p:pic>
          <p:pic>
            <p:nvPicPr>
              <p:cNvPr id="15" name="Picture 14"/>
              <p:cNvPicPr>
                <a:picLocks noChangeAspect="1"/>
              </p:cNvPicPr>
              <p:nvPr/>
            </p:nvPicPr>
            <p:blipFill>
              <a:blip r:embed="rId7"/>
              <a:srcRect l="-299" r="68593"/>
              <a:stretch>
                <a:fillRect/>
              </a:stretch>
            </p:blipFill>
            <p:spPr>
              <a:xfrm flipV="1">
                <a:off x="0" y="1180"/>
                <a:ext cx="2117" cy="10013"/>
              </a:xfrm>
              <a:prstGeom prst="rect">
                <a:avLst/>
              </a:prstGeom>
            </p:spPr>
          </p:pic>
          <p:pic>
            <p:nvPicPr>
              <p:cNvPr id="22" name="Picture 21"/>
              <p:cNvPicPr>
                <a:picLocks noChangeAspect="1"/>
              </p:cNvPicPr>
              <p:nvPr/>
            </p:nvPicPr>
            <p:blipFill>
              <a:blip r:embed="rId6"/>
              <a:stretch>
                <a:fillRect/>
              </a:stretch>
            </p:blipFill>
            <p:spPr>
              <a:xfrm>
                <a:off x="18555" y="8960"/>
                <a:ext cx="1450" cy="1120"/>
              </a:xfrm>
              <a:prstGeom prst="rect">
                <a:avLst/>
              </a:prstGeom>
            </p:spPr>
          </p:pic>
          <p:pic>
            <p:nvPicPr>
              <p:cNvPr id="23" name="Picture 22"/>
              <p:cNvPicPr>
                <a:picLocks noChangeAspect="1"/>
              </p:cNvPicPr>
              <p:nvPr/>
            </p:nvPicPr>
            <p:blipFill>
              <a:blip r:embed="rId6"/>
              <a:stretch>
                <a:fillRect/>
              </a:stretch>
            </p:blipFill>
            <p:spPr>
              <a:xfrm>
                <a:off x="18075" y="10080"/>
                <a:ext cx="1450" cy="1120"/>
              </a:xfrm>
              <a:prstGeom prst="rect">
                <a:avLst/>
              </a:prstGeom>
            </p:spPr>
          </p:pic>
          <p:pic>
            <p:nvPicPr>
              <p:cNvPr id="24" name="Picture 23"/>
              <p:cNvPicPr>
                <a:picLocks noChangeAspect="1"/>
              </p:cNvPicPr>
              <p:nvPr/>
            </p:nvPicPr>
            <p:blipFill>
              <a:blip r:embed="rId6"/>
              <a:stretch>
                <a:fillRect/>
              </a:stretch>
            </p:blipFill>
            <p:spPr>
              <a:xfrm>
                <a:off x="8855" y="10073"/>
                <a:ext cx="1450" cy="1120"/>
              </a:xfrm>
              <a:prstGeom prst="rect">
                <a:avLst/>
              </a:prstGeom>
            </p:spPr>
          </p:pic>
          <p:pic>
            <p:nvPicPr>
              <p:cNvPr id="25" name="Picture 24"/>
              <p:cNvPicPr>
                <a:picLocks noChangeAspect="1"/>
              </p:cNvPicPr>
              <p:nvPr/>
            </p:nvPicPr>
            <p:blipFill>
              <a:blip r:embed="rId8"/>
              <a:stretch>
                <a:fillRect/>
              </a:stretch>
            </p:blipFill>
            <p:spPr>
              <a:xfrm>
                <a:off x="1270" y="9920"/>
                <a:ext cx="1140" cy="830"/>
              </a:xfrm>
              <a:prstGeom prst="rect">
                <a:avLst/>
              </a:prstGeom>
            </p:spPr>
          </p:pic>
          <p:pic>
            <p:nvPicPr>
              <p:cNvPr id="27" name="Picture 26"/>
              <p:cNvPicPr>
                <a:picLocks noChangeAspect="1"/>
              </p:cNvPicPr>
              <p:nvPr/>
            </p:nvPicPr>
            <p:blipFill>
              <a:blip r:embed="rId6"/>
              <a:stretch>
                <a:fillRect/>
              </a:stretch>
            </p:blipFill>
            <p:spPr>
              <a:xfrm>
                <a:off x="5395" y="10200"/>
                <a:ext cx="1450" cy="1120"/>
              </a:xfrm>
              <a:prstGeom prst="rect">
                <a:avLst/>
              </a:prstGeom>
            </p:spPr>
          </p:pic>
          <p:pic>
            <p:nvPicPr>
              <p:cNvPr id="28" name="Picture 27"/>
              <p:cNvPicPr>
                <a:picLocks noChangeAspect="1"/>
              </p:cNvPicPr>
              <p:nvPr/>
            </p:nvPicPr>
            <p:blipFill>
              <a:blip r:embed="rId4"/>
              <a:stretch>
                <a:fillRect/>
              </a:stretch>
            </p:blipFill>
            <p:spPr>
              <a:xfrm flipH="1">
                <a:off x="3835" y="10073"/>
                <a:ext cx="1560" cy="3440"/>
              </a:xfrm>
              <a:prstGeom prst="rect">
                <a:avLst/>
              </a:prstGeom>
            </p:spPr>
          </p:pic>
          <p:pic>
            <p:nvPicPr>
              <p:cNvPr id="29" name="Picture 28"/>
              <p:cNvPicPr>
                <a:picLocks noChangeAspect="1"/>
              </p:cNvPicPr>
              <p:nvPr/>
            </p:nvPicPr>
            <p:blipFill>
              <a:blip r:embed="rId9"/>
              <a:stretch>
                <a:fillRect/>
              </a:stretch>
            </p:blipFill>
            <p:spPr>
              <a:xfrm flipH="1">
                <a:off x="6918" y="9863"/>
                <a:ext cx="2310" cy="2210"/>
              </a:xfrm>
              <a:prstGeom prst="rect">
                <a:avLst/>
              </a:prstGeom>
            </p:spPr>
          </p:pic>
          <p:pic>
            <p:nvPicPr>
              <p:cNvPr id="30" name="Picture 29"/>
              <p:cNvPicPr>
                <a:picLocks noChangeAspect="1"/>
              </p:cNvPicPr>
              <p:nvPr/>
            </p:nvPicPr>
            <p:blipFill>
              <a:blip r:embed="rId10"/>
              <a:stretch>
                <a:fillRect/>
              </a:stretch>
            </p:blipFill>
            <p:spPr>
              <a:xfrm>
                <a:off x="12020" y="9725"/>
                <a:ext cx="1360" cy="2070"/>
              </a:xfrm>
              <a:prstGeom prst="rect">
                <a:avLst/>
              </a:prstGeom>
            </p:spPr>
          </p:pic>
          <p:pic>
            <p:nvPicPr>
              <p:cNvPr id="37" name="Picture 36"/>
              <p:cNvPicPr>
                <a:picLocks noChangeAspect="1"/>
              </p:cNvPicPr>
              <p:nvPr/>
            </p:nvPicPr>
            <p:blipFill>
              <a:blip r:embed="rId9"/>
              <a:stretch>
                <a:fillRect/>
              </a:stretch>
            </p:blipFill>
            <p:spPr>
              <a:xfrm>
                <a:off x="1816" y="9528"/>
                <a:ext cx="2310" cy="2210"/>
              </a:xfrm>
              <a:prstGeom prst="rect">
                <a:avLst/>
              </a:prstGeom>
            </p:spPr>
          </p:pic>
          <p:pic>
            <p:nvPicPr>
              <p:cNvPr id="39" name="Picture 38"/>
              <p:cNvPicPr>
                <a:picLocks noChangeAspect="1"/>
              </p:cNvPicPr>
              <p:nvPr/>
            </p:nvPicPr>
            <p:blipFill>
              <a:blip r:embed="rId8"/>
              <a:stretch>
                <a:fillRect/>
              </a:stretch>
            </p:blipFill>
            <p:spPr>
              <a:xfrm>
                <a:off x="9912" y="9365"/>
                <a:ext cx="1140" cy="830"/>
              </a:xfrm>
              <a:prstGeom prst="rect">
                <a:avLst/>
              </a:prstGeom>
            </p:spPr>
          </p:pic>
          <p:pic>
            <p:nvPicPr>
              <p:cNvPr id="41" name="Picture 40"/>
              <p:cNvPicPr>
                <a:picLocks noChangeAspect="1"/>
              </p:cNvPicPr>
              <p:nvPr/>
            </p:nvPicPr>
            <p:blipFill>
              <a:blip r:embed="rId8"/>
              <a:stretch>
                <a:fillRect/>
              </a:stretch>
            </p:blipFill>
            <p:spPr>
              <a:xfrm>
                <a:off x="5009" y="9725"/>
                <a:ext cx="1140" cy="830"/>
              </a:xfrm>
              <a:prstGeom prst="rect">
                <a:avLst/>
              </a:prstGeom>
            </p:spPr>
          </p:pic>
        </p:grpSp>
        <p:pic>
          <p:nvPicPr>
            <p:cNvPr id="42" name="Picture 41"/>
            <p:cNvPicPr>
              <a:picLocks noChangeAspect="1"/>
            </p:cNvPicPr>
            <p:nvPr/>
          </p:nvPicPr>
          <p:blipFill>
            <a:blip r:embed="rId6"/>
            <a:stretch>
              <a:fillRect/>
            </a:stretch>
          </p:blipFill>
          <p:spPr>
            <a:xfrm>
              <a:off x="812" y="9478"/>
              <a:ext cx="1450" cy="1120"/>
            </a:xfrm>
            <a:prstGeom prst="rect">
              <a:avLst/>
            </a:prstGeom>
          </p:spPr>
        </p:pic>
      </p:grpSp>
      <p:grpSp>
        <p:nvGrpSpPr>
          <p:cNvPr id="16" name="Group 15"/>
          <p:cNvGrpSpPr/>
          <p:nvPr/>
        </p:nvGrpSpPr>
        <p:grpSpPr>
          <a:xfrm>
            <a:off x="774700" y="1991995"/>
            <a:ext cx="1526540" cy="2018030"/>
            <a:chOff x="1220" y="3137"/>
            <a:chExt cx="2404" cy="3178"/>
          </a:xfrm>
        </p:grpSpPr>
        <p:sp>
          <p:nvSpPr>
            <p:cNvPr id="4" name="Freeform 3"/>
            <p:cNvSpPr/>
            <p:nvPr/>
          </p:nvSpPr>
          <p:spPr>
            <a:xfrm>
              <a:off x="1357" y="3987"/>
              <a:ext cx="2190" cy="2328"/>
            </a:xfrm>
            <a:custGeom>
              <a:avLst/>
              <a:gdLst>
                <a:gd name="connsiteX0" fmla="*/ 34 w 2190"/>
                <a:gd name="connsiteY0" fmla="*/ 1038 h 2328"/>
                <a:gd name="connsiteX1" fmla="*/ 696 w 2190"/>
                <a:gd name="connsiteY1" fmla="*/ 597 h 2328"/>
                <a:gd name="connsiteX2" fmla="*/ 1817 w 2190"/>
                <a:gd name="connsiteY2" fmla="*/ 172 h 2328"/>
                <a:gd name="connsiteX3" fmla="*/ 2190 w 2190"/>
                <a:gd name="connsiteY3" fmla="*/ 69 h 2328"/>
                <a:gd name="connsiteX4" fmla="*/ 2190 w 2190"/>
                <a:gd name="connsiteY4" fmla="*/ 1963 h 2328"/>
                <a:gd name="connsiteX5" fmla="*/ 1825 w 2190"/>
                <a:gd name="connsiteY5" fmla="*/ 2328 h 2328"/>
                <a:gd name="connsiteX6" fmla="*/ 365 w 2190"/>
                <a:gd name="connsiteY6" fmla="*/ 2328 h 2328"/>
                <a:gd name="connsiteX7" fmla="*/ 0 w 2190"/>
                <a:gd name="connsiteY7" fmla="*/ 1963 h 2328"/>
                <a:gd name="connsiteX8" fmla="*/ 34 w 2190"/>
                <a:gd name="connsiteY8" fmla="*/ 1038 h 2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0" h="2328">
                  <a:moveTo>
                    <a:pt x="34" y="1038"/>
                  </a:moveTo>
                  <a:cubicBezTo>
                    <a:pt x="441" y="800"/>
                    <a:pt x="494" y="597"/>
                    <a:pt x="696" y="597"/>
                  </a:cubicBezTo>
                  <a:lnTo>
                    <a:pt x="1817" y="172"/>
                  </a:lnTo>
                  <a:cubicBezTo>
                    <a:pt x="2019" y="172"/>
                    <a:pt x="2190" y="-133"/>
                    <a:pt x="2190" y="69"/>
                  </a:cubicBezTo>
                  <a:lnTo>
                    <a:pt x="2190" y="1963"/>
                  </a:lnTo>
                  <a:cubicBezTo>
                    <a:pt x="2190" y="2165"/>
                    <a:pt x="2027" y="2328"/>
                    <a:pt x="1825" y="2328"/>
                  </a:cubicBezTo>
                  <a:lnTo>
                    <a:pt x="365" y="2328"/>
                  </a:lnTo>
                  <a:cubicBezTo>
                    <a:pt x="163" y="2328"/>
                    <a:pt x="0" y="2165"/>
                    <a:pt x="0" y="1963"/>
                  </a:cubicBezTo>
                  <a:lnTo>
                    <a:pt x="34" y="1038"/>
                  </a:lnTo>
                  <a:close/>
                </a:path>
              </a:pathLst>
            </a:custGeom>
            <a:solidFill>
              <a:srgbClr val="AFD9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38" name="图片 3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220" y="3137"/>
              <a:ext cx="2404" cy="2134"/>
            </a:xfrm>
            <a:prstGeom prst="rect">
              <a:avLst/>
            </a:prstGeom>
          </p:spPr>
        </p:pic>
        <p:sp>
          <p:nvSpPr>
            <p:cNvPr id="11" name="文本框 4"/>
            <p:cNvSpPr txBox="1"/>
            <p:nvPr/>
          </p:nvSpPr>
          <p:spPr>
            <a:xfrm>
              <a:off x="1682" y="4528"/>
              <a:ext cx="1644" cy="1745"/>
            </a:xfrm>
            <a:prstGeom prst="rect">
              <a:avLst/>
            </a:prstGeom>
            <a:noFill/>
          </p:spPr>
          <p:txBody>
            <a:bodyPr vert="horz"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6600" b="1" i="0" u="none" strike="noStrike" kern="1200" cap="none" spc="0" normalizeH="0" baseline="0" noProof="0" dirty="0">
                  <a:ln>
                    <a:noFill/>
                  </a:ln>
                  <a:solidFill>
                    <a:prstClr val="white"/>
                  </a:solidFill>
                  <a:effectLst/>
                  <a:uLnTx/>
                  <a:uFillTx/>
                  <a:latin typeface="Calibri" panose="020F0502020204030204" pitchFamily="34" charset="0"/>
                  <a:ea typeface="字魂57号-创细黑" panose="00000500000000000000" pitchFamily="2" charset="-122"/>
                  <a:cs typeface="Calibri" panose="020F0502020204030204" pitchFamily="34" charset="0"/>
                </a:rPr>
                <a:t>04</a:t>
              </a:r>
              <a:endParaRPr kumimoji="0" lang="en-US" altLang="zh-CN" sz="6600" b="1" i="0" u="none" strike="noStrike" kern="1200" cap="none" spc="0" normalizeH="0" baseline="0" noProof="0" dirty="0">
                <a:ln>
                  <a:noFill/>
                </a:ln>
                <a:solidFill>
                  <a:prstClr val="white"/>
                </a:solidFill>
                <a:effectLst/>
                <a:uLnTx/>
                <a:uFillTx/>
                <a:latin typeface="Calibri" panose="020F0502020204030204" pitchFamily="34" charset="0"/>
                <a:ea typeface="字魂57号-创细黑" panose="00000500000000000000" pitchFamily="2" charset="-122"/>
                <a:cs typeface="Calibri" panose="020F0502020204030204" pitchFamily="34" charset="0"/>
              </a:endParaRPr>
            </a:p>
          </p:txBody>
        </p:sp>
      </p:grpSp>
      <p:pic>
        <p:nvPicPr>
          <p:cNvPr id="17" name="Picture 16"/>
          <p:cNvPicPr>
            <a:picLocks noChangeAspect="1"/>
          </p:cNvPicPr>
          <p:nvPr/>
        </p:nvPicPr>
        <p:blipFill>
          <a:blip r:embed="rId12"/>
          <a:stretch>
            <a:fillRect/>
          </a:stretch>
        </p:blipFill>
        <p:spPr>
          <a:xfrm>
            <a:off x="1941249" y="1910891"/>
            <a:ext cx="9181372" cy="3078747"/>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p:tgtEl>
                                          <p:spTgt spid="16"/>
                                        </p:tgtEl>
                                        <p:attrNameLst>
                                          <p:attrName>ppt_x</p:attrName>
                                        </p:attrNameLst>
                                      </p:cBhvr>
                                      <p:tavLst>
                                        <p:tav tm="0">
                                          <p:val>
                                            <p:strVal val="#ppt_x-#ppt_w*1.125000"/>
                                          </p:val>
                                        </p:tav>
                                        <p:tav tm="100000">
                                          <p:val>
                                            <p:strVal val="#ppt_x"/>
                                          </p:val>
                                        </p:tav>
                                      </p:tavLst>
                                    </p:anim>
                                    <p:animEffect transition="in" filter="wipe(right)">
                                      <p:cBhvr>
                                        <p:cTn id="8" dur="500"/>
                                        <p:tgtEl>
                                          <p:spTgt spid="16"/>
                                        </p:tgtEl>
                                      </p:cBhvr>
                                    </p:animEffec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1000"/>
                                        <p:tgtEl>
                                          <p:spTgt spid="17"/>
                                        </p:tgtEl>
                                      </p:cBhvr>
                                    </p:animEffect>
                                    <p:anim calcmode="lin" valueType="num">
                                      <p:cBhvr>
                                        <p:cTn id="14" dur="1000" fill="hold"/>
                                        <p:tgtEl>
                                          <p:spTgt spid="17"/>
                                        </p:tgtEl>
                                        <p:attrNameLst>
                                          <p:attrName>ppt_x</p:attrName>
                                        </p:attrNameLst>
                                      </p:cBhvr>
                                      <p:tavLst>
                                        <p:tav tm="0">
                                          <p:val>
                                            <p:strVal val="#ppt_x"/>
                                          </p:val>
                                        </p:tav>
                                        <p:tav tm="100000">
                                          <p:val>
                                            <p:strVal val="#ppt_x"/>
                                          </p:val>
                                        </p:tav>
                                      </p:tavLst>
                                    </p:anim>
                                    <p:anim calcmode="lin" valueType="num">
                                      <p:cBhvr>
                                        <p:cTn id="1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 name="Group 1"/>
          <p:cNvGrpSpPr/>
          <p:nvPr/>
        </p:nvGrpSpPr>
        <p:grpSpPr>
          <a:xfrm>
            <a:off x="6350" y="821055"/>
            <a:ext cx="12702540" cy="7830820"/>
            <a:chOff x="-50" y="1293"/>
            <a:chExt cx="20004" cy="12332"/>
          </a:xfrm>
        </p:grpSpPr>
        <p:grpSp>
          <p:nvGrpSpPr>
            <p:cNvPr id="26" name="Group 25"/>
            <p:cNvGrpSpPr/>
            <p:nvPr/>
          </p:nvGrpSpPr>
          <p:grpSpPr>
            <a:xfrm>
              <a:off x="-50" y="1293"/>
              <a:ext cx="20005" cy="12333"/>
              <a:chOff x="0" y="1180"/>
              <a:chExt cx="20005" cy="12333"/>
            </a:xfrm>
          </p:grpSpPr>
          <p:pic>
            <p:nvPicPr>
              <p:cNvPr id="10" name="Picture 9"/>
              <p:cNvPicPr>
                <a:picLocks noChangeAspect="1"/>
              </p:cNvPicPr>
              <p:nvPr/>
            </p:nvPicPr>
            <p:blipFill>
              <a:blip r:embed="rId2"/>
              <a:stretch>
                <a:fillRect/>
              </a:stretch>
            </p:blipFill>
            <p:spPr>
              <a:xfrm>
                <a:off x="13255" y="9285"/>
                <a:ext cx="1560" cy="3440"/>
              </a:xfrm>
              <a:prstGeom prst="rect">
                <a:avLst/>
              </a:prstGeom>
            </p:spPr>
          </p:pic>
          <p:pic>
            <p:nvPicPr>
              <p:cNvPr id="12" name="Picture 11"/>
              <p:cNvPicPr>
                <a:picLocks noChangeAspect="1"/>
              </p:cNvPicPr>
              <p:nvPr/>
            </p:nvPicPr>
            <p:blipFill>
              <a:blip r:embed="rId3"/>
              <a:stretch>
                <a:fillRect/>
              </a:stretch>
            </p:blipFill>
            <p:spPr>
              <a:xfrm>
                <a:off x="14815" y="9285"/>
                <a:ext cx="1450" cy="2950"/>
              </a:xfrm>
              <a:prstGeom prst="rect">
                <a:avLst/>
              </a:prstGeom>
            </p:spPr>
          </p:pic>
          <p:pic>
            <p:nvPicPr>
              <p:cNvPr id="13" name="Picture 12"/>
              <p:cNvPicPr>
                <a:picLocks noChangeAspect="1"/>
              </p:cNvPicPr>
              <p:nvPr/>
            </p:nvPicPr>
            <p:blipFill>
              <a:blip r:embed="rId4"/>
              <a:stretch>
                <a:fillRect/>
              </a:stretch>
            </p:blipFill>
            <p:spPr>
              <a:xfrm>
                <a:off x="10375" y="9920"/>
                <a:ext cx="1450" cy="1120"/>
              </a:xfrm>
              <a:prstGeom prst="rect">
                <a:avLst/>
              </a:prstGeom>
            </p:spPr>
          </p:pic>
          <p:pic>
            <p:nvPicPr>
              <p:cNvPr id="14" name="Picture 13"/>
              <p:cNvPicPr>
                <a:picLocks noChangeAspect="1"/>
              </p:cNvPicPr>
              <p:nvPr/>
            </p:nvPicPr>
            <p:blipFill>
              <a:blip r:embed="rId5"/>
              <a:srcRect l="44032"/>
              <a:stretch>
                <a:fillRect/>
              </a:stretch>
            </p:blipFill>
            <p:spPr>
              <a:xfrm>
                <a:off x="15463" y="2060"/>
                <a:ext cx="3737" cy="10013"/>
              </a:xfrm>
              <a:prstGeom prst="rect">
                <a:avLst/>
              </a:prstGeom>
            </p:spPr>
          </p:pic>
          <p:pic>
            <p:nvPicPr>
              <p:cNvPr id="15" name="Picture 14"/>
              <p:cNvPicPr>
                <a:picLocks noChangeAspect="1"/>
              </p:cNvPicPr>
              <p:nvPr/>
            </p:nvPicPr>
            <p:blipFill>
              <a:blip r:embed="rId5"/>
              <a:srcRect l="-299" r="68593"/>
              <a:stretch>
                <a:fillRect/>
              </a:stretch>
            </p:blipFill>
            <p:spPr>
              <a:xfrm flipV="1">
                <a:off x="0" y="1180"/>
                <a:ext cx="2117" cy="10013"/>
              </a:xfrm>
              <a:prstGeom prst="rect">
                <a:avLst/>
              </a:prstGeom>
            </p:spPr>
          </p:pic>
          <p:pic>
            <p:nvPicPr>
              <p:cNvPr id="22" name="Picture 21"/>
              <p:cNvPicPr>
                <a:picLocks noChangeAspect="1"/>
              </p:cNvPicPr>
              <p:nvPr/>
            </p:nvPicPr>
            <p:blipFill>
              <a:blip r:embed="rId4"/>
              <a:stretch>
                <a:fillRect/>
              </a:stretch>
            </p:blipFill>
            <p:spPr>
              <a:xfrm>
                <a:off x="18555" y="8960"/>
                <a:ext cx="1450" cy="1120"/>
              </a:xfrm>
              <a:prstGeom prst="rect">
                <a:avLst/>
              </a:prstGeom>
            </p:spPr>
          </p:pic>
          <p:pic>
            <p:nvPicPr>
              <p:cNvPr id="23" name="Picture 22"/>
              <p:cNvPicPr>
                <a:picLocks noChangeAspect="1"/>
              </p:cNvPicPr>
              <p:nvPr/>
            </p:nvPicPr>
            <p:blipFill>
              <a:blip r:embed="rId4"/>
              <a:stretch>
                <a:fillRect/>
              </a:stretch>
            </p:blipFill>
            <p:spPr>
              <a:xfrm>
                <a:off x="18075" y="10080"/>
                <a:ext cx="1450" cy="1120"/>
              </a:xfrm>
              <a:prstGeom prst="rect">
                <a:avLst/>
              </a:prstGeom>
            </p:spPr>
          </p:pic>
          <p:pic>
            <p:nvPicPr>
              <p:cNvPr id="24" name="Picture 23"/>
              <p:cNvPicPr>
                <a:picLocks noChangeAspect="1"/>
              </p:cNvPicPr>
              <p:nvPr/>
            </p:nvPicPr>
            <p:blipFill>
              <a:blip r:embed="rId4"/>
              <a:stretch>
                <a:fillRect/>
              </a:stretch>
            </p:blipFill>
            <p:spPr>
              <a:xfrm>
                <a:off x="8855" y="10073"/>
                <a:ext cx="1450" cy="1120"/>
              </a:xfrm>
              <a:prstGeom prst="rect">
                <a:avLst/>
              </a:prstGeom>
            </p:spPr>
          </p:pic>
          <p:pic>
            <p:nvPicPr>
              <p:cNvPr id="25" name="Picture 24"/>
              <p:cNvPicPr>
                <a:picLocks noChangeAspect="1"/>
              </p:cNvPicPr>
              <p:nvPr/>
            </p:nvPicPr>
            <p:blipFill>
              <a:blip r:embed="rId6"/>
              <a:stretch>
                <a:fillRect/>
              </a:stretch>
            </p:blipFill>
            <p:spPr>
              <a:xfrm>
                <a:off x="1270" y="9920"/>
                <a:ext cx="1140" cy="830"/>
              </a:xfrm>
              <a:prstGeom prst="rect">
                <a:avLst/>
              </a:prstGeom>
            </p:spPr>
          </p:pic>
          <p:pic>
            <p:nvPicPr>
              <p:cNvPr id="27" name="Picture 26"/>
              <p:cNvPicPr>
                <a:picLocks noChangeAspect="1"/>
              </p:cNvPicPr>
              <p:nvPr/>
            </p:nvPicPr>
            <p:blipFill>
              <a:blip r:embed="rId4"/>
              <a:stretch>
                <a:fillRect/>
              </a:stretch>
            </p:blipFill>
            <p:spPr>
              <a:xfrm>
                <a:off x="5395" y="10200"/>
                <a:ext cx="1450" cy="1120"/>
              </a:xfrm>
              <a:prstGeom prst="rect">
                <a:avLst/>
              </a:prstGeom>
            </p:spPr>
          </p:pic>
          <p:pic>
            <p:nvPicPr>
              <p:cNvPr id="28" name="Picture 27"/>
              <p:cNvPicPr>
                <a:picLocks noChangeAspect="1"/>
              </p:cNvPicPr>
              <p:nvPr/>
            </p:nvPicPr>
            <p:blipFill>
              <a:blip r:embed="rId2"/>
              <a:stretch>
                <a:fillRect/>
              </a:stretch>
            </p:blipFill>
            <p:spPr>
              <a:xfrm flipH="1">
                <a:off x="3835" y="10073"/>
                <a:ext cx="1560" cy="3440"/>
              </a:xfrm>
              <a:prstGeom prst="rect">
                <a:avLst/>
              </a:prstGeom>
            </p:spPr>
          </p:pic>
          <p:pic>
            <p:nvPicPr>
              <p:cNvPr id="29" name="Picture 28"/>
              <p:cNvPicPr>
                <a:picLocks noChangeAspect="1"/>
              </p:cNvPicPr>
              <p:nvPr/>
            </p:nvPicPr>
            <p:blipFill>
              <a:blip r:embed="rId7"/>
              <a:stretch>
                <a:fillRect/>
              </a:stretch>
            </p:blipFill>
            <p:spPr>
              <a:xfrm flipH="1">
                <a:off x="6918" y="9863"/>
                <a:ext cx="2310" cy="2210"/>
              </a:xfrm>
              <a:prstGeom prst="rect">
                <a:avLst/>
              </a:prstGeom>
            </p:spPr>
          </p:pic>
          <p:pic>
            <p:nvPicPr>
              <p:cNvPr id="30" name="Picture 29"/>
              <p:cNvPicPr>
                <a:picLocks noChangeAspect="1"/>
              </p:cNvPicPr>
              <p:nvPr/>
            </p:nvPicPr>
            <p:blipFill>
              <a:blip r:embed="rId8"/>
              <a:stretch>
                <a:fillRect/>
              </a:stretch>
            </p:blipFill>
            <p:spPr>
              <a:xfrm>
                <a:off x="12020" y="9725"/>
                <a:ext cx="1360" cy="2070"/>
              </a:xfrm>
              <a:prstGeom prst="rect">
                <a:avLst/>
              </a:prstGeom>
            </p:spPr>
          </p:pic>
          <p:pic>
            <p:nvPicPr>
              <p:cNvPr id="37" name="Picture 36"/>
              <p:cNvPicPr>
                <a:picLocks noChangeAspect="1"/>
              </p:cNvPicPr>
              <p:nvPr/>
            </p:nvPicPr>
            <p:blipFill>
              <a:blip r:embed="rId7"/>
              <a:stretch>
                <a:fillRect/>
              </a:stretch>
            </p:blipFill>
            <p:spPr>
              <a:xfrm>
                <a:off x="1816" y="9528"/>
                <a:ext cx="2310" cy="2210"/>
              </a:xfrm>
              <a:prstGeom prst="rect">
                <a:avLst/>
              </a:prstGeom>
            </p:spPr>
          </p:pic>
          <p:pic>
            <p:nvPicPr>
              <p:cNvPr id="39" name="Picture 38"/>
              <p:cNvPicPr>
                <a:picLocks noChangeAspect="1"/>
              </p:cNvPicPr>
              <p:nvPr/>
            </p:nvPicPr>
            <p:blipFill>
              <a:blip r:embed="rId6"/>
              <a:stretch>
                <a:fillRect/>
              </a:stretch>
            </p:blipFill>
            <p:spPr>
              <a:xfrm>
                <a:off x="9912" y="9365"/>
                <a:ext cx="1140" cy="830"/>
              </a:xfrm>
              <a:prstGeom prst="rect">
                <a:avLst/>
              </a:prstGeom>
            </p:spPr>
          </p:pic>
          <p:pic>
            <p:nvPicPr>
              <p:cNvPr id="41" name="Picture 40"/>
              <p:cNvPicPr>
                <a:picLocks noChangeAspect="1"/>
              </p:cNvPicPr>
              <p:nvPr/>
            </p:nvPicPr>
            <p:blipFill>
              <a:blip r:embed="rId6"/>
              <a:stretch>
                <a:fillRect/>
              </a:stretch>
            </p:blipFill>
            <p:spPr>
              <a:xfrm>
                <a:off x="5009" y="9725"/>
                <a:ext cx="1140" cy="830"/>
              </a:xfrm>
              <a:prstGeom prst="rect">
                <a:avLst/>
              </a:prstGeom>
            </p:spPr>
          </p:pic>
        </p:grpSp>
        <p:pic>
          <p:nvPicPr>
            <p:cNvPr id="42" name="Picture 41"/>
            <p:cNvPicPr>
              <a:picLocks noChangeAspect="1"/>
            </p:cNvPicPr>
            <p:nvPr/>
          </p:nvPicPr>
          <p:blipFill>
            <a:blip r:embed="rId4"/>
            <a:stretch>
              <a:fillRect/>
            </a:stretch>
          </p:blipFill>
          <p:spPr>
            <a:xfrm>
              <a:off x="812" y="9478"/>
              <a:ext cx="1450" cy="1120"/>
            </a:xfrm>
            <a:prstGeom prst="rect">
              <a:avLst/>
            </a:prstGeom>
          </p:spPr>
        </p:pic>
      </p:grpSp>
      <p:sp>
        <p:nvSpPr>
          <p:cNvPr id="7" name="TextBox 6"/>
          <p:cNvSpPr txBox="1"/>
          <p:nvPr/>
        </p:nvSpPr>
        <p:spPr>
          <a:xfrm>
            <a:off x="347150" y="127591"/>
            <a:ext cx="11476254" cy="1328023"/>
          </a:xfrm>
          <a:prstGeom prst="roundRect">
            <a:avLst/>
          </a:prstGeom>
          <a:solidFill>
            <a:srgbClr val="FBFBFB"/>
          </a:solidFill>
          <a:ln w="57150">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200">
              <a:buClr>
                <a:srgbClr val="000000"/>
              </a:buClr>
            </a:pPr>
            <a:r>
              <a:rPr lang="vi-VN" sz="3600" b="1" kern="0" dirty="0">
                <a:solidFill>
                  <a:srgbClr val="002060"/>
                </a:solidFill>
                <a:latin typeface="Cambria" panose="02040503050406030204" pitchFamily="18" charset="0"/>
                <a:ea typeface="Cambria" panose="02040503050406030204" pitchFamily="18" charset="0"/>
                <a:sym typeface="Arial" panose="020B0604020202020204"/>
              </a:rPr>
              <a:t>1</a:t>
            </a:r>
            <a:r>
              <a:rPr lang="en-US" sz="3600" b="1" kern="0" dirty="0">
                <a:solidFill>
                  <a:srgbClr val="002060"/>
                </a:solidFill>
                <a:latin typeface="Cambria" panose="02040503050406030204" pitchFamily="18" charset="0"/>
                <a:ea typeface="Cambria" panose="02040503050406030204" pitchFamily="18" charset="0"/>
                <a:sym typeface="Arial" panose="020B0604020202020204"/>
              </a:rPr>
              <a:t>.</a:t>
            </a:r>
            <a:r>
              <a:rPr lang="vi-VN" sz="3600" b="1" kern="0" dirty="0">
                <a:solidFill>
                  <a:srgbClr val="002060"/>
                </a:solidFill>
                <a:latin typeface="Cambria" panose="02040503050406030204" pitchFamily="18" charset="0"/>
                <a:ea typeface="Cambria" panose="02040503050406030204" pitchFamily="18" charset="0"/>
                <a:sym typeface="Arial" panose="020B0604020202020204"/>
              </a:rPr>
              <a:t> Tìm 3-5 tính từ chỉ đặc điểm của sự vật hoặc hoạt động có trong bài Bức tường có nhiều phép lạ</a:t>
            </a:r>
            <a:endParaRPr lang="en-US" sz="3600" b="1" kern="0" dirty="0">
              <a:solidFill>
                <a:srgbClr val="002060"/>
              </a:solidFill>
              <a:latin typeface="Cambria" panose="02040503050406030204" pitchFamily="18" charset="0"/>
              <a:ea typeface="Cambria" panose="02040503050406030204" pitchFamily="18" charset="0"/>
              <a:sym typeface="Arial" panose="020B0604020202020204"/>
            </a:endParaRPr>
          </a:p>
        </p:txBody>
      </p:sp>
      <p:grpSp>
        <p:nvGrpSpPr>
          <p:cNvPr id="8" name="Group 7"/>
          <p:cNvGrpSpPr/>
          <p:nvPr/>
        </p:nvGrpSpPr>
        <p:grpSpPr>
          <a:xfrm>
            <a:off x="401866" y="1551910"/>
            <a:ext cx="3873809" cy="1866900"/>
            <a:chOff x="4239491" y="2666650"/>
            <a:chExt cx="3267547" cy="1704808"/>
          </a:xfrm>
        </p:grpSpPr>
        <p:pic>
          <p:nvPicPr>
            <p:cNvPr id="18" name="Picture 17"/>
            <p:cNvPicPr>
              <a:picLocks noChangeAspect="1"/>
            </p:cNvPicPr>
            <p:nvPr/>
          </p:nvPicPr>
          <p:blipFill>
            <a:blip r:embed="rId9">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4239491" y="2666650"/>
              <a:ext cx="3267547" cy="1704808"/>
            </a:xfrm>
            <a:prstGeom prst="rect">
              <a:avLst/>
            </a:prstGeom>
          </p:spPr>
        </p:pic>
        <p:sp>
          <p:nvSpPr>
            <p:cNvPr id="19" name="TextBox 18"/>
            <p:cNvSpPr txBox="1"/>
            <p:nvPr/>
          </p:nvSpPr>
          <p:spPr>
            <a:xfrm>
              <a:off x="4586621" y="3428293"/>
              <a:ext cx="2530103" cy="87126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Tính</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từ</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chỉ</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đặc</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điểm</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của</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sự</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vật</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20" name="Group 19"/>
          <p:cNvGrpSpPr/>
          <p:nvPr/>
        </p:nvGrpSpPr>
        <p:grpSpPr>
          <a:xfrm>
            <a:off x="6143447" y="1530645"/>
            <a:ext cx="3873809" cy="1911277"/>
            <a:chOff x="4239491" y="2666650"/>
            <a:chExt cx="3267547" cy="1745332"/>
          </a:xfrm>
        </p:grpSpPr>
        <p:pic>
          <p:nvPicPr>
            <p:cNvPr id="21" name="Picture 20"/>
            <p:cNvPicPr>
              <a:picLocks noChangeAspect="1"/>
            </p:cNvPicPr>
            <p:nvPr/>
          </p:nvPicPr>
          <p:blipFill>
            <a:blip r:embed="rId9">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4239491" y="2666650"/>
              <a:ext cx="3267547" cy="1704808"/>
            </a:xfrm>
            <a:prstGeom prst="rect">
              <a:avLst/>
            </a:prstGeom>
          </p:spPr>
        </p:pic>
        <p:sp>
          <p:nvSpPr>
            <p:cNvPr id="31" name="TextBox 30"/>
            <p:cNvSpPr txBox="1"/>
            <p:nvPr/>
          </p:nvSpPr>
          <p:spPr>
            <a:xfrm>
              <a:off x="4586622" y="3428293"/>
              <a:ext cx="2533601" cy="98368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Tính</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từ</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chỉ</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hoạt</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động</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32" name="TextBox 31"/>
          <p:cNvSpPr txBox="1"/>
          <p:nvPr/>
        </p:nvSpPr>
        <p:spPr>
          <a:xfrm>
            <a:off x="510363" y="3583172"/>
            <a:ext cx="3774558" cy="1200329"/>
          </a:xfrm>
          <a:prstGeom prst="rect">
            <a:avLst/>
          </a:prstGeom>
          <a:noFill/>
        </p:spPr>
        <p:txBody>
          <a:bodyPr wrap="square" rtlCol="0">
            <a:spAutoFit/>
          </a:bodyPr>
          <a:lstStyle/>
          <a:p>
            <a:pPr algn="just"/>
            <a:r>
              <a:rPr lang="nl-NL" sz="3600" b="1" dirty="0">
                <a:solidFill>
                  <a:srgbClr val="FF0000"/>
                </a:solidFill>
                <a:effectLst/>
                <a:latin typeface="Cambria" panose="02040503050406030204" pitchFamily="18" charset="0"/>
                <a:ea typeface="Cambria" panose="02040503050406030204" pitchFamily="18" charset="0"/>
              </a:rPr>
              <a:t>xanh mát, rộng, tài, bé tí, …</a:t>
            </a:r>
            <a:endParaRPr lang="en-US" sz="3600" b="1" dirty="0">
              <a:solidFill>
                <a:srgbClr val="FF0000"/>
              </a:solidFill>
              <a:effectLst/>
              <a:latin typeface="Cambria" panose="02040503050406030204" pitchFamily="18" charset="0"/>
              <a:ea typeface="Cambria" panose="02040503050406030204" pitchFamily="18" charset="0"/>
            </a:endParaRPr>
          </a:p>
        </p:txBody>
      </p:sp>
      <p:sp>
        <p:nvSpPr>
          <p:cNvPr id="33" name="TextBox 32"/>
          <p:cNvSpPr txBox="1"/>
          <p:nvPr/>
        </p:nvSpPr>
        <p:spPr>
          <a:xfrm>
            <a:off x="5794743" y="3498110"/>
            <a:ext cx="5624623" cy="1754326"/>
          </a:xfrm>
          <a:prstGeom prst="rect">
            <a:avLst/>
          </a:prstGeom>
          <a:noFill/>
        </p:spPr>
        <p:txBody>
          <a:bodyPr wrap="square" rtlCol="0">
            <a:spAutoFit/>
          </a:bodyPr>
          <a:lstStyle/>
          <a:p>
            <a:pPr algn="just"/>
            <a:r>
              <a:rPr lang="vi-VN" sz="3600" b="1" dirty="0">
                <a:solidFill>
                  <a:srgbClr val="FF0000"/>
                </a:solidFill>
                <a:latin typeface="Cambria" panose="02040503050406030204" pitchFamily="18" charset="0"/>
                <a:ea typeface="Cambria" panose="02040503050406030204" pitchFamily="18" charset="0"/>
              </a:rPr>
              <a:t>(nhìn) thẳng, (viết) lia lịa, (trôi) bồng bềnh, (rơi) rào rào, cắm cúi (viết), …</a:t>
            </a:r>
            <a:endParaRPr lang="en-US" sz="3600" b="1" dirty="0">
              <a:solidFill>
                <a:srgbClr val="FF0000"/>
              </a:solidFill>
              <a:effectLst/>
              <a:latin typeface="Cambria" panose="02040503050406030204" pitchFamily="18" charset="0"/>
              <a:ea typeface="Cambria" panose="02040503050406030204" pitchFamily="18"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1000"/>
                                        <p:tgtEl>
                                          <p:spTgt spid="20"/>
                                        </p:tgtEl>
                                      </p:cBhvr>
                                    </p:animEffect>
                                    <p:anim calcmode="lin" valueType="num">
                                      <p:cBhvr>
                                        <p:cTn id="18" dur="1000" fill="hold"/>
                                        <p:tgtEl>
                                          <p:spTgt spid="20"/>
                                        </p:tgtEl>
                                        <p:attrNameLst>
                                          <p:attrName>ppt_x</p:attrName>
                                        </p:attrNameLst>
                                      </p:cBhvr>
                                      <p:tavLst>
                                        <p:tav tm="0">
                                          <p:val>
                                            <p:strVal val="#ppt_x"/>
                                          </p:val>
                                        </p:tav>
                                        <p:tav tm="100000">
                                          <p:val>
                                            <p:strVal val="#ppt_x"/>
                                          </p:val>
                                        </p:tav>
                                      </p:tavLst>
                                    </p:anim>
                                    <p:anim calcmode="lin" valueType="num">
                                      <p:cBhvr>
                                        <p:cTn id="1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wipe(down)">
                                      <p:cBhvr>
                                        <p:cTn id="24" dur="500"/>
                                        <p:tgtEl>
                                          <p:spTgt spid="3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wipe(down)">
                                      <p:cBhvr>
                                        <p:cTn id="2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2" grpId="0"/>
      <p:bldP spid="3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 name="Group 1"/>
          <p:cNvGrpSpPr/>
          <p:nvPr/>
        </p:nvGrpSpPr>
        <p:grpSpPr>
          <a:xfrm>
            <a:off x="6350" y="821055"/>
            <a:ext cx="12702540" cy="7830820"/>
            <a:chOff x="-50" y="1293"/>
            <a:chExt cx="20004" cy="12332"/>
          </a:xfrm>
        </p:grpSpPr>
        <p:grpSp>
          <p:nvGrpSpPr>
            <p:cNvPr id="26" name="Group 25"/>
            <p:cNvGrpSpPr/>
            <p:nvPr/>
          </p:nvGrpSpPr>
          <p:grpSpPr>
            <a:xfrm>
              <a:off x="-50" y="1293"/>
              <a:ext cx="20005" cy="12333"/>
              <a:chOff x="0" y="1180"/>
              <a:chExt cx="20005" cy="12333"/>
            </a:xfrm>
          </p:grpSpPr>
          <p:pic>
            <p:nvPicPr>
              <p:cNvPr id="10" name="Picture 9"/>
              <p:cNvPicPr>
                <a:picLocks noChangeAspect="1"/>
              </p:cNvPicPr>
              <p:nvPr/>
            </p:nvPicPr>
            <p:blipFill>
              <a:blip r:embed="rId2"/>
              <a:stretch>
                <a:fillRect/>
              </a:stretch>
            </p:blipFill>
            <p:spPr>
              <a:xfrm>
                <a:off x="13255" y="9285"/>
                <a:ext cx="1560" cy="3440"/>
              </a:xfrm>
              <a:prstGeom prst="rect">
                <a:avLst/>
              </a:prstGeom>
            </p:spPr>
          </p:pic>
          <p:pic>
            <p:nvPicPr>
              <p:cNvPr id="12" name="Picture 11"/>
              <p:cNvPicPr>
                <a:picLocks noChangeAspect="1"/>
              </p:cNvPicPr>
              <p:nvPr/>
            </p:nvPicPr>
            <p:blipFill>
              <a:blip r:embed="rId3"/>
              <a:stretch>
                <a:fillRect/>
              </a:stretch>
            </p:blipFill>
            <p:spPr>
              <a:xfrm>
                <a:off x="14815" y="9285"/>
                <a:ext cx="1450" cy="2950"/>
              </a:xfrm>
              <a:prstGeom prst="rect">
                <a:avLst/>
              </a:prstGeom>
            </p:spPr>
          </p:pic>
          <p:pic>
            <p:nvPicPr>
              <p:cNvPr id="13" name="Picture 12"/>
              <p:cNvPicPr>
                <a:picLocks noChangeAspect="1"/>
              </p:cNvPicPr>
              <p:nvPr/>
            </p:nvPicPr>
            <p:blipFill>
              <a:blip r:embed="rId4"/>
              <a:stretch>
                <a:fillRect/>
              </a:stretch>
            </p:blipFill>
            <p:spPr>
              <a:xfrm>
                <a:off x="10375" y="9920"/>
                <a:ext cx="1450" cy="1120"/>
              </a:xfrm>
              <a:prstGeom prst="rect">
                <a:avLst/>
              </a:prstGeom>
            </p:spPr>
          </p:pic>
          <p:pic>
            <p:nvPicPr>
              <p:cNvPr id="14" name="Picture 13"/>
              <p:cNvPicPr>
                <a:picLocks noChangeAspect="1"/>
              </p:cNvPicPr>
              <p:nvPr/>
            </p:nvPicPr>
            <p:blipFill>
              <a:blip r:embed="rId5"/>
              <a:srcRect l="44032"/>
              <a:stretch>
                <a:fillRect/>
              </a:stretch>
            </p:blipFill>
            <p:spPr>
              <a:xfrm>
                <a:off x="15463" y="2060"/>
                <a:ext cx="3737" cy="10013"/>
              </a:xfrm>
              <a:prstGeom prst="rect">
                <a:avLst/>
              </a:prstGeom>
            </p:spPr>
          </p:pic>
          <p:pic>
            <p:nvPicPr>
              <p:cNvPr id="15" name="Picture 14"/>
              <p:cNvPicPr>
                <a:picLocks noChangeAspect="1"/>
              </p:cNvPicPr>
              <p:nvPr/>
            </p:nvPicPr>
            <p:blipFill>
              <a:blip r:embed="rId5"/>
              <a:srcRect l="-299" r="68593"/>
              <a:stretch>
                <a:fillRect/>
              </a:stretch>
            </p:blipFill>
            <p:spPr>
              <a:xfrm flipV="1">
                <a:off x="0" y="1180"/>
                <a:ext cx="2117" cy="10013"/>
              </a:xfrm>
              <a:prstGeom prst="rect">
                <a:avLst/>
              </a:prstGeom>
            </p:spPr>
          </p:pic>
          <p:pic>
            <p:nvPicPr>
              <p:cNvPr id="22" name="Picture 21"/>
              <p:cNvPicPr>
                <a:picLocks noChangeAspect="1"/>
              </p:cNvPicPr>
              <p:nvPr/>
            </p:nvPicPr>
            <p:blipFill>
              <a:blip r:embed="rId4"/>
              <a:stretch>
                <a:fillRect/>
              </a:stretch>
            </p:blipFill>
            <p:spPr>
              <a:xfrm>
                <a:off x="18555" y="8960"/>
                <a:ext cx="1450" cy="1120"/>
              </a:xfrm>
              <a:prstGeom prst="rect">
                <a:avLst/>
              </a:prstGeom>
            </p:spPr>
          </p:pic>
          <p:pic>
            <p:nvPicPr>
              <p:cNvPr id="23" name="Picture 22"/>
              <p:cNvPicPr>
                <a:picLocks noChangeAspect="1"/>
              </p:cNvPicPr>
              <p:nvPr/>
            </p:nvPicPr>
            <p:blipFill>
              <a:blip r:embed="rId4"/>
              <a:stretch>
                <a:fillRect/>
              </a:stretch>
            </p:blipFill>
            <p:spPr>
              <a:xfrm>
                <a:off x="18075" y="10080"/>
                <a:ext cx="1450" cy="1120"/>
              </a:xfrm>
              <a:prstGeom prst="rect">
                <a:avLst/>
              </a:prstGeom>
            </p:spPr>
          </p:pic>
          <p:pic>
            <p:nvPicPr>
              <p:cNvPr id="24" name="Picture 23"/>
              <p:cNvPicPr>
                <a:picLocks noChangeAspect="1"/>
              </p:cNvPicPr>
              <p:nvPr/>
            </p:nvPicPr>
            <p:blipFill>
              <a:blip r:embed="rId4"/>
              <a:stretch>
                <a:fillRect/>
              </a:stretch>
            </p:blipFill>
            <p:spPr>
              <a:xfrm>
                <a:off x="8855" y="10073"/>
                <a:ext cx="1450" cy="1120"/>
              </a:xfrm>
              <a:prstGeom prst="rect">
                <a:avLst/>
              </a:prstGeom>
            </p:spPr>
          </p:pic>
          <p:pic>
            <p:nvPicPr>
              <p:cNvPr id="25" name="Picture 24"/>
              <p:cNvPicPr>
                <a:picLocks noChangeAspect="1"/>
              </p:cNvPicPr>
              <p:nvPr/>
            </p:nvPicPr>
            <p:blipFill>
              <a:blip r:embed="rId6"/>
              <a:stretch>
                <a:fillRect/>
              </a:stretch>
            </p:blipFill>
            <p:spPr>
              <a:xfrm>
                <a:off x="1270" y="9920"/>
                <a:ext cx="1140" cy="830"/>
              </a:xfrm>
              <a:prstGeom prst="rect">
                <a:avLst/>
              </a:prstGeom>
            </p:spPr>
          </p:pic>
          <p:pic>
            <p:nvPicPr>
              <p:cNvPr id="27" name="Picture 26"/>
              <p:cNvPicPr>
                <a:picLocks noChangeAspect="1"/>
              </p:cNvPicPr>
              <p:nvPr/>
            </p:nvPicPr>
            <p:blipFill>
              <a:blip r:embed="rId4"/>
              <a:stretch>
                <a:fillRect/>
              </a:stretch>
            </p:blipFill>
            <p:spPr>
              <a:xfrm>
                <a:off x="5395" y="10200"/>
                <a:ext cx="1450" cy="1120"/>
              </a:xfrm>
              <a:prstGeom prst="rect">
                <a:avLst/>
              </a:prstGeom>
            </p:spPr>
          </p:pic>
          <p:pic>
            <p:nvPicPr>
              <p:cNvPr id="28" name="Picture 27"/>
              <p:cNvPicPr>
                <a:picLocks noChangeAspect="1"/>
              </p:cNvPicPr>
              <p:nvPr/>
            </p:nvPicPr>
            <p:blipFill>
              <a:blip r:embed="rId2"/>
              <a:stretch>
                <a:fillRect/>
              </a:stretch>
            </p:blipFill>
            <p:spPr>
              <a:xfrm flipH="1">
                <a:off x="3835" y="10073"/>
                <a:ext cx="1560" cy="3440"/>
              </a:xfrm>
              <a:prstGeom prst="rect">
                <a:avLst/>
              </a:prstGeom>
            </p:spPr>
          </p:pic>
          <p:pic>
            <p:nvPicPr>
              <p:cNvPr id="29" name="Picture 28"/>
              <p:cNvPicPr>
                <a:picLocks noChangeAspect="1"/>
              </p:cNvPicPr>
              <p:nvPr/>
            </p:nvPicPr>
            <p:blipFill>
              <a:blip r:embed="rId7"/>
              <a:stretch>
                <a:fillRect/>
              </a:stretch>
            </p:blipFill>
            <p:spPr>
              <a:xfrm flipH="1">
                <a:off x="6918" y="9863"/>
                <a:ext cx="2310" cy="2210"/>
              </a:xfrm>
              <a:prstGeom prst="rect">
                <a:avLst/>
              </a:prstGeom>
            </p:spPr>
          </p:pic>
          <p:pic>
            <p:nvPicPr>
              <p:cNvPr id="30" name="Picture 29"/>
              <p:cNvPicPr>
                <a:picLocks noChangeAspect="1"/>
              </p:cNvPicPr>
              <p:nvPr/>
            </p:nvPicPr>
            <p:blipFill>
              <a:blip r:embed="rId8"/>
              <a:stretch>
                <a:fillRect/>
              </a:stretch>
            </p:blipFill>
            <p:spPr>
              <a:xfrm>
                <a:off x="12020" y="9725"/>
                <a:ext cx="1360" cy="2070"/>
              </a:xfrm>
              <a:prstGeom prst="rect">
                <a:avLst/>
              </a:prstGeom>
            </p:spPr>
          </p:pic>
          <p:pic>
            <p:nvPicPr>
              <p:cNvPr id="37" name="Picture 36"/>
              <p:cNvPicPr>
                <a:picLocks noChangeAspect="1"/>
              </p:cNvPicPr>
              <p:nvPr/>
            </p:nvPicPr>
            <p:blipFill>
              <a:blip r:embed="rId7"/>
              <a:stretch>
                <a:fillRect/>
              </a:stretch>
            </p:blipFill>
            <p:spPr>
              <a:xfrm>
                <a:off x="1816" y="9528"/>
                <a:ext cx="2310" cy="2210"/>
              </a:xfrm>
              <a:prstGeom prst="rect">
                <a:avLst/>
              </a:prstGeom>
            </p:spPr>
          </p:pic>
          <p:pic>
            <p:nvPicPr>
              <p:cNvPr id="39" name="Picture 38"/>
              <p:cNvPicPr>
                <a:picLocks noChangeAspect="1"/>
              </p:cNvPicPr>
              <p:nvPr/>
            </p:nvPicPr>
            <p:blipFill>
              <a:blip r:embed="rId6"/>
              <a:stretch>
                <a:fillRect/>
              </a:stretch>
            </p:blipFill>
            <p:spPr>
              <a:xfrm>
                <a:off x="9912" y="9365"/>
                <a:ext cx="1140" cy="830"/>
              </a:xfrm>
              <a:prstGeom prst="rect">
                <a:avLst/>
              </a:prstGeom>
            </p:spPr>
          </p:pic>
          <p:pic>
            <p:nvPicPr>
              <p:cNvPr id="41" name="Picture 40"/>
              <p:cNvPicPr>
                <a:picLocks noChangeAspect="1"/>
              </p:cNvPicPr>
              <p:nvPr/>
            </p:nvPicPr>
            <p:blipFill>
              <a:blip r:embed="rId6"/>
              <a:stretch>
                <a:fillRect/>
              </a:stretch>
            </p:blipFill>
            <p:spPr>
              <a:xfrm>
                <a:off x="5009" y="9725"/>
                <a:ext cx="1140" cy="830"/>
              </a:xfrm>
              <a:prstGeom prst="rect">
                <a:avLst/>
              </a:prstGeom>
            </p:spPr>
          </p:pic>
        </p:grpSp>
        <p:pic>
          <p:nvPicPr>
            <p:cNvPr id="42" name="Picture 41"/>
            <p:cNvPicPr>
              <a:picLocks noChangeAspect="1"/>
            </p:cNvPicPr>
            <p:nvPr/>
          </p:nvPicPr>
          <p:blipFill>
            <a:blip r:embed="rId4"/>
            <a:stretch>
              <a:fillRect/>
            </a:stretch>
          </p:blipFill>
          <p:spPr>
            <a:xfrm>
              <a:off x="812" y="9478"/>
              <a:ext cx="1450" cy="1120"/>
            </a:xfrm>
            <a:prstGeom prst="rect">
              <a:avLst/>
            </a:prstGeom>
          </p:spPr>
        </p:pic>
      </p:grpSp>
      <p:sp>
        <p:nvSpPr>
          <p:cNvPr id="7" name="TextBox 6"/>
          <p:cNvSpPr txBox="1"/>
          <p:nvPr/>
        </p:nvSpPr>
        <p:spPr>
          <a:xfrm>
            <a:off x="347150" y="127591"/>
            <a:ext cx="11476254" cy="1328023"/>
          </a:xfrm>
          <a:prstGeom prst="roundRect">
            <a:avLst/>
          </a:prstGeom>
          <a:solidFill>
            <a:srgbClr val="FBFBFB"/>
          </a:solidFill>
          <a:ln w="57150">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lvl="0" algn="ctr" defTabSz="1219200">
              <a:buClr>
                <a:srgbClr val="000000"/>
              </a:buClr>
            </a:pPr>
            <a:r>
              <a:rPr lang="en-US" sz="3600" b="1" kern="0" dirty="0">
                <a:solidFill>
                  <a:srgbClr val="002060"/>
                </a:solidFill>
                <a:latin typeface="Cambria" panose="02040503050406030204" pitchFamily="18" charset="0"/>
                <a:ea typeface="Cambria" panose="02040503050406030204" pitchFamily="18" charset="0"/>
                <a:sym typeface="Arial" panose="020B0604020202020204"/>
              </a:rPr>
              <a:t>2. </a:t>
            </a:r>
            <a:r>
              <a:rPr lang="vi-VN" sz="3600" b="1" kern="0" dirty="0">
                <a:solidFill>
                  <a:srgbClr val="002060"/>
                </a:solidFill>
                <a:latin typeface="Cambria" panose="02040503050406030204" pitchFamily="18" charset="0"/>
                <a:ea typeface="Cambria" panose="02040503050406030204" pitchFamily="18" charset="0"/>
                <a:sym typeface="Arial" panose="020B0604020202020204"/>
              </a:rPr>
              <a:t>Viết 2-3 câu tả một cơn mưa, trong đó có sử dụng những tính từ tả tiếng mưa.</a:t>
            </a:r>
            <a:endParaRPr kumimoji="0" lang="en-US" sz="36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panose="020B0604020202020204"/>
            </a:endParaRPr>
          </a:p>
        </p:txBody>
      </p:sp>
      <p:sp>
        <p:nvSpPr>
          <p:cNvPr id="4" name="Bong bóng Lời nói: Hình chữ nhật với Góc Tròn 11"/>
          <p:cNvSpPr/>
          <p:nvPr/>
        </p:nvSpPr>
        <p:spPr>
          <a:xfrm>
            <a:off x="623777" y="2372833"/>
            <a:ext cx="4724400" cy="1308774"/>
          </a:xfrm>
          <a:prstGeom prst="wedgeRoundRectCallout">
            <a:avLst>
              <a:gd name="adj1" fmla="val 21653"/>
              <a:gd name="adj2" fmla="val 73453"/>
              <a:gd name="adj3" fmla="val 16667"/>
            </a:avLst>
          </a:prstGeom>
          <a:solidFill>
            <a:srgbClr val="D486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altLang="nl-NL" sz="2400" b="1" dirty="0">
                <a:latin typeface="Cambria" panose="02040503050406030204" pitchFamily="18" charset="0"/>
                <a:ea typeface="Cambria" panose="02040503050406030204" pitchFamily="18" charset="0"/>
              </a:rPr>
              <a:t>  </a:t>
            </a:r>
            <a:r>
              <a:rPr lang="nl-NL" sz="2400" b="1" dirty="0">
                <a:latin typeface="Cambria" panose="02040503050406030204" pitchFamily="18" charset="0"/>
                <a:ea typeface="Cambria" panose="02040503050406030204" pitchFamily="18" charset="0"/>
              </a:rPr>
              <a:t>Trận mưa hôm qua to quá. Em nghe rõ tiếng mưa lộp độp trên mái nhà.</a:t>
            </a:r>
            <a:endParaRPr lang="en-US" sz="2400" b="1" dirty="0">
              <a:latin typeface="Cambria" panose="02040503050406030204" pitchFamily="18" charset="0"/>
              <a:ea typeface="Cambria" panose="02040503050406030204" pitchFamily="18" charset="0"/>
            </a:endParaRPr>
          </a:p>
        </p:txBody>
      </p:sp>
      <p:sp>
        <p:nvSpPr>
          <p:cNvPr id="5" name="Bong bóng Lời nói: Hình chữ nhật với Góc Tròn 12"/>
          <p:cNvSpPr/>
          <p:nvPr/>
        </p:nvSpPr>
        <p:spPr>
          <a:xfrm>
            <a:off x="7479885" y="2447925"/>
            <a:ext cx="4495697" cy="1235075"/>
          </a:xfrm>
          <a:prstGeom prst="wedgeRoundRectCallout">
            <a:avLst>
              <a:gd name="adj1" fmla="val -45911"/>
              <a:gd name="adj2" fmla="val 86721"/>
              <a:gd name="adj3" fmla="val 16667"/>
            </a:avLst>
          </a:prstGeom>
          <a:solidFill>
            <a:srgbClr val="3B638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altLang="nl-NL" sz="2400" b="1" dirty="0">
                <a:latin typeface="Cambria" panose="02040503050406030204" pitchFamily="18" charset="0"/>
                <a:ea typeface="Cambria" panose="02040503050406030204" pitchFamily="18" charset="0"/>
              </a:rPr>
              <a:t>   </a:t>
            </a:r>
            <a:r>
              <a:rPr lang="nl-NL" sz="2400" b="1" dirty="0">
                <a:latin typeface="Cambria" panose="02040503050406030204" pitchFamily="18" charset="0"/>
                <a:ea typeface="Cambria" panose="02040503050406030204" pitchFamily="18" charset="0"/>
              </a:rPr>
              <a:t>Trận mưa này dai dẳng quá. Tiếng mưa tí tách suốt ngày đêm.</a:t>
            </a:r>
            <a:endParaRPr lang="en-US" sz="2400" b="1" dirty="0">
              <a:latin typeface="Cambria" panose="02040503050406030204" pitchFamily="18" charset="0"/>
              <a:ea typeface="Cambria" panose="02040503050406030204" pitchFamily="18" charset="0"/>
            </a:endParaRPr>
          </a:p>
        </p:txBody>
      </p:sp>
      <p:pic>
        <p:nvPicPr>
          <p:cNvPr id="6" name="图片 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869281" y="3196676"/>
            <a:ext cx="4062607" cy="4062607"/>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right)">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animBg="1"/>
      <p:bldP spid="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3" name="组合 32"/>
          <p:cNvGrpSpPr/>
          <p:nvPr/>
        </p:nvGrpSpPr>
        <p:grpSpPr>
          <a:xfrm>
            <a:off x="0" y="4131674"/>
            <a:ext cx="12191999" cy="3225796"/>
            <a:chOff x="0" y="4119048"/>
            <a:chExt cx="10174922" cy="3716848"/>
          </a:xfrm>
        </p:grpSpPr>
        <p:pic>
          <p:nvPicPr>
            <p:cNvPr id="31" name="图片 3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119048"/>
              <a:ext cx="5562600" cy="3236478"/>
            </a:xfrm>
            <a:prstGeom prst="rect">
              <a:avLst/>
            </a:prstGeom>
          </p:spPr>
        </p:pic>
        <p:pic>
          <p:nvPicPr>
            <p:cNvPr id="32" name="图片 3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62600" y="5152316"/>
              <a:ext cx="4612322" cy="2683580"/>
            </a:xfrm>
            <a:prstGeom prst="rect">
              <a:avLst/>
            </a:prstGeom>
          </p:spPr>
        </p:pic>
      </p:grpSp>
      <p:grpSp>
        <p:nvGrpSpPr>
          <p:cNvPr id="3" name="组合 2"/>
          <p:cNvGrpSpPr/>
          <p:nvPr/>
        </p:nvGrpSpPr>
        <p:grpSpPr>
          <a:xfrm>
            <a:off x="0" y="0"/>
            <a:ext cx="12192000" cy="2526469"/>
            <a:chOff x="0" y="0"/>
            <a:chExt cx="12192000" cy="2526469"/>
          </a:xfrm>
        </p:grpSpPr>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9204" y="0"/>
              <a:ext cx="5332796" cy="1905000"/>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7072516" cy="2526469"/>
            </a:xfrm>
            <a:prstGeom prst="rect">
              <a:avLst/>
            </a:prstGeom>
          </p:spPr>
        </p:pic>
      </p:grpSp>
      <p:pic>
        <p:nvPicPr>
          <p:cNvPr id="34" name="图片 3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4735284"/>
            <a:ext cx="2277384" cy="2227943"/>
          </a:xfrm>
          <a:prstGeom prst="rect">
            <a:avLst/>
          </a:prstGeom>
        </p:spPr>
      </p:pic>
      <p:pic>
        <p:nvPicPr>
          <p:cNvPr id="35" name="图片 3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64386" y="4953001"/>
            <a:ext cx="1427614" cy="2227943"/>
          </a:xfrm>
          <a:prstGeom prst="rect">
            <a:avLst/>
          </a:prstGeom>
        </p:spPr>
      </p:pic>
      <p:pic>
        <p:nvPicPr>
          <p:cNvPr id="38" name="图片 3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8615" y="1840230"/>
            <a:ext cx="1579880" cy="1402080"/>
          </a:xfrm>
          <a:prstGeom prst="rect">
            <a:avLst/>
          </a:prstGeom>
        </p:spPr>
      </p:pic>
      <p:pic>
        <p:nvPicPr>
          <p:cNvPr id="40" name="图片 3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433069" y="3715253"/>
            <a:ext cx="3910255" cy="3059699"/>
          </a:xfrm>
          <a:prstGeom prst="rect">
            <a:avLst/>
          </a:prstGeom>
        </p:spPr>
      </p:pic>
      <p:grpSp>
        <p:nvGrpSpPr>
          <p:cNvPr id="19" name="组合 18"/>
          <p:cNvGrpSpPr/>
          <p:nvPr/>
        </p:nvGrpSpPr>
        <p:grpSpPr>
          <a:xfrm>
            <a:off x="1" y="5744572"/>
            <a:ext cx="12191999" cy="1113427"/>
            <a:chOff x="1" y="5605056"/>
            <a:chExt cx="13719705" cy="1252944"/>
          </a:xfrm>
        </p:grpSpPr>
        <p:pic>
          <p:nvPicPr>
            <p:cNvPr id="11" name="图片 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 y="5605056"/>
              <a:ext cx="6859204" cy="1252943"/>
            </a:xfrm>
            <a:prstGeom prst="rect">
              <a:avLst/>
            </a:prstGeom>
          </p:spPr>
        </p:pic>
        <p:pic>
          <p:nvPicPr>
            <p:cNvPr id="18" name="图片 1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860502" y="5605057"/>
              <a:ext cx="6859204" cy="1252943"/>
            </a:xfrm>
            <a:prstGeom prst="rect">
              <a:avLst/>
            </a:prstGeom>
          </p:spPr>
        </p:pic>
      </p:grpSp>
      <p:pic>
        <p:nvPicPr>
          <p:cNvPr id="2" name="Picture 1" descr="Picture15"/>
          <p:cNvPicPr>
            <a:picLocks noChangeAspect="1"/>
          </p:cNvPicPr>
          <p:nvPr/>
        </p:nvPicPr>
        <p:blipFill>
          <a:blip r:embed="rId11"/>
          <a:stretch>
            <a:fillRect/>
          </a:stretch>
        </p:blipFill>
        <p:spPr>
          <a:xfrm>
            <a:off x="1877695" y="2081530"/>
            <a:ext cx="8436610" cy="2694305"/>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75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down)">
                                      <p:cBhvr>
                                        <p:cTn id="10" dur="750"/>
                                        <p:tgtEl>
                                          <p:spTgt spid="19"/>
                                        </p:tgtEl>
                                      </p:cBhvr>
                                    </p:animEffect>
                                  </p:childTnLst>
                                </p:cTn>
                              </p:par>
                              <p:par>
                                <p:cTn id="11" presetID="22" presetClass="entr" presetSubtype="4" fill="hold" nodeType="with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wipe(down)">
                                      <p:cBhvr>
                                        <p:cTn id="13" dur="750"/>
                                        <p:tgtEl>
                                          <p:spTgt spid="34"/>
                                        </p:tgtEl>
                                      </p:cBhvr>
                                    </p:animEffect>
                                  </p:childTnLst>
                                </p:cTn>
                              </p:par>
                              <p:par>
                                <p:cTn id="14" presetID="22" presetClass="entr" presetSubtype="4" fill="hold" nodeType="withEffect">
                                  <p:stCondLst>
                                    <p:cond delay="0"/>
                                  </p:stCondLst>
                                  <p:childTnLst>
                                    <p:set>
                                      <p:cBhvr>
                                        <p:cTn id="15" dur="1" fill="hold">
                                          <p:stCondLst>
                                            <p:cond delay="0"/>
                                          </p:stCondLst>
                                        </p:cTn>
                                        <p:tgtEl>
                                          <p:spTgt spid="35"/>
                                        </p:tgtEl>
                                        <p:attrNameLst>
                                          <p:attrName>style.visibility</p:attrName>
                                        </p:attrNameLst>
                                      </p:cBhvr>
                                      <p:to>
                                        <p:strVal val="visible"/>
                                      </p:to>
                                    </p:set>
                                    <p:animEffect transition="in" filter="wipe(down)">
                                      <p:cBhvr>
                                        <p:cTn id="16" dur="750"/>
                                        <p:tgtEl>
                                          <p:spTgt spid="35"/>
                                        </p:tgtEl>
                                      </p:cBhvr>
                                    </p:animEffect>
                                  </p:childTnLst>
                                </p:cTn>
                              </p:par>
                              <p:par>
                                <p:cTn id="17" presetID="22" presetClass="entr" presetSubtype="4" fill="hold"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wipe(down)">
                                      <p:cBhvr>
                                        <p:cTn id="19" dur="750"/>
                                        <p:tgtEl>
                                          <p:spTgt spid="33"/>
                                        </p:tgtEl>
                                      </p:cBhvr>
                                    </p:animEffect>
                                  </p:childTnLst>
                                </p:cTn>
                              </p:par>
                              <p:par>
                                <p:cTn id="20" presetID="53" presetClass="entr" presetSubtype="16" fill="hold" nodeType="withEffect">
                                  <p:stCondLst>
                                    <p:cond delay="0"/>
                                  </p:stCondLst>
                                  <p:childTnLst>
                                    <p:set>
                                      <p:cBhvr>
                                        <p:cTn id="21" dur="1" fill="hold">
                                          <p:stCondLst>
                                            <p:cond delay="0"/>
                                          </p:stCondLst>
                                        </p:cTn>
                                        <p:tgtEl>
                                          <p:spTgt spid="40"/>
                                        </p:tgtEl>
                                        <p:attrNameLst>
                                          <p:attrName>style.visibility</p:attrName>
                                        </p:attrNameLst>
                                      </p:cBhvr>
                                      <p:to>
                                        <p:strVal val="visible"/>
                                      </p:to>
                                    </p:set>
                                    <p:anim calcmode="lin" valueType="num">
                                      <p:cBhvr>
                                        <p:cTn id="22" dur="750" fill="hold"/>
                                        <p:tgtEl>
                                          <p:spTgt spid="40"/>
                                        </p:tgtEl>
                                        <p:attrNameLst>
                                          <p:attrName>ppt_w</p:attrName>
                                        </p:attrNameLst>
                                      </p:cBhvr>
                                      <p:tavLst>
                                        <p:tav tm="0">
                                          <p:val>
                                            <p:fltVal val="0"/>
                                          </p:val>
                                        </p:tav>
                                        <p:tav tm="100000">
                                          <p:val>
                                            <p:strVal val="#ppt_w"/>
                                          </p:val>
                                        </p:tav>
                                      </p:tavLst>
                                    </p:anim>
                                    <p:anim calcmode="lin" valueType="num">
                                      <p:cBhvr>
                                        <p:cTn id="23" dur="750" fill="hold"/>
                                        <p:tgtEl>
                                          <p:spTgt spid="40"/>
                                        </p:tgtEl>
                                        <p:attrNameLst>
                                          <p:attrName>ppt_h</p:attrName>
                                        </p:attrNameLst>
                                      </p:cBhvr>
                                      <p:tavLst>
                                        <p:tav tm="0">
                                          <p:val>
                                            <p:fltVal val="0"/>
                                          </p:val>
                                        </p:tav>
                                        <p:tav tm="100000">
                                          <p:val>
                                            <p:strVal val="#ppt_h"/>
                                          </p:val>
                                        </p:tav>
                                      </p:tavLst>
                                    </p:anim>
                                    <p:animEffect transition="in" filter="fade">
                                      <p:cBhvr>
                                        <p:cTn id="24" dur="750"/>
                                        <p:tgtEl>
                                          <p:spTgt spid="40"/>
                                        </p:tgtEl>
                                      </p:cBhvr>
                                    </p:animEffect>
                                  </p:childTnLst>
                                </p:cTn>
                              </p:par>
                              <p:par>
                                <p:cTn id="25" presetID="2" presetClass="entr" presetSubtype="9" fill="hold" nodeType="withEffect">
                                  <p:stCondLst>
                                    <p:cond delay="0"/>
                                  </p:stCondLst>
                                  <p:childTnLst>
                                    <p:set>
                                      <p:cBhvr>
                                        <p:cTn id="26" dur="1" fill="hold">
                                          <p:stCondLst>
                                            <p:cond delay="0"/>
                                          </p:stCondLst>
                                        </p:cTn>
                                        <p:tgtEl>
                                          <p:spTgt spid="38"/>
                                        </p:tgtEl>
                                        <p:attrNameLst>
                                          <p:attrName>style.visibility</p:attrName>
                                        </p:attrNameLst>
                                      </p:cBhvr>
                                      <p:to>
                                        <p:strVal val="visible"/>
                                      </p:to>
                                    </p:set>
                                    <p:anim calcmode="lin" valueType="num">
                                      <p:cBhvr additive="base">
                                        <p:cTn id="27" dur="750" fill="hold"/>
                                        <p:tgtEl>
                                          <p:spTgt spid="38"/>
                                        </p:tgtEl>
                                        <p:attrNameLst>
                                          <p:attrName>ppt_x</p:attrName>
                                        </p:attrNameLst>
                                      </p:cBhvr>
                                      <p:tavLst>
                                        <p:tav tm="0">
                                          <p:val>
                                            <p:strVal val="0-#ppt_w/2"/>
                                          </p:val>
                                        </p:tav>
                                        <p:tav tm="100000">
                                          <p:val>
                                            <p:strVal val="#ppt_x"/>
                                          </p:val>
                                        </p:tav>
                                      </p:tavLst>
                                    </p:anim>
                                    <p:anim calcmode="lin" valueType="num">
                                      <p:cBhvr additive="base">
                                        <p:cTn id="28" dur="750" fill="hold"/>
                                        <p:tgtEl>
                                          <p:spTgt spid="38"/>
                                        </p:tgtEl>
                                        <p:attrNameLst>
                                          <p:attrName>ppt_y</p:attrName>
                                        </p:attrNameLst>
                                      </p:cBhvr>
                                      <p:tavLst>
                                        <p:tav tm="0">
                                          <p:val>
                                            <p:strVal val="0-#ppt_h/2"/>
                                          </p:val>
                                        </p:tav>
                                        <p:tav tm="100000">
                                          <p:val>
                                            <p:strVal val="#ppt_y"/>
                                          </p:val>
                                        </p:tav>
                                      </p:tavLst>
                                    </p:anim>
                                  </p:childTnLst>
                                </p:cTn>
                              </p:par>
                              <p:par>
                                <p:cTn id="29" presetID="14" presetClass="entr" presetSubtype="10" fill="hold" nodeType="withEffect">
                                  <p:stCondLst>
                                    <p:cond delay="0"/>
                                  </p:stCondLst>
                                  <p:childTnLst>
                                    <p:set>
                                      <p:cBhvr>
                                        <p:cTn id="30" dur="1000" fill="hold">
                                          <p:stCondLst>
                                            <p:cond delay="0"/>
                                          </p:stCondLst>
                                        </p:cTn>
                                        <p:tgtEl>
                                          <p:spTgt spid="2"/>
                                        </p:tgtEl>
                                        <p:attrNameLst>
                                          <p:attrName>style.visibility</p:attrName>
                                        </p:attrNameLst>
                                      </p:cBhvr>
                                      <p:to>
                                        <p:strVal val="visible"/>
                                      </p:to>
                                    </p:set>
                                    <p:animEffect transition="in" filter="randombar(horizontal)">
                                      <p:cBhvr>
                                        <p:cTn id="31" dur="1000"/>
                                        <p:tgtEl>
                                          <p:spTgt spid="2"/>
                                        </p:tgtEl>
                                      </p:cBhvr>
                                    </p:animEffect>
                                  </p:childTnLst>
                                </p:cTn>
                              </p:par>
                            </p:childTnLst>
                          </p:cTn>
                        </p:par>
                        <p:par>
                          <p:cTn id="32" fill="hold">
                            <p:stCondLst>
                              <p:cond delay="1000"/>
                            </p:stCondLst>
                            <p:childTnLst>
                              <p:par>
                                <p:cTn id="33" presetID="32" presetClass="emph" presetSubtype="0" repeatCount="indefinite" fill="hold" nodeType="afterEffect">
                                  <p:stCondLst>
                                    <p:cond delay="0"/>
                                  </p:stCondLst>
                                  <p:childTnLst>
                                    <p:animRot by="120000">
                                      <p:cBhvr>
                                        <p:cTn id="34" dur="100" fill="hold">
                                          <p:stCondLst>
                                            <p:cond delay="0"/>
                                          </p:stCondLst>
                                        </p:cTn>
                                        <p:tgtEl>
                                          <p:spTgt spid="2"/>
                                        </p:tgtEl>
                                        <p:attrNameLst>
                                          <p:attrName>r</p:attrName>
                                        </p:attrNameLst>
                                      </p:cBhvr>
                                    </p:animRot>
                                    <p:animRot by="-240000">
                                      <p:cBhvr>
                                        <p:cTn id="35" dur="200" fill="hold">
                                          <p:stCondLst>
                                            <p:cond delay="200"/>
                                          </p:stCondLst>
                                        </p:cTn>
                                        <p:tgtEl>
                                          <p:spTgt spid="2"/>
                                        </p:tgtEl>
                                        <p:attrNameLst>
                                          <p:attrName>r</p:attrName>
                                        </p:attrNameLst>
                                      </p:cBhvr>
                                    </p:animRot>
                                    <p:animRot by="240000">
                                      <p:cBhvr>
                                        <p:cTn id="36" dur="200" fill="hold">
                                          <p:stCondLst>
                                            <p:cond delay="400"/>
                                          </p:stCondLst>
                                        </p:cTn>
                                        <p:tgtEl>
                                          <p:spTgt spid="2"/>
                                        </p:tgtEl>
                                        <p:attrNameLst>
                                          <p:attrName>r</p:attrName>
                                        </p:attrNameLst>
                                      </p:cBhvr>
                                    </p:animRot>
                                    <p:animRot by="-240000">
                                      <p:cBhvr>
                                        <p:cTn id="37" dur="200" fill="hold">
                                          <p:stCondLst>
                                            <p:cond delay="600"/>
                                          </p:stCondLst>
                                        </p:cTn>
                                        <p:tgtEl>
                                          <p:spTgt spid="2"/>
                                        </p:tgtEl>
                                        <p:attrNameLst>
                                          <p:attrName>r</p:attrName>
                                        </p:attrNameLst>
                                      </p:cBhvr>
                                    </p:animRot>
                                    <p:animRot by="120000">
                                      <p:cBhvr>
                                        <p:cTn id="38"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1">
            <a:extLst>
              <a:ext uri="{BEBA8EAE-BF5A-486C-A8C5-ECC9F3942E4B}">
                <a14:imgProps xmlns:a14="http://schemas.microsoft.com/office/drawing/2010/main">
                  <a14:imgLayer r:embed="rId2">
                    <a14:imgEffect>
                      <a14:backgroundRemoval t="9977" b="99072" l="0" r="100000"/>
                    </a14:imgEffect>
                  </a14:imgLayer>
                </a14:imgProps>
              </a:ext>
              <a:ext uri="{28A0092B-C50C-407E-A947-70E740481C1C}">
                <a14:useLocalDpi xmlns:a14="http://schemas.microsoft.com/office/drawing/2010/main" val="0"/>
              </a:ext>
            </a:extLst>
          </a:blip>
          <a:srcRect/>
          <a:stretch>
            <a:fillRect/>
          </a:stretch>
        </p:blipFill>
        <p:spPr bwMode="auto">
          <a:xfrm>
            <a:off x="-285750" y="297874"/>
            <a:ext cx="12782550" cy="692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backgroundRemoval t="34643" b="100000" l="39157" r="73896"/>
                    </a14:imgEffect>
                  </a14:imgLayer>
                </a14:imgProps>
              </a:ext>
              <a:ext uri="{28A0092B-C50C-407E-A947-70E740481C1C}">
                <a14:useLocalDpi xmlns:a14="http://schemas.microsoft.com/office/drawing/2010/main" val="0"/>
              </a:ext>
            </a:extLst>
          </a:blip>
          <a:srcRect l="38554" t="36111" r="22892"/>
          <a:stretch>
            <a:fillRect/>
          </a:stretch>
        </p:blipFill>
        <p:spPr>
          <a:xfrm>
            <a:off x="4938336" y="1144695"/>
            <a:ext cx="1821045" cy="1696690"/>
          </a:xfrm>
          <a:prstGeom prst="rect">
            <a:avLst/>
          </a:prstGeom>
        </p:spPr>
      </p:pic>
      <p:pic>
        <p:nvPicPr>
          <p:cNvPr id="6" name="Picture 5"/>
          <p:cNvPicPr>
            <a:picLocks noChangeAspect="1"/>
          </p:cNvPicPr>
          <p:nvPr/>
        </p:nvPicPr>
        <p:blipFill rotWithShape="1">
          <a:blip r:embed="rId3">
            <a:extLst>
              <a:ext uri="{BEBA8EAE-BF5A-486C-A8C5-ECC9F3942E4B}">
                <a14:imgProps xmlns:a14="http://schemas.microsoft.com/office/drawing/2010/main">
                  <a14:imgLayer r:embed="rId4">
                    <a14:imgEffect>
                      <a14:backgroundRemoval t="34643" b="100000" l="39157" r="73896"/>
                    </a14:imgEffect>
                  </a14:imgLayer>
                </a14:imgProps>
              </a:ext>
              <a:ext uri="{28A0092B-C50C-407E-A947-70E740481C1C}">
                <a14:useLocalDpi xmlns:a14="http://schemas.microsoft.com/office/drawing/2010/main" val="0"/>
              </a:ext>
            </a:extLst>
          </a:blip>
          <a:srcRect l="38554" t="36111" r="22892"/>
          <a:stretch>
            <a:fillRect/>
          </a:stretch>
        </p:blipFill>
        <p:spPr>
          <a:xfrm>
            <a:off x="4038601" y="1575885"/>
            <a:ext cx="1453085" cy="1353858"/>
          </a:xfrm>
          <a:prstGeom prst="rect">
            <a:avLst/>
          </a:prstGeom>
        </p:spPr>
      </p:pic>
      <p:pic>
        <p:nvPicPr>
          <p:cNvPr id="16" name="Picture 7">
            <a:hlinkClick r:id="rId5" action="ppaction://hlinksldjump"/>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a:fillRect/>
          </a:stretch>
        </p:blipFill>
        <p:spPr bwMode="auto">
          <a:xfrm>
            <a:off x="2312512" y="2887258"/>
            <a:ext cx="1533037" cy="2781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4"/>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977" r="98633">
                        <a14:foregroundMark x1="72266" y1="53793" x2="81445" y2="53333"/>
                      </a14:backgroundRemoval>
                    </a14:imgEffect>
                  </a14:imgLayer>
                </a14:imgProps>
              </a:ext>
              <a:ext uri="{28A0092B-C50C-407E-A947-70E740481C1C}">
                <a14:useLocalDpi xmlns:a14="http://schemas.microsoft.com/office/drawing/2010/main" val="0"/>
              </a:ext>
            </a:extLst>
          </a:blip>
          <a:srcRect/>
          <a:stretch>
            <a:fillRect/>
          </a:stretch>
        </p:blipFill>
        <p:spPr bwMode="auto">
          <a:xfrm>
            <a:off x="1595311" y="4877237"/>
            <a:ext cx="2245371" cy="1907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4889" b="96000" l="40000" r="99892">
                        <a14:foregroundMark x1="65189" y1="75556" x2="67784" y2="72889"/>
                        <a14:foregroundMark x1="64432" y1="84889" x2="65189" y2="83111"/>
                        <a14:foregroundMark x1="62378" y1="94444" x2="62703" y2="98000"/>
                        <a14:foregroundMark x1="95351" y1="46444" x2="99892" y2="45778"/>
                      </a14:backgroundRemoval>
                    </a14:imgEffect>
                  </a14:imgLayer>
                </a14:imgProps>
              </a:ext>
              <a:ext uri="{28A0092B-C50C-407E-A947-70E740481C1C}">
                <a14:useLocalDpi xmlns:a14="http://schemas.microsoft.com/office/drawing/2010/main" val="0"/>
              </a:ext>
            </a:extLst>
          </a:blip>
          <a:srcRect l="39907" b="2336"/>
          <a:stretch>
            <a:fillRect/>
          </a:stretch>
        </p:blipFill>
        <p:spPr bwMode="auto">
          <a:xfrm>
            <a:off x="5848857" y="571777"/>
            <a:ext cx="3208330" cy="2536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8">
            <a:hlinkClick r:id="rId12" action="ppaction://hlinksldjump"/>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50000" t="10431" r="17109" b="15502"/>
          <a:stretch>
            <a:fillRect/>
          </a:stretch>
        </p:blipFill>
        <p:spPr bwMode="auto">
          <a:xfrm>
            <a:off x="4485633" y="2585819"/>
            <a:ext cx="1363225" cy="3045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7">
            <a:hlinkClick r:id="rId14" action="ppaction://hlinksldjump"/>
          </p:cNvPr>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l="50000" t="6084" b="20229"/>
          <a:stretch>
            <a:fillRect/>
          </a:stretch>
        </p:blipFill>
        <p:spPr bwMode="auto">
          <a:xfrm>
            <a:off x="6530879" y="2540359"/>
            <a:ext cx="1941941" cy="3090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5529278" y="877995"/>
            <a:ext cx="3945140" cy="533400"/>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TRƯỜNG TIỂU HỌC MÙ CANG CHẢI</a:t>
            </a:r>
            <a:endParaRPr kumimoji="0" lang="en-US" sz="1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5" name="Cloud Callout 24"/>
          <p:cNvSpPr/>
          <p:nvPr/>
        </p:nvSpPr>
        <p:spPr>
          <a:xfrm>
            <a:off x="1417040" y="737957"/>
            <a:ext cx="5342341" cy="1847863"/>
          </a:xfrm>
          <a:prstGeom prst="cloudCallout">
            <a:avLst>
              <a:gd name="adj1" fmla="val 49865"/>
              <a:gd name="adj2" fmla="val 7355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CẢM ƠN CÁC BẠN NHÉ!</a:t>
            </a:r>
            <a:endParaRPr kumimoji="0" lang="en-US" sz="1800" b="1"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CHÚNG MÌNH SẼ  </a:t>
            </a:r>
            <a:endParaRPr kumimoji="0" lang="en-US" sz="1800" b="1"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CỐ GẮNG HỌC TỐT, MAI SAU GIÚP NƯỚC NON NHÀ !</a:t>
            </a:r>
            <a:endParaRPr kumimoji="0" lang="en-US" sz="1800" b="1"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endParaRPr>
          </a:p>
        </p:txBody>
      </p:sp>
      <p:pic>
        <p:nvPicPr>
          <p:cNvPr id="20" name="Picture 6">
            <a:hlinkClick r:id="rId16" action="ppaction://hlinksldjump"/>
          </p:cNvPr>
          <p:cNvPicPr>
            <a:picLocks noChangeAspect="1" noChangeArrowheads="1"/>
          </p:cNvPicPr>
          <p:nvPr/>
        </p:nvPicPr>
        <p:blipFill rotWithShape="1">
          <a:blip r:embed="rId17" cstate="print">
            <a:extLst>
              <a:ext uri="{BEBA8EAE-BF5A-486C-A8C5-ECC9F3942E4B}">
                <a14:imgProps xmlns:a14="http://schemas.microsoft.com/office/drawing/2010/main">
                  <a14:imgLayer r:embed="rId18">
                    <a14:imgEffect>
                      <a14:backgroundRemoval t="11852" b="86204" l="13300" r="52700">
                        <a14:foregroundMark x1="28900" y1="34815" x2="37600" y2="34815"/>
                      </a14:backgroundRemoval>
                    </a14:imgEffect>
                  </a14:imgLayer>
                </a14:imgProps>
              </a:ext>
              <a:ext uri="{28A0092B-C50C-407E-A947-70E740481C1C}">
                <a14:useLocalDpi xmlns:a14="http://schemas.microsoft.com/office/drawing/2010/main" val="0"/>
              </a:ext>
            </a:extLst>
          </a:blip>
          <a:srcRect l="14650" t="12166" r="48160" b="15482"/>
          <a:stretch>
            <a:fillRect/>
          </a:stretch>
        </p:blipFill>
        <p:spPr bwMode="auto">
          <a:xfrm>
            <a:off x="8278154" y="2557501"/>
            <a:ext cx="1558067" cy="3273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4"/>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977" r="98633">
                        <a14:foregroundMark x1="72266" y1="53793" x2="81445" y2="53333"/>
                      </a14:backgroundRemoval>
                    </a14:imgEffect>
                  </a14:imgLayer>
                </a14:imgProps>
              </a:ext>
              <a:ext uri="{28A0092B-C50C-407E-A947-70E740481C1C}">
                <a14:useLocalDpi xmlns:a14="http://schemas.microsoft.com/office/drawing/2010/main" val="0"/>
              </a:ext>
            </a:extLst>
          </a:blip>
          <a:srcRect/>
          <a:stretch>
            <a:fillRect/>
          </a:stretch>
        </p:blipFill>
        <p:spPr bwMode="auto">
          <a:xfrm>
            <a:off x="8371430" y="4855488"/>
            <a:ext cx="2296570" cy="1951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19" cstate="print">
            <a:extLst>
              <a:ext uri="{BEBA8EAE-BF5A-486C-A8C5-ECC9F3942E4B}">
                <a14:imgProps xmlns:a14="http://schemas.microsoft.com/office/drawing/2010/main">
                  <a14:imgLayer r:embed="rId20">
                    <a14:imgEffect>
                      <a14:backgroundRemoval t="9779" b="99069" l="0" r="100000"/>
                    </a14:imgEffect>
                  </a14:imgLayer>
                </a14:imgProps>
              </a:ext>
              <a:ext uri="{28A0092B-C50C-407E-A947-70E740481C1C}">
                <a14:useLocalDpi xmlns:a14="http://schemas.microsoft.com/office/drawing/2010/main" val="0"/>
              </a:ext>
            </a:extLst>
          </a:blip>
          <a:stretch>
            <a:fillRect/>
          </a:stretch>
        </p:blipFill>
        <p:spPr>
          <a:xfrm>
            <a:off x="5974961" y="4724863"/>
            <a:ext cx="2303193" cy="2355289"/>
          </a:xfrm>
          <a:prstGeom prst="rect">
            <a:avLst/>
          </a:prstGeom>
        </p:spPr>
      </p:pic>
      <p:pic>
        <p:nvPicPr>
          <p:cNvPr id="3" name="Picture 2"/>
          <p:cNvPicPr>
            <a:picLocks noChangeAspect="1"/>
          </p:cNvPicPr>
          <p:nvPr/>
        </p:nvPicPr>
        <p:blipFill>
          <a:blip r:embed="rId21" cstate="print">
            <a:extLst>
              <a:ext uri="{BEBA8EAE-BF5A-486C-A8C5-ECC9F3942E4B}">
                <a14:imgProps xmlns:a14="http://schemas.microsoft.com/office/drawing/2010/main">
                  <a14:imgLayer r:embed="rId22">
                    <a14:imgEffect>
                      <a14:backgroundRemoval t="0" b="100000" l="0" r="100000">
                        <a14:foregroundMark x1="18171" y1="26852" x2="20122" y2="32037"/>
                        <a14:foregroundMark x1="15366" y1="26481" x2="28293" y2="20741"/>
                        <a14:foregroundMark x1="18902" y1="25370" x2="30366" y2="31296"/>
                        <a14:foregroundMark x1="11951" y1="22963" x2="21585" y2="28333"/>
                        <a14:foregroundMark x1="12927" y1="25741" x2="23049" y2="33704"/>
                        <a14:foregroundMark x1="12683" y1="22222" x2="25122" y2="18889"/>
                        <a14:foregroundMark x1="17073" y1="35926" x2="28049" y2="34815"/>
                        <a14:backgroundMark x1="31098" y1="44630" x2="37805" y2="59444"/>
                        <a14:backgroundMark x1="61463" y1="48333" x2="55244" y2="67593"/>
                        <a14:backgroundMark x1="49024" y1="65741" x2="51951" y2="67222"/>
                        <a14:backgroundMark x1="23293" y1="50370" x2="21341" y2="60556"/>
                        <a14:backgroundMark x1="32561" y1="22222" x2="30122" y2="30185"/>
                        <a14:backgroundMark x1="22805" y1="41667" x2="29024" y2="40741"/>
                        <a14:backgroundMark x1="62439" y1="76296" x2="73171" y2="76296"/>
                        <a14:backgroundMark x1="71463" y1="42778" x2="77439" y2="40000"/>
                        <a14:backgroundMark x1="64390" y1="46111" x2="68415" y2="41296"/>
                        <a14:backgroundMark x1="17561" y1="22222" x2="17317" y2="26111"/>
                        <a14:backgroundMark x1="21341" y1="20370" x2="22317" y2="29444"/>
                        <a14:backgroundMark x1="20122" y1="21852" x2="19634" y2="28704"/>
                        <a14:backgroundMark x1="14146" y1="22222" x2="15854" y2="28333"/>
                        <a14:backgroundMark x1="15854" y1="22963" x2="28537" y2="24630"/>
                        <a14:backgroundMark x1="16098" y1="35185" x2="27805" y2="33333"/>
                        <a14:backgroundMark x1="11951" y1="23333" x2="11951" y2="28333"/>
                      </a14:backgroundRemoval>
                    </a14:imgEffect>
                  </a14:imgLayer>
                </a14:imgProps>
              </a:ext>
              <a:ext uri="{28A0092B-C50C-407E-A947-70E740481C1C}">
                <a14:useLocalDpi xmlns:a14="http://schemas.microsoft.com/office/drawing/2010/main" val="0"/>
              </a:ext>
            </a:extLst>
          </a:blip>
          <a:stretch>
            <a:fillRect/>
          </a:stretch>
        </p:blipFill>
        <p:spPr>
          <a:xfrm>
            <a:off x="3717196" y="5083370"/>
            <a:ext cx="2416905" cy="1591620"/>
          </a:xfrm>
          <a:prstGeom prst="rect">
            <a:avLst/>
          </a:prstGeom>
        </p:spPr>
      </p:pic>
      <p:sp>
        <p:nvSpPr>
          <p:cNvPr id="7" name="Arrow: Right 6">
            <a:hlinkClick r:id="rId23" action="ppaction://hlinksldjump"/>
          </p:cNvPr>
          <p:cNvSpPr/>
          <p:nvPr/>
        </p:nvSpPr>
        <p:spPr>
          <a:xfrm>
            <a:off x="10668000" y="5985592"/>
            <a:ext cx="1314450" cy="73795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800"/>
                                  </p:stCondLst>
                                  <p:childTnLst>
                                    <p:animRot by="120000">
                                      <p:cBhvr>
                                        <p:cTn id="6" dur="300" fill="hold">
                                          <p:stCondLst>
                                            <p:cond delay="0"/>
                                          </p:stCondLst>
                                        </p:cTn>
                                        <p:tgtEl>
                                          <p:spTgt spid="16"/>
                                        </p:tgtEl>
                                        <p:attrNameLst>
                                          <p:attrName>r</p:attrName>
                                        </p:attrNameLst>
                                      </p:cBhvr>
                                    </p:animRot>
                                    <p:animRot by="-240000">
                                      <p:cBhvr>
                                        <p:cTn id="7" dur="600" fill="hold">
                                          <p:stCondLst>
                                            <p:cond delay="600"/>
                                          </p:stCondLst>
                                        </p:cTn>
                                        <p:tgtEl>
                                          <p:spTgt spid="16"/>
                                        </p:tgtEl>
                                        <p:attrNameLst>
                                          <p:attrName>r</p:attrName>
                                        </p:attrNameLst>
                                      </p:cBhvr>
                                    </p:animRot>
                                    <p:animRot by="240000">
                                      <p:cBhvr>
                                        <p:cTn id="8" dur="600" fill="hold">
                                          <p:stCondLst>
                                            <p:cond delay="1200"/>
                                          </p:stCondLst>
                                        </p:cTn>
                                        <p:tgtEl>
                                          <p:spTgt spid="16"/>
                                        </p:tgtEl>
                                        <p:attrNameLst>
                                          <p:attrName>r</p:attrName>
                                        </p:attrNameLst>
                                      </p:cBhvr>
                                    </p:animRot>
                                    <p:animRot by="-240000">
                                      <p:cBhvr>
                                        <p:cTn id="9" dur="600" fill="hold">
                                          <p:stCondLst>
                                            <p:cond delay="1800"/>
                                          </p:stCondLst>
                                        </p:cTn>
                                        <p:tgtEl>
                                          <p:spTgt spid="16"/>
                                        </p:tgtEl>
                                        <p:attrNameLst>
                                          <p:attrName>r</p:attrName>
                                        </p:attrNameLst>
                                      </p:cBhvr>
                                    </p:animRot>
                                    <p:animRot by="120000">
                                      <p:cBhvr>
                                        <p:cTn id="10" dur="600" fill="hold">
                                          <p:stCondLst>
                                            <p:cond delay="2400"/>
                                          </p:stCondLst>
                                        </p:cTn>
                                        <p:tgtEl>
                                          <p:spTgt spid="16"/>
                                        </p:tgtEl>
                                        <p:attrNameLst>
                                          <p:attrName>r</p:attrName>
                                        </p:attrNameLst>
                                      </p:cBhvr>
                                    </p:animRot>
                                  </p:childTnLst>
                                </p:cTn>
                              </p:par>
                              <p:par>
                                <p:cTn id="11" presetID="32" presetClass="emph" presetSubtype="0" repeatCount="indefinite" fill="hold" nodeType="withEffect">
                                  <p:stCondLst>
                                    <p:cond delay="700"/>
                                  </p:stCondLst>
                                  <p:childTnLst>
                                    <p:animRot by="120000">
                                      <p:cBhvr>
                                        <p:cTn id="12" dur="300" fill="hold">
                                          <p:stCondLst>
                                            <p:cond delay="0"/>
                                          </p:stCondLst>
                                        </p:cTn>
                                        <p:tgtEl>
                                          <p:spTgt spid="19"/>
                                        </p:tgtEl>
                                        <p:attrNameLst>
                                          <p:attrName>r</p:attrName>
                                        </p:attrNameLst>
                                      </p:cBhvr>
                                    </p:animRot>
                                    <p:animRot by="-240000">
                                      <p:cBhvr>
                                        <p:cTn id="13" dur="600" fill="hold">
                                          <p:stCondLst>
                                            <p:cond delay="600"/>
                                          </p:stCondLst>
                                        </p:cTn>
                                        <p:tgtEl>
                                          <p:spTgt spid="19"/>
                                        </p:tgtEl>
                                        <p:attrNameLst>
                                          <p:attrName>r</p:attrName>
                                        </p:attrNameLst>
                                      </p:cBhvr>
                                    </p:animRot>
                                    <p:animRot by="240000">
                                      <p:cBhvr>
                                        <p:cTn id="14" dur="600" fill="hold">
                                          <p:stCondLst>
                                            <p:cond delay="1200"/>
                                          </p:stCondLst>
                                        </p:cTn>
                                        <p:tgtEl>
                                          <p:spTgt spid="19"/>
                                        </p:tgtEl>
                                        <p:attrNameLst>
                                          <p:attrName>r</p:attrName>
                                        </p:attrNameLst>
                                      </p:cBhvr>
                                    </p:animRot>
                                    <p:animRot by="-240000">
                                      <p:cBhvr>
                                        <p:cTn id="15" dur="600" fill="hold">
                                          <p:stCondLst>
                                            <p:cond delay="1800"/>
                                          </p:stCondLst>
                                        </p:cTn>
                                        <p:tgtEl>
                                          <p:spTgt spid="19"/>
                                        </p:tgtEl>
                                        <p:attrNameLst>
                                          <p:attrName>r</p:attrName>
                                        </p:attrNameLst>
                                      </p:cBhvr>
                                    </p:animRot>
                                    <p:animRot by="120000">
                                      <p:cBhvr>
                                        <p:cTn id="16" dur="600" fill="hold">
                                          <p:stCondLst>
                                            <p:cond delay="2400"/>
                                          </p:stCondLst>
                                        </p:cTn>
                                        <p:tgtEl>
                                          <p:spTgt spid="19"/>
                                        </p:tgtEl>
                                        <p:attrNameLst>
                                          <p:attrName>r</p:attrName>
                                        </p:attrNameLst>
                                      </p:cBhvr>
                                    </p:animRot>
                                  </p:childTnLst>
                                </p:cTn>
                              </p:par>
                              <p:par>
                                <p:cTn id="17" presetID="32" presetClass="emph" presetSubtype="0" repeatCount="indefinite" fill="hold" nodeType="withEffect">
                                  <p:stCondLst>
                                    <p:cond delay="700"/>
                                  </p:stCondLst>
                                  <p:childTnLst>
                                    <p:animRot by="120000">
                                      <p:cBhvr>
                                        <p:cTn id="18" dur="300" fill="hold">
                                          <p:stCondLst>
                                            <p:cond delay="0"/>
                                          </p:stCondLst>
                                        </p:cTn>
                                        <p:tgtEl>
                                          <p:spTgt spid="17"/>
                                        </p:tgtEl>
                                        <p:attrNameLst>
                                          <p:attrName>r</p:attrName>
                                        </p:attrNameLst>
                                      </p:cBhvr>
                                    </p:animRot>
                                    <p:animRot by="-240000">
                                      <p:cBhvr>
                                        <p:cTn id="19" dur="600" fill="hold">
                                          <p:stCondLst>
                                            <p:cond delay="600"/>
                                          </p:stCondLst>
                                        </p:cTn>
                                        <p:tgtEl>
                                          <p:spTgt spid="17"/>
                                        </p:tgtEl>
                                        <p:attrNameLst>
                                          <p:attrName>r</p:attrName>
                                        </p:attrNameLst>
                                      </p:cBhvr>
                                    </p:animRot>
                                    <p:animRot by="240000">
                                      <p:cBhvr>
                                        <p:cTn id="20" dur="600" fill="hold">
                                          <p:stCondLst>
                                            <p:cond delay="1200"/>
                                          </p:stCondLst>
                                        </p:cTn>
                                        <p:tgtEl>
                                          <p:spTgt spid="17"/>
                                        </p:tgtEl>
                                        <p:attrNameLst>
                                          <p:attrName>r</p:attrName>
                                        </p:attrNameLst>
                                      </p:cBhvr>
                                    </p:animRot>
                                    <p:animRot by="-240000">
                                      <p:cBhvr>
                                        <p:cTn id="21" dur="600" fill="hold">
                                          <p:stCondLst>
                                            <p:cond delay="1800"/>
                                          </p:stCondLst>
                                        </p:cTn>
                                        <p:tgtEl>
                                          <p:spTgt spid="17"/>
                                        </p:tgtEl>
                                        <p:attrNameLst>
                                          <p:attrName>r</p:attrName>
                                        </p:attrNameLst>
                                      </p:cBhvr>
                                    </p:animRot>
                                    <p:animRot by="120000">
                                      <p:cBhvr>
                                        <p:cTn id="22" dur="600" fill="hold">
                                          <p:stCondLst>
                                            <p:cond delay="2400"/>
                                          </p:stCondLst>
                                        </p:cTn>
                                        <p:tgtEl>
                                          <p:spTgt spid="17"/>
                                        </p:tgtEl>
                                        <p:attrNameLst>
                                          <p:attrName>r</p:attrName>
                                        </p:attrNameLst>
                                      </p:cBhvr>
                                    </p:animRot>
                                  </p:childTnLst>
                                </p:cTn>
                              </p:par>
                              <p:par>
                                <p:cTn id="23" presetID="32" presetClass="emph" presetSubtype="0" repeatCount="indefinite" fill="hold" nodeType="withEffect">
                                  <p:stCondLst>
                                    <p:cond delay="200"/>
                                  </p:stCondLst>
                                  <p:childTnLst>
                                    <p:animRot by="120000">
                                      <p:cBhvr>
                                        <p:cTn id="24" dur="300" fill="hold">
                                          <p:stCondLst>
                                            <p:cond delay="0"/>
                                          </p:stCondLst>
                                        </p:cTn>
                                        <p:tgtEl>
                                          <p:spTgt spid="20"/>
                                        </p:tgtEl>
                                        <p:attrNameLst>
                                          <p:attrName>r</p:attrName>
                                        </p:attrNameLst>
                                      </p:cBhvr>
                                    </p:animRot>
                                    <p:animRot by="-240000">
                                      <p:cBhvr>
                                        <p:cTn id="25" dur="600" fill="hold">
                                          <p:stCondLst>
                                            <p:cond delay="600"/>
                                          </p:stCondLst>
                                        </p:cTn>
                                        <p:tgtEl>
                                          <p:spTgt spid="20"/>
                                        </p:tgtEl>
                                        <p:attrNameLst>
                                          <p:attrName>r</p:attrName>
                                        </p:attrNameLst>
                                      </p:cBhvr>
                                    </p:animRot>
                                    <p:animRot by="240000">
                                      <p:cBhvr>
                                        <p:cTn id="26" dur="600" fill="hold">
                                          <p:stCondLst>
                                            <p:cond delay="1200"/>
                                          </p:stCondLst>
                                        </p:cTn>
                                        <p:tgtEl>
                                          <p:spTgt spid="20"/>
                                        </p:tgtEl>
                                        <p:attrNameLst>
                                          <p:attrName>r</p:attrName>
                                        </p:attrNameLst>
                                      </p:cBhvr>
                                    </p:animRot>
                                    <p:animRot by="-240000">
                                      <p:cBhvr>
                                        <p:cTn id="27" dur="600" fill="hold">
                                          <p:stCondLst>
                                            <p:cond delay="1800"/>
                                          </p:stCondLst>
                                        </p:cTn>
                                        <p:tgtEl>
                                          <p:spTgt spid="20"/>
                                        </p:tgtEl>
                                        <p:attrNameLst>
                                          <p:attrName>r</p:attrName>
                                        </p:attrNameLst>
                                      </p:cBhvr>
                                    </p:animRot>
                                    <p:animRot by="120000">
                                      <p:cBhvr>
                                        <p:cTn id="28" dur="600" fill="hold">
                                          <p:stCondLst>
                                            <p:cond delay="2400"/>
                                          </p:stCondLst>
                                        </p:cTn>
                                        <p:tgtEl>
                                          <p:spTgt spid="2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16"/>
                    </p:tgtEl>
                  </p:cond>
                </p:stCondLst>
                <p:endSync evt="end" delay="0">
                  <p:rtn val="all"/>
                </p:endSync>
                <p:childTnLst>
                  <p:par>
                    <p:cTn id="30" fill="hold">
                      <p:stCondLst>
                        <p:cond delay="0"/>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barn(inVertical)">
                                      <p:cBhvr>
                                        <p:cTn id="34" dur="500"/>
                                        <p:tgtEl>
                                          <p:spTgt spid="22"/>
                                        </p:tgtEl>
                                      </p:cBhvr>
                                    </p:animEffect>
                                  </p:childTnLst>
                                </p:cTn>
                              </p:par>
                            </p:childTnLst>
                          </p:cTn>
                        </p:par>
                      </p:childTnLst>
                    </p:cTn>
                  </p:par>
                </p:childTnLst>
              </p:cTn>
              <p:nextCondLst>
                <p:cond evt="onClick" delay="0">
                  <p:tgtEl>
                    <p:spTgt spid="16"/>
                  </p:tgtEl>
                </p:cond>
              </p:nextCondLst>
            </p:seq>
            <p:seq concurrent="1" nextAc="seek">
              <p:cTn id="35" restart="whenNotActive" fill="hold" evtFilter="cancelBubble" nodeType="interactiveSeq">
                <p:stCondLst>
                  <p:cond evt="onClick" delay="0">
                    <p:tgtEl>
                      <p:spTgt spid="4"/>
                    </p:tgtEl>
                  </p:cond>
                </p:stCondLst>
                <p:endSync evt="end" delay="0">
                  <p:rtn val="all"/>
                </p:endSync>
                <p:childTnLst>
                  <p:par>
                    <p:cTn id="36" fill="hold">
                      <p:stCondLst>
                        <p:cond delay="0"/>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wipe(down)">
                                      <p:cBhvr>
                                        <p:cTn id="40" dur="500"/>
                                        <p:tgtEl>
                                          <p:spTgt spid="25"/>
                                        </p:tgtEl>
                                      </p:cBhvr>
                                    </p:animEffect>
                                  </p:childTnLst>
                                </p:cTn>
                              </p:par>
                            </p:childTnLst>
                          </p:cTn>
                        </p:par>
                      </p:childTnLst>
                    </p:cTn>
                  </p:par>
                </p:childTnLst>
              </p:cTn>
              <p:nextCondLst>
                <p:cond evt="onClick" delay="0">
                  <p:tgtEl>
                    <p:spTgt spid="4"/>
                  </p:tgtEl>
                </p:cond>
              </p:nextCondLst>
            </p:seq>
            <p:seq concurrent="1" nextAc="seek">
              <p:cTn id="41" restart="whenNotActive" fill="hold" evtFilter="cancelBubble" nodeType="interactiveSeq">
                <p:stCondLst>
                  <p:cond evt="onClick" delay="0">
                    <p:tgtEl>
                      <p:spTgt spid="19"/>
                    </p:tgtEl>
                  </p:cond>
                </p:stCondLst>
                <p:endSync evt="end" delay="0">
                  <p:rtn val="all"/>
                </p:endSync>
                <p:childTnLst>
                  <p:par>
                    <p:cTn id="42" fill="hold">
                      <p:stCondLst>
                        <p:cond delay="0"/>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barn(inVertical)">
                                      <p:cBhvr>
                                        <p:cTn id="46" dur="500"/>
                                        <p:tgtEl>
                                          <p:spTgt spid="3"/>
                                        </p:tgtEl>
                                      </p:cBhvr>
                                    </p:animEffect>
                                  </p:childTnLst>
                                </p:cTn>
                              </p:par>
                            </p:childTnLst>
                          </p:cTn>
                        </p:par>
                      </p:childTnLst>
                    </p:cTn>
                  </p:par>
                </p:childTnLst>
              </p:cTn>
              <p:nextCondLst>
                <p:cond evt="onClick" delay="0">
                  <p:tgtEl>
                    <p:spTgt spid="19"/>
                  </p:tgtEl>
                </p:cond>
              </p:nextCondLst>
            </p:seq>
            <p:seq concurrent="1" nextAc="seek">
              <p:cTn id="47" restart="whenNotActive" fill="hold" evtFilter="cancelBubble" nodeType="interactiveSeq">
                <p:stCondLst>
                  <p:cond evt="onClick" delay="0">
                    <p:tgtEl>
                      <p:spTgt spid="20"/>
                    </p:tgtEl>
                  </p:cond>
                </p:stCondLst>
                <p:endSync evt="end" delay="0">
                  <p:rtn val="all"/>
                </p:endSync>
                <p:childTnLst>
                  <p:par>
                    <p:cTn id="48" fill="hold">
                      <p:stCondLst>
                        <p:cond delay="0"/>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barn(inVertical)">
                                      <p:cBhvr>
                                        <p:cTn id="52" dur="500"/>
                                        <p:tgtEl>
                                          <p:spTgt spid="21"/>
                                        </p:tgtEl>
                                      </p:cBhvr>
                                    </p:animEffect>
                                  </p:childTnLst>
                                </p:cTn>
                              </p:par>
                            </p:childTnLst>
                          </p:cTn>
                        </p:par>
                      </p:childTnLst>
                    </p:cTn>
                  </p:par>
                </p:childTnLst>
              </p:cTn>
              <p:nextCondLst>
                <p:cond evt="onClick" delay="0">
                  <p:tgtEl>
                    <p:spTgt spid="20"/>
                  </p:tgtEl>
                </p:cond>
              </p:nextCondLst>
            </p:seq>
            <p:seq concurrent="1" nextAc="seek">
              <p:cTn id="53" restart="whenNotActive" fill="hold" evtFilter="cancelBubble" nodeType="interactiveSeq">
                <p:stCondLst>
                  <p:cond evt="onClick" delay="0">
                    <p:tgtEl>
                      <p:spTgt spid="17"/>
                    </p:tgtEl>
                  </p:cond>
                </p:stCondLst>
                <p:endSync evt="end" delay="0">
                  <p:rtn val="all"/>
                </p:endSync>
                <p:childTnLst>
                  <p:par>
                    <p:cTn id="54" fill="hold">
                      <p:stCondLst>
                        <p:cond delay="0"/>
                      </p:stCondLst>
                      <p:childTnLst>
                        <p:par>
                          <p:cTn id="55" fill="hold">
                            <p:stCondLst>
                              <p:cond delay="0"/>
                            </p:stCondLst>
                            <p:childTnLst>
                              <p:par>
                                <p:cTn id="56" presetID="16" presetClass="entr" presetSubtype="21" fill="hold" nodeType="clickEffect">
                                  <p:stCondLst>
                                    <p:cond delay="0"/>
                                  </p:stCondLst>
                                  <p:childTnLst>
                                    <p:set>
                                      <p:cBhvr>
                                        <p:cTn id="57" dur="1" fill="hold">
                                          <p:stCondLst>
                                            <p:cond delay="0"/>
                                          </p:stCondLst>
                                        </p:cTn>
                                        <p:tgtEl>
                                          <p:spTgt spid="2"/>
                                        </p:tgtEl>
                                        <p:attrNameLst>
                                          <p:attrName>style.visibility</p:attrName>
                                        </p:attrNameLst>
                                      </p:cBhvr>
                                      <p:to>
                                        <p:strVal val="visible"/>
                                      </p:to>
                                    </p:set>
                                    <p:animEffect transition="in" filter="barn(inVertical)">
                                      <p:cBhvr>
                                        <p:cTn id="58" dur="500"/>
                                        <p:tgtEl>
                                          <p:spTgt spid="2"/>
                                        </p:tgtEl>
                                      </p:cBhvr>
                                    </p:animEffect>
                                  </p:childTnLst>
                                </p:cTn>
                              </p:par>
                            </p:childTnLst>
                          </p:cTn>
                        </p:par>
                      </p:childTnLst>
                    </p:cTn>
                  </p:par>
                </p:childTnLst>
              </p:cTn>
              <p:nextCondLst>
                <p:cond evt="onClick" delay="0">
                  <p:tgtEl>
                    <p:spTgt spid="17"/>
                  </p:tgtEl>
                </p:cond>
              </p:nextCondLst>
            </p:seq>
          </p:childTnLst>
        </p:cTn>
      </p:par>
    </p:tnLst>
    <p:bldLst>
      <p:bldP spid="2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9000" b="-9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ackgroundRemoval t="34643" b="100000" l="39157" r="73896"/>
                    </a14:imgEffect>
                  </a14:imgLayer>
                </a14:imgProps>
              </a:ext>
              <a:ext uri="{28A0092B-C50C-407E-A947-70E740481C1C}">
                <a14:useLocalDpi xmlns:a14="http://schemas.microsoft.com/office/drawing/2010/main" val="0"/>
              </a:ext>
            </a:extLst>
          </a:blip>
          <a:srcRect l="38554" t="36111" r="22892"/>
          <a:stretch>
            <a:fillRect/>
          </a:stretch>
        </p:blipFill>
        <p:spPr>
          <a:xfrm>
            <a:off x="4648200" y="1676400"/>
            <a:ext cx="2266903" cy="2112102"/>
          </a:xfrm>
          <a:prstGeom prst="rect">
            <a:avLst/>
          </a:prstGeom>
        </p:spPr>
      </p:pic>
      <p:pic>
        <p:nvPicPr>
          <p:cNvPr id="4" name="Picture 3"/>
          <p:cNvPicPr>
            <a:picLocks noChangeAspect="1"/>
          </p:cNvPicPr>
          <p:nvPr/>
        </p:nvPicPr>
        <p:blipFill rotWithShape="1">
          <a:blip r:embed="rId2">
            <a:extLst>
              <a:ext uri="{BEBA8EAE-BF5A-486C-A8C5-ECC9F3942E4B}">
                <a14:imgProps xmlns:a14="http://schemas.microsoft.com/office/drawing/2010/main">
                  <a14:imgLayer r:embed="rId3">
                    <a14:imgEffect>
                      <a14:backgroundRemoval t="34643" b="100000" l="39157" r="73896"/>
                    </a14:imgEffect>
                  </a14:imgLayer>
                </a14:imgProps>
              </a:ext>
              <a:ext uri="{28A0092B-C50C-407E-A947-70E740481C1C}">
                <a14:useLocalDpi xmlns:a14="http://schemas.microsoft.com/office/drawing/2010/main" val="0"/>
              </a:ext>
            </a:extLst>
          </a:blip>
          <a:srcRect l="38554" t="36111" r="22892"/>
          <a:stretch>
            <a:fillRect/>
          </a:stretch>
        </p:blipFill>
        <p:spPr>
          <a:xfrm>
            <a:off x="3781448" y="2173376"/>
            <a:ext cx="1733503" cy="1615127"/>
          </a:xfrm>
          <a:prstGeom prst="rect">
            <a:avLst/>
          </a:prstGeom>
        </p:spPr>
      </p:pic>
      <p:pic>
        <p:nvPicPr>
          <p:cNvPr id="6" name="Picture 7"/>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a:fillRect/>
          </a:stretch>
        </p:blipFill>
        <p:spPr bwMode="auto">
          <a:xfrm>
            <a:off x="8711242" y="3372602"/>
            <a:ext cx="1956758" cy="3550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7963" b="84537" l="49500" r="97500"/>
                    </a14:imgEffect>
                  </a14:imgLayer>
                </a14:imgProps>
              </a:ext>
              <a:ext uri="{28A0092B-C50C-407E-A947-70E740481C1C}">
                <a14:useLocalDpi xmlns:a14="http://schemas.microsoft.com/office/drawing/2010/main" val="0"/>
              </a:ext>
            </a:extLst>
          </a:blip>
          <a:srcRect l="50000" t="6084" b="20229"/>
          <a:stretch>
            <a:fillRect/>
          </a:stretch>
        </p:blipFill>
        <p:spPr bwMode="auto">
          <a:xfrm>
            <a:off x="1492435" y="3214744"/>
            <a:ext cx="2289013" cy="3643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loud Callout 2"/>
          <p:cNvSpPr/>
          <p:nvPr/>
        </p:nvSpPr>
        <p:spPr>
          <a:xfrm>
            <a:off x="1918520" y="377687"/>
            <a:ext cx="6387280" cy="3584713"/>
          </a:xfrm>
          <a:prstGeom prst="cloudCallout">
            <a:avLst>
              <a:gd name="adj1" fmla="val -32767"/>
              <a:gd name="adj2" fmla="val 6202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dirty="0" err="1">
                <a:solidFill>
                  <a:sysClr val="windowText" lastClr="000000"/>
                </a:solidFill>
                <a:latin typeface="Times New Roman" panose="02020603050405020304" pitchFamily="18" charset="0"/>
                <a:cs typeface="Times New Roman" panose="02020603050405020304" pitchFamily="18" charset="0"/>
              </a:rPr>
              <a:t>Đọc</a:t>
            </a:r>
            <a:r>
              <a:rPr lang="en-US" sz="3600" dirty="0">
                <a:solidFill>
                  <a:sysClr val="windowText" lastClr="000000"/>
                </a:solidFill>
                <a:latin typeface="Times New Roman" panose="02020603050405020304" pitchFamily="18" charset="0"/>
                <a:cs typeface="Times New Roman" panose="02020603050405020304" pitchFamily="18" charset="0"/>
              </a:rPr>
              <a:t> </a:t>
            </a:r>
            <a:r>
              <a:rPr lang="en-US" sz="3600" dirty="0" err="1">
                <a:solidFill>
                  <a:sysClr val="windowText" lastClr="000000"/>
                </a:solidFill>
                <a:latin typeface="Times New Roman" panose="02020603050405020304" pitchFamily="18" charset="0"/>
                <a:cs typeface="Times New Roman" panose="02020603050405020304" pitchFamily="18" charset="0"/>
              </a:rPr>
              <a:t>lại</a:t>
            </a:r>
            <a:r>
              <a:rPr lang="en-US" sz="3600" dirty="0">
                <a:solidFill>
                  <a:sysClr val="windowText" lastClr="000000"/>
                </a:solidFill>
                <a:latin typeface="Times New Roman" panose="02020603050405020304" pitchFamily="18" charset="0"/>
                <a:cs typeface="Times New Roman" panose="02020603050405020304" pitchFamily="18" charset="0"/>
              </a:rPr>
              <a:t> </a:t>
            </a:r>
            <a:r>
              <a:rPr lang="en-US" sz="3600" dirty="0" err="1">
                <a:solidFill>
                  <a:sysClr val="windowText" lastClr="000000"/>
                </a:solidFill>
                <a:latin typeface="Times New Roman" panose="02020603050405020304" pitchFamily="18" charset="0"/>
                <a:cs typeface="Times New Roman" panose="02020603050405020304" pitchFamily="18" charset="0"/>
              </a:rPr>
              <a:t>bài</a:t>
            </a:r>
            <a:r>
              <a:rPr lang="en-US" sz="3600" dirty="0">
                <a:solidFill>
                  <a:sysClr val="windowText" lastClr="000000"/>
                </a:solidFill>
                <a:latin typeface="Times New Roman" panose="02020603050405020304" pitchFamily="18" charset="0"/>
                <a:cs typeface="Times New Roman" panose="02020603050405020304" pitchFamily="18" charset="0"/>
              </a:rPr>
              <a:t>: </a:t>
            </a:r>
            <a:r>
              <a:rPr lang="en-US" sz="3600" b="1" dirty="0" err="1">
                <a:solidFill>
                  <a:sysClr val="windowText" lastClr="000000"/>
                </a:solidFill>
                <a:latin typeface="Times New Roman" panose="02020603050405020304" pitchFamily="18" charset="0"/>
                <a:cs typeface="Times New Roman" panose="02020603050405020304" pitchFamily="18" charset="0"/>
              </a:rPr>
              <a:t>Làm</a:t>
            </a:r>
            <a:r>
              <a:rPr lang="en-US" sz="3600" b="1" dirty="0">
                <a:solidFill>
                  <a:sysClr val="windowText" lastClr="000000"/>
                </a:solidFill>
                <a:latin typeface="Times New Roman" panose="02020603050405020304" pitchFamily="18" charset="0"/>
                <a:cs typeface="Times New Roman" panose="02020603050405020304" pitchFamily="18" charset="0"/>
              </a:rPr>
              <a:t> </a:t>
            </a:r>
            <a:r>
              <a:rPr lang="en-US" sz="3600" b="1" dirty="0" err="1">
                <a:solidFill>
                  <a:sysClr val="windowText" lastClr="000000"/>
                </a:solidFill>
                <a:latin typeface="Times New Roman" panose="02020603050405020304" pitchFamily="18" charset="0"/>
                <a:cs typeface="Times New Roman" panose="02020603050405020304" pitchFamily="18" charset="0"/>
              </a:rPr>
              <a:t>thỏ</a:t>
            </a:r>
            <a:r>
              <a:rPr lang="en-US" sz="3600" b="1" dirty="0">
                <a:solidFill>
                  <a:sysClr val="windowText" lastClr="000000"/>
                </a:solidFill>
                <a:latin typeface="Times New Roman" panose="02020603050405020304" pitchFamily="18" charset="0"/>
                <a:cs typeface="Times New Roman" panose="02020603050405020304" pitchFamily="18" charset="0"/>
              </a:rPr>
              <a:t> con </a:t>
            </a:r>
            <a:r>
              <a:rPr lang="en-US" sz="3600" b="1" dirty="0" err="1">
                <a:solidFill>
                  <a:sysClr val="windowText" lastClr="000000"/>
                </a:solidFill>
                <a:latin typeface="Times New Roman" panose="02020603050405020304" pitchFamily="18" charset="0"/>
                <a:cs typeface="Times New Roman" panose="02020603050405020304" pitchFamily="18" charset="0"/>
              </a:rPr>
              <a:t>bằng</a:t>
            </a:r>
            <a:r>
              <a:rPr lang="en-US" sz="3600" b="1" dirty="0">
                <a:solidFill>
                  <a:sysClr val="windowText" lastClr="000000"/>
                </a:solidFill>
                <a:latin typeface="Times New Roman" panose="02020603050405020304" pitchFamily="18" charset="0"/>
                <a:cs typeface="Times New Roman" panose="02020603050405020304" pitchFamily="18" charset="0"/>
              </a:rPr>
              <a:t> </a:t>
            </a:r>
            <a:r>
              <a:rPr lang="en-US" sz="3600" b="1" dirty="0" err="1">
                <a:solidFill>
                  <a:sysClr val="windowText" lastClr="000000"/>
                </a:solidFill>
                <a:latin typeface="Times New Roman" panose="02020603050405020304" pitchFamily="18" charset="0"/>
                <a:cs typeface="Times New Roman" panose="02020603050405020304" pitchFamily="18" charset="0"/>
              </a:rPr>
              <a:t>giấy</a:t>
            </a:r>
            <a:r>
              <a:rPr lang="en-US" sz="3600" b="1" dirty="0">
                <a:solidFill>
                  <a:sysClr val="windowText" lastClr="000000"/>
                </a:solidFill>
                <a:latin typeface="Times New Roman" panose="02020603050405020304" pitchFamily="18" charset="0"/>
                <a:cs typeface="Times New Roman" panose="02020603050405020304" pitchFamily="18" charset="0"/>
              </a:rPr>
              <a:t> </a:t>
            </a:r>
            <a:r>
              <a:rPr lang="en-US" sz="3600" dirty="0" err="1">
                <a:solidFill>
                  <a:sysClr val="windowText" lastClr="000000"/>
                </a:solidFill>
                <a:latin typeface="Times New Roman" panose="02020603050405020304" pitchFamily="18" charset="0"/>
                <a:cs typeface="Times New Roman" panose="02020603050405020304" pitchFamily="18" charset="0"/>
              </a:rPr>
              <a:t>và</a:t>
            </a:r>
            <a:r>
              <a:rPr lang="en-US" sz="3600" dirty="0">
                <a:solidFill>
                  <a:sysClr val="windowText" lastClr="000000"/>
                </a:solidFill>
                <a:latin typeface="Times New Roman" panose="02020603050405020304" pitchFamily="18" charset="0"/>
                <a:cs typeface="Times New Roman" panose="02020603050405020304" pitchFamily="18" charset="0"/>
              </a:rPr>
              <a:t> </a:t>
            </a:r>
            <a:r>
              <a:rPr lang="en-US" sz="3600" dirty="0" err="1">
                <a:solidFill>
                  <a:sysClr val="windowText" lastClr="000000"/>
                </a:solidFill>
                <a:latin typeface="Times New Roman" panose="02020603050405020304" pitchFamily="18" charset="0"/>
                <a:cs typeface="Times New Roman" panose="02020603050405020304" pitchFamily="18" charset="0"/>
              </a:rPr>
              <a:t>cho</a:t>
            </a:r>
            <a:r>
              <a:rPr lang="en-US" sz="3600" dirty="0">
                <a:solidFill>
                  <a:sysClr val="windowText" lastClr="000000"/>
                </a:solidFill>
                <a:latin typeface="Times New Roman" panose="02020603050405020304" pitchFamily="18" charset="0"/>
                <a:cs typeface="Times New Roman" panose="02020603050405020304" pitchFamily="18" charset="0"/>
              </a:rPr>
              <a:t> </a:t>
            </a:r>
            <a:r>
              <a:rPr lang="en-US" sz="3600" dirty="0" err="1">
                <a:solidFill>
                  <a:sysClr val="windowText" lastClr="000000"/>
                </a:solidFill>
                <a:latin typeface="Times New Roman" panose="02020603050405020304" pitchFamily="18" charset="0"/>
                <a:cs typeface="Times New Roman" panose="02020603050405020304" pitchFamily="18" charset="0"/>
              </a:rPr>
              <a:t>biết</a:t>
            </a:r>
            <a:r>
              <a:rPr lang="en-US" sz="3600" dirty="0">
                <a:solidFill>
                  <a:sysClr val="windowText" lastClr="000000"/>
                </a:solidFill>
                <a:latin typeface="Times New Roman" panose="02020603050405020304" pitchFamily="18" charset="0"/>
                <a:cs typeface="Times New Roman" panose="02020603050405020304" pitchFamily="18" charset="0"/>
              </a:rPr>
              <a:t> </a:t>
            </a:r>
            <a:r>
              <a:rPr lang="en-US" sz="3600" dirty="0" err="1">
                <a:solidFill>
                  <a:sysClr val="windowText" lastClr="000000"/>
                </a:solidFill>
                <a:latin typeface="Times New Roman" panose="02020603050405020304" pitchFamily="18" charset="0"/>
                <a:cs typeface="Times New Roman" panose="02020603050405020304" pitchFamily="18" charset="0"/>
              </a:rPr>
              <a:t>để</a:t>
            </a:r>
            <a:r>
              <a:rPr lang="en-US" sz="3600" dirty="0">
                <a:solidFill>
                  <a:sysClr val="windowText" lastClr="000000"/>
                </a:solidFill>
                <a:latin typeface="Times New Roman" panose="02020603050405020304" pitchFamily="18" charset="0"/>
                <a:cs typeface="Times New Roman" panose="02020603050405020304" pitchFamily="18" charset="0"/>
              </a:rPr>
              <a:t> </a:t>
            </a:r>
            <a:r>
              <a:rPr lang="en-US" sz="3600" dirty="0" err="1">
                <a:solidFill>
                  <a:sysClr val="windowText" lastClr="000000"/>
                </a:solidFill>
                <a:latin typeface="Times New Roman" panose="02020603050405020304" pitchFamily="18" charset="0"/>
                <a:cs typeface="Times New Roman" panose="02020603050405020304" pitchFamily="18" charset="0"/>
              </a:rPr>
              <a:t>làm</a:t>
            </a:r>
            <a:r>
              <a:rPr lang="en-US" sz="3600" dirty="0">
                <a:solidFill>
                  <a:sysClr val="windowText" lastClr="000000"/>
                </a:solidFill>
                <a:latin typeface="Times New Roman" panose="02020603050405020304" pitchFamily="18" charset="0"/>
                <a:cs typeface="Times New Roman" panose="02020603050405020304" pitchFamily="18" charset="0"/>
              </a:rPr>
              <a:t> </a:t>
            </a:r>
            <a:r>
              <a:rPr lang="en-US" sz="3600" dirty="0" err="1">
                <a:solidFill>
                  <a:sysClr val="windowText" lastClr="000000"/>
                </a:solidFill>
                <a:latin typeface="Times New Roman" panose="02020603050405020304" pitchFamily="18" charset="0"/>
                <a:cs typeface="Times New Roman" panose="02020603050405020304" pitchFamily="18" charset="0"/>
              </a:rPr>
              <a:t>thỏ</a:t>
            </a:r>
            <a:r>
              <a:rPr lang="en-US" sz="3600" dirty="0">
                <a:solidFill>
                  <a:sysClr val="windowText" lastClr="000000"/>
                </a:solidFill>
                <a:latin typeface="Times New Roman" panose="02020603050405020304" pitchFamily="18" charset="0"/>
                <a:cs typeface="Times New Roman" panose="02020603050405020304" pitchFamily="18" charset="0"/>
              </a:rPr>
              <a:t> con </a:t>
            </a:r>
            <a:r>
              <a:rPr lang="en-US" sz="3600" dirty="0" err="1">
                <a:solidFill>
                  <a:sysClr val="windowText" lastClr="000000"/>
                </a:solidFill>
                <a:latin typeface="Times New Roman" panose="02020603050405020304" pitchFamily="18" charset="0"/>
                <a:cs typeface="Times New Roman" panose="02020603050405020304" pitchFamily="18" charset="0"/>
              </a:rPr>
              <a:t>bằng</a:t>
            </a:r>
            <a:r>
              <a:rPr lang="en-US" sz="3600" dirty="0">
                <a:solidFill>
                  <a:sysClr val="windowText" lastClr="000000"/>
                </a:solidFill>
                <a:latin typeface="Times New Roman" panose="02020603050405020304" pitchFamily="18" charset="0"/>
                <a:cs typeface="Times New Roman" panose="02020603050405020304" pitchFamily="18" charset="0"/>
              </a:rPr>
              <a:t> </a:t>
            </a:r>
            <a:r>
              <a:rPr lang="en-US" sz="3600" dirty="0" err="1">
                <a:solidFill>
                  <a:sysClr val="windowText" lastClr="000000"/>
                </a:solidFill>
                <a:latin typeface="Times New Roman" panose="02020603050405020304" pitchFamily="18" charset="0"/>
                <a:cs typeface="Times New Roman" panose="02020603050405020304" pitchFamily="18" charset="0"/>
              </a:rPr>
              <a:t>giấy</a:t>
            </a:r>
            <a:r>
              <a:rPr lang="en-US" sz="3600" dirty="0">
                <a:solidFill>
                  <a:sysClr val="windowText" lastClr="000000"/>
                </a:solidFill>
                <a:latin typeface="Times New Roman" panose="02020603050405020304" pitchFamily="18" charset="0"/>
                <a:cs typeface="Times New Roman" panose="02020603050405020304" pitchFamily="18" charset="0"/>
              </a:rPr>
              <a:t> </a:t>
            </a:r>
            <a:r>
              <a:rPr lang="en-US" sz="3600" dirty="0" err="1">
                <a:solidFill>
                  <a:sysClr val="windowText" lastClr="000000"/>
                </a:solidFill>
                <a:latin typeface="Times New Roman" panose="02020603050405020304" pitchFamily="18" charset="0"/>
                <a:cs typeface="Times New Roman" panose="02020603050405020304" pitchFamily="18" charset="0"/>
              </a:rPr>
              <a:t>cần</a:t>
            </a:r>
            <a:r>
              <a:rPr lang="en-US" sz="3600" dirty="0">
                <a:solidFill>
                  <a:sysClr val="windowText" lastClr="000000"/>
                </a:solidFill>
                <a:latin typeface="Times New Roman" panose="02020603050405020304" pitchFamily="18" charset="0"/>
                <a:cs typeface="Times New Roman" panose="02020603050405020304" pitchFamily="18" charset="0"/>
              </a:rPr>
              <a:t> </a:t>
            </a:r>
            <a:r>
              <a:rPr lang="en-US" sz="3600" dirty="0" err="1">
                <a:solidFill>
                  <a:sysClr val="windowText" lastClr="000000"/>
                </a:solidFill>
                <a:latin typeface="Times New Roman" panose="02020603050405020304" pitchFamily="18" charset="0"/>
                <a:cs typeface="Times New Roman" panose="02020603050405020304" pitchFamily="18" charset="0"/>
              </a:rPr>
              <a:t>mấy</a:t>
            </a:r>
            <a:r>
              <a:rPr lang="en-US" sz="3600" dirty="0">
                <a:solidFill>
                  <a:sysClr val="windowText" lastClr="000000"/>
                </a:solidFill>
                <a:latin typeface="Times New Roman" panose="02020603050405020304" pitchFamily="18" charset="0"/>
                <a:cs typeface="Times New Roman" panose="02020603050405020304" pitchFamily="18" charset="0"/>
              </a:rPr>
              <a:t> </a:t>
            </a:r>
            <a:r>
              <a:rPr lang="en-US" sz="3600" dirty="0" err="1">
                <a:solidFill>
                  <a:sysClr val="windowText" lastClr="000000"/>
                </a:solidFill>
                <a:latin typeface="Times New Roman" panose="02020603050405020304" pitchFamily="18" charset="0"/>
                <a:cs typeface="Times New Roman" panose="02020603050405020304" pitchFamily="18" charset="0"/>
              </a:rPr>
              <a:t>bước</a:t>
            </a:r>
            <a:r>
              <a:rPr lang="en-US" sz="3600" dirty="0">
                <a:solidFill>
                  <a:sysClr val="windowText" lastClr="000000"/>
                </a:solidFill>
                <a:latin typeface="Times New Roman" panose="02020603050405020304" pitchFamily="18" charset="0"/>
                <a:cs typeface="Times New Roman" panose="02020603050405020304" pitchFamily="18" charset="0"/>
              </a:rPr>
              <a:t>? </a:t>
            </a:r>
            <a:endParaRPr kumimoji="0" lang="en-US" sz="36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endParaRPr>
          </a:p>
        </p:txBody>
      </p:sp>
      <p:sp>
        <p:nvSpPr>
          <p:cNvPr id="9" name="Cloud Callout 8"/>
          <p:cNvSpPr/>
          <p:nvPr/>
        </p:nvSpPr>
        <p:spPr>
          <a:xfrm>
            <a:off x="4648199" y="4191000"/>
            <a:ext cx="3657601" cy="1981200"/>
          </a:xfrm>
          <a:prstGeom prst="cloudCallout">
            <a:avLst>
              <a:gd name="adj1" fmla="val 69128"/>
              <a:gd name="adj2" fmla="val -4244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rPr>
              <a:t>3 </a:t>
            </a:r>
            <a:r>
              <a:rPr kumimoji="0" lang="en-US" sz="4800" b="1" i="0" u="none" strike="noStrike" kern="1200" cap="none" spc="0" normalizeH="0" baseline="0" noProof="0" dirty="0" err="1">
                <a:ln>
                  <a:noFill/>
                </a:ln>
                <a:solidFill>
                  <a:srgbClr val="00B0F0"/>
                </a:solidFill>
                <a:effectLst/>
                <a:uLnTx/>
                <a:uFillTx/>
                <a:latin typeface="Times New Roman" panose="02020603050405020304" pitchFamily="18" charset="0"/>
                <a:ea typeface="+mn-ea"/>
                <a:cs typeface="Times New Roman" panose="02020603050405020304" pitchFamily="18" charset="0"/>
              </a:rPr>
              <a:t>bước</a:t>
            </a:r>
            <a:endParaRPr kumimoji="0" lang="en-US" sz="4800"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endParaRPr>
          </a:p>
        </p:txBody>
      </p:sp>
      <p:sp>
        <p:nvSpPr>
          <p:cNvPr id="10" name="Right Arrow 9">
            <a:hlinkClick r:id="rId7" action="ppaction://hlinksldjump"/>
          </p:cNvPr>
          <p:cNvSpPr/>
          <p:nvPr/>
        </p:nvSpPr>
        <p:spPr>
          <a:xfrm>
            <a:off x="10737665" y="5743143"/>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Trở</a:t>
            </a: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về</a:t>
            </a:r>
            <a:endPar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40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6"/>
                                        </p:tgtEl>
                                        <p:attrNameLst>
                                          <p:attrName>r</p:attrName>
                                        </p:attrNameLst>
                                      </p:cBhvr>
                                    </p:animRot>
                                    <p:animRot by="-240000">
                                      <p:cBhvr>
                                        <p:cTn id="13" dur="600" fill="hold">
                                          <p:stCondLst>
                                            <p:cond delay="600"/>
                                          </p:stCondLst>
                                        </p:cTn>
                                        <p:tgtEl>
                                          <p:spTgt spid="6"/>
                                        </p:tgtEl>
                                        <p:attrNameLst>
                                          <p:attrName>r</p:attrName>
                                        </p:attrNameLst>
                                      </p:cBhvr>
                                    </p:animRot>
                                    <p:animRot by="240000">
                                      <p:cBhvr>
                                        <p:cTn id="14" dur="600" fill="hold">
                                          <p:stCondLst>
                                            <p:cond delay="1200"/>
                                          </p:stCondLst>
                                        </p:cTn>
                                        <p:tgtEl>
                                          <p:spTgt spid="6"/>
                                        </p:tgtEl>
                                        <p:attrNameLst>
                                          <p:attrName>r</p:attrName>
                                        </p:attrNameLst>
                                      </p:cBhvr>
                                    </p:animRot>
                                    <p:animRot by="-240000">
                                      <p:cBhvr>
                                        <p:cTn id="15" dur="600" fill="hold">
                                          <p:stCondLst>
                                            <p:cond delay="1800"/>
                                          </p:stCondLst>
                                        </p:cTn>
                                        <p:tgtEl>
                                          <p:spTgt spid="6"/>
                                        </p:tgtEl>
                                        <p:attrNameLst>
                                          <p:attrName>r</p:attrName>
                                        </p:attrNameLst>
                                      </p:cBhvr>
                                    </p:animRot>
                                    <p:animRot by="120000">
                                      <p:cBhvr>
                                        <p:cTn id="16" dur="600" fill="hold">
                                          <p:stCondLst>
                                            <p:cond delay="2400"/>
                                          </p:stCondLst>
                                        </p:cTn>
                                        <p:tgtEl>
                                          <p:spTgt spid="6"/>
                                        </p:tgtEl>
                                        <p:attrNameLst>
                                          <p:attrName>r</p:attrName>
                                        </p:attrNameLst>
                                      </p:cBhvr>
                                    </p:animRot>
                                  </p:childTnLst>
                                </p:cTn>
                              </p:par>
                              <p:par>
                                <p:cTn id="17" presetID="53" presetClass="entr" presetSubtype="16"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fltVal val="0"/>
                                          </p:val>
                                        </p:tav>
                                        <p:tav tm="100000">
                                          <p:val>
                                            <p:strVal val="#ppt_w"/>
                                          </p:val>
                                        </p:tav>
                                      </p:tavLst>
                                    </p:anim>
                                    <p:anim calcmode="lin" valueType="num">
                                      <p:cBhvr>
                                        <p:cTn id="20" dur="500" fill="hold"/>
                                        <p:tgtEl>
                                          <p:spTgt spid="3"/>
                                        </p:tgtEl>
                                        <p:attrNameLst>
                                          <p:attrName>ppt_h</p:attrName>
                                        </p:attrNameLst>
                                      </p:cBhvr>
                                      <p:tavLst>
                                        <p:tav tm="0">
                                          <p:val>
                                            <p:fltVal val="0"/>
                                          </p:val>
                                        </p:tav>
                                        <p:tav tm="100000">
                                          <p:val>
                                            <p:strVal val="#ppt_h"/>
                                          </p:val>
                                        </p:tav>
                                      </p:tavLst>
                                    </p:anim>
                                    <p:animEffect transition="in" filter="fade">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500" fill="hold"/>
                                        <p:tgtEl>
                                          <p:spTgt spid="9"/>
                                        </p:tgtEl>
                                        <p:attrNameLst>
                                          <p:attrName>ppt_w</p:attrName>
                                        </p:attrNameLst>
                                      </p:cBhvr>
                                      <p:tavLst>
                                        <p:tav tm="0">
                                          <p:val>
                                            <p:fltVal val="0"/>
                                          </p:val>
                                        </p:tav>
                                        <p:tav tm="100000">
                                          <p:val>
                                            <p:strVal val="#ppt_w"/>
                                          </p:val>
                                        </p:tav>
                                      </p:tavLst>
                                    </p:anim>
                                    <p:anim calcmode="lin" valueType="num">
                                      <p:cBhvr>
                                        <p:cTn id="27" dur="500" fill="hold"/>
                                        <p:tgtEl>
                                          <p:spTgt spid="9"/>
                                        </p:tgtEl>
                                        <p:attrNameLst>
                                          <p:attrName>ppt_h</p:attrName>
                                        </p:attrNameLst>
                                      </p:cBhvr>
                                      <p:tavLst>
                                        <p:tav tm="0">
                                          <p:val>
                                            <p:fltVal val="0"/>
                                          </p:val>
                                        </p:tav>
                                        <p:tav tm="100000">
                                          <p:val>
                                            <p:strVal val="#ppt_h"/>
                                          </p:val>
                                        </p:tav>
                                      </p:tavLst>
                                    </p:anim>
                                    <p:animEffect transition="in" filter="fade">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19000" b="-19000"/>
          </a:stretch>
        </a:blipFill>
        <a:effectLst/>
      </p:bgPr>
    </p:bg>
    <p:spTree>
      <p:nvGrpSpPr>
        <p:cNvPr id="1" name=""/>
        <p:cNvGrpSpPr/>
        <p:nvPr/>
      </p:nvGrpSpPr>
      <p:grpSpPr>
        <a:xfrm>
          <a:off x="0" y="0"/>
          <a:ext cx="0" cy="0"/>
          <a:chOff x="0" y="0"/>
          <a:chExt cx="0" cy="0"/>
        </a:xfrm>
      </p:grpSpPr>
      <p:pic>
        <p:nvPicPr>
          <p:cNvPr id="5" name="Picture 7"/>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a:fillRect/>
          </a:stretch>
        </p:blipFill>
        <p:spPr bwMode="auto">
          <a:xfrm>
            <a:off x="8713305" y="3316850"/>
            <a:ext cx="1820332" cy="33027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7"/>
          <p:cNvPicPr>
            <a:picLocks noChangeAspect="1" noChangeArrowheads="1"/>
          </p:cNvPicPr>
          <p:nvPr/>
        </p:nvPicPr>
        <p:blipFill rotWithShape="1">
          <a:blip r:embed="rId4">
            <a:extLst>
              <a:ext uri="{BEBA8EAE-BF5A-486C-A8C5-ECC9F3942E4B}">
                <a14:imgProps xmlns:a14="http://schemas.microsoft.com/office/drawing/2010/main">
                  <a14:imgLayer r:embed="rId3">
                    <a14:imgEffect>
                      <a14:backgroundRemoval t="7963" b="84537" l="49500" r="97500"/>
                    </a14:imgEffect>
                  </a14:imgLayer>
                </a14:imgProps>
              </a:ext>
              <a:ext uri="{28A0092B-C50C-407E-A947-70E740481C1C}">
                <a14:useLocalDpi xmlns:a14="http://schemas.microsoft.com/office/drawing/2010/main" val="0"/>
              </a:ext>
            </a:extLst>
          </a:blip>
          <a:srcRect l="50000" t="6084" b="20229"/>
          <a:stretch>
            <a:fillRect/>
          </a:stretch>
        </p:blipFill>
        <p:spPr bwMode="auto">
          <a:xfrm>
            <a:off x="735496" y="2822714"/>
            <a:ext cx="2126443" cy="3384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Cloud Callout 8"/>
          <p:cNvSpPr/>
          <p:nvPr/>
        </p:nvSpPr>
        <p:spPr>
          <a:xfrm>
            <a:off x="1072359" y="178905"/>
            <a:ext cx="5288684" cy="2584174"/>
          </a:xfrm>
          <a:prstGeom prst="cloudCallout">
            <a:avLst>
              <a:gd name="adj1" fmla="val -32767"/>
              <a:gd name="adj2" fmla="val 6202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kumimoji="0" lang="en-US" sz="4400" b="0" i="0"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Nêu</a:t>
            </a:r>
            <a:r>
              <a:rPr kumimoji="0" lang="en-US" sz="4400" b="0" i="0" u="none" strike="noStrike" kern="1200" cap="none" spc="0" normalizeH="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lại</a:t>
            </a:r>
            <a:r>
              <a:rPr kumimoji="0" lang="en-US" sz="4400" b="0" i="0" u="none" strike="noStrike" kern="1200" cap="none" spc="0" normalizeH="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bước</a:t>
            </a:r>
            <a:r>
              <a:rPr kumimoji="0" lang="en-US" sz="4400" b="0" i="0" u="none" strike="noStrike" kern="1200" cap="none" spc="0" normalizeH="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1 </a:t>
            </a:r>
            <a:r>
              <a:rPr lang="en-US" sz="4400" dirty="0" err="1">
                <a:solidFill>
                  <a:sysClr val="windowText" lastClr="000000"/>
                </a:solidFill>
                <a:latin typeface="Times New Roman" panose="02020603050405020304" pitchFamily="18" charset="0"/>
                <a:cs typeface="Times New Roman" panose="02020603050405020304" pitchFamily="18" charset="0"/>
              </a:rPr>
              <a:t>để</a:t>
            </a:r>
            <a:r>
              <a:rPr lang="en-US" sz="4400" dirty="0">
                <a:solidFill>
                  <a:sysClr val="windowText" lastClr="000000"/>
                </a:solidFill>
                <a:latin typeface="Times New Roman" panose="02020603050405020304" pitchFamily="18" charset="0"/>
                <a:cs typeface="Times New Roman" panose="02020603050405020304" pitchFamily="18" charset="0"/>
              </a:rPr>
              <a:t> </a:t>
            </a:r>
            <a:r>
              <a:rPr lang="en-US" sz="4400" dirty="0" err="1">
                <a:solidFill>
                  <a:sysClr val="windowText" lastClr="000000"/>
                </a:solidFill>
                <a:latin typeface="Times New Roman" panose="02020603050405020304" pitchFamily="18" charset="0"/>
                <a:cs typeface="Times New Roman" panose="02020603050405020304" pitchFamily="18" charset="0"/>
              </a:rPr>
              <a:t>làm</a:t>
            </a:r>
            <a:r>
              <a:rPr lang="en-US" sz="4400" dirty="0">
                <a:solidFill>
                  <a:sysClr val="windowText" lastClr="000000"/>
                </a:solidFill>
                <a:latin typeface="Times New Roman" panose="02020603050405020304" pitchFamily="18" charset="0"/>
                <a:cs typeface="Times New Roman" panose="02020603050405020304" pitchFamily="18" charset="0"/>
              </a:rPr>
              <a:t> </a:t>
            </a:r>
            <a:r>
              <a:rPr lang="en-US" sz="4400" dirty="0" err="1">
                <a:solidFill>
                  <a:sysClr val="windowText" lastClr="000000"/>
                </a:solidFill>
                <a:latin typeface="Times New Roman" panose="02020603050405020304" pitchFamily="18" charset="0"/>
                <a:cs typeface="Times New Roman" panose="02020603050405020304" pitchFamily="18" charset="0"/>
              </a:rPr>
              <a:t>thỏ</a:t>
            </a:r>
            <a:r>
              <a:rPr lang="en-US" sz="4400" dirty="0">
                <a:solidFill>
                  <a:sysClr val="windowText" lastClr="000000"/>
                </a:solidFill>
                <a:latin typeface="Times New Roman" panose="02020603050405020304" pitchFamily="18" charset="0"/>
                <a:cs typeface="Times New Roman" panose="02020603050405020304" pitchFamily="18" charset="0"/>
              </a:rPr>
              <a:t> con </a:t>
            </a:r>
            <a:r>
              <a:rPr lang="en-US" sz="4400" dirty="0" err="1">
                <a:solidFill>
                  <a:sysClr val="windowText" lastClr="000000"/>
                </a:solidFill>
                <a:latin typeface="Times New Roman" panose="02020603050405020304" pitchFamily="18" charset="0"/>
                <a:cs typeface="Times New Roman" panose="02020603050405020304" pitchFamily="18" charset="0"/>
              </a:rPr>
              <a:t>bằng</a:t>
            </a:r>
            <a:r>
              <a:rPr lang="en-US" sz="4400" dirty="0">
                <a:solidFill>
                  <a:sysClr val="windowText" lastClr="000000"/>
                </a:solidFill>
                <a:latin typeface="Times New Roman" panose="02020603050405020304" pitchFamily="18" charset="0"/>
                <a:cs typeface="Times New Roman" panose="02020603050405020304" pitchFamily="18" charset="0"/>
              </a:rPr>
              <a:t> </a:t>
            </a:r>
            <a:r>
              <a:rPr lang="en-US" sz="4400" dirty="0" err="1">
                <a:solidFill>
                  <a:sysClr val="windowText" lastClr="000000"/>
                </a:solidFill>
                <a:latin typeface="Times New Roman" panose="02020603050405020304" pitchFamily="18" charset="0"/>
                <a:cs typeface="Times New Roman" panose="02020603050405020304" pitchFamily="18" charset="0"/>
              </a:rPr>
              <a:t>giấy</a:t>
            </a:r>
            <a:r>
              <a:rPr kumimoji="0" lang="en-US" sz="4400" b="0" i="0" u="none" strike="noStrike" kern="1200" cap="none" spc="0" normalizeH="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endParaRPr kumimoji="0" lang="en-US" sz="4400" b="0"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sp>
        <p:nvSpPr>
          <p:cNvPr id="11" name="Right Arrow 10">
            <a:hlinkClick r:id="rId5" action="ppaction://hlinksldjump"/>
          </p:cNvPr>
          <p:cNvSpPr/>
          <p:nvPr/>
        </p:nvSpPr>
        <p:spPr>
          <a:xfrm>
            <a:off x="10556957" y="5688791"/>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Trở</a:t>
            </a: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về</a:t>
            </a:r>
            <a:endPar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7" name="Cloud Callout 8"/>
          <p:cNvSpPr/>
          <p:nvPr/>
        </p:nvSpPr>
        <p:spPr>
          <a:xfrm>
            <a:off x="3637722" y="2922104"/>
            <a:ext cx="4740965" cy="3195744"/>
          </a:xfrm>
          <a:prstGeom prst="wedgeRoundRectCallout">
            <a:avLst>
              <a:gd name="adj1" fmla="val 61767"/>
              <a:gd name="adj2" fmla="val -6545"/>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400"/>
            <a:r>
              <a:rPr lang="vi-VN" sz="2000" dirty="0">
                <a:solidFill>
                  <a:prstClr val="black"/>
                </a:solidFill>
                <a:latin typeface="Calibri" panose="020F0502020204030204" pitchFamily="34" charset="0"/>
                <a:cs typeface="Calibri" panose="020F0502020204030204" pitchFamily="34" charset="0"/>
              </a:rPr>
              <a:t>Bước 1. Cắt</a:t>
            </a:r>
            <a:endParaRPr lang="vi-VN" sz="2000" dirty="0">
              <a:solidFill>
                <a:prstClr val="black"/>
              </a:solidFill>
              <a:latin typeface="Calibri" panose="020F0502020204030204" pitchFamily="34" charset="0"/>
              <a:cs typeface="Calibri" panose="020F0502020204030204" pitchFamily="34" charset="0"/>
            </a:endParaRPr>
          </a:p>
          <a:p>
            <a:pPr lvl="0" algn="just" defTabSz="914400"/>
            <a:r>
              <a:rPr lang="vi-VN" sz="2000" dirty="0">
                <a:solidFill>
                  <a:prstClr val="black"/>
                </a:solidFill>
                <a:latin typeface="Calibri" panose="020F0502020204030204" pitchFamily="34" charset="0"/>
                <a:cs typeface="Calibri" panose="020F0502020204030204" pitchFamily="34" charset="0"/>
              </a:rPr>
              <a:t>- Cắt hai hình chữ nhật từ 2 tờ giấy trắng để làm đầu thỏ, thần thỏ.</a:t>
            </a:r>
            <a:endParaRPr lang="vi-VN" sz="2000" dirty="0">
              <a:solidFill>
                <a:prstClr val="black"/>
              </a:solidFill>
              <a:latin typeface="Calibri" panose="020F0502020204030204" pitchFamily="34" charset="0"/>
              <a:cs typeface="Calibri" panose="020F0502020204030204" pitchFamily="34" charset="0"/>
            </a:endParaRPr>
          </a:p>
          <a:p>
            <a:pPr lvl="0" algn="just" defTabSz="914400"/>
            <a:r>
              <a:rPr lang="vi-VN" sz="2000" dirty="0">
                <a:solidFill>
                  <a:prstClr val="black"/>
                </a:solidFill>
                <a:latin typeface="Calibri" panose="020F0502020204030204" pitchFamily="34" charset="0"/>
                <a:cs typeface="Calibri" panose="020F0502020204030204" pitchFamily="34" charset="0"/>
              </a:rPr>
              <a:t>+ Hình thứ nhất: rộng 10 cm, dài 25 cm.</a:t>
            </a:r>
            <a:endParaRPr lang="vi-VN" sz="2000" dirty="0">
              <a:solidFill>
                <a:prstClr val="black"/>
              </a:solidFill>
              <a:latin typeface="Calibri" panose="020F0502020204030204" pitchFamily="34" charset="0"/>
              <a:cs typeface="Calibri" panose="020F0502020204030204" pitchFamily="34" charset="0"/>
            </a:endParaRPr>
          </a:p>
          <a:p>
            <a:pPr lvl="0" algn="just" defTabSz="914400"/>
            <a:r>
              <a:rPr lang="vi-VN" sz="2000" dirty="0">
                <a:solidFill>
                  <a:prstClr val="black"/>
                </a:solidFill>
                <a:latin typeface="Calibri" panose="020F0502020204030204" pitchFamily="34" charset="0"/>
                <a:cs typeface="Calibri" panose="020F0502020204030204" pitchFamily="34" charset="0"/>
              </a:rPr>
              <a:t>+ Hình thứ hai: rộng 15 cm, dài 25 cm.</a:t>
            </a:r>
            <a:endParaRPr lang="vi-VN" sz="2000" dirty="0">
              <a:solidFill>
                <a:prstClr val="black"/>
              </a:solidFill>
              <a:latin typeface="Calibri" panose="020F0502020204030204" pitchFamily="34" charset="0"/>
              <a:cs typeface="Calibri" panose="020F0502020204030204" pitchFamily="34" charset="0"/>
            </a:endParaRPr>
          </a:p>
          <a:p>
            <a:pPr lvl="0" algn="just" defTabSz="914400"/>
            <a:r>
              <a:rPr lang="vi-VN" sz="2000" dirty="0">
                <a:solidFill>
                  <a:prstClr val="black"/>
                </a:solidFill>
                <a:latin typeface="Calibri" panose="020F0502020204030204" pitchFamily="34" charset="0"/>
                <a:cs typeface="Calibri" panose="020F0502020204030204" pitchFamily="34" charset="0"/>
              </a:rPr>
              <a:t>- Cắt hình tai thỏ từ giấy trắng, sau đó gấp theo đường kẻ nét đứt (như hình bên).</a:t>
            </a:r>
            <a:endParaRPr lang="vi-VN" sz="2000" dirty="0">
              <a:solidFill>
                <a:prstClr val="black"/>
              </a:solidFill>
              <a:latin typeface="Calibri" panose="020F0502020204030204" pitchFamily="34" charset="0"/>
              <a:cs typeface="Calibri" panose="020F0502020204030204" pitchFamily="34" charset="0"/>
            </a:endParaRPr>
          </a:p>
          <a:p>
            <a:pPr lvl="0" algn="just" defTabSz="914400"/>
            <a:r>
              <a:rPr lang="en-US" sz="2000" dirty="0">
                <a:solidFill>
                  <a:prstClr val="black"/>
                </a:solidFill>
                <a:latin typeface="Calibri" panose="020F0502020204030204" pitchFamily="34" charset="0"/>
                <a:cs typeface="Calibri" panose="020F0502020204030204" pitchFamily="34" charset="0"/>
              </a:rPr>
              <a:t>- </a:t>
            </a:r>
            <a:r>
              <a:rPr lang="vi-VN" sz="2000" dirty="0">
                <a:solidFill>
                  <a:prstClr val="black"/>
                </a:solidFill>
                <a:latin typeface="Calibri" panose="020F0502020204030204" pitchFamily="34" charset="0"/>
                <a:cs typeface="Calibri" panose="020F0502020204030204" pitchFamily="34" charset="0"/>
              </a:rPr>
              <a:t>Cắt đế từ giấy màu (như hình bên).</a:t>
            </a:r>
            <a:endParaRPr lang="en-US" sz="2000" dirty="0">
              <a:solidFill>
                <a:prstClr val="black"/>
              </a:solidFill>
              <a:latin typeface="Calibri" panose="020F0502020204030204" pitchFamily="34" charset="0"/>
              <a:cs typeface="Calibri" panose="020F050202020403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6"/>
                                        </p:tgtEl>
                                        <p:attrNameLst>
                                          <p:attrName>r</p:attrName>
                                        </p:attrNameLst>
                                      </p:cBhvr>
                                    </p:animRot>
                                    <p:animRot by="-240000">
                                      <p:cBhvr>
                                        <p:cTn id="7" dur="600" fill="hold">
                                          <p:stCondLst>
                                            <p:cond delay="600"/>
                                          </p:stCondLst>
                                        </p:cTn>
                                        <p:tgtEl>
                                          <p:spTgt spid="6"/>
                                        </p:tgtEl>
                                        <p:attrNameLst>
                                          <p:attrName>r</p:attrName>
                                        </p:attrNameLst>
                                      </p:cBhvr>
                                    </p:animRot>
                                    <p:animRot by="240000">
                                      <p:cBhvr>
                                        <p:cTn id="8" dur="600" fill="hold">
                                          <p:stCondLst>
                                            <p:cond delay="1200"/>
                                          </p:stCondLst>
                                        </p:cTn>
                                        <p:tgtEl>
                                          <p:spTgt spid="6"/>
                                        </p:tgtEl>
                                        <p:attrNameLst>
                                          <p:attrName>r</p:attrName>
                                        </p:attrNameLst>
                                      </p:cBhvr>
                                    </p:animRot>
                                    <p:animRot by="-240000">
                                      <p:cBhvr>
                                        <p:cTn id="9" dur="600" fill="hold">
                                          <p:stCondLst>
                                            <p:cond delay="1800"/>
                                          </p:stCondLst>
                                        </p:cTn>
                                        <p:tgtEl>
                                          <p:spTgt spid="6"/>
                                        </p:tgtEl>
                                        <p:attrNameLst>
                                          <p:attrName>r</p:attrName>
                                        </p:attrNameLst>
                                      </p:cBhvr>
                                    </p:animRot>
                                    <p:animRot by="120000">
                                      <p:cBhvr>
                                        <p:cTn id="10" dur="600" fill="hold">
                                          <p:stCondLst>
                                            <p:cond delay="2400"/>
                                          </p:stCondLst>
                                        </p:cTn>
                                        <p:tgtEl>
                                          <p:spTgt spid="6"/>
                                        </p:tgtEl>
                                        <p:attrNameLst>
                                          <p:attrName>r</p:attrName>
                                        </p:attrNameLst>
                                      </p:cBhvr>
                                    </p:animRot>
                                  </p:childTnLst>
                                </p:cTn>
                              </p:par>
                              <p:par>
                                <p:cTn id="11" presetID="32" presetClass="emph" presetSubtype="0" repeatCount="indefinite" fill="hold" nodeType="withEffect">
                                  <p:stCondLst>
                                    <p:cond delay="200"/>
                                  </p:stCondLst>
                                  <p:childTnLst>
                                    <p:animRot by="120000">
                                      <p:cBhvr>
                                        <p:cTn id="12" dur="300" fill="hold">
                                          <p:stCondLst>
                                            <p:cond delay="0"/>
                                          </p:stCondLst>
                                        </p:cTn>
                                        <p:tgtEl>
                                          <p:spTgt spid="5"/>
                                        </p:tgtEl>
                                        <p:attrNameLst>
                                          <p:attrName>r</p:attrName>
                                        </p:attrNameLst>
                                      </p:cBhvr>
                                    </p:animRot>
                                    <p:animRot by="-240000">
                                      <p:cBhvr>
                                        <p:cTn id="13" dur="600" fill="hold">
                                          <p:stCondLst>
                                            <p:cond delay="600"/>
                                          </p:stCondLst>
                                        </p:cTn>
                                        <p:tgtEl>
                                          <p:spTgt spid="5"/>
                                        </p:tgtEl>
                                        <p:attrNameLst>
                                          <p:attrName>r</p:attrName>
                                        </p:attrNameLst>
                                      </p:cBhvr>
                                    </p:animRot>
                                    <p:animRot by="240000">
                                      <p:cBhvr>
                                        <p:cTn id="14" dur="600" fill="hold">
                                          <p:stCondLst>
                                            <p:cond delay="1200"/>
                                          </p:stCondLst>
                                        </p:cTn>
                                        <p:tgtEl>
                                          <p:spTgt spid="5"/>
                                        </p:tgtEl>
                                        <p:attrNameLst>
                                          <p:attrName>r</p:attrName>
                                        </p:attrNameLst>
                                      </p:cBhvr>
                                    </p:animRot>
                                    <p:animRot by="-240000">
                                      <p:cBhvr>
                                        <p:cTn id="15" dur="600" fill="hold">
                                          <p:stCondLst>
                                            <p:cond delay="1800"/>
                                          </p:stCondLst>
                                        </p:cTn>
                                        <p:tgtEl>
                                          <p:spTgt spid="5"/>
                                        </p:tgtEl>
                                        <p:attrNameLst>
                                          <p:attrName>r</p:attrName>
                                        </p:attrNameLst>
                                      </p:cBhvr>
                                    </p:animRot>
                                    <p:animRot by="120000">
                                      <p:cBhvr>
                                        <p:cTn id="16" dur="600" fill="hold">
                                          <p:stCondLst>
                                            <p:cond delay="2400"/>
                                          </p:stCondLst>
                                        </p:cTn>
                                        <p:tgtEl>
                                          <p:spTgt spid="5"/>
                                        </p:tgtEl>
                                        <p:attrNameLst>
                                          <p:attrName>r</p:attrName>
                                        </p:attrNameLst>
                                      </p:cBhvr>
                                    </p:animRot>
                                  </p:childTnLst>
                                </p:cTn>
                              </p:par>
                              <p:par>
                                <p:cTn id="17" presetID="53" presetClass="entr" presetSubtype="16" fill="hold" grpId="0" nodeType="withEffect">
                                  <p:stCondLst>
                                    <p:cond delay="20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p:cTn id="26" dur="500" fill="hold"/>
                                        <p:tgtEl>
                                          <p:spTgt spid="7"/>
                                        </p:tgtEl>
                                        <p:attrNameLst>
                                          <p:attrName>ppt_w</p:attrName>
                                        </p:attrNameLst>
                                      </p:cBhvr>
                                      <p:tavLst>
                                        <p:tav tm="0">
                                          <p:val>
                                            <p:fltVal val="0"/>
                                          </p:val>
                                        </p:tav>
                                        <p:tav tm="100000">
                                          <p:val>
                                            <p:strVal val="#ppt_w"/>
                                          </p:val>
                                        </p:tav>
                                      </p:tavLst>
                                    </p:anim>
                                    <p:anim calcmode="lin" valueType="num">
                                      <p:cBhvr>
                                        <p:cTn id="27" dur="500" fill="hold"/>
                                        <p:tgtEl>
                                          <p:spTgt spid="7"/>
                                        </p:tgtEl>
                                        <p:attrNameLst>
                                          <p:attrName>ppt_h</p:attrName>
                                        </p:attrNameLst>
                                      </p:cBhvr>
                                      <p:tavLst>
                                        <p:tav tm="0">
                                          <p:val>
                                            <p:fltVal val="0"/>
                                          </p:val>
                                        </p:tav>
                                        <p:tav tm="100000">
                                          <p:val>
                                            <p:strVal val="#ppt_h"/>
                                          </p:val>
                                        </p:tav>
                                      </p:tavLst>
                                    </p:anim>
                                    <p:animEffect transition="in" filter="fade">
                                      <p:cBhvr>
                                        <p:cTn id="2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9000" b="-9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ackgroundRemoval t="34643" b="100000" l="39157" r="73896"/>
                    </a14:imgEffect>
                  </a14:imgLayer>
                </a14:imgProps>
              </a:ext>
              <a:ext uri="{28A0092B-C50C-407E-A947-70E740481C1C}">
                <a14:useLocalDpi xmlns:a14="http://schemas.microsoft.com/office/drawing/2010/main" val="0"/>
              </a:ext>
            </a:extLst>
          </a:blip>
          <a:srcRect l="38554" t="36111" r="22892"/>
          <a:stretch>
            <a:fillRect/>
          </a:stretch>
        </p:blipFill>
        <p:spPr>
          <a:xfrm>
            <a:off x="4648200" y="1676400"/>
            <a:ext cx="2266903" cy="2112102"/>
          </a:xfrm>
          <a:prstGeom prst="rect">
            <a:avLst/>
          </a:prstGeom>
        </p:spPr>
      </p:pic>
      <p:pic>
        <p:nvPicPr>
          <p:cNvPr id="4" name="Picture 3"/>
          <p:cNvPicPr>
            <a:picLocks noChangeAspect="1"/>
          </p:cNvPicPr>
          <p:nvPr/>
        </p:nvPicPr>
        <p:blipFill rotWithShape="1">
          <a:blip r:embed="rId2">
            <a:extLst>
              <a:ext uri="{BEBA8EAE-BF5A-486C-A8C5-ECC9F3942E4B}">
                <a14:imgProps xmlns:a14="http://schemas.microsoft.com/office/drawing/2010/main">
                  <a14:imgLayer r:embed="rId3">
                    <a14:imgEffect>
                      <a14:backgroundRemoval t="34643" b="100000" l="39157" r="73896"/>
                    </a14:imgEffect>
                  </a14:imgLayer>
                </a14:imgProps>
              </a:ext>
              <a:ext uri="{28A0092B-C50C-407E-A947-70E740481C1C}">
                <a14:useLocalDpi xmlns:a14="http://schemas.microsoft.com/office/drawing/2010/main" val="0"/>
              </a:ext>
            </a:extLst>
          </a:blip>
          <a:srcRect l="38554" t="36111" r="22892"/>
          <a:stretch>
            <a:fillRect/>
          </a:stretch>
        </p:blipFill>
        <p:spPr>
          <a:xfrm>
            <a:off x="3781448" y="2173376"/>
            <a:ext cx="1733503" cy="1615127"/>
          </a:xfrm>
          <a:prstGeom prst="rect">
            <a:avLst/>
          </a:prstGeom>
        </p:spPr>
      </p:pic>
      <p:pic>
        <p:nvPicPr>
          <p:cNvPr id="6" name="Picture 7"/>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a:fillRect/>
          </a:stretch>
        </p:blipFill>
        <p:spPr bwMode="auto">
          <a:xfrm>
            <a:off x="10454634" y="3097051"/>
            <a:ext cx="1956758" cy="3550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7963" b="84537" l="49500" r="97500"/>
                    </a14:imgEffect>
                  </a14:imgLayer>
                </a14:imgProps>
              </a:ext>
              <a:ext uri="{28A0092B-C50C-407E-A947-70E740481C1C}">
                <a14:useLocalDpi xmlns:a14="http://schemas.microsoft.com/office/drawing/2010/main" val="0"/>
              </a:ext>
            </a:extLst>
          </a:blip>
          <a:srcRect l="50000" t="6084" b="20229"/>
          <a:stretch>
            <a:fillRect/>
          </a:stretch>
        </p:blipFill>
        <p:spPr bwMode="auto">
          <a:xfrm>
            <a:off x="1492435" y="3214744"/>
            <a:ext cx="2289013" cy="3643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loud Callout 2"/>
          <p:cNvSpPr/>
          <p:nvPr/>
        </p:nvSpPr>
        <p:spPr>
          <a:xfrm>
            <a:off x="1918520" y="356616"/>
            <a:ext cx="6859720" cy="2096711"/>
          </a:xfrm>
          <a:prstGeom prst="cloudCallout">
            <a:avLst>
              <a:gd name="adj1" fmla="val -32767"/>
              <a:gd name="adj2" fmla="val 6202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kumimoji="0" lang="en-US" sz="3600" b="0" i="0" u="none" strike="noStrike" kern="1200" cap="none" spc="0" normalizeH="0" baseline="0" noProof="0" dirty="0" err="1">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Nêu</a:t>
            </a:r>
            <a:r>
              <a:rPr kumimoji="0" lang="en-US" sz="3600" b="0" i="0" u="none" strike="noStrike" kern="1200" cap="none" spc="0" normalizeH="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nội</a:t>
            </a:r>
            <a:r>
              <a:rPr kumimoji="0" lang="en-US" sz="3600" b="0" i="0" u="none" strike="noStrike" kern="1200" cap="none" spc="0" normalizeH="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dung </a:t>
            </a:r>
            <a:r>
              <a:rPr kumimoji="0" lang="en-US" sz="3600" b="0" i="0" u="none" strike="noStrike" kern="1200" cap="none" spc="0" normalizeH="0" noProof="0" dirty="0" err="1">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chính</a:t>
            </a:r>
            <a:r>
              <a:rPr kumimoji="0" lang="en-US" sz="3600" b="0" i="0" u="none" strike="noStrike" kern="1200" cap="none" spc="0" normalizeH="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bài</a:t>
            </a:r>
            <a:r>
              <a:rPr kumimoji="0" lang="en-US" sz="3600" b="0" i="0" u="none" strike="noStrike" kern="1200" cap="none" spc="0" normalizeH="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lang="en-US" sz="3600" dirty="0" err="1">
                <a:solidFill>
                  <a:sysClr val="windowText" lastClr="000000"/>
                </a:solidFill>
                <a:latin typeface="Times New Roman" panose="02020603050405020304" pitchFamily="18" charset="0"/>
                <a:cs typeface="Times New Roman" panose="02020603050405020304" pitchFamily="18" charset="0"/>
              </a:rPr>
              <a:t>bài</a:t>
            </a:r>
            <a:r>
              <a:rPr lang="en-US" sz="3600" dirty="0">
                <a:solidFill>
                  <a:sysClr val="windowText" lastClr="000000"/>
                </a:solidFill>
                <a:latin typeface="Times New Roman" panose="02020603050405020304" pitchFamily="18" charset="0"/>
                <a:cs typeface="Times New Roman" panose="02020603050405020304" pitchFamily="18" charset="0"/>
              </a:rPr>
              <a:t>: </a:t>
            </a:r>
            <a:r>
              <a:rPr lang="en-US" sz="3600" b="1" dirty="0" err="1">
                <a:solidFill>
                  <a:sysClr val="windowText" lastClr="000000"/>
                </a:solidFill>
                <a:latin typeface="Times New Roman" panose="02020603050405020304" pitchFamily="18" charset="0"/>
                <a:cs typeface="Times New Roman" panose="02020603050405020304" pitchFamily="18" charset="0"/>
              </a:rPr>
              <a:t>Làm</a:t>
            </a:r>
            <a:r>
              <a:rPr lang="en-US" sz="3600" b="1" dirty="0">
                <a:solidFill>
                  <a:sysClr val="windowText" lastClr="000000"/>
                </a:solidFill>
                <a:latin typeface="Times New Roman" panose="02020603050405020304" pitchFamily="18" charset="0"/>
                <a:cs typeface="Times New Roman" panose="02020603050405020304" pitchFamily="18" charset="0"/>
              </a:rPr>
              <a:t> </a:t>
            </a:r>
            <a:r>
              <a:rPr lang="en-US" sz="3600" b="1" dirty="0" err="1">
                <a:solidFill>
                  <a:sysClr val="windowText" lastClr="000000"/>
                </a:solidFill>
                <a:latin typeface="Times New Roman" panose="02020603050405020304" pitchFamily="18" charset="0"/>
                <a:cs typeface="Times New Roman" panose="02020603050405020304" pitchFamily="18" charset="0"/>
              </a:rPr>
              <a:t>thỏ</a:t>
            </a:r>
            <a:r>
              <a:rPr lang="en-US" sz="3600" b="1" dirty="0">
                <a:solidFill>
                  <a:sysClr val="windowText" lastClr="000000"/>
                </a:solidFill>
                <a:latin typeface="Times New Roman" panose="02020603050405020304" pitchFamily="18" charset="0"/>
                <a:cs typeface="Times New Roman" panose="02020603050405020304" pitchFamily="18" charset="0"/>
              </a:rPr>
              <a:t> con </a:t>
            </a:r>
            <a:r>
              <a:rPr lang="en-US" sz="3600" b="1" dirty="0" err="1">
                <a:solidFill>
                  <a:sysClr val="windowText" lastClr="000000"/>
                </a:solidFill>
                <a:latin typeface="Times New Roman" panose="02020603050405020304" pitchFamily="18" charset="0"/>
                <a:cs typeface="Times New Roman" panose="02020603050405020304" pitchFamily="18" charset="0"/>
              </a:rPr>
              <a:t>bằng</a:t>
            </a:r>
            <a:r>
              <a:rPr lang="en-US" sz="3600" b="1" dirty="0">
                <a:solidFill>
                  <a:sysClr val="windowText" lastClr="000000"/>
                </a:solidFill>
                <a:latin typeface="Times New Roman" panose="02020603050405020304" pitchFamily="18" charset="0"/>
                <a:cs typeface="Times New Roman" panose="02020603050405020304" pitchFamily="18" charset="0"/>
              </a:rPr>
              <a:t> </a:t>
            </a:r>
            <a:r>
              <a:rPr lang="en-US" sz="3600" b="1" dirty="0" err="1">
                <a:solidFill>
                  <a:sysClr val="windowText" lastClr="000000"/>
                </a:solidFill>
                <a:latin typeface="Times New Roman" panose="02020603050405020304" pitchFamily="18" charset="0"/>
                <a:cs typeface="Times New Roman" panose="02020603050405020304" pitchFamily="18" charset="0"/>
              </a:rPr>
              <a:t>giấy</a:t>
            </a:r>
            <a:r>
              <a:rPr lang="en-US" sz="3600" b="1" dirty="0">
                <a:solidFill>
                  <a:sysClr val="windowText" lastClr="000000"/>
                </a:solidFill>
                <a:latin typeface="Times New Roman" panose="02020603050405020304" pitchFamily="18" charset="0"/>
                <a:cs typeface="Times New Roman" panose="02020603050405020304" pitchFamily="18" charset="0"/>
              </a:rPr>
              <a:t> </a:t>
            </a:r>
            <a:endParaRPr kumimoji="0" lang="en-US" sz="36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endParaRPr>
          </a:p>
        </p:txBody>
      </p:sp>
      <p:sp>
        <p:nvSpPr>
          <p:cNvPr id="9" name="Cloud Callout 8"/>
          <p:cNvSpPr/>
          <p:nvPr/>
        </p:nvSpPr>
        <p:spPr>
          <a:xfrm>
            <a:off x="3068349" y="3097051"/>
            <a:ext cx="7054030" cy="3550269"/>
          </a:xfrm>
          <a:prstGeom prst="cloudCallout">
            <a:avLst>
              <a:gd name="adj1" fmla="val 58326"/>
              <a:gd name="adj2" fmla="val -467"/>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dirty="0">
                <a:solidFill>
                  <a:prstClr val="white"/>
                </a:solidFill>
                <a:latin typeface="Times New Roman" panose="02020603050405020304" pitchFamily="18" charset="0"/>
                <a:cs typeface="Times New Roman" panose="02020603050405020304" pitchFamily="18" charset="0"/>
              </a:rPr>
              <a:t>Bài đọc hướng dẫn cách làm ra chú thỏ con từ giấy. Đây là món đồ chơi thú vị và thể hiện được sự sáng tạo của người làm.</a:t>
            </a:r>
            <a:endParaRPr lang="vi-VN" sz="3200" dirty="0">
              <a:solidFill>
                <a:prstClr val="white"/>
              </a:solidFill>
              <a:latin typeface="Times New Roman" panose="02020603050405020304" pitchFamily="18" charset="0"/>
              <a:cs typeface="Times New Roman" panose="02020603050405020304" pitchFamily="18" charset="0"/>
            </a:endParaRPr>
          </a:p>
        </p:txBody>
      </p:sp>
      <p:sp>
        <p:nvSpPr>
          <p:cNvPr id="8" name="Right Arrow 7">
            <a:hlinkClick r:id="rId7" action="ppaction://hlinksldjump"/>
          </p:cNvPr>
          <p:cNvSpPr/>
          <p:nvPr/>
        </p:nvSpPr>
        <p:spPr>
          <a:xfrm>
            <a:off x="9785881" y="5789207"/>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Trở</a:t>
            </a: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về</a:t>
            </a:r>
            <a:endPar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40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6"/>
                                        </p:tgtEl>
                                        <p:attrNameLst>
                                          <p:attrName>r</p:attrName>
                                        </p:attrNameLst>
                                      </p:cBhvr>
                                    </p:animRot>
                                    <p:animRot by="-240000">
                                      <p:cBhvr>
                                        <p:cTn id="13" dur="600" fill="hold">
                                          <p:stCondLst>
                                            <p:cond delay="600"/>
                                          </p:stCondLst>
                                        </p:cTn>
                                        <p:tgtEl>
                                          <p:spTgt spid="6"/>
                                        </p:tgtEl>
                                        <p:attrNameLst>
                                          <p:attrName>r</p:attrName>
                                        </p:attrNameLst>
                                      </p:cBhvr>
                                    </p:animRot>
                                    <p:animRot by="240000">
                                      <p:cBhvr>
                                        <p:cTn id="14" dur="600" fill="hold">
                                          <p:stCondLst>
                                            <p:cond delay="1200"/>
                                          </p:stCondLst>
                                        </p:cTn>
                                        <p:tgtEl>
                                          <p:spTgt spid="6"/>
                                        </p:tgtEl>
                                        <p:attrNameLst>
                                          <p:attrName>r</p:attrName>
                                        </p:attrNameLst>
                                      </p:cBhvr>
                                    </p:animRot>
                                    <p:animRot by="-240000">
                                      <p:cBhvr>
                                        <p:cTn id="15" dur="600" fill="hold">
                                          <p:stCondLst>
                                            <p:cond delay="1800"/>
                                          </p:stCondLst>
                                        </p:cTn>
                                        <p:tgtEl>
                                          <p:spTgt spid="6"/>
                                        </p:tgtEl>
                                        <p:attrNameLst>
                                          <p:attrName>r</p:attrName>
                                        </p:attrNameLst>
                                      </p:cBhvr>
                                    </p:animRot>
                                    <p:animRot by="120000">
                                      <p:cBhvr>
                                        <p:cTn id="16" dur="600" fill="hold">
                                          <p:stCondLst>
                                            <p:cond delay="2400"/>
                                          </p:stCondLst>
                                        </p:cTn>
                                        <p:tgtEl>
                                          <p:spTgt spid="6"/>
                                        </p:tgtEl>
                                        <p:attrNameLst>
                                          <p:attrName>r</p:attrName>
                                        </p:attrNameLst>
                                      </p:cBhvr>
                                    </p:animRot>
                                  </p:childTnLst>
                                </p:cTn>
                              </p:par>
                              <p:par>
                                <p:cTn id="17" presetID="53" presetClass="entr" presetSubtype="16"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fltVal val="0"/>
                                          </p:val>
                                        </p:tav>
                                        <p:tav tm="100000">
                                          <p:val>
                                            <p:strVal val="#ppt_w"/>
                                          </p:val>
                                        </p:tav>
                                      </p:tavLst>
                                    </p:anim>
                                    <p:anim calcmode="lin" valueType="num">
                                      <p:cBhvr>
                                        <p:cTn id="20" dur="500" fill="hold"/>
                                        <p:tgtEl>
                                          <p:spTgt spid="3"/>
                                        </p:tgtEl>
                                        <p:attrNameLst>
                                          <p:attrName>ppt_h</p:attrName>
                                        </p:attrNameLst>
                                      </p:cBhvr>
                                      <p:tavLst>
                                        <p:tav tm="0">
                                          <p:val>
                                            <p:fltVal val="0"/>
                                          </p:val>
                                        </p:tav>
                                        <p:tav tm="100000">
                                          <p:val>
                                            <p:strVal val="#ppt_h"/>
                                          </p:val>
                                        </p:tav>
                                      </p:tavLst>
                                    </p:anim>
                                    <p:animEffect transition="in" filter="fade">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500" fill="hold"/>
                                        <p:tgtEl>
                                          <p:spTgt spid="9"/>
                                        </p:tgtEl>
                                        <p:attrNameLst>
                                          <p:attrName>ppt_w</p:attrName>
                                        </p:attrNameLst>
                                      </p:cBhvr>
                                      <p:tavLst>
                                        <p:tav tm="0">
                                          <p:val>
                                            <p:fltVal val="0"/>
                                          </p:val>
                                        </p:tav>
                                        <p:tav tm="100000">
                                          <p:val>
                                            <p:strVal val="#ppt_w"/>
                                          </p:val>
                                        </p:tav>
                                      </p:tavLst>
                                    </p:anim>
                                    <p:anim calcmode="lin" valueType="num">
                                      <p:cBhvr>
                                        <p:cTn id="27" dur="500" fill="hold"/>
                                        <p:tgtEl>
                                          <p:spTgt spid="9"/>
                                        </p:tgtEl>
                                        <p:attrNameLst>
                                          <p:attrName>ppt_h</p:attrName>
                                        </p:attrNameLst>
                                      </p:cBhvr>
                                      <p:tavLst>
                                        <p:tav tm="0">
                                          <p:val>
                                            <p:fltVal val="0"/>
                                          </p:val>
                                        </p:tav>
                                        <p:tav tm="100000">
                                          <p:val>
                                            <p:strVal val="#ppt_h"/>
                                          </p:val>
                                        </p:tav>
                                      </p:tavLst>
                                    </p:anim>
                                    <p:animEffect transition="in" filter="fade">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19000" b="-19000"/>
          </a:stretch>
        </a:blipFill>
        <a:effectLst/>
      </p:bgPr>
    </p:bg>
    <p:spTree>
      <p:nvGrpSpPr>
        <p:cNvPr id="1" name=""/>
        <p:cNvGrpSpPr/>
        <p:nvPr/>
      </p:nvGrpSpPr>
      <p:grpSpPr>
        <a:xfrm>
          <a:off x="0" y="0"/>
          <a:ext cx="0" cy="0"/>
          <a:chOff x="0" y="0"/>
          <a:chExt cx="0" cy="0"/>
        </a:xfrm>
      </p:grpSpPr>
      <p:pic>
        <p:nvPicPr>
          <p:cNvPr id="5" name="Picture 7"/>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a:fillRect/>
          </a:stretch>
        </p:blipFill>
        <p:spPr bwMode="auto">
          <a:xfrm>
            <a:off x="10371668" y="3429000"/>
            <a:ext cx="1820332" cy="33027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7"/>
          <p:cNvPicPr>
            <a:picLocks noChangeAspect="1" noChangeArrowheads="1"/>
          </p:cNvPicPr>
          <p:nvPr/>
        </p:nvPicPr>
        <p:blipFill rotWithShape="1">
          <a:blip r:embed="rId4">
            <a:extLst>
              <a:ext uri="{BEBA8EAE-BF5A-486C-A8C5-ECC9F3942E4B}">
                <a14:imgProps xmlns:a14="http://schemas.microsoft.com/office/drawing/2010/main">
                  <a14:imgLayer r:embed="rId3">
                    <a14:imgEffect>
                      <a14:backgroundRemoval t="7963" b="84537" l="49500" r="97500"/>
                    </a14:imgEffect>
                  </a14:imgLayer>
                </a14:imgProps>
              </a:ext>
              <a:ext uri="{28A0092B-C50C-407E-A947-70E740481C1C}">
                <a14:useLocalDpi xmlns:a14="http://schemas.microsoft.com/office/drawing/2010/main" val="0"/>
              </a:ext>
            </a:extLst>
          </a:blip>
          <a:srcRect l="50000" t="6084" b="20229"/>
          <a:stretch>
            <a:fillRect/>
          </a:stretch>
        </p:blipFill>
        <p:spPr bwMode="auto">
          <a:xfrm>
            <a:off x="1371601" y="2971801"/>
            <a:ext cx="2126443" cy="3384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Cloud Callout 8"/>
          <p:cNvSpPr/>
          <p:nvPr/>
        </p:nvSpPr>
        <p:spPr>
          <a:xfrm>
            <a:off x="2026515" y="304800"/>
            <a:ext cx="6387280" cy="3124200"/>
          </a:xfrm>
          <a:prstGeom prst="cloudCallout">
            <a:avLst>
              <a:gd name="adj1" fmla="val -32767"/>
              <a:gd name="adj2" fmla="val 6202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600">
                <a:solidFill>
                  <a:sysClr val="windowText" lastClr="000000"/>
                </a:solidFill>
                <a:latin typeface="Times New Roman" panose="02020603050405020304" pitchFamily="18" charset="0"/>
                <a:cs typeface="Times New Roman" panose="02020603050405020304" pitchFamily="18" charset="0"/>
              </a:rPr>
              <a:t>Nói về một điều tưởng tượng mà em mong là có thật?</a:t>
            </a:r>
            <a:endParaRPr kumimoji="0" lang="en-US" sz="36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endParaRPr>
          </a:p>
        </p:txBody>
      </p:sp>
      <p:sp>
        <p:nvSpPr>
          <p:cNvPr id="10" name="Cloud Callout 9"/>
          <p:cNvSpPr/>
          <p:nvPr/>
        </p:nvSpPr>
        <p:spPr>
          <a:xfrm>
            <a:off x="4191001" y="3771900"/>
            <a:ext cx="4876799" cy="2460065"/>
          </a:xfrm>
          <a:prstGeom prst="cloudCallout">
            <a:avLst>
              <a:gd name="adj1" fmla="val 80337"/>
              <a:gd name="adj2" fmla="val -1159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rPr>
              <a:t>Chia</a:t>
            </a:r>
            <a:r>
              <a:rPr kumimoji="0" lang="en-US" sz="3600" b="0" i="0" u="none" strike="noStrike" kern="1200" cap="none" spc="0" normalizeH="0" noProof="0" dirty="0">
                <a:ln>
                  <a:noFill/>
                </a:ln>
                <a:solidFill>
                  <a:srgbClr val="00B0F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srgbClr val="00B0F0"/>
                </a:solidFill>
                <a:effectLst/>
                <a:uLnTx/>
                <a:uFillTx/>
                <a:latin typeface="Times New Roman" panose="02020603050405020304" pitchFamily="18" charset="0"/>
                <a:ea typeface="+mn-ea"/>
                <a:cs typeface="Times New Roman" panose="02020603050405020304" pitchFamily="18" charset="0"/>
              </a:rPr>
              <a:t>sẻ</a:t>
            </a:r>
            <a:r>
              <a:rPr kumimoji="0" lang="en-US" sz="3600" b="0" i="0" u="none" strike="noStrike" kern="1200" cap="none" spc="0" normalizeH="0" noProof="0" dirty="0">
                <a:ln>
                  <a:noFill/>
                </a:ln>
                <a:solidFill>
                  <a:srgbClr val="00B0F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srgbClr val="00B0F0"/>
                </a:solidFill>
                <a:effectLst/>
                <a:uLnTx/>
                <a:uFillTx/>
                <a:latin typeface="Times New Roman" panose="02020603050405020304" pitchFamily="18" charset="0"/>
                <a:ea typeface="+mn-ea"/>
                <a:cs typeface="Times New Roman" panose="02020603050405020304" pitchFamily="18" charset="0"/>
              </a:rPr>
              <a:t>trước</a:t>
            </a:r>
            <a:r>
              <a:rPr kumimoji="0" lang="en-US" sz="3600" b="0" i="0" u="none" strike="noStrike" kern="1200" cap="none" spc="0" normalizeH="0" noProof="0" dirty="0">
                <a:ln>
                  <a:noFill/>
                </a:ln>
                <a:solidFill>
                  <a:srgbClr val="00B0F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srgbClr val="00B0F0"/>
                </a:solidFill>
                <a:effectLst/>
                <a:uLnTx/>
                <a:uFillTx/>
                <a:latin typeface="Times New Roman" panose="02020603050405020304" pitchFamily="18" charset="0"/>
                <a:ea typeface="+mn-ea"/>
                <a:cs typeface="Times New Roman" panose="02020603050405020304" pitchFamily="18" charset="0"/>
              </a:rPr>
              <a:t>lớp</a:t>
            </a:r>
            <a:endParaRPr kumimoji="0" lang="vi-VN" sz="3600" b="0" i="0" u="none" strike="noStrike" kern="1200" cap="none" spc="0" normalizeH="0" baseline="0" noProof="0" dirty="0" err="1">
              <a:ln>
                <a:noFill/>
              </a:ln>
              <a:solidFill>
                <a:srgbClr val="00B0F0"/>
              </a:solidFill>
              <a:effectLst/>
              <a:uLnTx/>
              <a:uFillTx/>
              <a:latin typeface="Times New Roman" panose="02020603050405020304" pitchFamily="18" charset="0"/>
              <a:ea typeface="+mn-ea"/>
              <a:cs typeface="Times New Roman" panose="02020603050405020304" pitchFamily="18" charset="0"/>
            </a:endParaRPr>
          </a:p>
        </p:txBody>
      </p:sp>
      <p:sp>
        <p:nvSpPr>
          <p:cNvPr id="7" name="Right Arrow 6">
            <a:hlinkClick r:id="rId5" action="ppaction://hlinksldjump"/>
          </p:cNvPr>
          <p:cNvSpPr/>
          <p:nvPr/>
        </p:nvSpPr>
        <p:spPr>
          <a:xfrm>
            <a:off x="9375857" y="5999888"/>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Trở</a:t>
            </a: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về</a:t>
            </a:r>
            <a:endPar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6"/>
                                        </p:tgtEl>
                                        <p:attrNameLst>
                                          <p:attrName>r</p:attrName>
                                        </p:attrNameLst>
                                      </p:cBhvr>
                                    </p:animRot>
                                    <p:animRot by="-240000">
                                      <p:cBhvr>
                                        <p:cTn id="7" dur="600" fill="hold">
                                          <p:stCondLst>
                                            <p:cond delay="600"/>
                                          </p:stCondLst>
                                        </p:cTn>
                                        <p:tgtEl>
                                          <p:spTgt spid="6"/>
                                        </p:tgtEl>
                                        <p:attrNameLst>
                                          <p:attrName>r</p:attrName>
                                        </p:attrNameLst>
                                      </p:cBhvr>
                                    </p:animRot>
                                    <p:animRot by="240000">
                                      <p:cBhvr>
                                        <p:cTn id="8" dur="600" fill="hold">
                                          <p:stCondLst>
                                            <p:cond delay="1200"/>
                                          </p:stCondLst>
                                        </p:cTn>
                                        <p:tgtEl>
                                          <p:spTgt spid="6"/>
                                        </p:tgtEl>
                                        <p:attrNameLst>
                                          <p:attrName>r</p:attrName>
                                        </p:attrNameLst>
                                      </p:cBhvr>
                                    </p:animRot>
                                    <p:animRot by="-240000">
                                      <p:cBhvr>
                                        <p:cTn id="9" dur="600" fill="hold">
                                          <p:stCondLst>
                                            <p:cond delay="1800"/>
                                          </p:stCondLst>
                                        </p:cTn>
                                        <p:tgtEl>
                                          <p:spTgt spid="6"/>
                                        </p:tgtEl>
                                        <p:attrNameLst>
                                          <p:attrName>r</p:attrName>
                                        </p:attrNameLst>
                                      </p:cBhvr>
                                    </p:animRot>
                                    <p:animRot by="120000">
                                      <p:cBhvr>
                                        <p:cTn id="10" dur="600" fill="hold">
                                          <p:stCondLst>
                                            <p:cond delay="2400"/>
                                          </p:stCondLst>
                                        </p:cTn>
                                        <p:tgtEl>
                                          <p:spTgt spid="6"/>
                                        </p:tgtEl>
                                        <p:attrNameLst>
                                          <p:attrName>r</p:attrName>
                                        </p:attrNameLst>
                                      </p:cBhvr>
                                    </p:animRot>
                                  </p:childTnLst>
                                </p:cTn>
                              </p:par>
                              <p:par>
                                <p:cTn id="11" presetID="32" presetClass="emph" presetSubtype="0" repeatCount="indefinite" fill="hold" nodeType="withEffect">
                                  <p:stCondLst>
                                    <p:cond delay="200"/>
                                  </p:stCondLst>
                                  <p:childTnLst>
                                    <p:animRot by="120000">
                                      <p:cBhvr>
                                        <p:cTn id="12" dur="300" fill="hold">
                                          <p:stCondLst>
                                            <p:cond delay="0"/>
                                          </p:stCondLst>
                                        </p:cTn>
                                        <p:tgtEl>
                                          <p:spTgt spid="5"/>
                                        </p:tgtEl>
                                        <p:attrNameLst>
                                          <p:attrName>r</p:attrName>
                                        </p:attrNameLst>
                                      </p:cBhvr>
                                    </p:animRot>
                                    <p:animRot by="-240000">
                                      <p:cBhvr>
                                        <p:cTn id="13" dur="600" fill="hold">
                                          <p:stCondLst>
                                            <p:cond delay="600"/>
                                          </p:stCondLst>
                                        </p:cTn>
                                        <p:tgtEl>
                                          <p:spTgt spid="5"/>
                                        </p:tgtEl>
                                        <p:attrNameLst>
                                          <p:attrName>r</p:attrName>
                                        </p:attrNameLst>
                                      </p:cBhvr>
                                    </p:animRot>
                                    <p:animRot by="240000">
                                      <p:cBhvr>
                                        <p:cTn id="14" dur="600" fill="hold">
                                          <p:stCondLst>
                                            <p:cond delay="1200"/>
                                          </p:stCondLst>
                                        </p:cTn>
                                        <p:tgtEl>
                                          <p:spTgt spid="5"/>
                                        </p:tgtEl>
                                        <p:attrNameLst>
                                          <p:attrName>r</p:attrName>
                                        </p:attrNameLst>
                                      </p:cBhvr>
                                    </p:animRot>
                                    <p:animRot by="-240000">
                                      <p:cBhvr>
                                        <p:cTn id="15" dur="600" fill="hold">
                                          <p:stCondLst>
                                            <p:cond delay="1800"/>
                                          </p:stCondLst>
                                        </p:cTn>
                                        <p:tgtEl>
                                          <p:spTgt spid="5"/>
                                        </p:tgtEl>
                                        <p:attrNameLst>
                                          <p:attrName>r</p:attrName>
                                        </p:attrNameLst>
                                      </p:cBhvr>
                                    </p:animRot>
                                    <p:animRot by="120000">
                                      <p:cBhvr>
                                        <p:cTn id="16" dur="600" fill="hold">
                                          <p:stCondLst>
                                            <p:cond delay="2400"/>
                                          </p:stCondLst>
                                        </p:cTn>
                                        <p:tgtEl>
                                          <p:spTgt spid="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500" fill="hold"/>
                                        <p:tgtEl>
                                          <p:spTgt spid="10"/>
                                        </p:tgtEl>
                                        <p:attrNameLst>
                                          <p:attrName>ppt_w</p:attrName>
                                        </p:attrNameLst>
                                      </p:cBhvr>
                                      <p:tavLst>
                                        <p:tav tm="0">
                                          <p:val>
                                            <p:fltVal val="0"/>
                                          </p:val>
                                        </p:tav>
                                        <p:tav tm="100000">
                                          <p:val>
                                            <p:strVal val="#ppt_w"/>
                                          </p:val>
                                        </p:tav>
                                      </p:tavLst>
                                    </p:anim>
                                    <p:anim calcmode="lin" valueType="num">
                                      <p:cBhvr>
                                        <p:cTn id="29" dur="500" fill="hold"/>
                                        <p:tgtEl>
                                          <p:spTgt spid="10"/>
                                        </p:tgtEl>
                                        <p:attrNameLst>
                                          <p:attrName>ppt_h</p:attrName>
                                        </p:attrNameLst>
                                      </p:cBhvr>
                                      <p:tavLst>
                                        <p:tav tm="0">
                                          <p:val>
                                            <p:fltVal val="0"/>
                                          </p:val>
                                        </p:tav>
                                        <p:tav tm="100000">
                                          <p:val>
                                            <p:strVal val="#ppt_h"/>
                                          </p:val>
                                        </p:tav>
                                      </p:tavLst>
                                    </p:anim>
                                    <p:animEffect transition="in" filter="fade">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 name="图片 8"/>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组合 2"/>
          <p:cNvGrpSpPr/>
          <p:nvPr/>
        </p:nvGrpSpPr>
        <p:grpSpPr>
          <a:xfrm>
            <a:off x="0" y="0"/>
            <a:ext cx="12192000" cy="2526469"/>
            <a:chOff x="0" y="0"/>
            <a:chExt cx="12192000" cy="2526469"/>
          </a:xfrm>
        </p:grpSpPr>
        <p:pic>
          <p:nvPicPr>
            <p:cNvPr id="6" name="图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59204" y="0"/>
              <a:ext cx="5332796" cy="1905000"/>
            </a:xfrm>
            <a:prstGeom prst="rect">
              <a:avLst/>
            </a:prstGeom>
          </p:spPr>
        </p:pic>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7072516" cy="2526469"/>
            </a:xfrm>
            <a:prstGeom prst="rect">
              <a:avLst/>
            </a:prstGeom>
          </p:spPr>
        </p:pic>
      </p:grpSp>
      <p:pic>
        <p:nvPicPr>
          <p:cNvPr id="42" name="Picture 41"/>
          <p:cNvPicPr>
            <a:picLocks noChangeAspect="1"/>
          </p:cNvPicPr>
          <p:nvPr/>
        </p:nvPicPr>
        <p:blipFill>
          <a:blip r:embed="rId4"/>
          <a:stretch>
            <a:fillRect/>
          </a:stretch>
        </p:blipFill>
        <p:spPr>
          <a:xfrm>
            <a:off x="515620" y="6018530"/>
            <a:ext cx="920750" cy="711200"/>
          </a:xfrm>
          <a:prstGeom prst="rect">
            <a:avLst/>
          </a:prstGeom>
        </p:spPr>
      </p:pic>
      <p:pic>
        <p:nvPicPr>
          <p:cNvPr id="43" name="Picture 42"/>
          <p:cNvPicPr>
            <a:picLocks noChangeAspect="1"/>
          </p:cNvPicPr>
          <p:nvPr/>
        </p:nvPicPr>
        <p:blipFill>
          <a:blip r:embed="rId5"/>
          <a:stretch>
            <a:fillRect/>
          </a:stretch>
        </p:blipFill>
        <p:spPr>
          <a:xfrm>
            <a:off x="147320" y="1819275"/>
            <a:ext cx="723900" cy="527050"/>
          </a:xfrm>
          <a:prstGeom prst="rect">
            <a:avLst/>
          </a:prstGeom>
        </p:spPr>
      </p:pic>
      <p:pic>
        <p:nvPicPr>
          <p:cNvPr id="44" name="Picture 43"/>
          <p:cNvPicPr>
            <a:picLocks noChangeAspect="1"/>
          </p:cNvPicPr>
          <p:nvPr/>
        </p:nvPicPr>
        <p:blipFill>
          <a:blip r:embed="rId5"/>
          <a:stretch>
            <a:fillRect/>
          </a:stretch>
        </p:blipFill>
        <p:spPr>
          <a:xfrm>
            <a:off x="8602345" y="999490"/>
            <a:ext cx="723900" cy="527050"/>
          </a:xfrm>
          <a:prstGeom prst="rect">
            <a:avLst/>
          </a:prstGeom>
        </p:spPr>
      </p:pic>
      <p:pic>
        <p:nvPicPr>
          <p:cNvPr id="45" name="Picture 44"/>
          <p:cNvPicPr>
            <a:picLocks noChangeAspect="1"/>
          </p:cNvPicPr>
          <p:nvPr/>
        </p:nvPicPr>
        <p:blipFill>
          <a:blip r:embed="rId5"/>
          <a:stretch>
            <a:fillRect/>
          </a:stretch>
        </p:blipFill>
        <p:spPr>
          <a:xfrm>
            <a:off x="9989820" y="2784475"/>
            <a:ext cx="723900" cy="527050"/>
          </a:xfrm>
          <a:prstGeom prst="rect">
            <a:avLst/>
          </a:prstGeom>
        </p:spPr>
      </p:pic>
      <p:pic>
        <p:nvPicPr>
          <p:cNvPr id="46" name="Picture 45"/>
          <p:cNvPicPr>
            <a:picLocks noChangeAspect="1"/>
          </p:cNvPicPr>
          <p:nvPr/>
        </p:nvPicPr>
        <p:blipFill>
          <a:blip r:embed="rId5"/>
          <a:stretch>
            <a:fillRect/>
          </a:stretch>
        </p:blipFill>
        <p:spPr>
          <a:xfrm>
            <a:off x="10296525" y="4360545"/>
            <a:ext cx="723900" cy="527050"/>
          </a:xfrm>
          <a:prstGeom prst="rect">
            <a:avLst/>
          </a:prstGeom>
        </p:spPr>
      </p:pic>
      <p:pic>
        <p:nvPicPr>
          <p:cNvPr id="31" name="Hình ảnh 128"/>
          <p:cNvPicPr>
            <a:picLocks noChangeAspect="1"/>
          </p:cNvPicPr>
          <p:nvPr/>
        </p:nvPicPr>
        <p:blipFill rotWithShape="1">
          <a:blip r:embed="rId6">
            <a:alphaModFix amt="85000"/>
          </a:blip>
          <a:srcRect l="58195" t="57297" r="4979" b="6072"/>
          <a:stretch>
            <a:fillRect/>
          </a:stretch>
        </p:blipFill>
        <p:spPr>
          <a:xfrm>
            <a:off x="5247948" y="3340864"/>
            <a:ext cx="2412402" cy="1349828"/>
          </a:xfrm>
          <a:prstGeom prst="rect">
            <a:avLst/>
          </a:prstGeom>
        </p:spPr>
      </p:pic>
      <p:pic>
        <p:nvPicPr>
          <p:cNvPr id="34" name="Hình ảnh 31"/>
          <p:cNvPicPr>
            <a:picLocks noChangeAspect="1"/>
          </p:cNvPicPr>
          <p:nvPr/>
        </p:nvPicPr>
        <p:blipFill rotWithShape="1">
          <a:blip r:embed="rId6">
            <a:alphaModFix amt="85000"/>
          </a:blip>
          <a:srcRect l="58195" t="57297" r="4979" b="6072"/>
          <a:stretch>
            <a:fillRect/>
          </a:stretch>
        </p:blipFill>
        <p:spPr>
          <a:xfrm>
            <a:off x="913294" y="3956816"/>
            <a:ext cx="2412402" cy="1349828"/>
          </a:xfrm>
          <a:prstGeom prst="rect">
            <a:avLst/>
          </a:prstGeom>
        </p:spPr>
      </p:pic>
      <p:pic>
        <p:nvPicPr>
          <p:cNvPr id="35" name="Hình ảnh 127"/>
          <p:cNvPicPr>
            <a:picLocks noChangeAspect="1"/>
          </p:cNvPicPr>
          <p:nvPr/>
        </p:nvPicPr>
        <p:blipFill rotWithShape="1">
          <a:blip r:embed="rId6">
            <a:alphaModFix amt="85000"/>
          </a:blip>
          <a:srcRect l="58195" t="57297" r="4979" b="6072"/>
          <a:stretch>
            <a:fillRect/>
          </a:stretch>
        </p:blipFill>
        <p:spPr>
          <a:xfrm>
            <a:off x="2119495" y="1803372"/>
            <a:ext cx="2412402" cy="1349828"/>
          </a:xfrm>
          <a:prstGeom prst="rect">
            <a:avLst/>
          </a:prstGeom>
        </p:spPr>
      </p:pic>
      <p:pic>
        <p:nvPicPr>
          <p:cNvPr id="36" name="Hình ảnh 129"/>
          <p:cNvPicPr>
            <a:picLocks noChangeAspect="1"/>
          </p:cNvPicPr>
          <p:nvPr/>
        </p:nvPicPr>
        <p:blipFill rotWithShape="1">
          <a:blip r:embed="rId6">
            <a:alphaModFix amt="70000"/>
          </a:blip>
          <a:srcRect l="58195" t="57297" r="4979" b="6072"/>
          <a:stretch>
            <a:fillRect/>
          </a:stretch>
        </p:blipFill>
        <p:spPr>
          <a:xfrm>
            <a:off x="6219128" y="4938272"/>
            <a:ext cx="2412402" cy="1349828"/>
          </a:xfrm>
          <a:prstGeom prst="rect">
            <a:avLst/>
          </a:prstGeom>
        </p:spPr>
      </p:pic>
      <p:sp>
        <p:nvSpPr>
          <p:cNvPr id="38" name="Hình Bầu dục 136"/>
          <p:cNvSpPr/>
          <p:nvPr/>
        </p:nvSpPr>
        <p:spPr>
          <a:xfrm>
            <a:off x="1683315" y="2048255"/>
            <a:ext cx="63500" cy="63500"/>
          </a:xfrm>
          <a:prstGeom prst="ellipse">
            <a:avLst/>
          </a:prstGeom>
          <a:solidFill>
            <a:srgbClr val="FFFBF5"/>
          </a:solid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40" name="Nhóm 2"/>
          <p:cNvGrpSpPr/>
          <p:nvPr/>
        </p:nvGrpSpPr>
        <p:grpSpPr>
          <a:xfrm>
            <a:off x="1453855" y="1785801"/>
            <a:ext cx="5065141" cy="4030878"/>
            <a:chOff x="202498" y="210237"/>
            <a:chExt cx="5065141" cy="4030878"/>
          </a:xfrm>
        </p:grpSpPr>
        <p:sp>
          <p:nvSpPr>
            <p:cNvPr id="47" name="Sao: 4 Cánh 35"/>
            <p:cNvSpPr/>
            <p:nvPr/>
          </p:nvSpPr>
          <p:spPr>
            <a:xfrm>
              <a:off x="4025900" y="227808"/>
              <a:ext cx="393700" cy="381791"/>
            </a:xfrm>
            <a:prstGeom prst="star4">
              <a:avLst/>
            </a:prstGeom>
            <a:no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48" name="Hình Bầu dục 36"/>
            <p:cNvSpPr/>
            <p:nvPr/>
          </p:nvSpPr>
          <p:spPr>
            <a:xfrm>
              <a:off x="721030" y="1765300"/>
              <a:ext cx="63500" cy="63500"/>
            </a:xfrm>
            <a:prstGeom prst="ellipse">
              <a:avLst/>
            </a:prstGeom>
            <a:solidFill>
              <a:srgbClr val="FFFBF5"/>
            </a:solid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49" name="Hình Bầu dục 135"/>
            <p:cNvSpPr/>
            <p:nvPr/>
          </p:nvSpPr>
          <p:spPr>
            <a:xfrm>
              <a:off x="2321230" y="210237"/>
              <a:ext cx="63500" cy="63500"/>
            </a:xfrm>
            <a:prstGeom prst="ellipse">
              <a:avLst/>
            </a:prstGeom>
            <a:solidFill>
              <a:srgbClr val="FFFBF5"/>
            </a:solid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50" name="Hình Bầu dục 137"/>
            <p:cNvSpPr/>
            <p:nvPr/>
          </p:nvSpPr>
          <p:spPr>
            <a:xfrm>
              <a:off x="5204139" y="1085850"/>
              <a:ext cx="63500" cy="63500"/>
            </a:xfrm>
            <a:prstGeom prst="ellipse">
              <a:avLst/>
            </a:prstGeom>
            <a:solidFill>
              <a:srgbClr val="FFFBF5"/>
            </a:solid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51" name="Hình Bầu dục 138"/>
            <p:cNvSpPr/>
            <p:nvPr/>
          </p:nvSpPr>
          <p:spPr>
            <a:xfrm>
              <a:off x="571341" y="3817821"/>
              <a:ext cx="63500" cy="63500"/>
            </a:xfrm>
            <a:prstGeom prst="ellipse">
              <a:avLst/>
            </a:prstGeom>
            <a:solidFill>
              <a:srgbClr val="FFFBF5"/>
            </a:solid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52" name="Sao: 4 Cánh 139"/>
            <p:cNvSpPr/>
            <p:nvPr/>
          </p:nvSpPr>
          <p:spPr>
            <a:xfrm>
              <a:off x="202498" y="1149350"/>
              <a:ext cx="311609" cy="242094"/>
            </a:xfrm>
            <a:prstGeom prst="star4">
              <a:avLst/>
            </a:prstGeom>
            <a:no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53" name="Hình Bầu dục 140"/>
            <p:cNvSpPr/>
            <p:nvPr/>
          </p:nvSpPr>
          <p:spPr>
            <a:xfrm>
              <a:off x="1123921" y="3357155"/>
              <a:ext cx="63500" cy="63500"/>
            </a:xfrm>
            <a:prstGeom prst="ellipse">
              <a:avLst/>
            </a:prstGeom>
            <a:solidFill>
              <a:srgbClr val="FFFBF5"/>
            </a:solid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54" name="Hình Bầu dục 141"/>
            <p:cNvSpPr/>
            <p:nvPr/>
          </p:nvSpPr>
          <p:spPr>
            <a:xfrm>
              <a:off x="1656827" y="4177615"/>
              <a:ext cx="63500" cy="63500"/>
            </a:xfrm>
            <a:prstGeom prst="ellipse">
              <a:avLst/>
            </a:prstGeom>
            <a:solidFill>
              <a:srgbClr val="FFFBF5"/>
            </a:solid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sp>
        <p:nvSpPr>
          <p:cNvPr id="55" name="Hình Bầu dục 142"/>
          <p:cNvSpPr/>
          <p:nvPr/>
        </p:nvSpPr>
        <p:spPr>
          <a:xfrm>
            <a:off x="6055296" y="5032390"/>
            <a:ext cx="63500" cy="63500"/>
          </a:xfrm>
          <a:prstGeom prst="ellipse">
            <a:avLst/>
          </a:prstGeom>
          <a:solidFill>
            <a:srgbClr val="FFFBF5"/>
          </a:solid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56" name="Hình ảnh 143"/>
          <p:cNvPicPr>
            <a:picLocks noChangeAspect="1"/>
          </p:cNvPicPr>
          <p:nvPr/>
        </p:nvPicPr>
        <p:blipFill rotWithShape="1">
          <a:blip r:embed="rId6"/>
          <a:srcRect l="58195" t="57297" r="4979" b="6072"/>
          <a:stretch>
            <a:fillRect/>
          </a:stretch>
        </p:blipFill>
        <p:spPr>
          <a:xfrm>
            <a:off x="4880845" y="3767332"/>
            <a:ext cx="2412402" cy="1349828"/>
          </a:xfrm>
          <a:prstGeom prst="rect">
            <a:avLst/>
          </a:prstGeom>
        </p:spPr>
      </p:pic>
      <p:sp>
        <p:nvSpPr>
          <p:cNvPr id="60" name="Hình chữ nhật: Góc Tròn 5"/>
          <p:cNvSpPr/>
          <p:nvPr/>
        </p:nvSpPr>
        <p:spPr>
          <a:xfrm>
            <a:off x="2081935" y="1414496"/>
            <a:ext cx="7704521" cy="4067629"/>
          </a:xfrm>
          <a:prstGeom prst="roundRect">
            <a:avLst/>
          </a:prstGeom>
          <a:solidFill>
            <a:srgbClr val="FFFBF5">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64" name="Hình ảnh 15"/>
          <p:cNvPicPr>
            <a:picLocks noChangeAspect="1"/>
          </p:cNvPicPr>
          <p:nvPr/>
        </p:nvPicPr>
        <p:blipFill rotWithShape="1">
          <a:blip r:embed="rId7">
            <a:duotone>
              <a:prstClr val="black"/>
              <a:schemeClr val="accent2">
                <a:tint val="45000"/>
                <a:satMod val="400000"/>
              </a:schemeClr>
            </a:duotone>
          </a:blip>
          <a:srcRect l="30733" t="17245" r="31093" b="25560"/>
          <a:stretch>
            <a:fillRect/>
          </a:stretch>
        </p:blipFill>
        <p:spPr>
          <a:xfrm>
            <a:off x="4448349" y="2754629"/>
            <a:ext cx="2844898" cy="622185"/>
          </a:xfrm>
          <a:prstGeom prst="rect">
            <a:avLst/>
          </a:prstGeom>
        </p:spPr>
      </p:pic>
      <p:sp>
        <p:nvSpPr>
          <p:cNvPr id="66" name="Hộp Văn bản 30"/>
          <p:cNvSpPr txBox="1"/>
          <p:nvPr/>
        </p:nvSpPr>
        <p:spPr>
          <a:xfrm>
            <a:off x="2698945" y="1830728"/>
            <a:ext cx="665736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err="1">
                <a:ln>
                  <a:noFill/>
                </a:ln>
                <a:solidFill>
                  <a:srgbClr val="0071C2"/>
                </a:solidFill>
                <a:effectLst/>
                <a:uLnTx/>
                <a:uFillTx/>
                <a:latin typeface="Calibri" panose="020F0502020204030204" pitchFamily="34" charset="0"/>
                <a:cs typeface="Calibri" panose="020F0502020204030204" pitchFamily="34" charset="0"/>
              </a:rPr>
              <a:t>Thứ</a:t>
            </a:r>
            <a:r>
              <a:rPr kumimoji="0" lang="en-US" sz="4000" b="1" i="0" u="none" strike="noStrike" kern="1200" cap="none" spc="0" normalizeH="0" baseline="0" noProof="0" dirty="0">
                <a:ln>
                  <a:noFill/>
                </a:ln>
                <a:solidFill>
                  <a:srgbClr val="0071C2"/>
                </a:solidFill>
                <a:effectLst/>
                <a:uLnTx/>
                <a:uFillTx/>
                <a:latin typeface="Calibri" panose="020F0502020204030204" pitchFamily="34" charset="0"/>
                <a:cs typeface="Calibri" panose="020F0502020204030204" pitchFamily="34" charset="0"/>
              </a:rPr>
              <a:t> … </a:t>
            </a:r>
            <a:r>
              <a:rPr kumimoji="0" lang="en-US" sz="4000" b="1" i="0" u="none" strike="noStrike" kern="1200" cap="none" spc="0" normalizeH="0" baseline="0" noProof="0" dirty="0" err="1">
                <a:ln>
                  <a:noFill/>
                </a:ln>
                <a:solidFill>
                  <a:srgbClr val="0071C2"/>
                </a:solidFill>
                <a:effectLst/>
                <a:uLnTx/>
                <a:uFillTx/>
                <a:latin typeface="Calibri" panose="020F0502020204030204" pitchFamily="34" charset="0"/>
                <a:cs typeface="Calibri" panose="020F0502020204030204" pitchFamily="34" charset="0"/>
              </a:rPr>
              <a:t>ngày</a:t>
            </a:r>
            <a:r>
              <a:rPr kumimoji="0" lang="en-US" sz="4000" b="1" i="0" u="none" strike="noStrike" kern="1200" cap="none" spc="0" normalizeH="0" baseline="0" noProof="0" dirty="0">
                <a:ln>
                  <a:noFill/>
                </a:ln>
                <a:solidFill>
                  <a:srgbClr val="0071C2"/>
                </a:solidFill>
                <a:effectLst/>
                <a:uLnTx/>
                <a:uFillTx/>
                <a:latin typeface="Calibri" panose="020F0502020204030204" pitchFamily="34" charset="0"/>
                <a:cs typeface="Calibri" panose="020F0502020204030204" pitchFamily="34" charset="0"/>
              </a:rPr>
              <a:t> … </a:t>
            </a:r>
            <a:r>
              <a:rPr kumimoji="0" lang="en-US" sz="4000" b="1" i="0" u="none" strike="noStrike" kern="1200" cap="none" spc="0" normalizeH="0" baseline="0" noProof="0" dirty="0" err="1">
                <a:ln>
                  <a:noFill/>
                </a:ln>
                <a:solidFill>
                  <a:srgbClr val="0071C2"/>
                </a:solidFill>
                <a:effectLst/>
                <a:uLnTx/>
                <a:uFillTx/>
                <a:latin typeface="Calibri" panose="020F0502020204030204" pitchFamily="34" charset="0"/>
                <a:cs typeface="Calibri" panose="020F0502020204030204" pitchFamily="34" charset="0"/>
              </a:rPr>
              <a:t>tháng</a:t>
            </a:r>
            <a:r>
              <a:rPr kumimoji="0" lang="en-US" sz="4000" b="1" i="0" u="none" strike="noStrike" kern="1200" cap="none" spc="0" normalizeH="0" baseline="0" noProof="0" dirty="0">
                <a:ln>
                  <a:noFill/>
                </a:ln>
                <a:solidFill>
                  <a:srgbClr val="0071C2"/>
                </a:solidFill>
                <a:effectLst/>
                <a:uLnTx/>
                <a:uFillTx/>
                <a:latin typeface="Calibri" panose="020F0502020204030204" pitchFamily="34" charset="0"/>
                <a:cs typeface="Calibri" panose="020F0502020204030204" pitchFamily="34" charset="0"/>
              </a:rPr>
              <a:t> … </a:t>
            </a:r>
            <a:r>
              <a:rPr kumimoji="0" lang="en-US" sz="4000" b="1" i="0" u="none" strike="noStrike" kern="1200" cap="none" spc="0" normalizeH="0" baseline="0" noProof="0" dirty="0" err="1">
                <a:ln>
                  <a:noFill/>
                </a:ln>
                <a:solidFill>
                  <a:srgbClr val="0071C2"/>
                </a:solidFill>
                <a:effectLst/>
                <a:uLnTx/>
                <a:uFillTx/>
                <a:latin typeface="Calibri" panose="020F0502020204030204" pitchFamily="34" charset="0"/>
                <a:cs typeface="Calibri" panose="020F0502020204030204" pitchFamily="34" charset="0"/>
              </a:rPr>
              <a:t>năm</a:t>
            </a:r>
            <a:r>
              <a:rPr kumimoji="0" lang="en-US" sz="4000" b="1" i="0" u="none" strike="noStrike" kern="1200" cap="none" spc="0" normalizeH="0" baseline="0" noProof="0" dirty="0">
                <a:ln>
                  <a:noFill/>
                </a:ln>
                <a:solidFill>
                  <a:srgbClr val="0071C2"/>
                </a:solidFill>
                <a:effectLst/>
                <a:uLnTx/>
                <a:uFillTx/>
                <a:latin typeface="Calibri" panose="020F0502020204030204" pitchFamily="34" charset="0"/>
                <a:cs typeface="Calibri" panose="020F0502020204030204" pitchFamily="34" charset="0"/>
              </a:rPr>
              <a:t> …</a:t>
            </a:r>
            <a:endParaRPr kumimoji="0" lang="en-US" sz="4000" b="1" i="0" u="none" strike="noStrike" kern="1200" cap="none" spc="0" normalizeH="0" baseline="0" noProof="0" dirty="0">
              <a:ln>
                <a:noFill/>
              </a:ln>
              <a:solidFill>
                <a:srgbClr val="0071C2"/>
              </a:solidFill>
              <a:effectLst/>
              <a:uLnTx/>
              <a:uFillTx/>
              <a:latin typeface="Calibri" panose="020F0502020204030204" pitchFamily="34" charset="0"/>
              <a:cs typeface="Calibri" panose="020F0502020204030204" pitchFamily="34" charset="0"/>
            </a:endParaRPr>
          </a:p>
        </p:txBody>
      </p:sp>
      <p:pic>
        <p:nvPicPr>
          <p:cNvPr id="67" name="图片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152" y="4662478"/>
            <a:ext cx="2277384" cy="2227943"/>
          </a:xfrm>
          <a:prstGeom prst="rect">
            <a:avLst/>
          </a:prstGeom>
        </p:spPr>
      </p:pic>
      <p:pic>
        <p:nvPicPr>
          <p:cNvPr id="68" name="图片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699234" y="4880195"/>
            <a:ext cx="1427614" cy="2227943"/>
          </a:xfrm>
          <a:prstGeom prst="rect">
            <a:avLst/>
          </a:prstGeom>
        </p:spPr>
      </p:pic>
      <p:grpSp>
        <p:nvGrpSpPr>
          <p:cNvPr id="69" name="组合 15"/>
          <p:cNvGrpSpPr/>
          <p:nvPr/>
        </p:nvGrpSpPr>
        <p:grpSpPr>
          <a:xfrm>
            <a:off x="-65151" y="5671766"/>
            <a:ext cx="12191999" cy="1113427"/>
            <a:chOff x="1" y="5605056"/>
            <a:chExt cx="13719705" cy="1252944"/>
          </a:xfrm>
        </p:grpSpPr>
        <p:pic>
          <p:nvPicPr>
            <p:cNvPr id="70" name="图片 1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 y="5605056"/>
              <a:ext cx="6859204" cy="1252943"/>
            </a:xfrm>
            <a:prstGeom prst="rect">
              <a:avLst/>
            </a:prstGeom>
          </p:spPr>
        </p:pic>
        <p:pic>
          <p:nvPicPr>
            <p:cNvPr id="71" name="图片 1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860502" y="5605057"/>
              <a:ext cx="6859204" cy="1252943"/>
            </a:xfrm>
            <a:prstGeom prst="rect">
              <a:avLst/>
            </a:prstGeom>
          </p:spPr>
        </p:pic>
      </p:grpSp>
      <p:pic>
        <p:nvPicPr>
          <p:cNvPr id="7" name="Picture 6"/>
          <p:cNvPicPr>
            <a:picLocks noChangeAspect="1"/>
          </p:cNvPicPr>
          <p:nvPr/>
        </p:nvPicPr>
        <p:blipFill>
          <a:blip r:embed="rId11"/>
          <a:stretch>
            <a:fillRect/>
          </a:stretch>
        </p:blipFill>
        <p:spPr>
          <a:xfrm>
            <a:off x="2540196" y="3553499"/>
            <a:ext cx="7187807" cy="2017951"/>
          </a:xfrm>
          <a:prstGeom prst="rect">
            <a:avLst/>
          </a:prstGeom>
        </p:spPr>
      </p:pic>
      <p:pic>
        <p:nvPicPr>
          <p:cNvPr id="13" name="Picture 12"/>
          <p:cNvPicPr>
            <a:picLocks noChangeAspect="1"/>
          </p:cNvPicPr>
          <p:nvPr/>
        </p:nvPicPr>
        <p:blipFill>
          <a:blip r:embed="rId12"/>
          <a:stretch>
            <a:fillRect/>
          </a:stretch>
        </p:blipFill>
        <p:spPr>
          <a:xfrm>
            <a:off x="595780" y="1898798"/>
            <a:ext cx="2389839" cy="2450804"/>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750"/>
                                        <p:tgtEl>
                                          <p:spTgt spid="3"/>
                                        </p:tgtEl>
                                      </p:cBhvr>
                                    </p:animEffect>
                                  </p:childTnLst>
                                </p:cTn>
                              </p:par>
                              <p:par>
                                <p:cTn id="8" presetID="0" presetClass="path" presetSubtype="0" repeatCount="indefinite" accel="50000" decel="50000" autoRev="1" fill="hold" nodeType="withEffect">
                                  <p:stCondLst>
                                    <p:cond delay="0"/>
                                  </p:stCondLst>
                                  <p:childTnLst>
                                    <p:animMotion origin="layout" path="M 0 0 L -0.736771 0.321019 " pathEditMode="relative" rAng="0" ptsTypes="">
                                      <p:cBhvr>
                                        <p:cTn id="9" dur="5000" fill="hold"/>
                                        <p:tgtEl>
                                          <p:spTgt spid="45"/>
                                        </p:tgtEl>
                                        <p:attrNameLst>
                                          <p:attrName>ppt_x</p:attrName>
                                          <p:attrName>ppt_y</p:attrName>
                                        </p:attrNameLst>
                                      </p:cBhvr>
                                      <p:rCtr x="-30300" y="14100"/>
                                    </p:animMotion>
                                  </p:childTnLst>
                                </p:cTn>
                              </p:par>
                              <p:par>
                                <p:cTn id="10" presetID="0" presetClass="path" presetSubtype="0" repeatCount="indefinite" accel="50000" decel="50000" autoRev="1" fill="hold" nodeType="withEffect">
                                  <p:stCondLst>
                                    <p:cond delay="0"/>
                                  </p:stCondLst>
                                  <p:childTnLst>
                                    <p:animMotion origin="layout" path="M 0 0 L -0.334219 0.0738889 " pathEditMode="relative" ptsTypes="">
                                      <p:cBhvr>
                                        <p:cTn id="11" dur="5000" fill="hold"/>
                                        <p:tgtEl>
                                          <p:spTgt spid="46"/>
                                        </p:tgtEl>
                                        <p:attrNameLst>
                                          <p:attrName>ppt_x</p:attrName>
                                          <p:attrName>ppt_y</p:attrName>
                                        </p:attrNameLst>
                                      </p:cBhvr>
                                    </p:animMotion>
                                  </p:childTnLst>
                                </p:cTn>
                              </p:par>
                              <p:par>
                                <p:cTn id="12" presetID="0" presetClass="path" presetSubtype="0" repeatCount="indefinite" accel="50000" decel="50000" autoRev="1" fill="hold" nodeType="withEffect">
                                  <p:stCondLst>
                                    <p:cond delay="0"/>
                                  </p:stCondLst>
                                  <p:childTnLst>
                                    <p:animMotion origin="layout" path="M 0 0 L 0.49599 -0.0471296 " pathEditMode="relative" ptsTypes="">
                                      <p:cBhvr>
                                        <p:cTn id="13" dur="5000" fill="hold"/>
                                        <p:tgtEl>
                                          <p:spTgt spid="43"/>
                                        </p:tgtEl>
                                        <p:attrNameLst>
                                          <p:attrName>ppt_x</p:attrName>
                                          <p:attrName>ppt_y</p:attrName>
                                        </p:attrNameLst>
                                      </p:cBhvr>
                                    </p:animMotion>
                                  </p:childTnLst>
                                </p:cTn>
                              </p:par>
                              <p:par>
                                <p:cTn id="14" presetID="0" presetClass="path" presetSubtype="0" repeatCount="indefinite" accel="50000" decel="50000" autoRev="1" fill="hold" nodeType="withEffect">
                                  <p:stCondLst>
                                    <p:cond delay="0"/>
                                  </p:stCondLst>
                                  <p:childTnLst>
                                    <p:animMotion origin="layout" path="M 0 0 L 0.158281 0.36 " pathEditMode="relative" ptsTypes="">
                                      <p:cBhvr>
                                        <p:cTn id="15" dur="5000" fill="hold"/>
                                        <p:tgtEl>
                                          <p:spTgt spid="44"/>
                                        </p:tgtEl>
                                        <p:attrNameLst>
                                          <p:attrName>ppt_x</p:attrName>
                                          <p:attrName>ppt_y</p:attrName>
                                        </p:attrNameLst>
                                      </p:cBhvr>
                                    </p:animMotion>
                                  </p:childTnLst>
                                </p:cTn>
                              </p:par>
                              <p:par>
                                <p:cTn id="16" presetID="53" presetClass="entr" presetSubtype="16" fill="hold" nodeType="withEffect">
                                  <p:stCondLst>
                                    <p:cond delay="0"/>
                                  </p:stCondLst>
                                  <p:childTnLst>
                                    <p:set>
                                      <p:cBhvr>
                                        <p:cTn id="17" dur="1" fill="hold">
                                          <p:stCondLst>
                                            <p:cond delay="0"/>
                                          </p:stCondLst>
                                        </p:cTn>
                                        <p:tgtEl>
                                          <p:spTgt spid="40"/>
                                        </p:tgtEl>
                                        <p:attrNameLst>
                                          <p:attrName>style.visibility</p:attrName>
                                        </p:attrNameLst>
                                      </p:cBhvr>
                                      <p:to>
                                        <p:strVal val="visible"/>
                                      </p:to>
                                    </p:set>
                                    <p:anim calcmode="lin" valueType="num">
                                      <p:cBhvr>
                                        <p:cTn id="18" dur="1000" fill="hold"/>
                                        <p:tgtEl>
                                          <p:spTgt spid="40"/>
                                        </p:tgtEl>
                                        <p:attrNameLst>
                                          <p:attrName>ppt_w</p:attrName>
                                        </p:attrNameLst>
                                      </p:cBhvr>
                                      <p:tavLst>
                                        <p:tav tm="0">
                                          <p:val>
                                            <p:fltVal val="0"/>
                                          </p:val>
                                        </p:tav>
                                        <p:tav tm="100000">
                                          <p:val>
                                            <p:strVal val="#ppt_w"/>
                                          </p:val>
                                        </p:tav>
                                      </p:tavLst>
                                    </p:anim>
                                    <p:anim calcmode="lin" valueType="num">
                                      <p:cBhvr>
                                        <p:cTn id="19" dur="1000" fill="hold"/>
                                        <p:tgtEl>
                                          <p:spTgt spid="40"/>
                                        </p:tgtEl>
                                        <p:attrNameLst>
                                          <p:attrName>ppt_h</p:attrName>
                                        </p:attrNameLst>
                                      </p:cBhvr>
                                      <p:tavLst>
                                        <p:tav tm="0">
                                          <p:val>
                                            <p:fltVal val="0"/>
                                          </p:val>
                                        </p:tav>
                                        <p:tav tm="100000">
                                          <p:val>
                                            <p:strVal val="#ppt_h"/>
                                          </p:val>
                                        </p:tav>
                                      </p:tavLst>
                                    </p:anim>
                                    <p:animEffect transition="in" filter="fade">
                                      <p:cBhvr>
                                        <p:cTn id="20" dur="1000"/>
                                        <p:tgtEl>
                                          <p:spTgt spid="40"/>
                                        </p:tgtEl>
                                      </p:cBhvr>
                                    </p:animEffect>
                                  </p:childTnLst>
                                </p:cTn>
                              </p:par>
                              <p:par>
                                <p:cTn id="21" presetID="2" presetClass="entr" presetSubtype="2" fill="hold" nodeType="withEffect">
                                  <p:stCondLst>
                                    <p:cond delay="0"/>
                                  </p:stCondLst>
                                  <p:childTnLst>
                                    <p:set>
                                      <p:cBhvr>
                                        <p:cTn id="22" dur="1" fill="hold">
                                          <p:stCondLst>
                                            <p:cond delay="0"/>
                                          </p:stCondLst>
                                        </p:cTn>
                                        <p:tgtEl>
                                          <p:spTgt spid="56"/>
                                        </p:tgtEl>
                                        <p:attrNameLst>
                                          <p:attrName>style.visibility</p:attrName>
                                        </p:attrNameLst>
                                      </p:cBhvr>
                                      <p:to>
                                        <p:strVal val="visible"/>
                                      </p:to>
                                    </p:set>
                                    <p:anim calcmode="lin" valueType="num">
                                      <p:cBhvr additive="base">
                                        <p:cTn id="23" dur="500" fill="hold"/>
                                        <p:tgtEl>
                                          <p:spTgt spid="56"/>
                                        </p:tgtEl>
                                        <p:attrNameLst>
                                          <p:attrName>ppt_x</p:attrName>
                                        </p:attrNameLst>
                                      </p:cBhvr>
                                      <p:tavLst>
                                        <p:tav tm="0">
                                          <p:val>
                                            <p:strVal val="1+#ppt_w/2"/>
                                          </p:val>
                                        </p:tav>
                                        <p:tav tm="100000">
                                          <p:val>
                                            <p:strVal val="#ppt_x"/>
                                          </p:val>
                                        </p:tav>
                                      </p:tavLst>
                                    </p:anim>
                                    <p:anim calcmode="lin" valueType="num">
                                      <p:cBhvr additive="base">
                                        <p:cTn id="24" dur="500" fill="hold"/>
                                        <p:tgtEl>
                                          <p:spTgt spid="56"/>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0"/>
                                  </p:stCondLst>
                                  <p:childTnLst>
                                    <p:set>
                                      <p:cBhvr>
                                        <p:cTn id="26" dur="1" fill="hold">
                                          <p:stCondLst>
                                            <p:cond delay="0"/>
                                          </p:stCondLst>
                                        </p:cTn>
                                        <p:tgtEl>
                                          <p:spTgt spid="34"/>
                                        </p:tgtEl>
                                        <p:attrNameLst>
                                          <p:attrName>style.visibility</p:attrName>
                                        </p:attrNameLst>
                                      </p:cBhvr>
                                      <p:to>
                                        <p:strVal val="visible"/>
                                      </p:to>
                                    </p:set>
                                    <p:anim calcmode="lin" valueType="num">
                                      <p:cBhvr additive="base">
                                        <p:cTn id="27" dur="500" fill="hold"/>
                                        <p:tgtEl>
                                          <p:spTgt spid="34"/>
                                        </p:tgtEl>
                                        <p:attrNameLst>
                                          <p:attrName>ppt_x</p:attrName>
                                        </p:attrNameLst>
                                      </p:cBhvr>
                                      <p:tavLst>
                                        <p:tav tm="0">
                                          <p:val>
                                            <p:strVal val="0-#ppt_w/2"/>
                                          </p:val>
                                        </p:tav>
                                        <p:tav tm="100000">
                                          <p:val>
                                            <p:strVal val="#ppt_x"/>
                                          </p:val>
                                        </p:tav>
                                      </p:tavLst>
                                    </p:anim>
                                    <p:anim calcmode="lin" valueType="num">
                                      <p:cBhvr additive="base">
                                        <p:cTn id="28" dur="500" fill="hold"/>
                                        <p:tgtEl>
                                          <p:spTgt spid="34"/>
                                        </p:tgtEl>
                                        <p:attrNameLst>
                                          <p:attrName>ppt_y</p:attrName>
                                        </p:attrNameLst>
                                      </p:cBhvr>
                                      <p:tavLst>
                                        <p:tav tm="0">
                                          <p:val>
                                            <p:strVal val="#ppt_y"/>
                                          </p:val>
                                        </p:tav>
                                        <p:tav tm="100000">
                                          <p:val>
                                            <p:strVal val="#ppt_y"/>
                                          </p:val>
                                        </p:tav>
                                      </p:tavLst>
                                    </p:anim>
                                  </p:childTnLst>
                                </p:cTn>
                              </p:par>
                              <p:par>
                                <p:cTn id="29" presetID="2" presetClass="entr" presetSubtype="2" fill="hold" nodeType="withEffect">
                                  <p:stCondLst>
                                    <p:cond delay="0"/>
                                  </p:stCondLst>
                                  <p:childTnLst>
                                    <p:set>
                                      <p:cBhvr>
                                        <p:cTn id="30" dur="1" fill="hold">
                                          <p:stCondLst>
                                            <p:cond delay="0"/>
                                          </p:stCondLst>
                                        </p:cTn>
                                        <p:tgtEl>
                                          <p:spTgt spid="36"/>
                                        </p:tgtEl>
                                        <p:attrNameLst>
                                          <p:attrName>style.visibility</p:attrName>
                                        </p:attrNameLst>
                                      </p:cBhvr>
                                      <p:to>
                                        <p:strVal val="visible"/>
                                      </p:to>
                                    </p:set>
                                    <p:anim calcmode="lin" valueType="num">
                                      <p:cBhvr additive="base">
                                        <p:cTn id="31" dur="500" fill="hold"/>
                                        <p:tgtEl>
                                          <p:spTgt spid="36"/>
                                        </p:tgtEl>
                                        <p:attrNameLst>
                                          <p:attrName>ppt_x</p:attrName>
                                        </p:attrNameLst>
                                      </p:cBhvr>
                                      <p:tavLst>
                                        <p:tav tm="0">
                                          <p:val>
                                            <p:strVal val="1+#ppt_w/2"/>
                                          </p:val>
                                        </p:tav>
                                        <p:tav tm="100000">
                                          <p:val>
                                            <p:strVal val="#ppt_x"/>
                                          </p:val>
                                        </p:tav>
                                      </p:tavLst>
                                    </p:anim>
                                    <p:anim calcmode="lin" valueType="num">
                                      <p:cBhvr additive="base">
                                        <p:cTn id="32" dur="500" fill="hold"/>
                                        <p:tgtEl>
                                          <p:spTgt spid="36"/>
                                        </p:tgtEl>
                                        <p:attrNameLst>
                                          <p:attrName>ppt_y</p:attrName>
                                        </p:attrNameLst>
                                      </p:cBhvr>
                                      <p:tavLst>
                                        <p:tav tm="0">
                                          <p:val>
                                            <p:strVal val="#ppt_y"/>
                                          </p:val>
                                        </p:tav>
                                        <p:tav tm="100000">
                                          <p:val>
                                            <p:strVal val="#ppt_y"/>
                                          </p:val>
                                        </p:tav>
                                      </p:tavLst>
                                    </p:anim>
                                  </p:childTnLst>
                                </p:cTn>
                              </p:par>
                              <p:par>
                                <p:cTn id="33" presetID="2" presetClass="entr" presetSubtype="8" fill="hold" nodeType="withEffect">
                                  <p:stCondLst>
                                    <p:cond delay="0"/>
                                  </p:stCondLst>
                                  <p:childTnLst>
                                    <p:set>
                                      <p:cBhvr>
                                        <p:cTn id="34" dur="1" fill="hold">
                                          <p:stCondLst>
                                            <p:cond delay="0"/>
                                          </p:stCondLst>
                                        </p:cTn>
                                        <p:tgtEl>
                                          <p:spTgt spid="35"/>
                                        </p:tgtEl>
                                        <p:attrNameLst>
                                          <p:attrName>style.visibility</p:attrName>
                                        </p:attrNameLst>
                                      </p:cBhvr>
                                      <p:to>
                                        <p:strVal val="visible"/>
                                      </p:to>
                                    </p:set>
                                    <p:anim calcmode="lin" valueType="num">
                                      <p:cBhvr additive="base">
                                        <p:cTn id="35" dur="500" fill="hold"/>
                                        <p:tgtEl>
                                          <p:spTgt spid="35"/>
                                        </p:tgtEl>
                                        <p:attrNameLst>
                                          <p:attrName>ppt_x</p:attrName>
                                        </p:attrNameLst>
                                      </p:cBhvr>
                                      <p:tavLst>
                                        <p:tav tm="0">
                                          <p:val>
                                            <p:strVal val="0-#ppt_w/2"/>
                                          </p:val>
                                        </p:tav>
                                        <p:tav tm="100000">
                                          <p:val>
                                            <p:strVal val="#ppt_x"/>
                                          </p:val>
                                        </p:tav>
                                      </p:tavLst>
                                    </p:anim>
                                    <p:anim calcmode="lin" valueType="num">
                                      <p:cBhvr additive="base">
                                        <p:cTn id="36" dur="500" fill="hold"/>
                                        <p:tgtEl>
                                          <p:spTgt spid="35"/>
                                        </p:tgtEl>
                                        <p:attrNameLst>
                                          <p:attrName>ppt_y</p:attrName>
                                        </p:attrNameLst>
                                      </p:cBhvr>
                                      <p:tavLst>
                                        <p:tav tm="0">
                                          <p:val>
                                            <p:strVal val="#ppt_y"/>
                                          </p:val>
                                        </p:tav>
                                        <p:tav tm="100000">
                                          <p:val>
                                            <p:strVal val="#ppt_y"/>
                                          </p:val>
                                        </p:tav>
                                      </p:tavLst>
                                    </p:anim>
                                  </p:childTnLst>
                                </p:cTn>
                              </p:par>
                              <p:par>
                                <p:cTn id="37" presetID="2" presetClass="entr" presetSubtype="2" fill="hold" nodeType="withEffect">
                                  <p:stCondLst>
                                    <p:cond delay="0"/>
                                  </p:stCondLst>
                                  <p:childTnLst>
                                    <p:set>
                                      <p:cBhvr>
                                        <p:cTn id="38" dur="1" fill="hold">
                                          <p:stCondLst>
                                            <p:cond delay="0"/>
                                          </p:stCondLst>
                                        </p:cTn>
                                        <p:tgtEl>
                                          <p:spTgt spid="31"/>
                                        </p:tgtEl>
                                        <p:attrNameLst>
                                          <p:attrName>style.visibility</p:attrName>
                                        </p:attrNameLst>
                                      </p:cBhvr>
                                      <p:to>
                                        <p:strVal val="visible"/>
                                      </p:to>
                                    </p:set>
                                    <p:anim calcmode="lin" valueType="num">
                                      <p:cBhvr additive="base">
                                        <p:cTn id="39" dur="500" fill="hold"/>
                                        <p:tgtEl>
                                          <p:spTgt spid="31"/>
                                        </p:tgtEl>
                                        <p:attrNameLst>
                                          <p:attrName>ppt_x</p:attrName>
                                        </p:attrNameLst>
                                      </p:cBhvr>
                                      <p:tavLst>
                                        <p:tav tm="0">
                                          <p:val>
                                            <p:strVal val="1+#ppt_w/2"/>
                                          </p:val>
                                        </p:tav>
                                        <p:tav tm="100000">
                                          <p:val>
                                            <p:strVal val="#ppt_x"/>
                                          </p:val>
                                        </p:tav>
                                      </p:tavLst>
                                    </p:anim>
                                    <p:anim calcmode="lin" valueType="num">
                                      <p:cBhvr additive="base">
                                        <p:cTn id="40" dur="500" fill="hold"/>
                                        <p:tgtEl>
                                          <p:spTgt spid="31"/>
                                        </p:tgtEl>
                                        <p:attrNameLst>
                                          <p:attrName>ppt_y</p:attrName>
                                        </p:attrNameLst>
                                      </p:cBhvr>
                                      <p:tavLst>
                                        <p:tav tm="0">
                                          <p:val>
                                            <p:strVal val="#ppt_y"/>
                                          </p:val>
                                        </p:tav>
                                        <p:tav tm="100000">
                                          <p:val>
                                            <p:strVal val="#ppt_y"/>
                                          </p:val>
                                        </p:tav>
                                      </p:tavLst>
                                    </p:anim>
                                  </p:childTnLst>
                                </p:cTn>
                              </p:par>
                              <p:par>
                                <p:cTn id="41" presetID="14" presetClass="entr" presetSubtype="10" fill="hold" grpId="0" nodeType="withEffect">
                                  <p:stCondLst>
                                    <p:cond delay="0"/>
                                  </p:stCondLst>
                                  <p:childTnLst>
                                    <p:set>
                                      <p:cBhvr>
                                        <p:cTn id="42" dur="1" fill="hold">
                                          <p:stCondLst>
                                            <p:cond delay="0"/>
                                          </p:stCondLst>
                                        </p:cTn>
                                        <p:tgtEl>
                                          <p:spTgt spid="60"/>
                                        </p:tgtEl>
                                        <p:attrNameLst>
                                          <p:attrName>style.visibility</p:attrName>
                                        </p:attrNameLst>
                                      </p:cBhvr>
                                      <p:to>
                                        <p:strVal val="visible"/>
                                      </p:to>
                                    </p:set>
                                    <p:animEffect transition="in" filter="randombar(horizontal)">
                                      <p:cBhvr>
                                        <p:cTn id="43" dur="500"/>
                                        <p:tgtEl>
                                          <p:spTgt spid="60"/>
                                        </p:tgtEl>
                                      </p:cBhvr>
                                    </p:animEffect>
                                  </p:childTnLst>
                                </p:cTn>
                              </p:par>
                              <p:par>
                                <p:cTn id="44" presetID="26" presetClass="entr" presetSubtype="0" fill="hold" grpId="0" nodeType="withEffect">
                                  <p:stCondLst>
                                    <p:cond delay="0"/>
                                  </p:stCondLst>
                                  <p:childTnLst>
                                    <p:set>
                                      <p:cBhvr>
                                        <p:cTn id="45" dur="1" fill="hold">
                                          <p:stCondLst>
                                            <p:cond delay="0"/>
                                          </p:stCondLst>
                                        </p:cTn>
                                        <p:tgtEl>
                                          <p:spTgt spid="66"/>
                                        </p:tgtEl>
                                        <p:attrNameLst>
                                          <p:attrName>style.visibility</p:attrName>
                                        </p:attrNameLst>
                                      </p:cBhvr>
                                      <p:to>
                                        <p:strVal val="visible"/>
                                      </p:to>
                                    </p:set>
                                    <p:animEffect transition="in" filter="wipe(down)">
                                      <p:cBhvr>
                                        <p:cTn id="46" dur="580">
                                          <p:stCondLst>
                                            <p:cond delay="0"/>
                                          </p:stCondLst>
                                        </p:cTn>
                                        <p:tgtEl>
                                          <p:spTgt spid="66"/>
                                        </p:tgtEl>
                                      </p:cBhvr>
                                    </p:animEffect>
                                    <p:anim calcmode="lin" valueType="num">
                                      <p:cBhvr>
                                        <p:cTn id="47" dur="1822" tmFilter="0,0; 0.14,0.36; 0.43,0.73; 0.71,0.91; 1.0,1.0">
                                          <p:stCondLst>
                                            <p:cond delay="0"/>
                                          </p:stCondLst>
                                        </p:cTn>
                                        <p:tgtEl>
                                          <p:spTgt spid="66"/>
                                        </p:tgtEl>
                                        <p:attrNameLst>
                                          <p:attrName>ppt_x</p:attrName>
                                        </p:attrNameLst>
                                      </p:cBhvr>
                                      <p:tavLst>
                                        <p:tav tm="0">
                                          <p:val>
                                            <p:strVal val="#ppt_x-0.25"/>
                                          </p:val>
                                        </p:tav>
                                        <p:tav tm="100000">
                                          <p:val>
                                            <p:strVal val="#ppt_x"/>
                                          </p:val>
                                        </p:tav>
                                      </p:tavLst>
                                    </p:anim>
                                    <p:anim calcmode="lin" valueType="num">
                                      <p:cBhvr>
                                        <p:cTn id="48" dur="664" tmFilter="0.0,0.0; 0.25,0.07; 0.50,0.2; 0.75,0.467; 1.0,1.0">
                                          <p:stCondLst>
                                            <p:cond delay="0"/>
                                          </p:stCondLst>
                                        </p:cTn>
                                        <p:tgtEl>
                                          <p:spTgt spid="66"/>
                                        </p:tgtEl>
                                        <p:attrNameLst>
                                          <p:attrName>ppt_y</p:attrName>
                                        </p:attrNameLst>
                                      </p:cBhvr>
                                      <p:tavLst>
                                        <p:tav tm="0" fmla="#ppt_y-sin(pi*$)/3">
                                          <p:val>
                                            <p:fltVal val="0.5"/>
                                          </p:val>
                                        </p:tav>
                                        <p:tav tm="100000">
                                          <p:val>
                                            <p:fltVal val="1"/>
                                          </p:val>
                                        </p:tav>
                                      </p:tavLst>
                                    </p:anim>
                                    <p:anim calcmode="lin" valueType="num">
                                      <p:cBhvr>
                                        <p:cTn id="49" dur="664" tmFilter="0, 0; 0.125,0.2665; 0.25,0.4; 0.375,0.465; 0.5,0.5;  0.625,0.535; 0.75,0.6; 0.875,0.7335; 1,1">
                                          <p:stCondLst>
                                            <p:cond delay="664"/>
                                          </p:stCondLst>
                                        </p:cTn>
                                        <p:tgtEl>
                                          <p:spTgt spid="66"/>
                                        </p:tgtEl>
                                        <p:attrNameLst>
                                          <p:attrName>ppt_y</p:attrName>
                                        </p:attrNameLst>
                                      </p:cBhvr>
                                      <p:tavLst>
                                        <p:tav tm="0" fmla="#ppt_y-sin(pi*$)/9">
                                          <p:val>
                                            <p:fltVal val="0"/>
                                          </p:val>
                                        </p:tav>
                                        <p:tav tm="100000">
                                          <p:val>
                                            <p:fltVal val="1"/>
                                          </p:val>
                                        </p:tav>
                                      </p:tavLst>
                                    </p:anim>
                                    <p:anim calcmode="lin" valueType="num">
                                      <p:cBhvr>
                                        <p:cTn id="50" dur="332" tmFilter="0, 0; 0.125,0.2665; 0.25,0.4; 0.375,0.465; 0.5,0.5;  0.625,0.535; 0.75,0.6; 0.875,0.7335; 1,1">
                                          <p:stCondLst>
                                            <p:cond delay="1324"/>
                                          </p:stCondLst>
                                        </p:cTn>
                                        <p:tgtEl>
                                          <p:spTgt spid="66"/>
                                        </p:tgtEl>
                                        <p:attrNameLst>
                                          <p:attrName>ppt_y</p:attrName>
                                        </p:attrNameLst>
                                      </p:cBhvr>
                                      <p:tavLst>
                                        <p:tav tm="0" fmla="#ppt_y-sin(pi*$)/27">
                                          <p:val>
                                            <p:fltVal val="0"/>
                                          </p:val>
                                        </p:tav>
                                        <p:tav tm="100000">
                                          <p:val>
                                            <p:fltVal val="1"/>
                                          </p:val>
                                        </p:tav>
                                      </p:tavLst>
                                    </p:anim>
                                    <p:anim calcmode="lin" valueType="num">
                                      <p:cBhvr>
                                        <p:cTn id="51" dur="164" tmFilter="0, 0; 0.125,0.2665; 0.25,0.4; 0.375,0.465; 0.5,0.5;  0.625,0.535; 0.75,0.6; 0.875,0.7335; 1,1">
                                          <p:stCondLst>
                                            <p:cond delay="1656"/>
                                          </p:stCondLst>
                                        </p:cTn>
                                        <p:tgtEl>
                                          <p:spTgt spid="66"/>
                                        </p:tgtEl>
                                        <p:attrNameLst>
                                          <p:attrName>ppt_y</p:attrName>
                                        </p:attrNameLst>
                                      </p:cBhvr>
                                      <p:tavLst>
                                        <p:tav tm="0" fmla="#ppt_y-sin(pi*$)/81">
                                          <p:val>
                                            <p:fltVal val="0"/>
                                          </p:val>
                                        </p:tav>
                                        <p:tav tm="100000">
                                          <p:val>
                                            <p:fltVal val="1"/>
                                          </p:val>
                                        </p:tav>
                                      </p:tavLst>
                                    </p:anim>
                                    <p:animScale>
                                      <p:cBhvr>
                                        <p:cTn id="52" dur="26">
                                          <p:stCondLst>
                                            <p:cond delay="650"/>
                                          </p:stCondLst>
                                        </p:cTn>
                                        <p:tgtEl>
                                          <p:spTgt spid="66"/>
                                        </p:tgtEl>
                                      </p:cBhvr>
                                      <p:to x="100000" y="60000"/>
                                    </p:animScale>
                                    <p:animScale>
                                      <p:cBhvr>
                                        <p:cTn id="53" dur="166" decel="50000">
                                          <p:stCondLst>
                                            <p:cond delay="676"/>
                                          </p:stCondLst>
                                        </p:cTn>
                                        <p:tgtEl>
                                          <p:spTgt spid="66"/>
                                        </p:tgtEl>
                                      </p:cBhvr>
                                      <p:to x="100000" y="100000"/>
                                    </p:animScale>
                                    <p:animScale>
                                      <p:cBhvr>
                                        <p:cTn id="54" dur="26">
                                          <p:stCondLst>
                                            <p:cond delay="1312"/>
                                          </p:stCondLst>
                                        </p:cTn>
                                        <p:tgtEl>
                                          <p:spTgt spid="66"/>
                                        </p:tgtEl>
                                      </p:cBhvr>
                                      <p:to x="100000" y="80000"/>
                                    </p:animScale>
                                    <p:animScale>
                                      <p:cBhvr>
                                        <p:cTn id="55" dur="166" decel="50000">
                                          <p:stCondLst>
                                            <p:cond delay="1338"/>
                                          </p:stCondLst>
                                        </p:cTn>
                                        <p:tgtEl>
                                          <p:spTgt spid="66"/>
                                        </p:tgtEl>
                                      </p:cBhvr>
                                      <p:to x="100000" y="100000"/>
                                    </p:animScale>
                                    <p:animScale>
                                      <p:cBhvr>
                                        <p:cTn id="56" dur="26">
                                          <p:stCondLst>
                                            <p:cond delay="1642"/>
                                          </p:stCondLst>
                                        </p:cTn>
                                        <p:tgtEl>
                                          <p:spTgt spid="66"/>
                                        </p:tgtEl>
                                      </p:cBhvr>
                                      <p:to x="100000" y="90000"/>
                                    </p:animScale>
                                    <p:animScale>
                                      <p:cBhvr>
                                        <p:cTn id="57" dur="166" decel="50000">
                                          <p:stCondLst>
                                            <p:cond delay="1668"/>
                                          </p:stCondLst>
                                        </p:cTn>
                                        <p:tgtEl>
                                          <p:spTgt spid="66"/>
                                        </p:tgtEl>
                                      </p:cBhvr>
                                      <p:to x="100000" y="100000"/>
                                    </p:animScale>
                                    <p:animScale>
                                      <p:cBhvr>
                                        <p:cTn id="58" dur="26">
                                          <p:stCondLst>
                                            <p:cond delay="1808"/>
                                          </p:stCondLst>
                                        </p:cTn>
                                        <p:tgtEl>
                                          <p:spTgt spid="66"/>
                                        </p:tgtEl>
                                      </p:cBhvr>
                                      <p:to x="100000" y="95000"/>
                                    </p:animScale>
                                    <p:animScale>
                                      <p:cBhvr>
                                        <p:cTn id="59" dur="166" decel="50000">
                                          <p:stCondLst>
                                            <p:cond delay="1834"/>
                                          </p:stCondLst>
                                        </p:cTn>
                                        <p:tgtEl>
                                          <p:spTgt spid="66"/>
                                        </p:tgtEl>
                                      </p:cBhvr>
                                      <p:to x="100000" y="100000"/>
                                    </p:animScale>
                                  </p:childTnLst>
                                </p:cTn>
                              </p:par>
                              <p:par>
                                <p:cTn id="60" presetID="26" presetClass="entr" presetSubtype="0" fill="hold" nodeType="withEffect">
                                  <p:stCondLst>
                                    <p:cond delay="0"/>
                                  </p:stCondLst>
                                  <p:childTnLst>
                                    <p:set>
                                      <p:cBhvr>
                                        <p:cTn id="61" dur="1" fill="hold">
                                          <p:stCondLst>
                                            <p:cond delay="0"/>
                                          </p:stCondLst>
                                        </p:cTn>
                                        <p:tgtEl>
                                          <p:spTgt spid="64"/>
                                        </p:tgtEl>
                                        <p:attrNameLst>
                                          <p:attrName>style.visibility</p:attrName>
                                        </p:attrNameLst>
                                      </p:cBhvr>
                                      <p:to>
                                        <p:strVal val="visible"/>
                                      </p:to>
                                    </p:set>
                                    <p:animEffect transition="in" filter="wipe(down)">
                                      <p:cBhvr>
                                        <p:cTn id="62" dur="580">
                                          <p:stCondLst>
                                            <p:cond delay="0"/>
                                          </p:stCondLst>
                                        </p:cTn>
                                        <p:tgtEl>
                                          <p:spTgt spid="64"/>
                                        </p:tgtEl>
                                      </p:cBhvr>
                                    </p:animEffect>
                                    <p:anim calcmode="lin" valueType="num">
                                      <p:cBhvr>
                                        <p:cTn id="63" dur="1822" tmFilter="0,0; 0.14,0.36; 0.43,0.73; 0.71,0.91; 1.0,1.0">
                                          <p:stCondLst>
                                            <p:cond delay="0"/>
                                          </p:stCondLst>
                                        </p:cTn>
                                        <p:tgtEl>
                                          <p:spTgt spid="64"/>
                                        </p:tgtEl>
                                        <p:attrNameLst>
                                          <p:attrName>ppt_x</p:attrName>
                                        </p:attrNameLst>
                                      </p:cBhvr>
                                      <p:tavLst>
                                        <p:tav tm="0">
                                          <p:val>
                                            <p:strVal val="#ppt_x-0.25"/>
                                          </p:val>
                                        </p:tav>
                                        <p:tav tm="100000">
                                          <p:val>
                                            <p:strVal val="#ppt_x"/>
                                          </p:val>
                                        </p:tav>
                                      </p:tavLst>
                                    </p:anim>
                                    <p:anim calcmode="lin" valueType="num">
                                      <p:cBhvr>
                                        <p:cTn id="64" dur="664" tmFilter="0.0,0.0; 0.25,0.07; 0.50,0.2; 0.75,0.467; 1.0,1.0">
                                          <p:stCondLst>
                                            <p:cond delay="0"/>
                                          </p:stCondLst>
                                        </p:cTn>
                                        <p:tgtEl>
                                          <p:spTgt spid="64"/>
                                        </p:tgtEl>
                                        <p:attrNameLst>
                                          <p:attrName>ppt_y</p:attrName>
                                        </p:attrNameLst>
                                      </p:cBhvr>
                                      <p:tavLst>
                                        <p:tav tm="0" fmla="#ppt_y-sin(pi*$)/3">
                                          <p:val>
                                            <p:fltVal val="0.5"/>
                                          </p:val>
                                        </p:tav>
                                        <p:tav tm="100000">
                                          <p:val>
                                            <p:fltVal val="1"/>
                                          </p:val>
                                        </p:tav>
                                      </p:tavLst>
                                    </p:anim>
                                    <p:anim calcmode="lin" valueType="num">
                                      <p:cBhvr>
                                        <p:cTn id="65" dur="664" tmFilter="0, 0; 0.125,0.2665; 0.25,0.4; 0.375,0.465; 0.5,0.5;  0.625,0.535; 0.75,0.6; 0.875,0.7335; 1,1">
                                          <p:stCondLst>
                                            <p:cond delay="664"/>
                                          </p:stCondLst>
                                        </p:cTn>
                                        <p:tgtEl>
                                          <p:spTgt spid="64"/>
                                        </p:tgtEl>
                                        <p:attrNameLst>
                                          <p:attrName>ppt_y</p:attrName>
                                        </p:attrNameLst>
                                      </p:cBhvr>
                                      <p:tavLst>
                                        <p:tav tm="0" fmla="#ppt_y-sin(pi*$)/9">
                                          <p:val>
                                            <p:fltVal val="0"/>
                                          </p:val>
                                        </p:tav>
                                        <p:tav tm="100000">
                                          <p:val>
                                            <p:fltVal val="1"/>
                                          </p:val>
                                        </p:tav>
                                      </p:tavLst>
                                    </p:anim>
                                    <p:anim calcmode="lin" valueType="num">
                                      <p:cBhvr>
                                        <p:cTn id="66" dur="332" tmFilter="0, 0; 0.125,0.2665; 0.25,0.4; 0.375,0.465; 0.5,0.5;  0.625,0.535; 0.75,0.6; 0.875,0.7335; 1,1">
                                          <p:stCondLst>
                                            <p:cond delay="1324"/>
                                          </p:stCondLst>
                                        </p:cTn>
                                        <p:tgtEl>
                                          <p:spTgt spid="64"/>
                                        </p:tgtEl>
                                        <p:attrNameLst>
                                          <p:attrName>ppt_y</p:attrName>
                                        </p:attrNameLst>
                                      </p:cBhvr>
                                      <p:tavLst>
                                        <p:tav tm="0" fmla="#ppt_y-sin(pi*$)/27">
                                          <p:val>
                                            <p:fltVal val="0"/>
                                          </p:val>
                                        </p:tav>
                                        <p:tav tm="100000">
                                          <p:val>
                                            <p:fltVal val="1"/>
                                          </p:val>
                                        </p:tav>
                                      </p:tavLst>
                                    </p:anim>
                                    <p:anim calcmode="lin" valueType="num">
                                      <p:cBhvr>
                                        <p:cTn id="67" dur="164" tmFilter="0, 0; 0.125,0.2665; 0.25,0.4; 0.375,0.465; 0.5,0.5;  0.625,0.535; 0.75,0.6; 0.875,0.7335; 1,1">
                                          <p:stCondLst>
                                            <p:cond delay="1656"/>
                                          </p:stCondLst>
                                        </p:cTn>
                                        <p:tgtEl>
                                          <p:spTgt spid="64"/>
                                        </p:tgtEl>
                                        <p:attrNameLst>
                                          <p:attrName>ppt_y</p:attrName>
                                        </p:attrNameLst>
                                      </p:cBhvr>
                                      <p:tavLst>
                                        <p:tav tm="0" fmla="#ppt_y-sin(pi*$)/81">
                                          <p:val>
                                            <p:fltVal val="0"/>
                                          </p:val>
                                        </p:tav>
                                        <p:tav tm="100000">
                                          <p:val>
                                            <p:fltVal val="1"/>
                                          </p:val>
                                        </p:tav>
                                      </p:tavLst>
                                    </p:anim>
                                    <p:animScale>
                                      <p:cBhvr>
                                        <p:cTn id="68" dur="26">
                                          <p:stCondLst>
                                            <p:cond delay="650"/>
                                          </p:stCondLst>
                                        </p:cTn>
                                        <p:tgtEl>
                                          <p:spTgt spid="64"/>
                                        </p:tgtEl>
                                      </p:cBhvr>
                                      <p:to x="100000" y="60000"/>
                                    </p:animScale>
                                    <p:animScale>
                                      <p:cBhvr>
                                        <p:cTn id="69" dur="166" decel="50000">
                                          <p:stCondLst>
                                            <p:cond delay="676"/>
                                          </p:stCondLst>
                                        </p:cTn>
                                        <p:tgtEl>
                                          <p:spTgt spid="64"/>
                                        </p:tgtEl>
                                      </p:cBhvr>
                                      <p:to x="100000" y="100000"/>
                                    </p:animScale>
                                    <p:animScale>
                                      <p:cBhvr>
                                        <p:cTn id="70" dur="26">
                                          <p:stCondLst>
                                            <p:cond delay="1312"/>
                                          </p:stCondLst>
                                        </p:cTn>
                                        <p:tgtEl>
                                          <p:spTgt spid="64"/>
                                        </p:tgtEl>
                                      </p:cBhvr>
                                      <p:to x="100000" y="80000"/>
                                    </p:animScale>
                                    <p:animScale>
                                      <p:cBhvr>
                                        <p:cTn id="71" dur="166" decel="50000">
                                          <p:stCondLst>
                                            <p:cond delay="1338"/>
                                          </p:stCondLst>
                                        </p:cTn>
                                        <p:tgtEl>
                                          <p:spTgt spid="64"/>
                                        </p:tgtEl>
                                      </p:cBhvr>
                                      <p:to x="100000" y="100000"/>
                                    </p:animScale>
                                    <p:animScale>
                                      <p:cBhvr>
                                        <p:cTn id="72" dur="26">
                                          <p:stCondLst>
                                            <p:cond delay="1642"/>
                                          </p:stCondLst>
                                        </p:cTn>
                                        <p:tgtEl>
                                          <p:spTgt spid="64"/>
                                        </p:tgtEl>
                                      </p:cBhvr>
                                      <p:to x="100000" y="90000"/>
                                    </p:animScale>
                                    <p:animScale>
                                      <p:cBhvr>
                                        <p:cTn id="73" dur="166" decel="50000">
                                          <p:stCondLst>
                                            <p:cond delay="1668"/>
                                          </p:stCondLst>
                                        </p:cTn>
                                        <p:tgtEl>
                                          <p:spTgt spid="64"/>
                                        </p:tgtEl>
                                      </p:cBhvr>
                                      <p:to x="100000" y="100000"/>
                                    </p:animScale>
                                    <p:animScale>
                                      <p:cBhvr>
                                        <p:cTn id="74" dur="26">
                                          <p:stCondLst>
                                            <p:cond delay="1808"/>
                                          </p:stCondLst>
                                        </p:cTn>
                                        <p:tgtEl>
                                          <p:spTgt spid="64"/>
                                        </p:tgtEl>
                                      </p:cBhvr>
                                      <p:to x="100000" y="95000"/>
                                    </p:animScale>
                                    <p:animScale>
                                      <p:cBhvr>
                                        <p:cTn id="75" dur="166" decel="50000">
                                          <p:stCondLst>
                                            <p:cond delay="1834"/>
                                          </p:stCondLst>
                                        </p:cTn>
                                        <p:tgtEl>
                                          <p:spTgt spid="64"/>
                                        </p:tgtEl>
                                      </p:cBhvr>
                                      <p:to x="100000" y="100000"/>
                                    </p:animScale>
                                  </p:childTnLst>
                                </p:cTn>
                              </p:par>
                              <p:par>
                                <p:cTn id="76" presetID="9" presetClass="entr" presetSubtype="0" fill="hold" nodeType="withEffect">
                                  <p:stCondLst>
                                    <p:cond delay="0"/>
                                  </p:stCondLst>
                                  <p:childTnLst>
                                    <p:set>
                                      <p:cBhvr>
                                        <p:cTn id="77" dur="1" fill="hold">
                                          <p:stCondLst>
                                            <p:cond delay="0"/>
                                          </p:stCondLst>
                                        </p:cTn>
                                        <p:tgtEl>
                                          <p:spTgt spid="73"/>
                                        </p:tgtEl>
                                        <p:attrNameLst>
                                          <p:attrName>style.visibility</p:attrName>
                                        </p:attrNameLst>
                                      </p:cBhvr>
                                      <p:to>
                                        <p:strVal val="visible"/>
                                      </p:to>
                                    </p:set>
                                    <p:animEffect transition="in" filter="dissolve">
                                      <p:cBhvr>
                                        <p:cTn id="78" dur="1000"/>
                                        <p:tgtEl>
                                          <p:spTgt spid="73"/>
                                        </p:tgtEl>
                                      </p:cBhvr>
                                    </p:animEffect>
                                  </p:childTnLst>
                                </p:cTn>
                              </p:par>
                              <p:par>
                                <p:cTn id="79" presetID="22" presetClass="entr" presetSubtype="4" fill="hold" nodeType="withEffect">
                                  <p:stCondLst>
                                    <p:cond delay="0"/>
                                  </p:stCondLst>
                                  <p:childTnLst>
                                    <p:set>
                                      <p:cBhvr>
                                        <p:cTn id="80" dur="1" fill="hold">
                                          <p:stCondLst>
                                            <p:cond delay="0"/>
                                          </p:stCondLst>
                                        </p:cTn>
                                        <p:tgtEl>
                                          <p:spTgt spid="45"/>
                                        </p:tgtEl>
                                        <p:attrNameLst>
                                          <p:attrName>style.visibility</p:attrName>
                                        </p:attrNameLst>
                                      </p:cBhvr>
                                      <p:to>
                                        <p:strVal val="visible"/>
                                      </p:to>
                                    </p:set>
                                    <p:animEffect transition="in" filter="wipe(down)">
                                      <p:cBhvr>
                                        <p:cTn id="81" dur="500"/>
                                        <p:tgtEl>
                                          <p:spTgt spid="45"/>
                                        </p:tgtEl>
                                      </p:cBhvr>
                                    </p:animEffect>
                                  </p:childTnLst>
                                </p:cTn>
                              </p:par>
                              <p:par>
                                <p:cTn id="82" presetID="22" presetClass="entr" presetSubtype="4" fill="hold" nodeType="withEffect">
                                  <p:stCondLst>
                                    <p:cond delay="0"/>
                                  </p:stCondLst>
                                  <p:childTnLst>
                                    <p:set>
                                      <p:cBhvr>
                                        <p:cTn id="83" dur="1" fill="hold">
                                          <p:stCondLst>
                                            <p:cond delay="0"/>
                                          </p:stCondLst>
                                        </p:cTn>
                                        <p:tgtEl>
                                          <p:spTgt spid="46"/>
                                        </p:tgtEl>
                                        <p:attrNameLst>
                                          <p:attrName>style.visibility</p:attrName>
                                        </p:attrNameLst>
                                      </p:cBhvr>
                                      <p:to>
                                        <p:strVal val="visible"/>
                                      </p:to>
                                    </p:set>
                                    <p:animEffect transition="in" filter="wipe(down)">
                                      <p:cBhvr>
                                        <p:cTn id="84" dur="500"/>
                                        <p:tgtEl>
                                          <p:spTgt spid="46"/>
                                        </p:tgtEl>
                                      </p:cBhvr>
                                    </p:animEffect>
                                  </p:childTnLst>
                                </p:cTn>
                              </p:par>
                              <p:par>
                                <p:cTn id="85" presetID="22" presetClass="entr" presetSubtype="4" fill="hold" nodeType="withEffect">
                                  <p:stCondLst>
                                    <p:cond delay="0"/>
                                  </p:stCondLst>
                                  <p:childTnLst>
                                    <p:set>
                                      <p:cBhvr>
                                        <p:cTn id="86" dur="1" fill="hold">
                                          <p:stCondLst>
                                            <p:cond delay="0"/>
                                          </p:stCondLst>
                                        </p:cTn>
                                        <p:tgtEl>
                                          <p:spTgt spid="56"/>
                                        </p:tgtEl>
                                        <p:attrNameLst>
                                          <p:attrName>style.visibility</p:attrName>
                                        </p:attrNameLst>
                                      </p:cBhvr>
                                      <p:to>
                                        <p:strVal val="visible"/>
                                      </p:to>
                                    </p:set>
                                    <p:animEffect transition="in" filter="wipe(down)">
                                      <p:cBhvr>
                                        <p:cTn id="87" dur="500"/>
                                        <p:tgtEl>
                                          <p:spTgt spid="56"/>
                                        </p:tgtEl>
                                      </p:cBhvr>
                                    </p:animEffect>
                                  </p:childTnLst>
                                </p:cTn>
                              </p:par>
                              <p:par>
                                <p:cTn id="88" presetID="22" presetClass="entr" presetSubtype="4" fill="hold" nodeType="withEffect">
                                  <p:stCondLst>
                                    <p:cond delay="0"/>
                                  </p:stCondLst>
                                  <p:childTnLst>
                                    <p:set>
                                      <p:cBhvr>
                                        <p:cTn id="89" dur="1" fill="hold">
                                          <p:stCondLst>
                                            <p:cond delay="0"/>
                                          </p:stCondLst>
                                        </p:cTn>
                                        <p:tgtEl>
                                          <p:spTgt spid="34"/>
                                        </p:tgtEl>
                                        <p:attrNameLst>
                                          <p:attrName>style.visibility</p:attrName>
                                        </p:attrNameLst>
                                      </p:cBhvr>
                                      <p:to>
                                        <p:strVal val="visible"/>
                                      </p:to>
                                    </p:set>
                                    <p:animEffect transition="in" filter="wipe(down)">
                                      <p:cBhvr>
                                        <p:cTn id="90" dur="500"/>
                                        <p:tgtEl>
                                          <p:spTgt spid="34"/>
                                        </p:tgtEl>
                                      </p:cBhvr>
                                    </p:animEffect>
                                  </p:childTnLst>
                                </p:cTn>
                              </p:par>
                              <p:par>
                                <p:cTn id="91" presetID="22" presetClass="entr" presetSubtype="4" fill="hold" nodeType="withEffect">
                                  <p:stCondLst>
                                    <p:cond delay="0"/>
                                  </p:stCondLst>
                                  <p:childTnLst>
                                    <p:set>
                                      <p:cBhvr>
                                        <p:cTn id="92" dur="1" fill="hold">
                                          <p:stCondLst>
                                            <p:cond delay="0"/>
                                          </p:stCondLst>
                                        </p:cTn>
                                        <p:tgtEl>
                                          <p:spTgt spid="31"/>
                                        </p:tgtEl>
                                        <p:attrNameLst>
                                          <p:attrName>style.visibility</p:attrName>
                                        </p:attrNameLst>
                                      </p:cBhvr>
                                      <p:to>
                                        <p:strVal val="visible"/>
                                      </p:to>
                                    </p:set>
                                    <p:animEffect transition="in" filter="wipe(down)">
                                      <p:cBhvr>
                                        <p:cTn id="93" dur="500"/>
                                        <p:tgtEl>
                                          <p:spTgt spid="31"/>
                                        </p:tgtEl>
                                      </p:cBhvr>
                                    </p:animEffect>
                                  </p:childTnLst>
                                </p:cTn>
                              </p:par>
                              <p:par>
                                <p:cTn id="94" presetID="22" presetClass="entr" presetSubtype="4" fill="hold" nodeType="withEffect">
                                  <p:stCondLst>
                                    <p:cond delay="0"/>
                                  </p:stCondLst>
                                  <p:childTnLst>
                                    <p:set>
                                      <p:cBhvr>
                                        <p:cTn id="95" dur="1" fill="hold">
                                          <p:stCondLst>
                                            <p:cond delay="0"/>
                                          </p:stCondLst>
                                        </p:cTn>
                                        <p:tgtEl>
                                          <p:spTgt spid="64"/>
                                        </p:tgtEl>
                                        <p:attrNameLst>
                                          <p:attrName>style.visibility</p:attrName>
                                        </p:attrNameLst>
                                      </p:cBhvr>
                                      <p:to>
                                        <p:strVal val="visible"/>
                                      </p:to>
                                    </p:set>
                                    <p:animEffect transition="in" filter="wipe(down)">
                                      <p:cBhvr>
                                        <p:cTn id="96" dur="500"/>
                                        <p:tgtEl>
                                          <p:spTgt spid="64"/>
                                        </p:tgtEl>
                                      </p:cBhvr>
                                    </p:animEffect>
                                  </p:childTnLst>
                                </p:cTn>
                              </p:par>
                              <p:par>
                                <p:cTn id="97" presetID="22" presetClass="entr" presetSubtype="4" fill="hold" grpId="0" nodeType="withEffect">
                                  <p:stCondLst>
                                    <p:cond delay="0"/>
                                  </p:stCondLst>
                                  <p:childTnLst>
                                    <p:set>
                                      <p:cBhvr>
                                        <p:cTn id="98" dur="1" fill="hold">
                                          <p:stCondLst>
                                            <p:cond delay="0"/>
                                          </p:stCondLst>
                                        </p:cTn>
                                        <p:tgtEl>
                                          <p:spTgt spid="55"/>
                                        </p:tgtEl>
                                        <p:attrNameLst>
                                          <p:attrName>style.visibility</p:attrName>
                                        </p:attrNameLst>
                                      </p:cBhvr>
                                      <p:to>
                                        <p:strVal val="visible"/>
                                      </p:to>
                                    </p:set>
                                    <p:animEffect transition="in" filter="wipe(down)">
                                      <p:cBhvr>
                                        <p:cTn id="99" dur="500"/>
                                        <p:tgtEl>
                                          <p:spTgt spid="55"/>
                                        </p:tgtEl>
                                      </p:cBhvr>
                                    </p:animEffect>
                                  </p:childTnLst>
                                </p:cTn>
                              </p:par>
                            </p:childTnLst>
                          </p:cTn>
                        </p:par>
                      </p:childTnLst>
                    </p:cTn>
                  </p:par>
                  <p:par>
                    <p:cTn id="100" fill="hold">
                      <p:stCondLst>
                        <p:cond delay="indefinite"/>
                      </p:stCondLst>
                      <p:childTnLst>
                        <p:par>
                          <p:cTn id="101" fill="hold">
                            <p:stCondLst>
                              <p:cond delay="0"/>
                            </p:stCondLst>
                            <p:childTnLst>
                              <p:par>
                                <p:cTn id="102" presetID="16" presetClass="entr" presetSubtype="21" fill="hold" nodeType="clickEffect">
                                  <p:stCondLst>
                                    <p:cond delay="0"/>
                                  </p:stCondLst>
                                  <p:childTnLst>
                                    <p:set>
                                      <p:cBhvr>
                                        <p:cTn id="103" dur="1" fill="hold">
                                          <p:stCondLst>
                                            <p:cond delay="0"/>
                                          </p:stCondLst>
                                        </p:cTn>
                                        <p:tgtEl>
                                          <p:spTgt spid="13"/>
                                        </p:tgtEl>
                                        <p:attrNameLst>
                                          <p:attrName>style.visibility</p:attrName>
                                        </p:attrNameLst>
                                      </p:cBhvr>
                                      <p:to>
                                        <p:strVal val="visible"/>
                                      </p:to>
                                    </p:set>
                                    <p:animEffect transition="in" filter="barn(inVertical)">
                                      <p:cBhvr>
                                        <p:cTn id="104" dur="500"/>
                                        <p:tgtEl>
                                          <p:spTgt spid="13"/>
                                        </p:tgtEl>
                                      </p:cBhvr>
                                    </p:animEffect>
                                  </p:childTnLst>
                                </p:cTn>
                              </p:par>
                            </p:childTnLst>
                          </p:cTn>
                        </p:par>
                      </p:childTnLst>
                    </p:cTn>
                  </p:par>
                  <p:par>
                    <p:cTn id="105" fill="hold">
                      <p:stCondLst>
                        <p:cond delay="indefinite"/>
                      </p:stCondLst>
                      <p:childTnLst>
                        <p:par>
                          <p:cTn id="106" fill="hold">
                            <p:stCondLst>
                              <p:cond delay="0"/>
                            </p:stCondLst>
                            <p:childTnLst>
                              <p:par>
                                <p:cTn id="107" presetID="2" presetClass="entr" presetSubtype="4" fill="hold" nodeType="clickEffect">
                                  <p:stCondLst>
                                    <p:cond delay="0"/>
                                  </p:stCondLst>
                                  <p:childTnLst>
                                    <p:set>
                                      <p:cBhvr>
                                        <p:cTn id="108" dur="1" fill="hold">
                                          <p:stCondLst>
                                            <p:cond delay="0"/>
                                          </p:stCondLst>
                                        </p:cTn>
                                        <p:tgtEl>
                                          <p:spTgt spid="7"/>
                                        </p:tgtEl>
                                        <p:attrNameLst>
                                          <p:attrName>style.visibility</p:attrName>
                                        </p:attrNameLst>
                                      </p:cBhvr>
                                      <p:to>
                                        <p:strVal val="visible"/>
                                      </p:to>
                                    </p:set>
                                    <p:anim calcmode="lin" valueType="num">
                                      <p:cBhvr additive="base">
                                        <p:cTn id="109" dur="500" fill="hold"/>
                                        <p:tgtEl>
                                          <p:spTgt spid="7"/>
                                        </p:tgtEl>
                                        <p:attrNameLst>
                                          <p:attrName>ppt_x</p:attrName>
                                        </p:attrNameLst>
                                      </p:cBhvr>
                                      <p:tavLst>
                                        <p:tav tm="0">
                                          <p:val>
                                            <p:strVal val="#ppt_x"/>
                                          </p:val>
                                        </p:tav>
                                        <p:tav tm="100000">
                                          <p:val>
                                            <p:strVal val="#ppt_x"/>
                                          </p:val>
                                        </p:tav>
                                      </p:tavLst>
                                    </p:anim>
                                    <p:anim calcmode="lin" valueType="num">
                                      <p:cBhvr additive="base">
                                        <p:cTn id="11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60" grpId="0" animBg="1"/>
      <p:bldP spid="66"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8761</Words>
  <Application>WPS Presentation</Application>
  <PresentationFormat>Widescreen</PresentationFormat>
  <Paragraphs>239</Paragraphs>
  <Slides>37</Slides>
  <Notes>36</Notes>
  <HiddenSlides>0</HiddenSlides>
  <MMClips>1</MMClips>
  <ScaleCrop>false</ScaleCrop>
  <HeadingPairs>
    <vt:vector size="6" baseType="variant">
      <vt:variant>
        <vt:lpstr>已用的字体</vt:lpstr>
      </vt:variant>
      <vt:variant>
        <vt:i4>25</vt:i4>
      </vt:variant>
      <vt:variant>
        <vt:lpstr>主题</vt:lpstr>
      </vt:variant>
      <vt:variant>
        <vt:i4>4</vt:i4>
      </vt:variant>
      <vt:variant>
        <vt:lpstr>幻灯片标题</vt:lpstr>
      </vt:variant>
      <vt:variant>
        <vt:i4>37</vt:i4>
      </vt:variant>
    </vt:vector>
  </HeadingPairs>
  <TitlesOfParts>
    <vt:vector size="66" baseType="lpstr">
      <vt:lpstr>Arial</vt:lpstr>
      <vt:lpstr>SimSun</vt:lpstr>
      <vt:lpstr>Wingdings</vt:lpstr>
      <vt:lpstr>印品黑体</vt:lpstr>
      <vt:lpstr>等线</vt:lpstr>
      <vt:lpstr>等线</vt:lpstr>
      <vt:lpstr>Times New Roman</vt:lpstr>
      <vt:lpstr>Calibri</vt:lpstr>
      <vt:lpstr>Calibri</vt:lpstr>
      <vt:lpstr>Microsoft YaHei</vt:lpstr>
      <vt:lpstr>Arial Unicode MS</vt:lpstr>
      <vt:lpstr>字魂57号-创细黑</vt:lpstr>
      <vt:lpstr>Cambria</vt:lpstr>
      <vt:lpstr>UTM Guanine</vt:lpstr>
      <vt:lpstr>Segoe Print</vt:lpstr>
      <vt:lpstr>UVN Bach Dang Nang</vt:lpstr>
      <vt:lpstr>字魂27号-布丁体</vt:lpstr>
      <vt:lpstr>思源黑体 CN Bold</vt:lpstr>
      <vt:lpstr>Arial</vt:lpstr>
      <vt:lpstr>方正隶书简体</vt:lpstr>
      <vt:lpstr>LiSu</vt:lpstr>
      <vt:lpstr>FZHei-B01S</vt:lpstr>
      <vt:lpstr>Wingdings</vt:lpstr>
      <vt:lpstr>inpin heiti</vt:lpstr>
      <vt:lpstr>等线 Light</vt:lpstr>
      <vt:lpstr>Office 主题​​</vt:lpstr>
      <vt:lpstr>1_Office 主题​​</vt:lpstr>
      <vt:lpstr>1_Office Theme</vt:lpstr>
      <vt:lpstr>2_Office Theme</vt:lpstr>
      <vt:lpstr>PowerPoint 演示文稿</vt:lpstr>
      <vt:lpstr>MANG CON CHỮ LÊN VÙNG CAO (PHIÊN BẢN TẶNG XE ĐẠP)</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Loc Thi</cp:lastModifiedBy>
  <cp:revision>43</cp:revision>
  <dcterms:created xsi:type="dcterms:W3CDTF">2023-09-18T00:59:00Z</dcterms:created>
  <dcterms:modified xsi:type="dcterms:W3CDTF">2024-11-24T02:24:23Z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620CC807BB0F44DD88273D3B26AD053A_12</vt:lpwstr>
  </property>
  <property fmtid="{D5CDD505-2E9C-101B-9397-08002B2CF9AE}" pid="3" name="KSOProductBuildVer">
    <vt:lpwstr>1033-12.2.0.18911</vt:lpwstr>
  </property>
</Properties>
</file>