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FFC"/>
    <a:srgbClr val="8BF18D"/>
    <a:srgbClr val="E3C9A8"/>
    <a:srgbClr val="9DD046"/>
    <a:srgbClr val="FFFF99"/>
    <a:srgbClr val="88D6E9"/>
    <a:srgbClr val="BFD865"/>
    <a:srgbClr val="FFFFFF"/>
    <a:srgbClr val="FFFEDB"/>
    <a:srgbClr val="FFC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9291" y="2083373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10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073426" y="223582"/>
            <a:ext cx="2309260" cy="980661"/>
            <a:chOff x="1459822" y="0"/>
            <a:chExt cx="2309260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59822" y="226758"/>
              <a:ext cx="2309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con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bờ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3701876" y="909287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7536908" y="909287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539611" y="4120057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6495522-DA8F-4E17-A076-8E3FD2A0690E}"/>
              </a:ext>
            </a:extLst>
          </p:cNvPr>
          <p:cNvSpPr/>
          <p:nvPr/>
        </p:nvSpPr>
        <p:spPr>
          <a:xfrm>
            <a:off x="1013658" y="69121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4F7614F-53C2-44E8-B07B-D3EBF6D23F19}"/>
              </a:ext>
            </a:extLst>
          </p:cNvPr>
          <p:cNvCxnSpPr>
            <a:cxnSpLocks/>
          </p:cNvCxnSpPr>
          <p:nvPr/>
        </p:nvCxnSpPr>
        <p:spPr>
          <a:xfrm>
            <a:off x="9405256" y="909287"/>
            <a:ext cx="14329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6DCE8F-12D3-429C-ACF1-E2D3CD3C1E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998" y="1727306"/>
            <a:ext cx="6269718" cy="2446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370287" y="4149188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3 = 12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12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8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F679FA-26CA-4C87-826D-98A7A735D494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FC2D80-4FEE-465E-8170-F07F36E0E5B0}"/>
              </a:ext>
            </a:extLst>
          </p:cNvPr>
          <p:cNvSpPr txBox="1"/>
          <p:nvPr/>
        </p:nvSpPr>
        <p:spPr>
          <a:xfrm>
            <a:off x="902580" y="2098595"/>
            <a:ext cx="5692183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con </a:t>
            </a:r>
            <a:r>
              <a:rPr lang="en-US" sz="2000" dirty="0" err="1"/>
              <a:t>vịt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5 con </a:t>
            </a:r>
            <a:r>
              <a:rPr lang="en-US" sz="2000" dirty="0" err="1"/>
              <a:t>vịt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2EFEFE-BBEE-421C-BF3A-1EA402C4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49" y="1030756"/>
            <a:ext cx="1516390" cy="1658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741742C-CE9F-4850-AB3C-48961DC3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555" y="1476325"/>
            <a:ext cx="4572000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3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16360"/>
              </p:ext>
            </p:extLst>
          </p:nvPr>
        </p:nvGraphicFramePr>
        <p:xfrm>
          <a:off x="810492" y="2409310"/>
          <a:ext cx="10266216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="" xmlns:a16="http://schemas.microsoft.com/office/drawing/2014/main" val="1936170889"/>
                    </a:ext>
                  </a:extLst>
                </a:gridCol>
                <a:gridCol w="1184563">
                  <a:extLst>
                    <a:ext uri="{9D8B030D-6E8A-4147-A177-3AD203B41FA5}">
                      <a16:colId xmlns="" xmlns:a16="http://schemas.microsoft.com/office/drawing/2014/main" val="2906056379"/>
                    </a:ext>
                  </a:extLst>
                </a:gridCol>
              </a:tblGrid>
              <a:tr h="5624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FB0CAE-FDBA-4DDB-986B-ED35581DD53D}"/>
              </a:ext>
            </a:extLst>
          </p:cNvPr>
          <p:cNvSpPr txBox="1"/>
          <p:nvPr/>
        </p:nvSpPr>
        <p:spPr>
          <a:xfrm>
            <a:off x="1312925" y="18860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225637" y="3572541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438718" y="3572541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651799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7864880" y="35890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007938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95033B9-05CA-4D98-BBBF-FB25C6BAB78A}"/>
              </a:ext>
            </a:extLst>
          </p:cNvPr>
          <p:cNvSpPr txBox="1"/>
          <p:nvPr/>
        </p:nvSpPr>
        <p:spPr>
          <a:xfrm>
            <a:off x="10224108" y="35636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CAF7678-3C04-4A68-A83C-CAA568E401D2}"/>
              </a:ext>
            </a:extLst>
          </p:cNvPr>
          <p:cNvSpPr txBox="1"/>
          <p:nvPr/>
        </p:nvSpPr>
        <p:spPr>
          <a:xfrm>
            <a:off x="1312925" y="42863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3C7C825-E9AB-41F5-AD2E-369A0F90C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347" y="4552884"/>
            <a:ext cx="5886450" cy="17240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439FD14-D465-4C76-9854-20F478208FC5}"/>
              </a:ext>
            </a:extLst>
          </p:cNvPr>
          <p:cNvSpPr txBox="1"/>
          <p:nvPr/>
        </p:nvSpPr>
        <p:spPr>
          <a:xfrm>
            <a:off x="5197690" y="5256395"/>
            <a:ext cx="527709" cy="461665"/>
          </a:xfrm>
          <a:prstGeom prst="rect">
            <a:avLst/>
          </a:prstGeom>
          <a:solidFill>
            <a:srgbClr val="FFFED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359A6D2-56A6-4707-91DE-A681B212C701}"/>
              </a:ext>
            </a:extLst>
          </p:cNvPr>
          <p:cNvSpPr txBox="1"/>
          <p:nvPr/>
        </p:nvSpPr>
        <p:spPr>
          <a:xfrm>
            <a:off x="7703079" y="5281914"/>
            <a:ext cx="527709" cy="461665"/>
          </a:xfrm>
          <a:prstGeom prst="rect">
            <a:avLst/>
          </a:prstGeom>
          <a:solidFill>
            <a:srgbClr val="BFD86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5982533D-296B-4198-A46D-134550CBDC4D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3" y="643515"/>
            <a:ext cx="52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Hai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ổ </a:t>
            </a:r>
            <a:r>
              <a:rPr lang="en-US" sz="2400" dirty="0" err="1"/>
              <a:t>cắm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5BC1369-0160-4F47-8DC8-CCB79227814E}"/>
              </a:ext>
            </a:extLst>
          </p:cNvPr>
          <p:cNvGrpSpPr/>
          <p:nvPr/>
        </p:nvGrpSpPr>
        <p:grpSpPr>
          <a:xfrm>
            <a:off x="4294719" y="5235766"/>
            <a:ext cx="1385277" cy="867040"/>
            <a:chOff x="1078522" y="4560650"/>
            <a:chExt cx="1385277" cy="867040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7D929E9-AFAF-40F0-B898-1A54E762C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CA4D1F6-393F-4900-BBA3-B73C5B6DEFA9}"/>
                </a:ext>
              </a:extLst>
            </p:cNvPr>
            <p:cNvSpPr txBox="1"/>
            <p:nvPr/>
          </p:nvSpPr>
          <p:spPr>
            <a:xfrm>
              <a:off x="1464786" y="4943370"/>
              <a:ext cx="45583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8EAD691-007B-402A-95A6-4BD35554B8F5}"/>
              </a:ext>
            </a:extLst>
          </p:cNvPr>
          <p:cNvGrpSpPr/>
          <p:nvPr/>
        </p:nvGrpSpPr>
        <p:grpSpPr>
          <a:xfrm>
            <a:off x="2208591" y="5235766"/>
            <a:ext cx="1385277" cy="867040"/>
            <a:chOff x="1078522" y="4560650"/>
            <a:chExt cx="1385277" cy="867040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823A1400-7119-45E4-B817-746C8EDEA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09CFFC5-B57F-40C8-8ACE-5495FD4FF557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C7E8D5C-24CB-42A9-B40C-DC71352D493C}"/>
              </a:ext>
            </a:extLst>
          </p:cNvPr>
          <p:cNvGrpSpPr/>
          <p:nvPr/>
        </p:nvGrpSpPr>
        <p:grpSpPr>
          <a:xfrm>
            <a:off x="8363660" y="5235766"/>
            <a:ext cx="1385277" cy="867040"/>
            <a:chOff x="1078522" y="4560650"/>
            <a:chExt cx="1385277" cy="867040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7BD991B6-32A2-4A88-96E3-6B3BCBD73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A1220A7-707E-4580-8131-DE14671AC625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7BA883F-ADA1-45B6-89F3-AC0E261F9E57}"/>
              </a:ext>
            </a:extLst>
          </p:cNvPr>
          <p:cNvGrpSpPr/>
          <p:nvPr/>
        </p:nvGrpSpPr>
        <p:grpSpPr>
          <a:xfrm>
            <a:off x="6333891" y="5235766"/>
            <a:ext cx="1385277" cy="867040"/>
            <a:chOff x="1078522" y="4560650"/>
            <a:chExt cx="1385277" cy="867040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957AD01A-0C2C-418B-B6CA-1C38A690E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5AFF1D3-E3ED-4CF2-AA1C-666AB54DFEF1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EC52427-07AB-454E-8693-FA0D4079BD14}"/>
              </a:ext>
            </a:extLst>
          </p:cNvPr>
          <p:cNvGrpSpPr/>
          <p:nvPr/>
        </p:nvGrpSpPr>
        <p:grpSpPr>
          <a:xfrm>
            <a:off x="2137877" y="1294510"/>
            <a:ext cx="7477125" cy="3642746"/>
            <a:chOff x="2137877" y="1294510"/>
            <a:chExt cx="7477125" cy="3642746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1B85B18-10BA-4525-9DAF-3366CBC47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498"/>
            <a:stretch/>
          </p:blipFill>
          <p:spPr>
            <a:xfrm>
              <a:off x="2137877" y="1294510"/>
              <a:ext cx="7477125" cy="34171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F8FFBC81-322A-4E30-B16D-B43A4A0D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79" t="63929" r="37279" b="20419"/>
            <a:stretch/>
          </p:blipFill>
          <p:spPr>
            <a:xfrm flipH="1">
              <a:off x="2349343" y="4280998"/>
              <a:ext cx="758325" cy="656258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CD4B29D4-F672-422E-B7AE-13B429D33A37}"/>
              </a:ext>
            </a:extLst>
          </p:cNvPr>
          <p:cNvCxnSpPr>
            <a:cxnSpLocks/>
          </p:cNvCxnSpPr>
          <p:nvPr/>
        </p:nvCxnSpPr>
        <p:spPr>
          <a:xfrm>
            <a:off x="4502843" y="4609127"/>
            <a:ext cx="2324662" cy="6793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0DB65ECB-E1B0-46FD-9951-791794098663}"/>
              </a:ext>
            </a:extLst>
          </p:cNvPr>
          <p:cNvCxnSpPr>
            <a:cxnSpLocks/>
          </p:cNvCxnSpPr>
          <p:nvPr/>
        </p:nvCxnSpPr>
        <p:spPr>
          <a:xfrm flipH="1">
            <a:off x="7344229" y="4602834"/>
            <a:ext cx="284433" cy="7531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20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2" y="643515"/>
            <a:ext cx="823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F94EA85F-94FA-4110-8216-53E2B83DE759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06A68C6-A519-4EE7-B75C-1CAC551A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63" y="1471384"/>
            <a:ext cx="8648700" cy="1447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601742" y="365132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15?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90DEEFB-072A-4E22-82C0-03145C45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63" y="4716462"/>
            <a:ext cx="8534400" cy="12858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1C5E64D-7F54-451B-9E24-C48165BFDAE9}"/>
              </a:ext>
            </a:extLst>
          </p:cNvPr>
          <p:cNvSpPr/>
          <p:nvPr/>
        </p:nvSpPr>
        <p:spPr>
          <a:xfrm>
            <a:off x="8215086" y="1312553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A52FE1ED-3E0F-4E3D-85E8-AF91A70CF568}"/>
              </a:ext>
            </a:extLst>
          </p:cNvPr>
          <p:cNvSpPr/>
          <p:nvPr/>
        </p:nvSpPr>
        <p:spPr>
          <a:xfrm>
            <a:off x="3200401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D60836E3-6834-4D54-BA73-314E859462EB}"/>
              </a:ext>
            </a:extLst>
          </p:cNvPr>
          <p:cNvSpPr/>
          <p:nvPr/>
        </p:nvSpPr>
        <p:spPr>
          <a:xfrm>
            <a:off x="6622982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7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8" grpId="0"/>
      <p:bldP spid="12" grpId="0" animBg="1"/>
      <p:bldP spid="32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C217F5-9202-4830-9C4B-EA9B09925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945" r="13805"/>
          <a:stretch/>
        </p:blipFill>
        <p:spPr>
          <a:xfrm>
            <a:off x="9456581" y="230880"/>
            <a:ext cx="1904748" cy="1895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717856" y="458848"/>
            <a:ext cx="780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A, B, C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295263" y="3993710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D473914-9719-4964-BE82-E77EAA242049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3843345-75BE-4E85-8B5E-05C406FEA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83" y="1804986"/>
            <a:ext cx="1819275" cy="2066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4DD85E-9AC3-4FBC-A458-40E0B009AE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05"/>
          <a:stretch/>
        </p:blipFill>
        <p:spPr>
          <a:xfrm>
            <a:off x="4295775" y="1703939"/>
            <a:ext cx="2000250" cy="2173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8E2C606-7A46-4351-BE47-A84E6228C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731" y="2135016"/>
            <a:ext cx="1466850" cy="17240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2273115-0895-4C7A-9914-265EE792AD61}"/>
              </a:ext>
            </a:extLst>
          </p:cNvPr>
          <p:cNvSpPr txBox="1"/>
          <p:nvPr/>
        </p:nvSpPr>
        <p:spPr>
          <a:xfrm>
            <a:off x="2001020" y="4599886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Hình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A (8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).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AAE69B0-77E8-4768-A9C1-0A41D69DD92B}"/>
              </a:ext>
            </a:extLst>
          </p:cNvPr>
          <p:cNvSpPr txBox="1"/>
          <p:nvPr/>
        </p:nvSpPr>
        <p:spPr>
          <a:xfrm>
            <a:off x="1340132" y="520606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EDD7AF5-BF3E-4058-98E4-A907EC84CC17}"/>
              </a:ext>
            </a:extLst>
          </p:cNvPr>
          <p:cNvSpPr txBox="1"/>
          <p:nvPr/>
        </p:nvSpPr>
        <p:spPr>
          <a:xfrm>
            <a:off x="2001020" y="5812238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14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0387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15189"/>
              </p:ext>
            </p:extLst>
          </p:nvPr>
        </p:nvGraphicFramePr>
        <p:xfrm>
          <a:off x="1391061" y="2191596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=""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806206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019287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232368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8445449" y="3371290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588507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133EA4C-65B8-4CF0-ACF6-29D8BD4BCD01}"/>
              </a:ext>
            </a:extLst>
          </p:cNvPr>
          <p:cNvGrpSpPr/>
          <p:nvPr/>
        </p:nvGrpSpPr>
        <p:grpSpPr>
          <a:xfrm flipH="1">
            <a:off x="5121788" y="4180956"/>
            <a:ext cx="2110580" cy="2150948"/>
            <a:chOff x="604444" y="3268487"/>
            <a:chExt cx="1826440" cy="1826440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1775D2E6-09EC-477E-B207-E1DE96BB865C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6CFDA961-214C-45CF-8672-24D2CA464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218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DA9FE3-B63B-4117-B4F7-01937A10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2331811" y="1518671"/>
            <a:ext cx="7102475" cy="2408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55298AB-AEBA-4C88-BF44-C2CBA69EFA23}"/>
              </a:ext>
            </a:extLst>
          </p:cNvPr>
          <p:cNvSpPr/>
          <p:nvPr/>
        </p:nvSpPr>
        <p:spPr>
          <a:xfrm>
            <a:off x="969796" y="74225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1713420" y="952829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6641020" y="952829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931497" y="388782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6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650052" y="3907425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Luyentapchung[2021060416110178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441</Words>
  <Application>Microsoft Office PowerPoint</Application>
  <PresentationFormat>Custom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119</cp:revision>
  <dcterms:created xsi:type="dcterms:W3CDTF">2021-06-02T01:34:28Z</dcterms:created>
  <dcterms:modified xsi:type="dcterms:W3CDTF">2021-10-07T07:41:31Z</dcterms:modified>
</cp:coreProperties>
</file>