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activeX/activeX1.xml" ContentType="application/vnd.ms-office.activeX+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7" r:id="rId4"/>
    <p:sldMasterId id="2147483713" r:id="rId5"/>
    <p:sldMasterId id="2147483715" r:id="rId6"/>
  </p:sldMasterIdLst>
  <p:notesMasterIdLst>
    <p:notesMasterId r:id="rId45"/>
  </p:notesMasterIdLst>
  <p:sldIdLst>
    <p:sldId id="646" r:id="rId7"/>
    <p:sldId id="349" r:id="rId8"/>
    <p:sldId id="351" r:id="rId9"/>
    <p:sldId id="476" r:id="rId10"/>
    <p:sldId id="484" r:id="rId11"/>
    <p:sldId id="485" r:id="rId12"/>
    <p:sldId id="486" r:id="rId13"/>
    <p:sldId id="295" r:id="rId14"/>
    <p:sldId id="533" r:id="rId15"/>
    <p:sldId id="355" r:id="rId16"/>
    <p:sldId id="392" r:id="rId17"/>
    <p:sldId id="396" r:id="rId18"/>
    <p:sldId id="487" r:id="rId19"/>
    <p:sldId id="488" r:id="rId20"/>
    <p:sldId id="397" r:id="rId21"/>
    <p:sldId id="527" r:id="rId22"/>
    <p:sldId id="490" r:id="rId23"/>
    <p:sldId id="491" r:id="rId24"/>
    <p:sldId id="362" r:id="rId25"/>
    <p:sldId id="365" r:id="rId26"/>
    <p:sldId id="405" r:id="rId27"/>
    <p:sldId id="528" r:id="rId28"/>
    <p:sldId id="530" r:id="rId29"/>
    <p:sldId id="531" r:id="rId30"/>
    <p:sldId id="532" r:id="rId31"/>
    <p:sldId id="406" r:id="rId32"/>
    <p:sldId id="460" r:id="rId33"/>
    <p:sldId id="479" r:id="rId34"/>
    <p:sldId id="466" r:id="rId35"/>
    <p:sldId id="492" r:id="rId36"/>
    <p:sldId id="526" r:id="rId37"/>
    <p:sldId id="468" r:id="rId38"/>
    <p:sldId id="469" r:id="rId39"/>
    <p:sldId id="318" r:id="rId40"/>
    <p:sldId id="346" r:id="rId41"/>
    <p:sldId id="534" r:id="rId42"/>
    <p:sldId id="645" r:id="rId43"/>
    <p:sldId id="304"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0897" autoAdjust="0"/>
  </p:normalViewPr>
  <p:slideViewPr>
    <p:cSldViewPr snapToGrid="0">
      <p:cViewPr varScale="1">
        <p:scale>
          <a:sx n="58" d="100"/>
          <a:sy n="58" d="100"/>
        </p:scale>
        <p:origin x="920" y="76"/>
      </p:cViewPr>
      <p:guideLst/>
    </p:cSldViewPr>
  </p:slideViewPr>
  <p:notesTextViewPr>
    <p:cViewPr>
      <p:scale>
        <a:sx n="1" d="1"/>
        <a:sy n="1" d="1"/>
      </p:scale>
      <p:origin x="0" y="0"/>
    </p:cViewPr>
  </p:notesTextViewPr>
  <p:sorterViewPr>
    <p:cViewPr>
      <p:scale>
        <a:sx n="80" d="100"/>
        <a:sy n="80" d="100"/>
      </p:scale>
      <p:origin x="0" y="-778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8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E9C625-66BD-4D8D-80B8-8C16BD8BC298}" type="datetimeFigureOut">
              <a:rPr lang="en-US" smtClean="0"/>
              <a:t>8/12/2024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08B395-2C21-4C6D-816C-E79C7585010A}" type="slidenum">
              <a:rPr lang="en-US" smtClean="0"/>
              <a:t>‹#›</a:t>
            </a:fld>
            <a:endParaRPr lang="en-US"/>
          </a:p>
        </p:txBody>
      </p:sp>
    </p:spTree>
    <p:extLst>
      <p:ext uri="{BB962C8B-B14F-4D97-AF65-F5344CB8AC3E}">
        <p14:creationId xmlns:p14="http://schemas.microsoft.com/office/powerpoint/2010/main" val="798101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08B395-2C21-4C6D-816C-E79C758501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11145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Trí</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tưởng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trẻ</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luôn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rất</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phong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phú</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thú</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vị</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chìa</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khóa</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trẻ</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tiến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khám</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phá</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giới</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xung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quanh</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tất</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cả</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ngây</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hồn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nhiên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nhất</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hãy</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luôn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huy</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tối</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đa</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trí</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tưởng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bản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thân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nhé</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800" kern="100" dirty="0">
              <a:effectLst/>
              <a:latin typeface="Calibri" panose="020F0502020204030204" pitchFamily="34" charset="0"/>
              <a:ea typeface="Yu Mincho" panose="02020400000000000000" pitchFamily="18" charset="-128"/>
              <a:cs typeface="Times New Roman" panose="02020603050405020304" pitchFamily="18" charset="0"/>
            </a:endParaRPr>
          </a:p>
          <a:p>
            <a:endParaRPr lang="en-GB"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065360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B208B395-2C21-4C6D-816C-E79C7585010A}" type="slidenum">
              <a:rPr lang="en-US" smtClean="0"/>
              <a:t>2</a:t>
            </a:fld>
            <a:endParaRPr lang="en-US"/>
          </a:p>
        </p:txBody>
      </p:sp>
    </p:spTree>
    <p:extLst>
      <p:ext uri="{BB962C8B-B14F-4D97-AF65-F5344CB8AC3E}">
        <p14:creationId xmlns:p14="http://schemas.microsoft.com/office/powerpoint/2010/main" val="1590844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i="1" kern="0" dirty="0" err="1">
                <a:effectLst/>
                <a:latin typeface="Times New Roman" panose="02020603050405020304" pitchFamily="18" charset="0"/>
                <a:ea typeface="Calibri" panose="020F0502020204030204" pitchFamily="34" charset="0"/>
              </a:rPr>
              <a:t>Những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trò</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chơi</a:t>
            </a:r>
            <a:r>
              <a:rPr lang="en-US" sz="1800" b="1" i="1" kern="0" dirty="0">
                <a:effectLst/>
                <a:latin typeface="Times New Roman" panose="02020603050405020304" pitchFamily="18" charset="0"/>
                <a:ea typeface="Calibri" panose="020F0502020204030204" pitchFamily="34" charset="0"/>
              </a:rPr>
              <a:t> hay </a:t>
            </a:r>
            <a:r>
              <a:rPr lang="en-US" sz="1800" b="1" i="1" kern="0" dirty="0" err="1">
                <a:effectLst/>
                <a:latin typeface="Times New Roman" panose="02020603050405020304" pitchFamily="18" charset="0"/>
                <a:ea typeface="Calibri" panose="020F0502020204030204" pitchFamily="34" charset="0"/>
              </a:rPr>
              <a:t>hoạt</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động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ngoài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trời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mang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lại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rất</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nhiều</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điều</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hữu</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ích</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cho</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các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em</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Các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em</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được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hoà</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vào</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thiên</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nhiên</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được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vui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chơi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trong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một</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môi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trường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trong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lành</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và</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thoáng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đãng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ngoài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ra</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khi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chơi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ngoài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trời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có</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thể</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phát</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huy</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sự</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sáng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tạo</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Hôm</a:t>
            </a:r>
            <a:r>
              <a:rPr lang="en-US" sz="1800" b="1" i="1" kern="0" dirty="0">
                <a:effectLst/>
                <a:latin typeface="Times New Roman" panose="02020603050405020304" pitchFamily="18" charset="0"/>
                <a:ea typeface="Calibri" panose="020F0502020204030204" pitchFamily="34" charset="0"/>
              </a:rPr>
              <a:t> nay, </a:t>
            </a:r>
            <a:r>
              <a:rPr lang="en-US" sz="1800" b="1" i="1" kern="0" dirty="0" err="1">
                <a:effectLst/>
                <a:latin typeface="Times New Roman" panose="02020603050405020304" pitchFamily="18" charset="0"/>
                <a:ea typeface="Calibri" panose="020F0502020204030204" pitchFamily="34" charset="0"/>
              </a:rPr>
              <a:t>các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em</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sẽ</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được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tìm</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hiểu</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một</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câu</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chuyện</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về</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một</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trò</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chơi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thú</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vị</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của</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các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bạn</a:t>
            </a:r>
            <a:r>
              <a:rPr lang="en-US" sz="1800" b="1" i="1" kern="0" dirty="0">
                <a:effectLst/>
                <a:latin typeface="Times New Roman" panose="02020603050405020304" pitchFamily="18" charset="0"/>
                <a:ea typeface="Calibri" panose="020F0502020204030204" pitchFamily="34" charset="0"/>
              </a:rPr>
              <a:t> nhỏ qua </a:t>
            </a:r>
            <a:r>
              <a:rPr lang="en-US" sz="1800" b="1" i="1" kern="0" dirty="0" err="1">
                <a:effectLst/>
                <a:latin typeface="Times New Roman" panose="02020603050405020304" pitchFamily="18" charset="0"/>
                <a:ea typeface="Calibri" panose="020F0502020204030204" pitchFamily="34" charset="0"/>
              </a:rPr>
              <a:t>bài</a:t>
            </a:r>
            <a:r>
              <a:rPr lang="en-US" sz="1800" b="1" i="1" kern="0" dirty="0">
                <a:effectLst/>
                <a:latin typeface="Times New Roman" panose="02020603050405020304" pitchFamily="18" charset="0"/>
                <a:ea typeface="Calibri" panose="020F0502020204030204" pitchFamily="34" charset="0"/>
              </a:rPr>
              <a:t> “Thanh </a:t>
            </a:r>
            <a:r>
              <a:rPr lang="en-US" sz="1800" b="1" i="1" kern="0" dirty="0" err="1">
                <a:effectLst/>
                <a:latin typeface="Times New Roman" panose="02020603050405020304" pitchFamily="18" charset="0"/>
                <a:ea typeface="Calibri" panose="020F0502020204030204" pitchFamily="34" charset="0"/>
              </a:rPr>
              <a:t>âm</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của</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gió</a:t>
            </a:r>
            <a:r>
              <a:rPr lang="en-US" sz="1800" b="1" i="1" kern="0"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8</a:t>
            </a:fld>
            <a:endParaRPr lang="en-US"/>
          </a:p>
        </p:txBody>
      </p:sp>
    </p:spTree>
    <p:extLst>
      <p:ext uri="{BB962C8B-B14F-4D97-AF65-F5344CB8AC3E}">
        <p14:creationId xmlns:p14="http://schemas.microsoft.com/office/powerpoint/2010/main" val="19685677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10</a:t>
            </a:fld>
            <a:endParaRPr lang="en-US"/>
          </a:p>
        </p:txBody>
      </p:sp>
    </p:spTree>
    <p:extLst>
      <p:ext uri="{BB962C8B-B14F-4D97-AF65-F5344CB8AC3E}">
        <p14:creationId xmlns:p14="http://schemas.microsoft.com/office/powerpoint/2010/main" val="8301559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13</a:t>
            </a:fld>
            <a:endParaRPr lang="en-US"/>
          </a:p>
        </p:txBody>
      </p:sp>
    </p:spTree>
    <p:extLst>
      <p:ext uri="{BB962C8B-B14F-4D97-AF65-F5344CB8AC3E}">
        <p14:creationId xmlns:p14="http://schemas.microsoft.com/office/powerpoint/2010/main" val="18304788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16</a:t>
            </a:fld>
            <a:endParaRPr lang="en-US"/>
          </a:p>
        </p:txBody>
      </p:sp>
    </p:spTree>
    <p:extLst>
      <p:ext uri="{BB962C8B-B14F-4D97-AF65-F5344CB8AC3E}">
        <p14:creationId xmlns:p14="http://schemas.microsoft.com/office/powerpoint/2010/main" val="5010343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18</a:t>
            </a:fld>
            <a:endParaRPr lang="en-US"/>
          </a:p>
        </p:txBody>
      </p:sp>
    </p:spTree>
    <p:extLst>
      <p:ext uri="{BB962C8B-B14F-4D97-AF65-F5344CB8AC3E}">
        <p14:creationId xmlns:p14="http://schemas.microsoft.com/office/powerpoint/2010/main" val="2736628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21</a:t>
            </a:fld>
            <a:endParaRPr lang="en-US"/>
          </a:p>
        </p:txBody>
      </p:sp>
    </p:spTree>
    <p:extLst>
      <p:ext uri="{BB962C8B-B14F-4D97-AF65-F5344CB8AC3E}">
        <p14:creationId xmlns:p14="http://schemas.microsoft.com/office/powerpoint/2010/main" val="28570791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25</a:t>
            </a:fld>
            <a:endParaRPr lang="en-US"/>
          </a:p>
        </p:txBody>
      </p:sp>
    </p:spTree>
    <p:extLst>
      <p:ext uri="{BB962C8B-B14F-4D97-AF65-F5344CB8AC3E}">
        <p14:creationId xmlns:p14="http://schemas.microsoft.com/office/powerpoint/2010/main" val="34249596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90413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2024/8/12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3778927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垂直排列标题与&#10;文本">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2024/8/12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18075154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E7F90-DCA8-4F0F-AED0-0128FC1F03CA}"/>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80CB9150-6F72-42C2-91D3-4C25D7972CAC}"/>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B631E484-8968-46B2-9B74-6D62105597C5}"/>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8/12/2024</a:t>
            </a:fld>
            <a:endParaRPr lang="en-US"/>
          </a:p>
        </p:txBody>
      </p:sp>
      <p:sp>
        <p:nvSpPr>
          <p:cNvPr id="5" name="Footer Placeholder 4">
            <a:extLst>
              <a:ext uri="{FF2B5EF4-FFF2-40B4-BE49-F238E27FC236}">
                <a16:creationId xmlns:a16="http://schemas.microsoft.com/office/drawing/2014/main" id="{5D77F581-C22C-4DFC-A144-6BC547EF191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DBBA3C-8BA4-4077-BCC2-96D2FBB91F45}"/>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7740359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367C0-EBFA-40E3-9FB7-55D4A7F5A99E}"/>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09BD9F-9EF4-447D-81B6-5345266A5DB8}"/>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670AD7-91E5-4E35-8A20-1BB927FD6C51}"/>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8/12/2024</a:t>
            </a:fld>
            <a:endParaRPr lang="en-US"/>
          </a:p>
        </p:txBody>
      </p:sp>
      <p:sp>
        <p:nvSpPr>
          <p:cNvPr id="5" name="Footer Placeholder 4">
            <a:extLst>
              <a:ext uri="{FF2B5EF4-FFF2-40B4-BE49-F238E27FC236}">
                <a16:creationId xmlns:a16="http://schemas.microsoft.com/office/drawing/2014/main" id="{4EB2F6CA-AAEC-4EDE-8EE6-97D944F4859A}"/>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7C1BA13-CC13-419C-BC68-286608ED60A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42282598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2AC79-9E90-4CE5-9B2F-42D89D74BAD4}"/>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B41264DB-AAB9-4493-A22A-1A85518B19EB}"/>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F5DAAE-A14A-4964-BA0F-DC2A569A1E7B}"/>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8/12/2024</a:t>
            </a:fld>
            <a:endParaRPr lang="en-US"/>
          </a:p>
        </p:txBody>
      </p:sp>
      <p:sp>
        <p:nvSpPr>
          <p:cNvPr id="5" name="Footer Placeholder 4">
            <a:extLst>
              <a:ext uri="{FF2B5EF4-FFF2-40B4-BE49-F238E27FC236}">
                <a16:creationId xmlns:a16="http://schemas.microsoft.com/office/drawing/2014/main" id="{1AC72D8C-4381-4DB8-971C-A70B31D8A8D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E5FA943-81B4-49FF-9FD9-5B43955D543F}"/>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5690659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471CE-A705-4632-9B8F-4AE651C21A71}"/>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A79A1E5-7B7B-4E41-B023-7665FC8EBEE9}"/>
              </a:ext>
            </a:extLst>
          </p:cNvPr>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429C0D-A115-4BBA-882D-0AD98D4F9FD7}"/>
              </a:ext>
            </a:extLst>
          </p:cNvPr>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C01A0A-916B-417B-AA62-37209B3CB12E}"/>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8/12/2024</a:t>
            </a:fld>
            <a:endParaRPr lang="en-US"/>
          </a:p>
        </p:txBody>
      </p:sp>
      <p:sp>
        <p:nvSpPr>
          <p:cNvPr id="6" name="Footer Placeholder 5">
            <a:extLst>
              <a:ext uri="{FF2B5EF4-FFF2-40B4-BE49-F238E27FC236}">
                <a16:creationId xmlns:a16="http://schemas.microsoft.com/office/drawing/2014/main" id="{87230EBF-2054-425F-B393-E438A0084ED0}"/>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0F85757-87E9-42CD-8142-29E7CA86B9E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3140111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4B361-0A1A-4397-9A98-3874C8DF2446}"/>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C752E12-3BF7-4F16-8DBC-058A0A60E271}"/>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7882F9DD-2673-4574-B174-DC46B22403BC}"/>
              </a:ext>
            </a:extLst>
          </p:cNvPr>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77ADD7-678D-4833-8034-02EBC26B4187}"/>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52BC9C76-DBF6-4620-8043-028295E58D3D}"/>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3F2B21-ED87-4964-992A-7124DD1AD81C}"/>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8/12/2024</a:t>
            </a:fld>
            <a:endParaRPr lang="en-US"/>
          </a:p>
        </p:txBody>
      </p:sp>
      <p:sp>
        <p:nvSpPr>
          <p:cNvPr id="8" name="Footer Placeholder 7">
            <a:extLst>
              <a:ext uri="{FF2B5EF4-FFF2-40B4-BE49-F238E27FC236}">
                <a16:creationId xmlns:a16="http://schemas.microsoft.com/office/drawing/2014/main" id="{3B5B29EA-C904-4A38-AB0F-BBACD6D26509}"/>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04CA08B-82C2-419F-997F-A19BC0CCB8BD}"/>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7802492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2F00B-906A-4DB3-B271-593EB1D212DB}"/>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D070341-60E5-4EC6-97F1-07DDABF9C16D}"/>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8/12/2024</a:t>
            </a:fld>
            <a:endParaRPr lang="en-US"/>
          </a:p>
        </p:txBody>
      </p:sp>
      <p:sp>
        <p:nvSpPr>
          <p:cNvPr id="4" name="Footer Placeholder 3">
            <a:extLst>
              <a:ext uri="{FF2B5EF4-FFF2-40B4-BE49-F238E27FC236}">
                <a16:creationId xmlns:a16="http://schemas.microsoft.com/office/drawing/2014/main" id="{9F026473-42BE-4EB3-B3E6-8A28151A6837}"/>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67F90B-1D8F-43E6-9339-2E7A86BEC86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40389477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092F32-DB70-449D-8D72-D56D2F5B3A23}"/>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8/12/2024</a:t>
            </a:fld>
            <a:endParaRPr lang="en-US"/>
          </a:p>
        </p:txBody>
      </p:sp>
      <p:sp>
        <p:nvSpPr>
          <p:cNvPr id="3" name="Footer Placeholder 2">
            <a:extLst>
              <a:ext uri="{FF2B5EF4-FFF2-40B4-BE49-F238E27FC236}">
                <a16:creationId xmlns:a16="http://schemas.microsoft.com/office/drawing/2014/main" id="{7B93E639-C139-4B98-83E0-831820F1AD03}"/>
              </a:ext>
            </a:extLst>
          </p:cNvPr>
          <p:cNvSpPr>
            <a:spLocks noGrp="1"/>
          </p:cNvSpPr>
          <p:nvPr>
            <p:ph type="ftr" sz="quarter" idx="11"/>
          </p:nvPr>
        </p:nvSpPr>
        <p:spPr>
          <a:xfrm>
            <a:off x="4038600" y="6356351"/>
            <a:ext cx="4114800" cy="366183"/>
          </a:xfrm>
          <a:prstGeom prst="rect">
            <a:avLst/>
          </a:prstGeom>
        </p:spPr>
        <p:txBody>
          <a:bodyPr/>
          <a:lstStyle>
            <a:lvl1pPr algn="ctr">
              <a:defRPr>
                <a:solidFill>
                  <a:schemeClr val="bg1"/>
                </a:solidFill>
              </a:defRPr>
            </a:lvl1pPr>
          </a:lstStyle>
          <a:p>
            <a:r>
              <a:rPr lang="en-US" dirty="0"/>
              <a:t>Vu Quynh Sam</a:t>
            </a:r>
          </a:p>
        </p:txBody>
      </p:sp>
      <p:sp>
        <p:nvSpPr>
          <p:cNvPr id="4" name="Slide Number Placeholder 3">
            <a:extLst>
              <a:ext uri="{FF2B5EF4-FFF2-40B4-BE49-F238E27FC236}">
                <a16:creationId xmlns:a16="http://schemas.microsoft.com/office/drawing/2014/main" id="{BAC2E341-9B86-48D3-9BD9-E7945C65BB57}"/>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443310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0F05C-1E3C-4A51-AA93-11086C4AF694}"/>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3F1AD414-B59E-4B0E-AE8D-108172707F40}"/>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C615EC0-1CCF-4E4C-9C13-39789B953328}"/>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8FF88994-13E6-4AF6-8441-64BE7B327D78}"/>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8/12/2024</a:t>
            </a:fld>
            <a:endParaRPr lang="en-US"/>
          </a:p>
        </p:txBody>
      </p:sp>
      <p:sp>
        <p:nvSpPr>
          <p:cNvPr id="6" name="Footer Placeholder 5">
            <a:extLst>
              <a:ext uri="{FF2B5EF4-FFF2-40B4-BE49-F238E27FC236}">
                <a16:creationId xmlns:a16="http://schemas.microsoft.com/office/drawing/2014/main" id="{3DD10BEE-4E23-4FD6-8E39-E684746D5D4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29F1AF4-6624-469D-8C9C-3CD6F712B735}"/>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6582687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5570561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E94B3-8B2B-4DB1-87D8-729DDF9AD9FC}"/>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1834B598-5E2E-45B0-A1A6-ABF01412F6B1}"/>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584EFF27-C723-41C2-97EB-D30403822970}"/>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762968EF-A833-4B32-A11C-1C830C0BBDB2}"/>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8/12/2024</a:t>
            </a:fld>
            <a:endParaRPr lang="en-US"/>
          </a:p>
        </p:txBody>
      </p:sp>
      <p:sp>
        <p:nvSpPr>
          <p:cNvPr id="6" name="Footer Placeholder 5">
            <a:extLst>
              <a:ext uri="{FF2B5EF4-FFF2-40B4-BE49-F238E27FC236}">
                <a16:creationId xmlns:a16="http://schemas.microsoft.com/office/drawing/2014/main" id="{DB76D905-3AF8-498E-93C1-E2A630A4D3F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6B1E5AC-944C-49D4-991D-D464790BB747}"/>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1877255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885F7-072C-48D7-9703-95EF6292240E}"/>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D83CC0B-F6FD-43A0-A10C-72F638725F1C}"/>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468AFB-08B6-41D0-8304-7AE0BE33CB00}"/>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8/12/2024</a:t>
            </a:fld>
            <a:endParaRPr lang="en-US"/>
          </a:p>
        </p:txBody>
      </p:sp>
      <p:sp>
        <p:nvSpPr>
          <p:cNvPr id="5" name="Footer Placeholder 4">
            <a:extLst>
              <a:ext uri="{FF2B5EF4-FFF2-40B4-BE49-F238E27FC236}">
                <a16:creationId xmlns:a16="http://schemas.microsoft.com/office/drawing/2014/main" id="{510B5E2C-FA0B-4A9A-B7AC-895FD98CCF4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C753740-351E-4663-891B-9626CBCA4EA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9386392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BE95BF-4E14-457C-95A2-5A0E652F5CC7}"/>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2757B2-0E34-4099-BF8B-E4FAAA519F2F}"/>
              </a:ext>
            </a:extLst>
          </p:cNvPr>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EE62A0-44DB-4C4D-8B8D-4CE0674808A2}"/>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8/12/2024</a:t>
            </a:fld>
            <a:endParaRPr lang="en-US"/>
          </a:p>
        </p:txBody>
      </p:sp>
      <p:sp>
        <p:nvSpPr>
          <p:cNvPr id="5" name="Footer Placeholder 4">
            <a:extLst>
              <a:ext uri="{FF2B5EF4-FFF2-40B4-BE49-F238E27FC236}">
                <a16:creationId xmlns:a16="http://schemas.microsoft.com/office/drawing/2014/main" id="{DC31D4CD-E29B-42DA-92DE-85AAFBF89892}"/>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6E2BCD-061F-4114-A129-154CC351FB03}"/>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3637337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Tree>
    <p:extLst>
      <p:ext uri="{BB962C8B-B14F-4D97-AF65-F5344CB8AC3E}">
        <p14:creationId xmlns:p14="http://schemas.microsoft.com/office/powerpoint/2010/main" val="1208539286"/>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
        <p:nvSpPr>
          <p:cNvPr id="8" name="矩形 7"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p:cNvSpPr/>
          <p:nvPr userDrawn="1"/>
        </p:nvSpPr>
        <p:spPr>
          <a:xfrm>
            <a:off x="206901" y="201778"/>
            <a:ext cx="11778197" cy="6454443"/>
          </a:xfrm>
          <a:prstGeom prst="rect">
            <a:avLst/>
          </a:prstGeom>
          <a:solidFill>
            <a:schemeClr val="bg1"/>
          </a:solid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4039136299"/>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
        <p:nvSpPr>
          <p:cNvPr id="7" name="任意多边形 115" descr="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
          <p:cNvSpPr/>
          <p:nvPr userDrawn="1"/>
        </p:nvSpPr>
        <p:spPr>
          <a:xfrm>
            <a:off x="1412868" y="-9991"/>
            <a:ext cx="9366263" cy="6877982"/>
          </a:xfrm>
          <a:custGeom>
            <a:avLst/>
            <a:gdLst>
              <a:gd name="connsiteX0" fmla="*/ 1376638 w 9343606"/>
              <a:gd name="connsiteY0" fmla="*/ 0 h 6861345"/>
              <a:gd name="connsiteX1" fmla="*/ 7966969 w 9343606"/>
              <a:gd name="connsiteY1" fmla="*/ 0 h 6861345"/>
              <a:gd name="connsiteX2" fmla="*/ 7975267 w 9343606"/>
              <a:gd name="connsiteY2" fmla="*/ 8202 h 6861345"/>
              <a:gd name="connsiteX3" fmla="*/ 9343606 w 9343606"/>
              <a:gd name="connsiteY3" fmla="*/ 3432876 h 6861345"/>
              <a:gd name="connsiteX4" fmla="*/ 7975267 w 9343606"/>
              <a:gd name="connsiteY4" fmla="*/ 6857551 h 6861345"/>
              <a:gd name="connsiteX5" fmla="*/ 7971428 w 9343606"/>
              <a:gd name="connsiteY5" fmla="*/ 6861345 h 6861345"/>
              <a:gd name="connsiteX6" fmla="*/ 1372179 w 9343606"/>
              <a:gd name="connsiteY6" fmla="*/ 6861345 h 6861345"/>
              <a:gd name="connsiteX7" fmla="*/ 1368340 w 9343606"/>
              <a:gd name="connsiteY7" fmla="*/ 6857551 h 6861345"/>
              <a:gd name="connsiteX8" fmla="*/ 0 w 9343606"/>
              <a:gd name="connsiteY8" fmla="*/ 3432876 h 6861345"/>
              <a:gd name="connsiteX9" fmla="*/ 1368340 w 9343606"/>
              <a:gd name="connsiteY9" fmla="*/ 8202 h 686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43606" h="6861345">
                <a:moveTo>
                  <a:pt x="1376638" y="0"/>
                </a:moveTo>
                <a:lnTo>
                  <a:pt x="7966969" y="0"/>
                </a:lnTo>
                <a:lnTo>
                  <a:pt x="7975267" y="8202"/>
                </a:lnTo>
                <a:cubicBezTo>
                  <a:pt x="8820697" y="884653"/>
                  <a:pt x="9343606" y="2095458"/>
                  <a:pt x="9343606" y="3432876"/>
                </a:cubicBezTo>
                <a:cubicBezTo>
                  <a:pt x="9343606" y="4770295"/>
                  <a:pt x="8820697" y="5981100"/>
                  <a:pt x="7975267" y="6857551"/>
                </a:cubicBezTo>
                <a:lnTo>
                  <a:pt x="7971428" y="6861345"/>
                </a:lnTo>
                <a:lnTo>
                  <a:pt x="1372179" y="6861345"/>
                </a:lnTo>
                <a:lnTo>
                  <a:pt x="1368340" y="6857551"/>
                </a:lnTo>
                <a:cubicBezTo>
                  <a:pt x="522910" y="5981100"/>
                  <a:pt x="0" y="4770295"/>
                  <a:pt x="0" y="3432876"/>
                </a:cubicBezTo>
                <a:cubicBezTo>
                  <a:pt x="0" y="2095458"/>
                  <a:pt x="522910" y="884653"/>
                  <a:pt x="1368340" y="8202"/>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3041845650"/>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32462" b="76623"/>
          <a:stretch>
            <a:fillRect/>
          </a:stretch>
        </p:blipFill>
        <p:spPr>
          <a:xfrm>
            <a:off x="0" y="0"/>
            <a:ext cx="4162520" cy="2161309"/>
          </a:xfrm>
          <a:prstGeom prst="rect">
            <a:avLst/>
          </a:prstGeom>
        </p:spPr>
      </p:pic>
      <p:pic>
        <p:nvPicPr>
          <p:cNvPr id="14" name="图片 13"/>
          <p:cNvPicPr>
            <a:picLocks noChangeAspect="1"/>
          </p:cNvPicPr>
          <p:nvPr userDrawn="1"/>
        </p:nvPicPr>
        <p:blipFill rotWithShape="1">
          <a:blip r:embed="rId3" cstate="print">
            <a:extLst>
              <a:ext uri="{28A0092B-C50C-407E-A947-70E740481C1C}">
                <a14:useLocalDpi xmlns:a14="http://schemas.microsoft.com/office/drawing/2010/main" val="0"/>
              </a:ext>
            </a:extLst>
          </a:blip>
          <a:srcRect r="32462" b="76623"/>
          <a:stretch>
            <a:fillRect/>
          </a:stretch>
        </p:blipFill>
        <p:spPr>
          <a:xfrm flipH="1">
            <a:off x="8017747" y="-3047"/>
            <a:ext cx="4174253" cy="2167401"/>
          </a:xfrm>
          <a:prstGeom prst="rect">
            <a:avLst/>
          </a:prstGeom>
        </p:spPr>
      </p:pic>
      <p:grpSp>
        <p:nvGrpSpPr>
          <p:cNvPr id="8" name="组合 12"/>
          <p:cNvGrpSpPr/>
          <p:nvPr userDrawn="1"/>
        </p:nvGrpSpPr>
        <p:grpSpPr>
          <a:xfrm>
            <a:off x="0" y="4874895"/>
            <a:ext cx="12192000" cy="1983105"/>
            <a:chOff x="0" y="3812345"/>
            <a:chExt cx="12192000" cy="3045655"/>
          </a:xfrm>
        </p:grpSpPr>
        <p:pic>
          <p:nvPicPr>
            <p:cNvPr id="12"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19"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Tree>
    <p:extLst>
      <p:ext uri="{BB962C8B-B14F-4D97-AF65-F5344CB8AC3E}">
        <p14:creationId xmlns:p14="http://schemas.microsoft.com/office/powerpoint/2010/main" val="1300507719"/>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EB361EC6-CEF7-4AB0-B188-5248CFDC1A13}" type="datetimeFigureOut">
              <a:rPr lang="zh-CN" altLang="en-US" smtClean="0"/>
              <a:t>2024/8/12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848341242"/>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B361EC6-CEF7-4AB0-B188-5248CFDC1A13}" type="datetimeFigureOut">
              <a:rPr lang="zh-CN" altLang="en-US" smtClean="0"/>
              <a:t>2024/8/12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627782953"/>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B361EC6-CEF7-4AB0-B188-5248CFDC1A13}" type="datetimeFigureOut">
              <a:rPr lang="zh-CN" altLang="en-US" smtClean="0"/>
              <a:t>2024/8/12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3930909567"/>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32948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B361EC6-CEF7-4AB0-B188-5248CFDC1A13}" type="datetimeFigureOut">
              <a:rPr lang="zh-CN" altLang="en-US" smtClean="0"/>
              <a:t>2024/8/12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2082484958"/>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B361EC6-CEF7-4AB0-B188-5248CFDC1A13}" type="datetimeFigureOut">
              <a:rPr lang="zh-CN" altLang="en-US" smtClean="0"/>
              <a:t>2024/8/12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798104803"/>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B361EC6-CEF7-4AB0-B188-5248CFDC1A13}" type="datetimeFigureOut">
              <a:rPr lang="zh-CN" altLang="en-US" smtClean="0"/>
              <a:t>2024/8/12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692214273"/>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B361EC6-CEF7-4AB0-B188-5248CFDC1A13}" type="datetimeFigureOut">
              <a:rPr lang="zh-CN" altLang="en-US" smtClean="0"/>
              <a:t>2024/8/12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011111493"/>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6"/>
        <p:cNvGrpSpPr/>
        <p:nvPr/>
      </p:nvGrpSpPr>
      <p:grpSpPr>
        <a:xfrm>
          <a:off x="0" y="0"/>
          <a:ext cx="0" cy="0"/>
          <a:chOff x="0" y="0"/>
          <a:chExt cx="0" cy="0"/>
        </a:xfrm>
      </p:grpSpPr>
      <p:grpSp>
        <p:nvGrpSpPr>
          <p:cNvPr id="327" name="Google Shape;327;p5"/>
          <p:cNvGrpSpPr/>
          <p:nvPr/>
        </p:nvGrpSpPr>
        <p:grpSpPr>
          <a:xfrm>
            <a:off x="527859" y="292692"/>
            <a:ext cx="11358487" cy="6384375"/>
            <a:chOff x="395894" y="219519"/>
            <a:chExt cx="8518865" cy="4788281"/>
          </a:xfrm>
        </p:grpSpPr>
        <p:sp>
          <p:nvSpPr>
            <p:cNvPr id="328" name="Google Shape;328;p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29" name="Google Shape;329;p5"/>
            <p:cNvGrpSpPr/>
            <p:nvPr/>
          </p:nvGrpSpPr>
          <p:grpSpPr>
            <a:xfrm>
              <a:off x="8341543" y="2282008"/>
              <a:ext cx="569676" cy="380612"/>
              <a:chOff x="8341543" y="2282008"/>
              <a:chExt cx="569676" cy="380612"/>
            </a:xfrm>
          </p:grpSpPr>
          <p:sp>
            <p:nvSpPr>
              <p:cNvPr id="330" name="Google Shape;330;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1" name="Google Shape;331;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32" name="Google Shape;332;p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33" name="Google Shape;333;p5"/>
            <p:cNvGrpSpPr/>
            <p:nvPr/>
          </p:nvGrpSpPr>
          <p:grpSpPr>
            <a:xfrm>
              <a:off x="8341543" y="1721094"/>
              <a:ext cx="569676" cy="380612"/>
              <a:chOff x="8341543" y="1721094"/>
              <a:chExt cx="569676" cy="380612"/>
            </a:xfrm>
          </p:grpSpPr>
          <p:sp>
            <p:nvSpPr>
              <p:cNvPr id="334" name="Google Shape;334;p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5" name="Google Shape;335;p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6" name="Google Shape;336;p5"/>
            <p:cNvGrpSpPr/>
            <p:nvPr/>
          </p:nvGrpSpPr>
          <p:grpSpPr>
            <a:xfrm>
              <a:off x="8346273" y="1183592"/>
              <a:ext cx="568486" cy="388014"/>
              <a:chOff x="8346273" y="1183592"/>
              <a:chExt cx="568486" cy="388014"/>
            </a:xfrm>
          </p:grpSpPr>
          <p:sp>
            <p:nvSpPr>
              <p:cNvPr id="337" name="Google Shape;337;p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8" name="Google Shape;338;p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9" name="Google Shape;339;p5"/>
            <p:cNvGrpSpPr/>
            <p:nvPr/>
          </p:nvGrpSpPr>
          <p:grpSpPr>
            <a:xfrm>
              <a:off x="8341543" y="606635"/>
              <a:ext cx="569676" cy="388014"/>
              <a:chOff x="8341543" y="606635"/>
              <a:chExt cx="569676" cy="388014"/>
            </a:xfrm>
          </p:grpSpPr>
          <p:sp>
            <p:nvSpPr>
              <p:cNvPr id="340" name="Google Shape;340;p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1" name="Google Shape;341;p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42" name="Google Shape;342;p5"/>
            <p:cNvGrpSpPr/>
            <p:nvPr/>
          </p:nvGrpSpPr>
          <p:grpSpPr>
            <a:xfrm>
              <a:off x="8341543" y="2842933"/>
              <a:ext cx="569676" cy="380612"/>
              <a:chOff x="8341543" y="2282008"/>
              <a:chExt cx="569676" cy="380612"/>
            </a:xfrm>
          </p:grpSpPr>
          <p:sp>
            <p:nvSpPr>
              <p:cNvPr id="343" name="Google Shape;343;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4" name="Google Shape;344;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45" name="Google Shape;345;p5"/>
            <p:cNvGrpSpPr/>
            <p:nvPr/>
          </p:nvGrpSpPr>
          <p:grpSpPr>
            <a:xfrm>
              <a:off x="8341543" y="3403858"/>
              <a:ext cx="569676" cy="380612"/>
              <a:chOff x="8341543" y="2282008"/>
              <a:chExt cx="569676" cy="380612"/>
            </a:xfrm>
          </p:grpSpPr>
          <p:sp>
            <p:nvSpPr>
              <p:cNvPr id="346" name="Google Shape;346;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7" name="Google Shape;347;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48" name="Google Shape;348;p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9" name="Google Shape;349;p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55" name="Google Shape;355;p5"/>
          <p:cNvSpPr/>
          <p:nvPr/>
        </p:nvSpPr>
        <p:spPr>
          <a:xfrm>
            <a:off x="728423" y="1255917"/>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6" name="Google Shape;356;p5"/>
          <p:cNvSpPr/>
          <p:nvPr/>
        </p:nvSpPr>
        <p:spPr>
          <a:xfrm>
            <a:off x="374700" y="1288785"/>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7" name="Google Shape;357;p5"/>
          <p:cNvSpPr/>
          <p:nvPr/>
        </p:nvSpPr>
        <p:spPr>
          <a:xfrm>
            <a:off x="406276" y="13989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8" name="Google Shape;358;p5"/>
          <p:cNvSpPr/>
          <p:nvPr/>
        </p:nvSpPr>
        <p:spPr>
          <a:xfrm>
            <a:off x="807361" y="1343044"/>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9" name="Google Shape;359;p5"/>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0" name="Google Shape;360;p5"/>
          <p:cNvSpPr/>
          <p:nvPr/>
        </p:nvSpPr>
        <p:spPr>
          <a:xfrm>
            <a:off x="374700"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1" name="Google Shape;361;p5"/>
          <p:cNvSpPr/>
          <p:nvPr/>
        </p:nvSpPr>
        <p:spPr>
          <a:xfrm>
            <a:off x="406276" y="18739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2" name="Google Shape;362;p5"/>
          <p:cNvSpPr/>
          <p:nvPr/>
        </p:nvSpPr>
        <p:spPr>
          <a:xfrm>
            <a:off x="807361"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3" name="Google Shape;363;p5"/>
          <p:cNvSpPr/>
          <p:nvPr/>
        </p:nvSpPr>
        <p:spPr>
          <a:xfrm>
            <a:off x="376288"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4" name="Google Shape;364;p5"/>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5" name="Google Shape;365;p5"/>
          <p:cNvSpPr/>
          <p:nvPr/>
        </p:nvSpPr>
        <p:spPr>
          <a:xfrm>
            <a:off x="374700" y="2240533"/>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6" name="Google Shape;366;p5"/>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7" name="Google Shape;367;p5"/>
          <p:cNvSpPr/>
          <p:nvPr/>
        </p:nvSpPr>
        <p:spPr>
          <a:xfrm>
            <a:off x="807361" y="22947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8" name="Google Shape;368;p5"/>
          <p:cNvSpPr/>
          <p:nvPr/>
        </p:nvSpPr>
        <p:spPr>
          <a:xfrm>
            <a:off x="376288" y="2255316"/>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9" name="Google Shape;369;p5"/>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0" name="Google Shape;370;p5"/>
          <p:cNvSpPr/>
          <p:nvPr/>
        </p:nvSpPr>
        <p:spPr>
          <a:xfrm>
            <a:off x="374700" y="2717212"/>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1" name="Google Shape;371;p5"/>
          <p:cNvSpPr/>
          <p:nvPr/>
        </p:nvSpPr>
        <p:spPr>
          <a:xfrm>
            <a:off x="406276" y="2825729"/>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2" name="Google Shape;372;p5"/>
          <p:cNvSpPr/>
          <p:nvPr/>
        </p:nvSpPr>
        <p:spPr>
          <a:xfrm>
            <a:off x="807361"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3" name="Google Shape;373;p5"/>
          <p:cNvSpPr/>
          <p:nvPr/>
        </p:nvSpPr>
        <p:spPr>
          <a:xfrm>
            <a:off x="376288"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4" name="Google Shape;374;p5"/>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5" name="Google Shape;375;p5"/>
          <p:cNvSpPr/>
          <p:nvPr/>
        </p:nvSpPr>
        <p:spPr>
          <a:xfrm>
            <a:off x="374700" y="3192281"/>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6" name="Google Shape;376;p5"/>
          <p:cNvSpPr/>
          <p:nvPr/>
        </p:nvSpPr>
        <p:spPr>
          <a:xfrm>
            <a:off x="406276" y="33007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7" name="Google Shape;377;p5"/>
          <p:cNvSpPr/>
          <p:nvPr/>
        </p:nvSpPr>
        <p:spPr>
          <a:xfrm>
            <a:off x="807361" y="3246496"/>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8" name="Google Shape;378;p5"/>
          <p:cNvSpPr/>
          <p:nvPr/>
        </p:nvSpPr>
        <p:spPr>
          <a:xfrm>
            <a:off x="376288"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9" name="Google Shape;379;p5"/>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0" name="Google Shape;380;p5"/>
          <p:cNvSpPr/>
          <p:nvPr/>
        </p:nvSpPr>
        <p:spPr>
          <a:xfrm>
            <a:off x="374700"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1" name="Google Shape;381;p5"/>
          <p:cNvSpPr/>
          <p:nvPr/>
        </p:nvSpPr>
        <p:spPr>
          <a:xfrm>
            <a:off x="406276" y="3777433"/>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2" name="Google Shape;382;p5"/>
          <p:cNvSpPr/>
          <p:nvPr/>
        </p:nvSpPr>
        <p:spPr>
          <a:xfrm>
            <a:off x="807361"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3" name="Google Shape;383;p5"/>
          <p:cNvSpPr/>
          <p:nvPr/>
        </p:nvSpPr>
        <p:spPr>
          <a:xfrm>
            <a:off x="376288" y="3682089"/>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4" name="Google Shape;384;p5"/>
          <p:cNvSpPr/>
          <p:nvPr/>
        </p:nvSpPr>
        <p:spPr>
          <a:xfrm>
            <a:off x="728423" y="4111117"/>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5" name="Google Shape;385;p5"/>
          <p:cNvSpPr/>
          <p:nvPr/>
        </p:nvSpPr>
        <p:spPr>
          <a:xfrm>
            <a:off x="374700" y="4143985"/>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6" name="Google Shape;386;p5"/>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7" name="Google Shape;387;p5"/>
          <p:cNvSpPr/>
          <p:nvPr/>
        </p:nvSpPr>
        <p:spPr>
          <a:xfrm>
            <a:off x="807361" y="4198244"/>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8" name="Google Shape;388;p5"/>
          <p:cNvSpPr/>
          <p:nvPr/>
        </p:nvSpPr>
        <p:spPr>
          <a:xfrm>
            <a:off x="376288"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9" name="Google Shape;389;p5"/>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0" name="Google Shape;390;p5"/>
          <p:cNvSpPr/>
          <p:nvPr/>
        </p:nvSpPr>
        <p:spPr>
          <a:xfrm>
            <a:off x="374700" y="4620664"/>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1" name="Google Shape;391;p5"/>
          <p:cNvSpPr/>
          <p:nvPr/>
        </p:nvSpPr>
        <p:spPr>
          <a:xfrm>
            <a:off x="406276" y="47291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2" name="Google Shape;392;p5"/>
          <p:cNvSpPr/>
          <p:nvPr/>
        </p:nvSpPr>
        <p:spPr>
          <a:xfrm>
            <a:off x="807361"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3" name="Google Shape;393;p5"/>
          <p:cNvSpPr/>
          <p:nvPr/>
        </p:nvSpPr>
        <p:spPr>
          <a:xfrm>
            <a:off x="376288" y="4633837"/>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4" name="Google Shape;394;p5"/>
          <p:cNvSpPr/>
          <p:nvPr/>
        </p:nvSpPr>
        <p:spPr>
          <a:xfrm>
            <a:off x="728423" y="5061212"/>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5" name="Google Shape;395;p5"/>
          <p:cNvSpPr/>
          <p:nvPr/>
        </p:nvSpPr>
        <p:spPr>
          <a:xfrm>
            <a:off x="374700" y="5095733"/>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6" name="Google Shape;396;p5"/>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7" name="Google Shape;397;p5"/>
          <p:cNvSpPr/>
          <p:nvPr/>
        </p:nvSpPr>
        <p:spPr>
          <a:xfrm>
            <a:off x="807361" y="51499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8" name="Google Shape;398;p5"/>
          <p:cNvSpPr/>
          <p:nvPr/>
        </p:nvSpPr>
        <p:spPr>
          <a:xfrm>
            <a:off x="376288"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9" name="Google Shape;399;p5"/>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0" name="Google Shape;400;p5"/>
          <p:cNvSpPr/>
          <p:nvPr/>
        </p:nvSpPr>
        <p:spPr>
          <a:xfrm>
            <a:off x="374700" y="5570759"/>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1" name="Google Shape;401;p5"/>
          <p:cNvSpPr/>
          <p:nvPr/>
        </p:nvSpPr>
        <p:spPr>
          <a:xfrm>
            <a:off x="406276" y="5680885"/>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2" name="Google Shape;402;p5"/>
          <p:cNvSpPr/>
          <p:nvPr/>
        </p:nvSpPr>
        <p:spPr>
          <a:xfrm>
            <a:off x="807361" y="5625017"/>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3" name="Google Shape;403;p5"/>
          <p:cNvSpPr/>
          <p:nvPr/>
        </p:nvSpPr>
        <p:spPr>
          <a:xfrm>
            <a:off x="376288"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4" name="Google Shape;404;p5"/>
          <p:cNvSpPr/>
          <p:nvPr/>
        </p:nvSpPr>
        <p:spPr>
          <a:xfrm>
            <a:off x="376288"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Tree>
    <p:extLst>
      <p:ext uri="{BB962C8B-B14F-4D97-AF65-F5344CB8AC3E}">
        <p14:creationId xmlns:p14="http://schemas.microsoft.com/office/powerpoint/2010/main" val="1985773981"/>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descr="1_0000s_0004_10"/>
          <p:cNvPicPr>
            <a:picLocks noChangeAspect="1"/>
          </p:cNvPicPr>
          <p:nvPr userDrawn="1"/>
        </p:nvPicPr>
        <p:blipFill>
          <a:blip r:embed="rId2"/>
          <a:stretch>
            <a:fillRect/>
          </a:stretch>
        </p:blipFill>
        <p:spPr>
          <a:xfrm>
            <a:off x="-5715" y="-46990"/>
            <a:ext cx="12218035" cy="6894195"/>
          </a:xfrm>
          <a:prstGeom prst="rect">
            <a:avLst/>
          </a:prstGeom>
        </p:spPr>
      </p:pic>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pic>
        <p:nvPicPr>
          <p:cNvPr id="8" name="图片 7" descr="1_0000s_0001_3D"/>
          <p:cNvPicPr>
            <a:picLocks noChangeAspect="1"/>
          </p:cNvPicPr>
          <p:nvPr userDrawn="1"/>
        </p:nvPicPr>
        <p:blipFill>
          <a:blip r:embed="rId3"/>
          <a:srcRect l="70118" b="80930"/>
          <a:stretch>
            <a:fillRect/>
          </a:stretch>
        </p:blipFill>
        <p:spPr>
          <a:xfrm>
            <a:off x="8722360" y="28575"/>
            <a:ext cx="3625850" cy="1156970"/>
          </a:xfrm>
          <a:prstGeom prst="rect">
            <a:avLst/>
          </a:prstGeom>
        </p:spPr>
      </p:pic>
    </p:spTree>
    <p:extLst>
      <p:ext uri="{BB962C8B-B14F-4D97-AF65-F5344CB8AC3E}">
        <p14:creationId xmlns:p14="http://schemas.microsoft.com/office/powerpoint/2010/main" val="1565395408"/>
      </p:ext>
    </p:extLst>
  </p:cSld>
  <p:clrMapOvr>
    <a:masterClrMapping/>
  </p:clrMapOvr>
  <p:transition spd="slow">
    <p:pull/>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555158"/>
      </p:ext>
    </p:extLst>
  </p:cSld>
  <p:clrMapOvr>
    <a:masterClrMapping/>
  </p:clrMapOvr>
  <p:transition spd="slow">
    <p:pull/>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247602783"/>
      </p:ext>
    </p:extLst>
  </p:cSld>
  <p:clrMapOvr>
    <a:masterClrMapping/>
  </p:clrMapOvr>
  <p:transition spd="slow">
    <p:pull/>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994200738"/>
      </p:ext>
    </p:extLst>
  </p:cSld>
  <p:clrMapOvr>
    <a:masterClrMapping/>
  </p:clrMapOvr>
  <p:transition spd="slow">
    <p:pull/>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90237237"/>
      </p:ext>
    </p:extLst>
  </p:cSld>
  <p:clrMapOvr>
    <a:masterClrMapping/>
  </p:clrMapOvr>
  <p:transition spd="slow">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2024/8/12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15851010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240688774"/>
      </p:ext>
    </p:extLst>
  </p:cSld>
  <p:clrMapOvr>
    <a:masterClrMapping/>
  </p:clrMapOvr>
  <p:transition spd="slow">
    <p:pull/>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212197219"/>
      </p:ext>
    </p:extLst>
  </p:cSld>
  <p:clrMapOvr>
    <a:masterClrMapping/>
  </p:clrMapOvr>
  <p:transition spd="slow">
    <p:pull/>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707333699"/>
      </p:ext>
    </p:extLst>
  </p:cSld>
  <p:clrMapOvr>
    <a:masterClrMapping/>
  </p:clrMapOvr>
  <p:transition spd="slow">
    <p:pull/>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739925591"/>
      </p:ext>
    </p:extLst>
  </p:cSld>
  <p:clrMapOvr>
    <a:masterClrMapping/>
  </p:clrMapOvr>
  <p:transition spd="slow">
    <p:pull/>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172047731"/>
      </p:ext>
    </p:extLst>
  </p:cSld>
  <p:clrMapOvr>
    <a:masterClrMapping/>
  </p:clrMapOvr>
  <p:transition spd="slow">
    <p:pull/>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255081534"/>
      </p:ext>
    </p:extLst>
  </p:cSld>
  <p:clrMapOvr>
    <a:masterClrMapping/>
  </p:clrMapOvr>
  <p:transition spd="slow">
    <p:pull/>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60403762"/>
      </p:ext>
    </p:extLst>
  </p:cSld>
  <p:clrMapOvr>
    <a:masterClrMapping/>
  </p:clrMapOvr>
  <p:transition spd="slow">
    <p:pull/>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671285439"/>
      </p:ext>
    </p:extLst>
  </p:cSld>
  <p:clrMapOvr>
    <a:masterClrMapping/>
  </p:clrMapOvr>
  <p:transition spd="slow">
    <p:pull/>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375321049"/>
      </p:ext>
    </p:extLst>
  </p:cSld>
  <p:clrMapOvr>
    <a:masterClrMapping/>
  </p:clrMapOvr>
  <p:transition spd="slow">
    <p:pull/>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2024/8/12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068214051"/>
      </p:ext>
    </p:extLst>
  </p:cSld>
  <p:clrMapOvr>
    <a:masterClrMapping/>
  </p:clrMapOvr>
  <p:transition spd="slow">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7" name="日期占位符 6"/>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2024/8/12</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9586521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8/12/2024</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885263596"/>
      </p:ext>
    </p:extLst>
  </p:cSld>
  <p:clrMapOvr>
    <a:masterClrMapping/>
  </p:clrMapOvr>
  <p:transition spd="slow">
    <p:pull/>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24257-AE41-4827-8AD7-AFB7F44D653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C7FCC82-DDE0-458B-A55A-AF2B14BC900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2B737C-53A8-4D52-9056-2F5EB1D5ADFD}"/>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8/12/2024</a:t>
            </a:fld>
            <a:endParaRPr lang="en-US"/>
          </a:p>
        </p:txBody>
      </p:sp>
      <p:sp>
        <p:nvSpPr>
          <p:cNvPr id="5" name="Footer Placeholder 4">
            <a:extLst>
              <a:ext uri="{FF2B5EF4-FFF2-40B4-BE49-F238E27FC236}">
                <a16:creationId xmlns:a16="http://schemas.microsoft.com/office/drawing/2014/main" id="{BCAC928D-B41A-4C2F-BA4F-41AD17E0BA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0B8CBB2-604E-46B7-BD1B-CECE628AEEB2}"/>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7845205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E15AC-3847-4ACA-BAEF-EA8ADD5C842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3096A54-2B12-4BB7-A07B-F8F0F1395AC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3A982C-0731-4B97-94CC-4D982B36F64F}"/>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8/12/2024</a:t>
            </a:fld>
            <a:endParaRPr lang="en-US"/>
          </a:p>
        </p:txBody>
      </p:sp>
      <p:sp>
        <p:nvSpPr>
          <p:cNvPr id="5" name="Footer Placeholder 4">
            <a:extLst>
              <a:ext uri="{FF2B5EF4-FFF2-40B4-BE49-F238E27FC236}">
                <a16:creationId xmlns:a16="http://schemas.microsoft.com/office/drawing/2014/main" id="{20937024-B2CD-4649-ABBB-9C39371500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44747C-41CC-4B6D-A837-6C393CE62790}"/>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41482985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509DE-3345-4EF6-AC26-B5116FDF5BC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25FFE5-AFB5-4232-83D5-2B2EBE868D0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408E26-8E32-4FEE-9C64-9059D29088C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8/12/2024</a:t>
            </a:fld>
            <a:endParaRPr lang="en-US"/>
          </a:p>
        </p:txBody>
      </p:sp>
      <p:sp>
        <p:nvSpPr>
          <p:cNvPr id="5" name="Footer Placeholder 4">
            <a:extLst>
              <a:ext uri="{FF2B5EF4-FFF2-40B4-BE49-F238E27FC236}">
                <a16:creationId xmlns:a16="http://schemas.microsoft.com/office/drawing/2014/main" id="{EEE8263E-E35E-44CB-A8B4-7F885E4593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1E1D3BE-4FA7-4EEA-862F-0AD28E46456C}"/>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35104933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29E18-410C-4796-BAE8-72E7145765F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EFFD778-04EB-4310-BDB4-3864870EFF9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32F2420-389D-48DD-A576-4F094FE432F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75C1E8-35C2-4795-9A94-3622123D15E3}"/>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8/12/2024</a:t>
            </a:fld>
            <a:endParaRPr lang="en-US"/>
          </a:p>
        </p:txBody>
      </p:sp>
      <p:sp>
        <p:nvSpPr>
          <p:cNvPr id="6" name="Footer Placeholder 5">
            <a:extLst>
              <a:ext uri="{FF2B5EF4-FFF2-40B4-BE49-F238E27FC236}">
                <a16:creationId xmlns:a16="http://schemas.microsoft.com/office/drawing/2014/main" id="{2A3C0204-5274-4CB4-92FC-F77A74C3FC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17D656B-6560-4EBF-87C2-9F96C11A5252}"/>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7047522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8BF75-D988-429A-9417-4754F9EE9E3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6483A39-2101-4855-98F3-77D273946E0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7E8F62-E7C1-4BC0-99B8-63529C2AFEC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D8FE77-80D5-49C1-8701-12B65D51E26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5D1F66-DB8B-4FF6-BB37-3C82D8620A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32AAC3-6D32-4DB1-81F7-D934D1DA3E89}"/>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8/12/2024</a:t>
            </a:fld>
            <a:endParaRPr lang="en-US"/>
          </a:p>
        </p:txBody>
      </p:sp>
      <p:sp>
        <p:nvSpPr>
          <p:cNvPr id="8" name="Footer Placeholder 7">
            <a:extLst>
              <a:ext uri="{FF2B5EF4-FFF2-40B4-BE49-F238E27FC236}">
                <a16:creationId xmlns:a16="http://schemas.microsoft.com/office/drawing/2014/main" id="{15323CED-0D49-4206-A8A4-82F092BD2E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DF708F4-9097-4537-A156-D1A34A68D1EE}"/>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98703988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31169-38EB-43FD-9E60-237394D144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C635E1A-D7DE-4859-B1C7-5AB4A6381DA0}"/>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8/12/2024</a:t>
            </a:fld>
            <a:endParaRPr lang="en-US"/>
          </a:p>
        </p:txBody>
      </p:sp>
      <p:sp>
        <p:nvSpPr>
          <p:cNvPr id="4" name="Footer Placeholder 3">
            <a:extLst>
              <a:ext uri="{FF2B5EF4-FFF2-40B4-BE49-F238E27FC236}">
                <a16:creationId xmlns:a16="http://schemas.microsoft.com/office/drawing/2014/main" id="{DD380615-9999-4638-AE8C-1325650098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6316A9-71F6-487D-B007-8FE0F68E4355}"/>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1798918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788ECC-AF32-4348-AF57-59AD83BF93F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8/12/2024</a:t>
            </a:fld>
            <a:endParaRPr lang="en-US"/>
          </a:p>
        </p:txBody>
      </p:sp>
      <p:sp>
        <p:nvSpPr>
          <p:cNvPr id="3" name="Footer Placeholder 2">
            <a:extLst>
              <a:ext uri="{FF2B5EF4-FFF2-40B4-BE49-F238E27FC236}">
                <a16:creationId xmlns:a16="http://schemas.microsoft.com/office/drawing/2014/main" id="{497493EF-3D8D-4CCD-93D9-937B9CD13C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E34E571-A296-47F3-A0B1-88F9AA762208}"/>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68487665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848F9-04FA-40DA-94FB-8533DA59599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02415AC-ADF6-4190-B5B7-AB1669B4008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4D072B5-BB4F-41A1-9C58-71126C2E1F0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9B429B-6C8E-4897-8B81-43B0C1A38A5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8/12/2024</a:t>
            </a:fld>
            <a:endParaRPr lang="en-US"/>
          </a:p>
        </p:txBody>
      </p:sp>
      <p:sp>
        <p:nvSpPr>
          <p:cNvPr id="6" name="Footer Placeholder 5">
            <a:extLst>
              <a:ext uri="{FF2B5EF4-FFF2-40B4-BE49-F238E27FC236}">
                <a16:creationId xmlns:a16="http://schemas.microsoft.com/office/drawing/2014/main" id="{07BF5311-4137-4306-89AC-CBBBA43837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1344D17-D6F9-4911-8890-EC6F7D3AA0A7}"/>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751517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AAEE5-7853-4B3D-BED6-BEC1E9921D3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E64B2F-2E1E-43CC-A149-4990ED8809B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BAB154C-86D8-4B1F-9C12-296E4BF021A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AB8419-A93A-4044-A973-37BCCEDFBB8D}"/>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8/12/2024</a:t>
            </a:fld>
            <a:endParaRPr lang="en-US"/>
          </a:p>
        </p:txBody>
      </p:sp>
      <p:sp>
        <p:nvSpPr>
          <p:cNvPr id="6" name="Footer Placeholder 5">
            <a:extLst>
              <a:ext uri="{FF2B5EF4-FFF2-40B4-BE49-F238E27FC236}">
                <a16:creationId xmlns:a16="http://schemas.microsoft.com/office/drawing/2014/main" id="{118C0B4E-A116-4949-A7C9-833C4ED0EB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F0AF6C0-C7AC-4761-BBCC-A6D272B04290}"/>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33766913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2024/8/12</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86138604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9C8DA-D1F5-43C3-A9ED-9C726BE67C2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46933BE-8379-4A28-91D6-CB753CAD085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526D9A-5425-43B3-8717-6D1C121A556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8/12/2024</a:t>
            </a:fld>
            <a:endParaRPr lang="en-US"/>
          </a:p>
        </p:txBody>
      </p:sp>
      <p:sp>
        <p:nvSpPr>
          <p:cNvPr id="5" name="Footer Placeholder 4">
            <a:extLst>
              <a:ext uri="{FF2B5EF4-FFF2-40B4-BE49-F238E27FC236}">
                <a16:creationId xmlns:a16="http://schemas.microsoft.com/office/drawing/2014/main" id="{F29899E1-511D-45CF-9311-398A05772D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F44EB03-6717-4C38-BF85-4EA0761C4A1E}"/>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6676403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7FB94A-0DD3-4339-9198-E549D0089BA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9F5672-F587-4C10-85FB-1F20F2F3A4D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F2F9A5-D1D2-4A2F-8469-2225BBE56C85}"/>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8/12/2024</a:t>
            </a:fld>
            <a:endParaRPr lang="en-US"/>
          </a:p>
        </p:txBody>
      </p:sp>
      <p:sp>
        <p:nvSpPr>
          <p:cNvPr id="5" name="Footer Placeholder 4">
            <a:extLst>
              <a:ext uri="{FF2B5EF4-FFF2-40B4-BE49-F238E27FC236}">
                <a16:creationId xmlns:a16="http://schemas.microsoft.com/office/drawing/2014/main" id="{4386DA73-D958-4D33-80EA-99763683A8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E7F070-26B5-42EF-8FEB-D4E27F5D6A28}"/>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8896496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2024/8/12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30031358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2024/8/12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4240504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2024/8/12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700265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image" Target="../media/image6.png"/><Relationship Id="rId2" Type="http://schemas.openxmlformats.org/officeDocument/2006/relationships/slideLayout" Target="../slideLayouts/slideLayout36.xml"/><Relationship Id="rId16" Type="http://schemas.openxmlformats.org/officeDocument/2006/relationships/theme" Target="../theme/theme4.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image" Target="../media/image9.jp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6.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69689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180594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D5F4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361EC6-CEF7-4AB0-B188-5248CFDC1A13}" type="datetimeFigureOut">
              <a:rPr lang="zh-CN" altLang="en-US" smtClean="0"/>
              <a:t>2024/8/12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288301005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descr="A white circle with leaves and blue text&#10;&#10;Description automatically generated">
            <a:extLst>
              <a:ext uri="{FF2B5EF4-FFF2-40B4-BE49-F238E27FC236}">
                <a16:creationId xmlns:a16="http://schemas.microsoft.com/office/drawing/2014/main" id="{A756F296-75CA-7DB1-7BA5-A60B6CA40D32}"/>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6977474" y="10596016"/>
            <a:ext cx="1221044" cy="1221044"/>
          </a:xfrm>
          <a:prstGeom prst="rect">
            <a:avLst/>
          </a:prstGeom>
        </p:spPr>
      </p:pic>
    </p:spTree>
    <p:extLst>
      <p:ext uri="{BB962C8B-B14F-4D97-AF65-F5344CB8AC3E}">
        <p14:creationId xmlns:p14="http://schemas.microsoft.com/office/powerpoint/2010/main" val="92877711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Lst>
  <p:transition spd="slow">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8/12/2024</a:t>
            </a:fld>
            <a:endParaRPr lang="en-US"/>
          </a:p>
        </p:txBody>
      </p:sp>
      <p:sp>
        <p:nvSpPr>
          <p:cNvPr id="5" name="Footer Placeholder 4">
            <a:extLst>
              <a:ext uri="{FF2B5EF4-FFF2-40B4-BE49-F238E27FC236}">
                <a16:creationId xmlns:a16="http://schemas.microsoft.com/office/drawing/2014/main"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spTree>
    <p:extLst>
      <p:ext uri="{BB962C8B-B14F-4D97-AF65-F5344CB8AC3E}">
        <p14:creationId xmlns:p14="http://schemas.microsoft.com/office/powerpoint/2010/main" val="2448571274"/>
      </p:ext>
    </p:extLst>
  </p:cSld>
  <p:clrMap bg1="lt1" tx1="dk1" bg2="lt2" tx2="dk2" accent1="accent1" accent2="accent2" accent3="accent3" accent4="accent4" accent5="accent5" accent6="accent6" hlink="hlink" folHlink="folHlink"/>
  <p:sldLayoutIdLst>
    <p:sldLayoutId id="2147483714" r:id="rId1"/>
  </p:sldLayoutIdLst>
  <p:transition spd="slow">
    <p:pull/>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0747202"/>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40.pn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8.png"/><Relationship Id="rId1" Type="http://schemas.openxmlformats.org/officeDocument/2006/relationships/slideLayout" Target="../slideLayouts/slideLayout18.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46.png"/><Relationship Id="rId5" Type="http://schemas.microsoft.com/office/2007/relationships/hdphoto" Target="../media/hdphoto6.wdp"/><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18.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0.png"/><Relationship Id="rId5" Type="http://schemas.microsoft.com/office/2007/relationships/hdphoto" Target="../media/hdphoto7.wdp"/><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4.png"/><Relationship Id="rId7" Type="http://schemas.openxmlformats.org/officeDocument/2006/relationships/image" Target="../media/image57.png"/><Relationship Id="rId2" Type="http://schemas.openxmlformats.org/officeDocument/2006/relationships/image" Target="../media/image10.png"/><Relationship Id="rId1" Type="http://schemas.openxmlformats.org/officeDocument/2006/relationships/slideLayout" Target="../slideLayouts/slideLayout18.xml"/><Relationship Id="rId6" Type="http://schemas.openxmlformats.org/officeDocument/2006/relationships/image" Target="../media/image56.png"/><Relationship Id="rId5" Type="http://schemas.openxmlformats.org/officeDocument/2006/relationships/image" Target="../media/image58.svg"/><Relationship Id="rId4" Type="http://schemas.openxmlformats.org/officeDocument/2006/relationships/image" Target="../media/image55.png"/><Relationship Id="rId9" Type="http://schemas.openxmlformats.org/officeDocument/2006/relationships/image" Target="../media/image59.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58.png"/><Relationship Id="rId2" Type="http://schemas.openxmlformats.org/officeDocument/2006/relationships/image" Target="../media/image10.png"/><Relationship Id="rId1" Type="http://schemas.openxmlformats.org/officeDocument/2006/relationships/slideLayout" Target="../slideLayouts/slideLayout18.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8.svg"/></Relationships>
</file>

<file path=ppt/slides/_rels/slide21.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60.png"/><Relationship Id="rId7" Type="http://schemas.openxmlformats.org/officeDocument/2006/relationships/image" Target="../media/image62.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61.png"/><Relationship Id="rId5" Type="http://schemas.openxmlformats.org/officeDocument/2006/relationships/image" Target="../media/image38.png"/><Relationship Id="rId4" Type="http://schemas.openxmlformats.org/officeDocument/2006/relationships/image" Target="../media/image58.sv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png"/><Relationship Id="rId1" Type="http://schemas.openxmlformats.org/officeDocument/2006/relationships/slideLayout" Target="../slideLayouts/slideLayout18.xml"/><Relationship Id="rId4" Type="http://schemas.openxmlformats.org/officeDocument/2006/relationships/image" Target="../media/image63.emf"/></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png"/><Relationship Id="rId1" Type="http://schemas.openxmlformats.org/officeDocument/2006/relationships/slideLayout" Target="../slideLayouts/slideLayout18.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emf"/></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66.jpeg"/><Relationship Id="rId2" Type="http://schemas.openxmlformats.org/officeDocument/2006/relationships/image" Target="../media/image10.png"/><Relationship Id="rId1" Type="http://schemas.openxmlformats.org/officeDocument/2006/relationships/slideLayout" Target="../slideLayouts/slideLayout18.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emf"/></Relationships>
</file>

<file path=ppt/slides/_rels/slide25.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10.png"/><Relationship Id="rId7" Type="http://schemas.openxmlformats.org/officeDocument/2006/relationships/image" Target="../media/image65.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64.png"/><Relationship Id="rId5" Type="http://schemas.openxmlformats.org/officeDocument/2006/relationships/image" Target="../media/image63.emf"/><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1.gif"/><Relationship Id="rId2" Type="http://schemas.openxmlformats.org/officeDocument/2006/relationships/image" Target="../media/image10.png"/><Relationship Id="rId1" Type="http://schemas.openxmlformats.org/officeDocument/2006/relationships/slideLayout" Target="../slideLayouts/slideLayout18.xml"/><Relationship Id="rId6" Type="http://schemas.openxmlformats.org/officeDocument/2006/relationships/image" Target="../media/image70.png"/><Relationship Id="rId5" Type="http://schemas.openxmlformats.org/officeDocument/2006/relationships/image" Target="../media/image73.svg"/><Relationship Id="rId4" Type="http://schemas.openxmlformats.org/officeDocument/2006/relationships/image" Target="../media/image69.png"/></Relationships>
</file>

<file path=ppt/slides/_rels/slide27.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10.png"/><Relationship Id="rId7" Type="http://schemas.openxmlformats.org/officeDocument/2006/relationships/image" Target="../media/image71.gif"/><Relationship Id="rId2" Type="http://schemas.openxmlformats.org/officeDocument/2006/relationships/audio" Target="../media/audio2.wav"/><Relationship Id="rId1" Type="http://schemas.openxmlformats.org/officeDocument/2006/relationships/slideLayout" Target="../slideLayouts/slideLayout18.xml"/><Relationship Id="rId6" Type="http://schemas.microsoft.com/office/2007/relationships/hdphoto" Target="../media/hdphoto3.wdp"/><Relationship Id="rId5" Type="http://schemas.openxmlformats.org/officeDocument/2006/relationships/image" Target="../media/image19.png"/><Relationship Id="rId4" Type="http://schemas.openxmlformats.org/officeDocument/2006/relationships/image" Target="../media/image72.png"/></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2.wav"/><Relationship Id="rId1" Type="http://schemas.openxmlformats.org/officeDocument/2006/relationships/slideLayout" Target="../slideLayouts/slideLayout18.xml"/><Relationship Id="rId5" Type="http://schemas.openxmlformats.org/officeDocument/2006/relationships/image" Target="../media/image73.png"/><Relationship Id="rId4" Type="http://schemas.openxmlformats.org/officeDocument/2006/relationships/image" Target="../media/image74.png"/></Relationships>
</file>

<file path=ppt/slides/_rels/slide29.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10.png"/><Relationship Id="rId7" Type="http://schemas.openxmlformats.org/officeDocument/2006/relationships/image" Target="../media/image69.png"/><Relationship Id="rId2" Type="http://schemas.openxmlformats.org/officeDocument/2006/relationships/audio" Target="../media/audio2.wav"/><Relationship Id="rId1" Type="http://schemas.openxmlformats.org/officeDocument/2006/relationships/slideLayout" Target="../slideLayouts/slideLayout18.xml"/><Relationship Id="rId6" Type="http://schemas.microsoft.com/office/2007/relationships/hdphoto" Target="../media/hdphoto3.wdp"/><Relationship Id="rId11" Type="http://schemas.openxmlformats.org/officeDocument/2006/relationships/image" Target="../media/image73.png"/><Relationship Id="rId5" Type="http://schemas.openxmlformats.org/officeDocument/2006/relationships/image" Target="../media/image19.png"/><Relationship Id="rId10" Type="http://schemas.openxmlformats.org/officeDocument/2006/relationships/image" Target="../media/image32.PNG"/><Relationship Id="rId4" Type="http://schemas.openxmlformats.org/officeDocument/2006/relationships/image" Target="../media/image71.gif"/><Relationship Id="rId9" Type="http://schemas.openxmlformats.org/officeDocument/2006/relationships/image" Target="../media/image75.png"/></Relationships>
</file>

<file path=ppt/slides/_rels/slide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0.png"/><Relationship Id="rId7" Type="http://schemas.openxmlformats.org/officeDocument/2006/relationships/image" Target="../media/image20.png"/><Relationship Id="rId12"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18.xml"/><Relationship Id="rId6" Type="http://schemas.microsoft.com/office/2007/relationships/hdphoto" Target="../media/hdphoto3.wdp"/><Relationship Id="rId11" Type="http://schemas.microsoft.com/office/2007/relationships/hdphoto" Target="../media/hdphoto2.wdp"/><Relationship Id="rId5" Type="http://schemas.openxmlformats.org/officeDocument/2006/relationships/image" Target="../media/image19.png"/><Relationship Id="rId10" Type="http://schemas.openxmlformats.org/officeDocument/2006/relationships/image" Target="../media/image16.png"/><Relationship Id="rId4" Type="http://schemas.openxmlformats.org/officeDocument/2006/relationships/image" Target="../media/image18.png"/><Relationship Id="rId9" Type="http://schemas.openxmlformats.org/officeDocument/2006/relationships/image" Target="../media/image21.png"/></Relationships>
</file>

<file path=ppt/slides/_rels/slide3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18.xml"/><Relationship Id="rId7" Type="http://schemas.openxmlformats.org/officeDocument/2006/relationships/image" Target="../media/image78.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77.png"/><Relationship Id="rId5" Type="http://schemas.openxmlformats.org/officeDocument/2006/relationships/image" Target="../media/image76.gif"/><Relationship Id="rId10" Type="http://schemas.openxmlformats.org/officeDocument/2006/relationships/image" Target="../media/image79.png"/><Relationship Id="rId4" Type="http://schemas.openxmlformats.org/officeDocument/2006/relationships/image" Target="../media/image10.png"/><Relationship Id="rId9" Type="http://schemas.microsoft.com/office/2007/relationships/hdphoto" Target="../media/hdphoto4.wdp"/></Relationships>
</file>

<file path=ppt/slides/_rels/slide3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0.xml"/><Relationship Id="rId1" Type="http://schemas.openxmlformats.org/officeDocument/2006/relationships/slideLayout" Target="../slideLayouts/slideLayout26.xml"/><Relationship Id="rId4" Type="http://schemas.openxmlformats.org/officeDocument/2006/relationships/image" Target="../media/image85.svg"/></Relationships>
</file>

<file path=ppt/slides/_rels/slide32.xml.rels><?xml version="1.0" encoding="UTF-8" standalone="yes"?>
<Relationships xmlns="http://schemas.openxmlformats.org/package/2006/relationships"><Relationship Id="rId8" Type="http://schemas.openxmlformats.org/officeDocument/2006/relationships/image" Target="../media/image87.svg"/><Relationship Id="rId3" Type="http://schemas.openxmlformats.org/officeDocument/2006/relationships/image" Target="../media/image19.png"/><Relationship Id="rId7" Type="http://schemas.openxmlformats.org/officeDocument/2006/relationships/image" Target="../media/image81.png"/><Relationship Id="rId2" Type="http://schemas.openxmlformats.org/officeDocument/2006/relationships/image" Target="../media/image10.png"/><Relationship Id="rId1" Type="http://schemas.openxmlformats.org/officeDocument/2006/relationships/slideLayout" Target="../slideLayouts/slideLayout18.xml"/><Relationship Id="rId6" Type="http://schemas.openxmlformats.org/officeDocument/2006/relationships/image" Target="../media/image73.svg"/><Relationship Id="rId5" Type="http://schemas.openxmlformats.org/officeDocument/2006/relationships/image" Target="../media/image69.png"/><Relationship Id="rId10" Type="http://schemas.openxmlformats.org/officeDocument/2006/relationships/image" Target="../media/image77.png"/><Relationship Id="rId4" Type="http://schemas.microsoft.com/office/2007/relationships/hdphoto" Target="../media/hdphoto3.wdp"/><Relationship Id="rId9" Type="http://schemas.openxmlformats.org/officeDocument/2006/relationships/image" Target="../media/image82.png"/></Relationships>
</file>

<file path=ppt/slides/_rels/slide33.xml.rels><?xml version="1.0" encoding="UTF-8" standalone="yes"?>
<Relationships xmlns="http://schemas.openxmlformats.org/package/2006/relationships"><Relationship Id="rId3" Type="http://schemas.openxmlformats.org/officeDocument/2006/relationships/image" Target="../media/image58.svg"/><Relationship Id="rId7" Type="http://schemas.openxmlformats.org/officeDocument/2006/relationships/image" Target="../media/image65.svg"/><Relationship Id="rId2" Type="http://schemas.openxmlformats.org/officeDocument/2006/relationships/image" Target="../media/image60.png"/><Relationship Id="rId1" Type="http://schemas.openxmlformats.org/officeDocument/2006/relationships/slideLayout" Target="../slideLayouts/slideLayout18.xml"/><Relationship Id="rId6" Type="http://schemas.openxmlformats.org/officeDocument/2006/relationships/image" Target="../media/image62.png"/><Relationship Id="rId5" Type="http://schemas.openxmlformats.org/officeDocument/2006/relationships/image" Target="../media/image83.png"/><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11.xml"/><Relationship Id="rId1" Type="http://schemas.openxmlformats.org/officeDocument/2006/relationships/slideLayout" Target="../slideLayouts/slideLayout36.xml"/><Relationship Id="rId4" Type="http://schemas.openxmlformats.org/officeDocument/2006/relationships/image" Target="../media/image85.png"/></Relationships>
</file>

<file path=ppt/slides/_rels/slide35.xml.rels><?xml version="1.0" encoding="UTF-8" standalone="yes"?>
<Relationships xmlns="http://schemas.openxmlformats.org/package/2006/relationships"><Relationship Id="rId8" Type="http://schemas.openxmlformats.org/officeDocument/2006/relationships/image" Target="../media/image86.wmf"/><Relationship Id="rId3" Type="http://schemas.openxmlformats.org/officeDocument/2006/relationships/slideLayout" Target="../slideLayouts/slideLayout50.xml"/><Relationship Id="rId7" Type="http://schemas.openxmlformats.org/officeDocument/2006/relationships/image" Target="../media/image89.pn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88.png"/><Relationship Id="rId5" Type="http://schemas.openxmlformats.org/officeDocument/2006/relationships/image" Target="../media/image87.jpg"/><Relationship Id="rId4" Type="http://schemas.openxmlformats.org/officeDocument/2006/relationships/notesSlide" Target="../notesSlides/notesSlide12.xml"/></Relationships>
</file>

<file path=ppt/slides/_rels/slide36.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13.png"/><Relationship Id="rId7"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1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g"/><Relationship Id="rId1" Type="http://schemas.openxmlformats.org/officeDocument/2006/relationships/slideLayout" Target="../slideLayouts/slideLayout52.xml"/><Relationship Id="rId4" Type="http://schemas.microsoft.com/office/2007/relationships/hdphoto" Target="../media/hdphoto8.wdp"/></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0.png"/><Relationship Id="rId1" Type="http://schemas.openxmlformats.org/officeDocument/2006/relationships/slideLayout" Target="../slideLayouts/slideLayout13.xml"/><Relationship Id="rId4" Type="http://schemas.openxmlformats.org/officeDocument/2006/relationships/image" Target="../media/image93.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8.png"/><Relationship Id="rId7" Type="http://schemas.openxmlformats.org/officeDocument/2006/relationships/image" Target="../media/image24.svg"/><Relationship Id="rId2" Type="http://schemas.openxmlformats.org/officeDocument/2006/relationships/image" Target="../media/image10.png"/><Relationship Id="rId1" Type="http://schemas.openxmlformats.org/officeDocument/2006/relationships/slideLayout" Target="../slideLayouts/slideLayout18.xml"/><Relationship Id="rId6" Type="http://schemas.openxmlformats.org/officeDocument/2006/relationships/image" Target="../media/image23.png"/><Relationship Id="rId5" Type="http://schemas.microsoft.com/office/2007/relationships/hdphoto" Target="../media/hdphoto4.wdp"/><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png"/><Relationship Id="rId1" Type="http://schemas.openxmlformats.org/officeDocument/2006/relationships/slideLayout" Target="../slideLayouts/slideLayout18.xml"/><Relationship Id="rId6" Type="http://schemas.openxmlformats.org/officeDocument/2006/relationships/image" Target="../media/image25.png"/><Relationship Id="rId5" Type="http://schemas.microsoft.com/office/2007/relationships/hdphoto" Target="../media/hdphoto4.wdp"/><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7.png"/><Relationship Id="rId2" Type="http://schemas.openxmlformats.org/officeDocument/2006/relationships/image" Target="../media/image10.png"/><Relationship Id="rId1" Type="http://schemas.openxmlformats.org/officeDocument/2006/relationships/slideLayout" Target="../slideLayouts/slideLayout18.xml"/><Relationship Id="rId6" Type="http://schemas.openxmlformats.org/officeDocument/2006/relationships/image" Target="../media/image26.png"/><Relationship Id="rId5" Type="http://schemas.microsoft.com/office/2007/relationships/hdphoto" Target="../media/hdphoto4.wdp"/><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30.svg"/><Relationship Id="rId2" Type="http://schemas.openxmlformats.org/officeDocument/2006/relationships/image" Target="../media/image10.png"/><Relationship Id="rId1" Type="http://schemas.openxmlformats.org/officeDocument/2006/relationships/slideLayout" Target="../slideLayouts/slideLayout18.xml"/><Relationship Id="rId6" Type="http://schemas.openxmlformats.org/officeDocument/2006/relationships/image" Target="../media/image28.png"/><Relationship Id="rId5" Type="http://schemas.microsoft.com/office/2007/relationships/hdphoto" Target="../media/hdphoto4.wdp"/><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37.png"/><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A2637"/>
        </a:solidFill>
        <a:effectLst/>
      </p:bgPr>
    </p:bg>
    <p:spTree>
      <p:nvGrpSpPr>
        <p:cNvPr id="1" name=""/>
        <p:cNvGrpSpPr/>
        <p:nvPr/>
      </p:nvGrpSpPr>
      <p:grpSpPr>
        <a:xfrm>
          <a:off x="0" y="0"/>
          <a:ext cx="0" cy="0"/>
          <a:chOff x="0" y="0"/>
          <a:chExt cx="0" cy="0"/>
        </a:xfrm>
      </p:grpSpPr>
      <p:sp>
        <p:nvSpPr>
          <p:cNvPr id="12" name="Freeform 2">
            <a:extLst>
              <a:ext uri="{FF2B5EF4-FFF2-40B4-BE49-F238E27FC236}">
                <a16:creationId xmlns:a16="http://schemas.microsoft.com/office/drawing/2014/main" id="{8608D227-5E2F-437B-B3B5-B321BA3D36EB}"/>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4" name="Picture 3">
            <a:extLst>
              <a:ext uri="{FF2B5EF4-FFF2-40B4-BE49-F238E27FC236}">
                <a16:creationId xmlns:a16="http://schemas.microsoft.com/office/drawing/2014/main" id="{D6965967-96C5-136A-14CF-27679BEE6FF7}"/>
              </a:ext>
            </a:extLst>
          </p:cNvPr>
          <p:cNvPicPr>
            <a:picLocks noChangeAspect="1"/>
          </p:cNvPicPr>
          <p:nvPr/>
        </p:nvPicPr>
        <p:blipFill>
          <a:blip r:embed="rId4"/>
          <a:stretch>
            <a:fillRect/>
          </a:stretch>
        </p:blipFill>
        <p:spPr>
          <a:xfrm>
            <a:off x="0" y="-11157"/>
            <a:ext cx="6172200" cy="6869157"/>
          </a:xfrm>
          <a:prstGeom prst="rect">
            <a:avLst/>
          </a:prstGeom>
        </p:spPr>
      </p:pic>
      <p:pic>
        <p:nvPicPr>
          <p:cNvPr id="10" name="Picture 9">
            <a:extLst>
              <a:ext uri="{FF2B5EF4-FFF2-40B4-BE49-F238E27FC236}">
                <a16:creationId xmlns:a16="http://schemas.microsoft.com/office/drawing/2014/main" id="{6ADAD288-EA25-9597-892A-EAA4AF6CC22B}"/>
              </a:ext>
            </a:extLst>
          </p:cNvPr>
          <p:cNvPicPr>
            <a:picLocks noChangeAspect="1"/>
          </p:cNvPicPr>
          <p:nvPr/>
        </p:nvPicPr>
        <p:blipFill>
          <a:blip r:embed="rId5"/>
          <a:stretch>
            <a:fillRect/>
          </a:stretch>
        </p:blipFill>
        <p:spPr>
          <a:xfrm>
            <a:off x="6122676" y="2544997"/>
            <a:ext cx="7370703" cy="1920406"/>
          </a:xfrm>
          <a:prstGeom prst="rect">
            <a:avLst/>
          </a:prstGeom>
        </p:spPr>
      </p:pic>
    </p:spTree>
    <p:extLst>
      <p:ext uri="{BB962C8B-B14F-4D97-AF65-F5344CB8AC3E}">
        <p14:creationId xmlns:p14="http://schemas.microsoft.com/office/powerpoint/2010/main" val="315535339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2">
            <a:extLst>
              <a:ext uri="{FF2B5EF4-FFF2-40B4-BE49-F238E27FC236}">
                <a16:creationId xmlns:a16="http://schemas.microsoft.com/office/drawing/2014/main" id="{0B5997AA-E3DC-4DF5-8BEE-F7FB602A4DDF}"/>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954" r="-1038" b="-3575"/>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14" name="Freeform 3">
            <a:extLst>
              <a:ext uri="{FF2B5EF4-FFF2-40B4-BE49-F238E27FC236}">
                <a16:creationId xmlns:a16="http://schemas.microsoft.com/office/drawing/2014/main" id="{66C5C54C-AEFE-4DD6-B2BB-5CADE5437D54}"/>
              </a:ext>
            </a:extLst>
          </p:cNvPr>
          <p:cNvSpPr/>
          <p:nvPr/>
        </p:nvSpPr>
        <p:spPr>
          <a:xfrm>
            <a:off x="7924801" y="2148840"/>
            <a:ext cx="4140983" cy="4709160"/>
          </a:xfrm>
          <a:custGeom>
            <a:avLst/>
            <a:gdLst/>
            <a:ahLst/>
            <a:cxnLst/>
            <a:rect l="l" t="t" r="r" b="b"/>
            <a:pathLst>
              <a:path w="8697067" h="8229600">
                <a:moveTo>
                  <a:pt x="0" y="0"/>
                </a:moveTo>
                <a:lnTo>
                  <a:pt x="8697068" y="0"/>
                </a:lnTo>
                <a:lnTo>
                  <a:pt x="8697068" y="8229600"/>
                </a:lnTo>
                <a:lnTo>
                  <a:pt x="0" y="8229600"/>
                </a:lnTo>
                <a:lnTo>
                  <a:pt x="0" y="0"/>
                </a:lnTo>
                <a:close/>
              </a:path>
            </a:pathLst>
          </a:custGeom>
          <a:blipFill>
            <a:blip r:embed="rId4"/>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2" name="Picture 1">
            <a:extLst>
              <a:ext uri="{FF2B5EF4-FFF2-40B4-BE49-F238E27FC236}">
                <a16:creationId xmlns:a16="http://schemas.microsoft.com/office/drawing/2014/main" id="{F1B2F784-57FB-58E9-D60B-01D9359E4CBF}"/>
              </a:ext>
            </a:extLst>
          </p:cNvPr>
          <p:cNvPicPr>
            <a:picLocks noChangeAspect="1"/>
          </p:cNvPicPr>
          <p:nvPr/>
        </p:nvPicPr>
        <p:blipFill>
          <a:blip r:embed="rId5"/>
          <a:stretch>
            <a:fillRect/>
          </a:stretch>
        </p:blipFill>
        <p:spPr>
          <a:xfrm>
            <a:off x="-854918" y="1772732"/>
            <a:ext cx="10640475" cy="4348857"/>
          </a:xfrm>
          <a:prstGeom prst="rect">
            <a:avLst/>
          </a:prstGeom>
        </p:spPr>
      </p:pic>
    </p:spTree>
    <p:extLst>
      <p:ext uri="{BB962C8B-B14F-4D97-AF65-F5344CB8AC3E}">
        <p14:creationId xmlns:p14="http://schemas.microsoft.com/office/powerpoint/2010/main" val="21389515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2">
            <a:extLst>
              <a:ext uri="{FF2B5EF4-FFF2-40B4-BE49-F238E27FC236}">
                <a16:creationId xmlns:a16="http://schemas.microsoft.com/office/drawing/2014/main" id="{ED36DA5C-F5EF-43CA-91E0-8A5BD3090677}"/>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954" r="-1038" b="-3575"/>
            </a:stretch>
          </a:blipFill>
        </p:spPr>
        <p:txBody>
          <a:bodyPr/>
          <a:lstStyle/>
          <a:p>
            <a:pPr defTabSz="1219170">
              <a:buClr>
                <a:srgbClr val="000000"/>
              </a:buClr>
            </a:pPr>
            <a:endParaRPr lang="en-US" sz="1867" kern="0">
              <a:solidFill>
                <a:srgbClr val="000000"/>
              </a:solidFill>
              <a:cs typeface="Arial"/>
              <a:sym typeface="Arial"/>
            </a:endParaRPr>
          </a:p>
        </p:txBody>
      </p:sp>
      <p:grpSp>
        <p:nvGrpSpPr>
          <p:cNvPr id="9" name="Group 8">
            <a:extLst>
              <a:ext uri="{FF2B5EF4-FFF2-40B4-BE49-F238E27FC236}">
                <a16:creationId xmlns:a16="http://schemas.microsoft.com/office/drawing/2014/main" id="{26C7CD17-C451-4521-BA7A-A11D00D1F667}"/>
              </a:ext>
            </a:extLst>
          </p:cNvPr>
          <p:cNvGrpSpPr/>
          <p:nvPr/>
        </p:nvGrpSpPr>
        <p:grpSpPr>
          <a:xfrm>
            <a:off x="2752694" y="2578317"/>
            <a:ext cx="2974777" cy="1550088"/>
            <a:chOff x="139959" y="1387023"/>
            <a:chExt cx="3172408" cy="1636095"/>
          </a:xfrm>
        </p:grpSpPr>
        <p:sp>
          <p:nvSpPr>
            <p:cNvPr id="11" name="Rectangle: Rounded Corners 14">
              <a:extLst>
                <a:ext uri="{FF2B5EF4-FFF2-40B4-BE49-F238E27FC236}">
                  <a16:creationId xmlns:a16="http://schemas.microsoft.com/office/drawing/2014/main" id="{32738110-F58C-4761-870D-39D01F471D18}"/>
                </a:ext>
              </a:extLst>
            </p:cNvPr>
            <p:cNvSpPr/>
            <p:nvPr/>
          </p:nvSpPr>
          <p:spPr>
            <a:xfrm>
              <a:off x="456732" y="1860552"/>
              <a:ext cx="2855635" cy="1162566"/>
            </a:xfrm>
            <a:custGeom>
              <a:avLst/>
              <a:gdLst>
                <a:gd name="connsiteX0" fmla="*/ 0 w 2855635"/>
                <a:gd name="connsiteY0" fmla="*/ 283910 h 1162566"/>
                <a:gd name="connsiteX1" fmla="*/ 286856 w 2855635"/>
                <a:gd name="connsiteY1" fmla="*/ 0 h 1162566"/>
                <a:gd name="connsiteX2" fmla="*/ 2568778 w 2855635"/>
                <a:gd name="connsiteY2" fmla="*/ 0 h 1162566"/>
                <a:gd name="connsiteX3" fmla="*/ 2855635 w 2855635"/>
                <a:gd name="connsiteY3" fmla="*/ 283910 h 1162566"/>
                <a:gd name="connsiteX4" fmla="*/ 2855635 w 2855635"/>
                <a:gd name="connsiteY4" fmla="*/ 878655 h 1162566"/>
                <a:gd name="connsiteX5" fmla="*/ 2568778 w 2855635"/>
                <a:gd name="connsiteY5" fmla="*/ 1162566 h 1162566"/>
                <a:gd name="connsiteX6" fmla="*/ 286856 w 2855635"/>
                <a:gd name="connsiteY6" fmla="*/ 1162566 h 1162566"/>
                <a:gd name="connsiteX7" fmla="*/ 0 w 2855635"/>
                <a:gd name="connsiteY7" fmla="*/ 878655 h 1162566"/>
                <a:gd name="connsiteX8" fmla="*/ 0 w 2855635"/>
                <a:gd name="connsiteY8" fmla="*/ 283910 h 1162566"/>
                <a:gd name="connsiteX0" fmla="*/ 0 w 2855635"/>
                <a:gd name="connsiteY0" fmla="*/ 283910 h 1162566"/>
                <a:gd name="connsiteX1" fmla="*/ 286856 w 2855635"/>
                <a:gd name="connsiteY1" fmla="*/ 0 h 1162566"/>
                <a:gd name="connsiteX2" fmla="*/ 2568778 w 2855635"/>
                <a:gd name="connsiteY2" fmla="*/ 0 h 1162566"/>
                <a:gd name="connsiteX3" fmla="*/ 2855635 w 2855635"/>
                <a:gd name="connsiteY3" fmla="*/ 283910 h 1162566"/>
                <a:gd name="connsiteX4" fmla="*/ 2855635 w 2855635"/>
                <a:gd name="connsiteY4" fmla="*/ 878655 h 1162566"/>
                <a:gd name="connsiteX5" fmla="*/ 2568778 w 2855635"/>
                <a:gd name="connsiteY5" fmla="*/ 1162566 h 1162566"/>
                <a:gd name="connsiteX6" fmla="*/ 286856 w 2855635"/>
                <a:gd name="connsiteY6" fmla="*/ 1162566 h 1162566"/>
                <a:gd name="connsiteX7" fmla="*/ 0 w 2855635"/>
                <a:gd name="connsiteY7" fmla="*/ 878655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13897" y="175613"/>
                    <a:pt x="94619" y="-22616"/>
                    <a:pt x="286856" y="0"/>
                  </a:cubicBezTo>
                  <a:cubicBezTo>
                    <a:pt x="1273876" y="-21315"/>
                    <a:pt x="1993499" y="-258892"/>
                    <a:pt x="2568778" y="0"/>
                  </a:cubicBezTo>
                  <a:cubicBezTo>
                    <a:pt x="2776322" y="14872"/>
                    <a:pt x="2822335" y="99193"/>
                    <a:pt x="2855635" y="283910"/>
                  </a:cubicBezTo>
                  <a:cubicBezTo>
                    <a:pt x="2918355" y="524388"/>
                    <a:pt x="2843988" y="789537"/>
                    <a:pt x="2855635" y="878655"/>
                  </a:cubicBezTo>
                  <a:cubicBezTo>
                    <a:pt x="2879380" y="1017529"/>
                    <a:pt x="2751138" y="1136764"/>
                    <a:pt x="2568778" y="1162566"/>
                  </a:cubicBezTo>
                  <a:cubicBezTo>
                    <a:pt x="1659374" y="1243631"/>
                    <a:pt x="1106113" y="1105531"/>
                    <a:pt x="286856" y="1162566"/>
                  </a:cubicBezTo>
                  <a:cubicBezTo>
                    <a:pt x="108291" y="1157033"/>
                    <a:pt x="-48121" y="1034800"/>
                    <a:pt x="0" y="878655"/>
                  </a:cubicBezTo>
                  <a:cubicBezTo>
                    <a:pt x="-26507" y="649882"/>
                    <a:pt x="-37148" y="398692"/>
                    <a:pt x="0" y="283910"/>
                  </a:cubicBezTo>
                  <a:close/>
                </a:path>
                <a:path w="2855635" h="1162566" stroke="0" extrusionOk="0">
                  <a:moveTo>
                    <a:pt x="0" y="283910"/>
                  </a:moveTo>
                  <a:cubicBezTo>
                    <a:pt x="-11553" y="106582"/>
                    <a:pt x="93163" y="2850"/>
                    <a:pt x="286856" y="0"/>
                  </a:cubicBezTo>
                  <a:cubicBezTo>
                    <a:pt x="1281193" y="-106392"/>
                    <a:pt x="1480223" y="93217"/>
                    <a:pt x="2568778" y="0"/>
                  </a:cubicBezTo>
                  <a:cubicBezTo>
                    <a:pt x="2717077" y="-10158"/>
                    <a:pt x="2832595" y="121538"/>
                    <a:pt x="2855635" y="283910"/>
                  </a:cubicBezTo>
                  <a:cubicBezTo>
                    <a:pt x="2820715" y="357112"/>
                    <a:pt x="2870526" y="744632"/>
                    <a:pt x="2855635" y="878655"/>
                  </a:cubicBezTo>
                  <a:cubicBezTo>
                    <a:pt x="2871841" y="998206"/>
                    <a:pt x="2726596" y="1158087"/>
                    <a:pt x="2568778" y="1162566"/>
                  </a:cubicBezTo>
                  <a:cubicBezTo>
                    <a:pt x="1555388" y="1100700"/>
                    <a:pt x="579380" y="1235903"/>
                    <a:pt x="286856" y="1162566"/>
                  </a:cubicBezTo>
                  <a:cubicBezTo>
                    <a:pt x="152297" y="1179304"/>
                    <a:pt x="-23007" y="1064695"/>
                    <a:pt x="0" y="878655"/>
                  </a:cubicBezTo>
                  <a:cubicBezTo>
                    <a:pt x="-48789" y="737364"/>
                    <a:pt x="-36005" y="382154"/>
                    <a:pt x="0" y="283910"/>
                  </a:cubicBezTo>
                  <a:close/>
                </a:path>
                <a:path w="2855635" h="1162566" fill="none" stroke="0" extrusionOk="0">
                  <a:moveTo>
                    <a:pt x="0" y="283910"/>
                  </a:moveTo>
                  <a:cubicBezTo>
                    <a:pt x="-13014" y="119905"/>
                    <a:pt x="91784" y="6972"/>
                    <a:pt x="286856" y="0"/>
                  </a:cubicBezTo>
                  <a:cubicBezTo>
                    <a:pt x="1374702" y="-8683"/>
                    <a:pt x="2018790" y="-147835"/>
                    <a:pt x="2568778" y="0"/>
                  </a:cubicBezTo>
                  <a:cubicBezTo>
                    <a:pt x="2749903" y="6014"/>
                    <a:pt x="2825546" y="103373"/>
                    <a:pt x="2855635" y="283910"/>
                  </a:cubicBezTo>
                  <a:cubicBezTo>
                    <a:pt x="2919354" y="535838"/>
                    <a:pt x="2852374" y="775008"/>
                    <a:pt x="2855635" y="878655"/>
                  </a:cubicBezTo>
                  <a:cubicBezTo>
                    <a:pt x="2862230" y="1029391"/>
                    <a:pt x="2730380" y="1138944"/>
                    <a:pt x="2568778" y="1162566"/>
                  </a:cubicBezTo>
                  <a:cubicBezTo>
                    <a:pt x="1693311" y="1331516"/>
                    <a:pt x="1083507" y="1109375"/>
                    <a:pt x="286856" y="1162566"/>
                  </a:cubicBezTo>
                  <a:cubicBezTo>
                    <a:pt x="103916" y="1159899"/>
                    <a:pt x="-30732" y="1037134"/>
                    <a:pt x="0" y="878655"/>
                  </a:cubicBezTo>
                  <a:cubicBezTo>
                    <a:pt x="-32262" y="688753"/>
                    <a:pt x="-49661" y="410819"/>
                    <a:pt x="0" y="283910"/>
                  </a:cubicBezTo>
                  <a:close/>
                </a:path>
              </a:pathLst>
            </a:custGeom>
            <a:solidFill>
              <a:srgbClr val="FFFFFF">
                <a:alpha val="82000"/>
              </a:srgbClr>
            </a:solidFill>
            <a:ln w="28575">
              <a:solidFill>
                <a:srgbClr val="002060"/>
              </a:solidFill>
              <a:extLst>
                <a:ext uri="{C807C97D-BFC1-408E-A445-0C87EB9F89A2}">
                  <ask:lineSketchStyleProps xmlns="" xmlns:ask="http://schemas.microsoft.com/office/drawing/2018/sketchyshapes" sd="3906556544">
                    <a:custGeom>
                      <a:avLst/>
                      <a:gdLst>
                        <a:gd name="connsiteX0" fmla="*/ 0 w 2677738"/>
                        <a:gd name="connsiteY0" fmla="*/ 268986 h 1101452"/>
                        <a:gd name="connsiteX1" fmla="*/ 268986 w 2677738"/>
                        <a:gd name="connsiteY1" fmla="*/ 0 h 1101452"/>
                        <a:gd name="connsiteX2" fmla="*/ 2408752 w 2677738"/>
                        <a:gd name="connsiteY2" fmla="*/ 0 h 1101452"/>
                        <a:gd name="connsiteX3" fmla="*/ 2677738 w 2677738"/>
                        <a:gd name="connsiteY3" fmla="*/ 268986 h 1101452"/>
                        <a:gd name="connsiteX4" fmla="*/ 2677738 w 2677738"/>
                        <a:gd name="connsiteY4" fmla="*/ 832466 h 1101452"/>
                        <a:gd name="connsiteX5" fmla="*/ 2408752 w 2677738"/>
                        <a:gd name="connsiteY5" fmla="*/ 1101452 h 1101452"/>
                        <a:gd name="connsiteX6" fmla="*/ 268986 w 2677738"/>
                        <a:gd name="connsiteY6" fmla="*/ 1101452 h 1101452"/>
                        <a:gd name="connsiteX7" fmla="*/ 0 w 2677738"/>
                        <a:gd name="connsiteY7" fmla="*/ 832466 h 1101452"/>
                        <a:gd name="connsiteX8" fmla="*/ 0 w 2677738"/>
                        <a:gd name="connsiteY8" fmla="*/ 268986 h 1101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7738" h="1101452" fill="none" extrusionOk="0">
                          <a:moveTo>
                            <a:pt x="0" y="268986"/>
                          </a:moveTo>
                          <a:cubicBezTo>
                            <a:pt x="-5114" y="138350"/>
                            <a:pt x="105994" y="-9701"/>
                            <a:pt x="268986" y="0"/>
                          </a:cubicBezTo>
                          <a:cubicBezTo>
                            <a:pt x="1245117" y="-35273"/>
                            <a:pt x="1872461" y="-144294"/>
                            <a:pt x="2408752" y="0"/>
                          </a:cubicBezTo>
                          <a:cubicBezTo>
                            <a:pt x="2580508" y="7061"/>
                            <a:pt x="2660617" y="105994"/>
                            <a:pt x="2677738" y="268986"/>
                          </a:cubicBezTo>
                          <a:cubicBezTo>
                            <a:pt x="2725944" y="497971"/>
                            <a:pt x="2665278" y="742264"/>
                            <a:pt x="2677738" y="832466"/>
                          </a:cubicBezTo>
                          <a:cubicBezTo>
                            <a:pt x="2681521" y="978162"/>
                            <a:pt x="2569448" y="1088293"/>
                            <a:pt x="2408752" y="1101452"/>
                          </a:cubicBezTo>
                          <a:cubicBezTo>
                            <a:pt x="1570268" y="1178977"/>
                            <a:pt x="1060752" y="1057749"/>
                            <a:pt x="268986" y="1101452"/>
                          </a:cubicBezTo>
                          <a:cubicBezTo>
                            <a:pt x="104735" y="1097104"/>
                            <a:pt x="-26906" y="980655"/>
                            <a:pt x="0" y="832466"/>
                          </a:cubicBezTo>
                          <a:cubicBezTo>
                            <a:pt x="-26087" y="634749"/>
                            <a:pt x="-36606" y="392076"/>
                            <a:pt x="0" y="268986"/>
                          </a:cubicBezTo>
                          <a:close/>
                        </a:path>
                        <a:path w="2677738" h="1101452" stroke="0" extrusionOk="0">
                          <a:moveTo>
                            <a:pt x="0" y="268986"/>
                          </a:moveTo>
                          <a:cubicBezTo>
                            <a:pt x="-5120" y="102737"/>
                            <a:pt x="114964" y="4426"/>
                            <a:pt x="268986" y="0"/>
                          </a:cubicBezTo>
                          <a:cubicBezTo>
                            <a:pt x="1195234" y="-95379"/>
                            <a:pt x="1400266" y="58096"/>
                            <a:pt x="2408752" y="0"/>
                          </a:cubicBezTo>
                          <a:cubicBezTo>
                            <a:pt x="2547466" y="-6929"/>
                            <a:pt x="2665242" y="111448"/>
                            <a:pt x="2677738" y="268986"/>
                          </a:cubicBezTo>
                          <a:cubicBezTo>
                            <a:pt x="2662778" y="344451"/>
                            <a:pt x="2685549" y="710729"/>
                            <a:pt x="2677738" y="832466"/>
                          </a:cubicBezTo>
                          <a:cubicBezTo>
                            <a:pt x="2688547" y="968175"/>
                            <a:pt x="2553897" y="1098053"/>
                            <a:pt x="2408752" y="1101452"/>
                          </a:cubicBezTo>
                          <a:cubicBezTo>
                            <a:pt x="1478441" y="1041546"/>
                            <a:pt x="605051" y="1183966"/>
                            <a:pt x="268986" y="1101452"/>
                          </a:cubicBezTo>
                          <a:cubicBezTo>
                            <a:pt x="117235" y="1102242"/>
                            <a:pt x="-16739" y="998012"/>
                            <a:pt x="0" y="832466"/>
                          </a:cubicBezTo>
                          <a:cubicBezTo>
                            <a:pt x="-34261" y="690366"/>
                            <a:pt x="-48072" y="350220"/>
                            <a:pt x="0" y="26898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solidFill>
                    <a:srgbClr val="002060"/>
                  </a:solidFill>
                  <a:sym typeface="Arial"/>
                </a:rPr>
                <a:t>Mắt</a:t>
              </a:r>
              <a:r>
                <a:rPr lang="en-US" sz="5333" b="1" kern="0" dirty="0">
                  <a:solidFill>
                    <a:srgbClr val="002060"/>
                  </a:solidFill>
                  <a:sym typeface="Arial"/>
                </a:rPr>
                <a:t> </a:t>
              </a:r>
              <a:r>
                <a:rPr lang="en-US" sz="5333" b="1" kern="0" dirty="0" err="1">
                  <a:solidFill>
                    <a:srgbClr val="002060"/>
                  </a:solidFill>
                  <a:sym typeface="Arial"/>
                </a:rPr>
                <a:t>dõi</a:t>
              </a:r>
              <a:endParaRPr lang="en-US" sz="5333" b="1" kern="0" dirty="0">
                <a:solidFill>
                  <a:srgbClr val="002060"/>
                </a:solidFill>
                <a:sym typeface="Arial"/>
              </a:endParaRPr>
            </a:p>
          </p:txBody>
        </p:sp>
        <p:pic>
          <p:nvPicPr>
            <p:cNvPr id="12" name="Picture 11">
              <a:extLst>
                <a:ext uri="{FF2B5EF4-FFF2-40B4-BE49-F238E27FC236}">
                  <a16:creationId xmlns:a16="http://schemas.microsoft.com/office/drawing/2014/main" id="{D11DC2E7-50E3-43D4-A1A2-044AF5DA4249}"/>
                </a:ext>
              </a:extLst>
            </p:cNvPr>
            <p:cNvPicPr>
              <a:picLocks noChangeAspect="1"/>
            </p:cNvPicPr>
            <p:nvPr/>
          </p:nvPicPr>
          <p:blipFill>
            <a:blip r:embed="rId3"/>
            <a:stretch>
              <a:fillRect/>
            </a:stretch>
          </p:blipFill>
          <p:spPr>
            <a:xfrm>
              <a:off x="139959" y="1387023"/>
              <a:ext cx="947057" cy="947057"/>
            </a:xfrm>
            <a:prstGeom prst="rect">
              <a:avLst/>
            </a:prstGeom>
          </p:spPr>
        </p:pic>
      </p:grpSp>
      <p:grpSp>
        <p:nvGrpSpPr>
          <p:cNvPr id="13" name="Group 12">
            <a:extLst>
              <a:ext uri="{FF2B5EF4-FFF2-40B4-BE49-F238E27FC236}">
                <a16:creationId xmlns:a16="http://schemas.microsoft.com/office/drawing/2014/main" id="{FCB9CDC0-D5AD-4343-857F-6E402A06E74E}"/>
              </a:ext>
            </a:extLst>
          </p:cNvPr>
          <p:cNvGrpSpPr/>
          <p:nvPr/>
        </p:nvGrpSpPr>
        <p:grpSpPr>
          <a:xfrm>
            <a:off x="5952037" y="2633805"/>
            <a:ext cx="3651540" cy="1477328"/>
            <a:chOff x="4424729" y="3902060"/>
            <a:chExt cx="3397434" cy="1559458"/>
          </a:xfrm>
        </p:grpSpPr>
        <p:sp>
          <p:nvSpPr>
            <p:cNvPr id="18" name="Rectangle: Rounded Corners 20">
              <a:extLst>
                <a:ext uri="{FF2B5EF4-FFF2-40B4-BE49-F238E27FC236}">
                  <a16:creationId xmlns:a16="http://schemas.microsoft.com/office/drawing/2014/main" id="{2890BFC4-BBD6-4FBA-A26C-5914FD8FE035}"/>
                </a:ext>
              </a:extLst>
            </p:cNvPr>
            <p:cNvSpPr/>
            <p:nvPr/>
          </p:nvSpPr>
          <p:spPr>
            <a:xfrm>
              <a:off x="4966528" y="4298952"/>
              <a:ext cx="2855635" cy="1162566"/>
            </a:xfrm>
            <a:custGeom>
              <a:avLst/>
              <a:gdLst>
                <a:gd name="connsiteX0" fmla="*/ 0 w 2855635"/>
                <a:gd name="connsiteY0" fmla="*/ 283910 h 1162566"/>
                <a:gd name="connsiteX1" fmla="*/ 250241 w 2855635"/>
                <a:gd name="connsiteY1" fmla="*/ 0 h 1162566"/>
                <a:gd name="connsiteX2" fmla="*/ 2605393 w 2855635"/>
                <a:gd name="connsiteY2" fmla="*/ 0 h 1162566"/>
                <a:gd name="connsiteX3" fmla="*/ 2855635 w 2855635"/>
                <a:gd name="connsiteY3" fmla="*/ 283910 h 1162566"/>
                <a:gd name="connsiteX4" fmla="*/ 2855635 w 2855635"/>
                <a:gd name="connsiteY4" fmla="*/ 878655 h 1162566"/>
                <a:gd name="connsiteX5" fmla="*/ 2605393 w 2855635"/>
                <a:gd name="connsiteY5" fmla="*/ 1162566 h 1162566"/>
                <a:gd name="connsiteX6" fmla="*/ 250241 w 2855635"/>
                <a:gd name="connsiteY6" fmla="*/ 1162566 h 1162566"/>
                <a:gd name="connsiteX7" fmla="*/ 0 w 2855635"/>
                <a:gd name="connsiteY7" fmla="*/ 878655 h 1162566"/>
                <a:gd name="connsiteX8" fmla="*/ 0 w 2855635"/>
                <a:gd name="connsiteY8" fmla="*/ 283910 h 1162566"/>
                <a:gd name="connsiteX0" fmla="*/ 0 w 2855635"/>
                <a:gd name="connsiteY0" fmla="*/ 283910 h 1162566"/>
                <a:gd name="connsiteX1" fmla="*/ 250241 w 2855635"/>
                <a:gd name="connsiteY1" fmla="*/ 0 h 1162566"/>
                <a:gd name="connsiteX2" fmla="*/ 2605393 w 2855635"/>
                <a:gd name="connsiteY2" fmla="*/ 0 h 1162566"/>
                <a:gd name="connsiteX3" fmla="*/ 2855635 w 2855635"/>
                <a:gd name="connsiteY3" fmla="*/ 283910 h 1162566"/>
                <a:gd name="connsiteX4" fmla="*/ 2855635 w 2855635"/>
                <a:gd name="connsiteY4" fmla="*/ 878655 h 1162566"/>
                <a:gd name="connsiteX5" fmla="*/ 2605393 w 2855635"/>
                <a:gd name="connsiteY5" fmla="*/ 1162566 h 1162566"/>
                <a:gd name="connsiteX6" fmla="*/ 250241 w 2855635"/>
                <a:gd name="connsiteY6" fmla="*/ 1162566 h 1162566"/>
                <a:gd name="connsiteX7" fmla="*/ 0 w 2855635"/>
                <a:gd name="connsiteY7" fmla="*/ 878655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9561" y="161727"/>
                    <a:pt x="76976" y="-25339"/>
                    <a:pt x="250241" y="0"/>
                  </a:cubicBezTo>
                  <a:cubicBezTo>
                    <a:pt x="1137886" y="-9547"/>
                    <a:pt x="2011177" y="-227085"/>
                    <a:pt x="2605393" y="0"/>
                  </a:cubicBezTo>
                  <a:cubicBezTo>
                    <a:pt x="2764592" y="7157"/>
                    <a:pt x="2849640" y="121771"/>
                    <a:pt x="2855635" y="283910"/>
                  </a:cubicBezTo>
                  <a:cubicBezTo>
                    <a:pt x="2855195" y="348540"/>
                    <a:pt x="2895433" y="781498"/>
                    <a:pt x="2855635" y="878655"/>
                  </a:cubicBezTo>
                  <a:cubicBezTo>
                    <a:pt x="2868537" y="1024847"/>
                    <a:pt x="2763782" y="1138304"/>
                    <a:pt x="2605393" y="1162566"/>
                  </a:cubicBezTo>
                  <a:cubicBezTo>
                    <a:pt x="1509621" y="1240413"/>
                    <a:pt x="748649" y="1110971"/>
                    <a:pt x="250241" y="1162566"/>
                  </a:cubicBezTo>
                  <a:cubicBezTo>
                    <a:pt x="86357" y="1155388"/>
                    <a:pt x="-15669" y="1035228"/>
                    <a:pt x="0" y="878655"/>
                  </a:cubicBezTo>
                  <a:cubicBezTo>
                    <a:pt x="-40439" y="753600"/>
                    <a:pt x="-17911" y="470490"/>
                    <a:pt x="0" y="283910"/>
                  </a:cubicBezTo>
                  <a:close/>
                </a:path>
                <a:path w="2855635" h="1162566" stroke="0" extrusionOk="0">
                  <a:moveTo>
                    <a:pt x="0" y="283910"/>
                  </a:moveTo>
                  <a:cubicBezTo>
                    <a:pt x="-10804" y="120516"/>
                    <a:pt x="93257" y="12808"/>
                    <a:pt x="250241" y="0"/>
                  </a:cubicBezTo>
                  <a:cubicBezTo>
                    <a:pt x="845024" y="-145315"/>
                    <a:pt x="2056607" y="75942"/>
                    <a:pt x="2605393" y="0"/>
                  </a:cubicBezTo>
                  <a:cubicBezTo>
                    <a:pt x="2736881" y="-9924"/>
                    <a:pt x="2828549" y="126365"/>
                    <a:pt x="2855635" y="283910"/>
                  </a:cubicBezTo>
                  <a:cubicBezTo>
                    <a:pt x="2806227" y="432378"/>
                    <a:pt x="2854140" y="598077"/>
                    <a:pt x="2855635" y="878655"/>
                  </a:cubicBezTo>
                  <a:cubicBezTo>
                    <a:pt x="2866370" y="1018370"/>
                    <a:pt x="2733430" y="1147253"/>
                    <a:pt x="2605393" y="1162566"/>
                  </a:cubicBezTo>
                  <a:cubicBezTo>
                    <a:pt x="2264847" y="1100695"/>
                    <a:pt x="644570" y="1230097"/>
                    <a:pt x="250241" y="1162566"/>
                  </a:cubicBezTo>
                  <a:cubicBezTo>
                    <a:pt x="117154" y="1174754"/>
                    <a:pt x="-26245" y="1079193"/>
                    <a:pt x="0" y="878655"/>
                  </a:cubicBezTo>
                  <a:cubicBezTo>
                    <a:pt x="-40662" y="733463"/>
                    <a:pt x="-31768" y="517872"/>
                    <a:pt x="0" y="283910"/>
                  </a:cubicBezTo>
                  <a:close/>
                </a:path>
                <a:path w="2855635" h="1162566" fill="none" stroke="0" extrusionOk="0">
                  <a:moveTo>
                    <a:pt x="0" y="283910"/>
                  </a:moveTo>
                  <a:cubicBezTo>
                    <a:pt x="-10795" y="107342"/>
                    <a:pt x="80209" y="-5122"/>
                    <a:pt x="250241" y="0"/>
                  </a:cubicBezTo>
                  <a:cubicBezTo>
                    <a:pt x="1310767" y="10896"/>
                    <a:pt x="2131828" y="-128228"/>
                    <a:pt x="2605393" y="0"/>
                  </a:cubicBezTo>
                  <a:cubicBezTo>
                    <a:pt x="2750416" y="-1913"/>
                    <a:pt x="2845341" y="119114"/>
                    <a:pt x="2855635" y="283910"/>
                  </a:cubicBezTo>
                  <a:cubicBezTo>
                    <a:pt x="2871824" y="364112"/>
                    <a:pt x="2891132" y="759327"/>
                    <a:pt x="2855635" y="878655"/>
                  </a:cubicBezTo>
                  <a:cubicBezTo>
                    <a:pt x="2872878" y="1017722"/>
                    <a:pt x="2756457" y="1139079"/>
                    <a:pt x="2605393" y="1162566"/>
                  </a:cubicBezTo>
                  <a:cubicBezTo>
                    <a:pt x="1601786" y="1302157"/>
                    <a:pt x="696861" y="1106905"/>
                    <a:pt x="250241" y="1162566"/>
                  </a:cubicBezTo>
                  <a:cubicBezTo>
                    <a:pt x="99483" y="1164730"/>
                    <a:pt x="-8407" y="1037311"/>
                    <a:pt x="0" y="878655"/>
                  </a:cubicBezTo>
                  <a:cubicBezTo>
                    <a:pt x="-49659" y="799125"/>
                    <a:pt x="-39129" y="492553"/>
                    <a:pt x="0" y="283910"/>
                  </a:cubicBezTo>
                  <a:close/>
                </a:path>
              </a:pathLst>
            </a:custGeom>
            <a:solidFill>
              <a:srgbClr val="FFFFFF">
                <a:alpha val="82000"/>
              </a:srgbClr>
            </a:solidFill>
            <a:ln w="28575">
              <a:solidFill>
                <a:srgbClr val="002060"/>
              </a:solidFill>
              <a:extLst>
                <a:ext uri="{C807C97D-BFC1-408E-A445-0C87EB9F89A2}">
                  <ask:lineSketchStyleProps xmlns="" xmlns:ask="http://schemas.microsoft.com/office/drawing/2018/sketchyshapes" sd="3906556544">
                    <a:custGeom>
                      <a:avLst/>
                      <a:gdLst>
                        <a:gd name="connsiteX0" fmla="*/ 0 w 3069218"/>
                        <a:gd name="connsiteY0" fmla="*/ 268958 h 1101339"/>
                        <a:gd name="connsiteX1" fmla="*/ 268958 w 3069218"/>
                        <a:gd name="connsiteY1" fmla="*/ 0 h 1101339"/>
                        <a:gd name="connsiteX2" fmla="*/ 2800260 w 3069218"/>
                        <a:gd name="connsiteY2" fmla="*/ 0 h 1101339"/>
                        <a:gd name="connsiteX3" fmla="*/ 3069218 w 3069218"/>
                        <a:gd name="connsiteY3" fmla="*/ 268958 h 1101339"/>
                        <a:gd name="connsiteX4" fmla="*/ 3069218 w 3069218"/>
                        <a:gd name="connsiteY4" fmla="*/ 832381 h 1101339"/>
                        <a:gd name="connsiteX5" fmla="*/ 2800260 w 3069218"/>
                        <a:gd name="connsiteY5" fmla="*/ 1101339 h 1101339"/>
                        <a:gd name="connsiteX6" fmla="*/ 268958 w 3069218"/>
                        <a:gd name="connsiteY6" fmla="*/ 1101339 h 1101339"/>
                        <a:gd name="connsiteX7" fmla="*/ 0 w 3069218"/>
                        <a:gd name="connsiteY7" fmla="*/ 832381 h 1101339"/>
                        <a:gd name="connsiteX8" fmla="*/ 0 w 3069218"/>
                        <a:gd name="connsiteY8" fmla="*/ 268958 h 1101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69218" h="1101339" fill="none" extrusionOk="0">
                          <a:moveTo>
                            <a:pt x="0" y="268958"/>
                          </a:moveTo>
                          <a:cubicBezTo>
                            <a:pt x="-2535" y="129301"/>
                            <a:pt x="99295" y="-14194"/>
                            <a:pt x="268958" y="0"/>
                          </a:cubicBezTo>
                          <a:cubicBezTo>
                            <a:pt x="1323882" y="-35273"/>
                            <a:pt x="2164133" y="-144294"/>
                            <a:pt x="2800260" y="0"/>
                          </a:cubicBezTo>
                          <a:cubicBezTo>
                            <a:pt x="2968920" y="6124"/>
                            <a:pt x="3066514" y="118137"/>
                            <a:pt x="3069218" y="268958"/>
                          </a:cubicBezTo>
                          <a:cubicBezTo>
                            <a:pt x="3066751" y="330373"/>
                            <a:pt x="3105903" y="720426"/>
                            <a:pt x="3069218" y="832381"/>
                          </a:cubicBezTo>
                          <a:cubicBezTo>
                            <a:pt x="3078203" y="974128"/>
                            <a:pt x="2966325" y="1082341"/>
                            <a:pt x="2800260" y="1101339"/>
                          </a:cubicBezTo>
                          <a:cubicBezTo>
                            <a:pt x="1708251" y="1178864"/>
                            <a:pt x="818159" y="1057636"/>
                            <a:pt x="268958" y="1101339"/>
                          </a:cubicBezTo>
                          <a:cubicBezTo>
                            <a:pt x="118619" y="1100841"/>
                            <a:pt x="-6963" y="980827"/>
                            <a:pt x="0" y="832381"/>
                          </a:cubicBezTo>
                          <a:cubicBezTo>
                            <a:pt x="-44097" y="722457"/>
                            <a:pt x="-22889" y="471401"/>
                            <a:pt x="0" y="268958"/>
                          </a:cubicBezTo>
                          <a:close/>
                        </a:path>
                        <a:path w="3069218" h="1101339" stroke="0" extrusionOk="0">
                          <a:moveTo>
                            <a:pt x="0" y="268958"/>
                          </a:moveTo>
                          <a:cubicBezTo>
                            <a:pt x="-983" y="117021"/>
                            <a:pt x="105107" y="12400"/>
                            <a:pt x="268958" y="0"/>
                          </a:cubicBezTo>
                          <a:cubicBezTo>
                            <a:pt x="853275" y="-95379"/>
                            <a:pt x="2216865" y="58096"/>
                            <a:pt x="2800260" y="0"/>
                          </a:cubicBezTo>
                          <a:cubicBezTo>
                            <a:pt x="2941006" y="-5488"/>
                            <a:pt x="3058943" y="113033"/>
                            <a:pt x="3069218" y="268958"/>
                          </a:cubicBezTo>
                          <a:cubicBezTo>
                            <a:pt x="3039374" y="416579"/>
                            <a:pt x="3064047" y="569229"/>
                            <a:pt x="3069218" y="832381"/>
                          </a:cubicBezTo>
                          <a:cubicBezTo>
                            <a:pt x="3080003" y="968102"/>
                            <a:pt x="2934989" y="1087580"/>
                            <a:pt x="2800260" y="1101339"/>
                          </a:cubicBezTo>
                          <a:cubicBezTo>
                            <a:pt x="2457141" y="1041433"/>
                            <a:pt x="793505" y="1183853"/>
                            <a:pt x="268958" y="1101339"/>
                          </a:cubicBezTo>
                          <a:cubicBezTo>
                            <a:pt x="108962" y="1104171"/>
                            <a:pt x="-14269" y="995404"/>
                            <a:pt x="0" y="832381"/>
                          </a:cubicBezTo>
                          <a:cubicBezTo>
                            <a:pt x="-18157" y="678856"/>
                            <a:pt x="-50124" y="479059"/>
                            <a:pt x="0" y="26895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a:solidFill>
                    <a:srgbClr val="002060"/>
                  </a:solidFill>
                  <a:sym typeface="Arial"/>
                </a:rPr>
                <a:t>Tai </a:t>
              </a:r>
              <a:r>
                <a:rPr lang="en-US" sz="5333" b="1" kern="0" dirty="0" err="1">
                  <a:solidFill>
                    <a:srgbClr val="002060"/>
                  </a:solidFill>
                  <a:sym typeface="Arial"/>
                </a:rPr>
                <a:t>nghe</a:t>
              </a:r>
              <a:endParaRPr lang="en-US" sz="5333" b="1" kern="0" dirty="0">
                <a:solidFill>
                  <a:srgbClr val="002060"/>
                </a:solidFill>
                <a:sym typeface="Arial"/>
              </a:endParaRPr>
            </a:p>
          </p:txBody>
        </p:sp>
        <p:pic>
          <p:nvPicPr>
            <p:cNvPr id="19" name="Picture 18">
              <a:extLst>
                <a:ext uri="{FF2B5EF4-FFF2-40B4-BE49-F238E27FC236}">
                  <a16:creationId xmlns:a16="http://schemas.microsoft.com/office/drawing/2014/main" id="{4AA6C160-0DDC-4CFB-A9E6-1DD2E27F086A}"/>
                </a:ext>
              </a:extLst>
            </p:cNvPr>
            <p:cNvPicPr>
              <a:picLocks noChangeAspect="1"/>
            </p:cNvPicPr>
            <p:nvPr/>
          </p:nvPicPr>
          <p:blipFill>
            <a:blip r:embed="rId4"/>
            <a:stretch>
              <a:fillRect/>
            </a:stretch>
          </p:blipFill>
          <p:spPr>
            <a:xfrm>
              <a:off x="4424729" y="3902060"/>
              <a:ext cx="1083597" cy="1083597"/>
            </a:xfrm>
            <a:prstGeom prst="rect">
              <a:avLst/>
            </a:prstGeom>
          </p:spPr>
        </p:pic>
      </p:grpSp>
      <p:grpSp>
        <p:nvGrpSpPr>
          <p:cNvPr id="20" name="Group 19">
            <a:extLst>
              <a:ext uri="{FF2B5EF4-FFF2-40B4-BE49-F238E27FC236}">
                <a16:creationId xmlns:a16="http://schemas.microsoft.com/office/drawing/2014/main" id="{2D9C5B47-1E42-41AE-AF1C-6CF146061E4D}"/>
              </a:ext>
            </a:extLst>
          </p:cNvPr>
          <p:cNvGrpSpPr/>
          <p:nvPr/>
        </p:nvGrpSpPr>
        <p:grpSpPr>
          <a:xfrm>
            <a:off x="4501615" y="4529388"/>
            <a:ext cx="3294383" cy="1390435"/>
            <a:chOff x="8110962" y="1828720"/>
            <a:chExt cx="3329164" cy="1371679"/>
          </a:xfrm>
        </p:grpSpPr>
        <p:sp>
          <p:nvSpPr>
            <p:cNvPr id="21" name="Rectangle: Rounded Corners 26">
              <a:extLst>
                <a:ext uri="{FF2B5EF4-FFF2-40B4-BE49-F238E27FC236}">
                  <a16:creationId xmlns:a16="http://schemas.microsoft.com/office/drawing/2014/main" id="{421C4723-B451-4CC2-B531-EF9DC2B70AD8}"/>
                </a:ext>
              </a:extLst>
            </p:cNvPr>
            <p:cNvSpPr/>
            <p:nvPr/>
          </p:nvSpPr>
          <p:spPr>
            <a:xfrm>
              <a:off x="8584491" y="2037833"/>
              <a:ext cx="2855635" cy="1162566"/>
            </a:xfrm>
            <a:custGeom>
              <a:avLst/>
              <a:gdLst>
                <a:gd name="connsiteX0" fmla="*/ 0 w 2855635"/>
                <a:gd name="connsiteY0" fmla="*/ 283909 h 1162566"/>
                <a:gd name="connsiteX1" fmla="*/ 290830 w 2855635"/>
                <a:gd name="connsiteY1" fmla="*/ 0 h 1162566"/>
                <a:gd name="connsiteX2" fmla="*/ 2564804 w 2855635"/>
                <a:gd name="connsiteY2" fmla="*/ 0 h 1162566"/>
                <a:gd name="connsiteX3" fmla="*/ 2855635 w 2855635"/>
                <a:gd name="connsiteY3" fmla="*/ 283909 h 1162566"/>
                <a:gd name="connsiteX4" fmla="*/ 2855635 w 2855635"/>
                <a:gd name="connsiteY4" fmla="*/ 878656 h 1162566"/>
                <a:gd name="connsiteX5" fmla="*/ 2564804 w 2855635"/>
                <a:gd name="connsiteY5" fmla="*/ 1162566 h 1162566"/>
                <a:gd name="connsiteX6" fmla="*/ 290830 w 2855635"/>
                <a:gd name="connsiteY6" fmla="*/ 1162566 h 1162566"/>
                <a:gd name="connsiteX7" fmla="*/ 0 w 2855635"/>
                <a:gd name="connsiteY7" fmla="*/ 878656 h 1162566"/>
                <a:gd name="connsiteX8" fmla="*/ 0 w 2855635"/>
                <a:gd name="connsiteY8" fmla="*/ 283909 h 1162566"/>
                <a:gd name="connsiteX0" fmla="*/ 0 w 2855635"/>
                <a:gd name="connsiteY0" fmla="*/ 283909 h 1162566"/>
                <a:gd name="connsiteX1" fmla="*/ 290830 w 2855635"/>
                <a:gd name="connsiteY1" fmla="*/ 0 h 1162566"/>
                <a:gd name="connsiteX2" fmla="*/ 2564804 w 2855635"/>
                <a:gd name="connsiteY2" fmla="*/ 0 h 1162566"/>
                <a:gd name="connsiteX3" fmla="*/ 2855635 w 2855635"/>
                <a:gd name="connsiteY3" fmla="*/ 283909 h 1162566"/>
                <a:gd name="connsiteX4" fmla="*/ 2855635 w 2855635"/>
                <a:gd name="connsiteY4" fmla="*/ 878656 h 1162566"/>
                <a:gd name="connsiteX5" fmla="*/ 2564804 w 2855635"/>
                <a:gd name="connsiteY5" fmla="*/ 1162566 h 1162566"/>
                <a:gd name="connsiteX6" fmla="*/ 290830 w 2855635"/>
                <a:gd name="connsiteY6" fmla="*/ 1162566 h 1162566"/>
                <a:gd name="connsiteX7" fmla="*/ 0 w 2855635"/>
                <a:gd name="connsiteY7" fmla="*/ 878656 h 1162566"/>
                <a:gd name="connsiteX8" fmla="*/ 0 w 2855635"/>
                <a:gd name="connsiteY8" fmla="*/ 283909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09"/>
                  </a:moveTo>
                  <a:cubicBezTo>
                    <a:pt x="-10149" y="162527"/>
                    <a:pt x="121235" y="-5998"/>
                    <a:pt x="290830" y="0"/>
                  </a:cubicBezTo>
                  <a:cubicBezTo>
                    <a:pt x="1386522" y="-24643"/>
                    <a:pt x="2169415" y="-196619"/>
                    <a:pt x="2564804" y="0"/>
                  </a:cubicBezTo>
                  <a:cubicBezTo>
                    <a:pt x="2754763" y="8841"/>
                    <a:pt x="2823642" y="100464"/>
                    <a:pt x="2855635" y="283909"/>
                  </a:cubicBezTo>
                  <a:cubicBezTo>
                    <a:pt x="2889031" y="354917"/>
                    <a:pt x="2838287" y="685080"/>
                    <a:pt x="2855635" y="878656"/>
                  </a:cubicBezTo>
                  <a:cubicBezTo>
                    <a:pt x="2902487" y="1000451"/>
                    <a:pt x="2748992" y="1137144"/>
                    <a:pt x="2564804" y="1162566"/>
                  </a:cubicBezTo>
                  <a:cubicBezTo>
                    <a:pt x="1880922" y="1234578"/>
                    <a:pt x="1324402" y="1110402"/>
                    <a:pt x="290830" y="1162566"/>
                  </a:cubicBezTo>
                  <a:cubicBezTo>
                    <a:pt x="88270" y="1151021"/>
                    <a:pt x="-55263" y="1034708"/>
                    <a:pt x="0" y="878656"/>
                  </a:cubicBezTo>
                  <a:cubicBezTo>
                    <a:pt x="-47228" y="729546"/>
                    <a:pt x="36109" y="523609"/>
                    <a:pt x="0" y="283909"/>
                  </a:cubicBezTo>
                  <a:close/>
                </a:path>
                <a:path w="2855635" h="1162566" stroke="0" extrusionOk="0">
                  <a:moveTo>
                    <a:pt x="0" y="283909"/>
                  </a:moveTo>
                  <a:cubicBezTo>
                    <a:pt x="-27165" y="114532"/>
                    <a:pt x="80027" y="15980"/>
                    <a:pt x="290830" y="0"/>
                  </a:cubicBezTo>
                  <a:cubicBezTo>
                    <a:pt x="1463088" y="-131591"/>
                    <a:pt x="1666034" y="88250"/>
                    <a:pt x="2564804" y="0"/>
                  </a:cubicBezTo>
                  <a:cubicBezTo>
                    <a:pt x="2719627" y="-26500"/>
                    <a:pt x="2845284" y="125471"/>
                    <a:pt x="2855635" y="283909"/>
                  </a:cubicBezTo>
                  <a:cubicBezTo>
                    <a:pt x="2790994" y="394643"/>
                    <a:pt x="2839755" y="592727"/>
                    <a:pt x="2855635" y="878656"/>
                  </a:cubicBezTo>
                  <a:cubicBezTo>
                    <a:pt x="2860451" y="1025828"/>
                    <a:pt x="2729605" y="1153321"/>
                    <a:pt x="2564804" y="1162566"/>
                  </a:cubicBezTo>
                  <a:cubicBezTo>
                    <a:pt x="1468085" y="1106387"/>
                    <a:pt x="497080" y="1239235"/>
                    <a:pt x="290830" y="1162566"/>
                  </a:cubicBezTo>
                  <a:cubicBezTo>
                    <a:pt x="130317" y="1176804"/>
                    <a:pt x="-22517" y="1070124"/>
                    <a:pt x="0" y="878656"/>
                  </a:cubicBezTo>
                  <a:cubicBezTo>
                    <a:pt x="13727" y="676621"/>
                    <a:pt x="-2263" y="524078"/>
                    <a:pt x="0" y="283909"/>
                  </a:cubicBezTo>
                  <a:close/>
                </a:path>
                <a:path w="2855635" h="1162566" fill="none" stroke="0" extrusionOk="0">
                  <a:moveTo>
                    <a:pt x="0" y="283909"/>
                  </a:moveTo>
                  <a:cubicBezTo>
                    <a:pt x="-4473" y="123708"/>
                    <a:pt x="109725" y="13627"/>
                    <a:pt x="290830" y="0"/>
                  </a:cubicBezTo>
                  <a:cubicBezTo>
                    <a:pt x="1425275" y="-32163"/>
                    <a:pt x="2236754" y="-128984"/>
                    <a:pt x="2564804" y="0"/>
                  </a:cubicBezTo>
                  <a:cubicBezTo>
                    <a:pt x="2721686" y="-7575"/>
                    <a:pt x="2832498" y="108775"/>
                    <a:pt x="2855635" y="283909"/>
                  </a:cubicBezTo>
                  <a:cubicBezTo>
                    <a:pt x="2905119" y="381012"/>
                    <a:pt x="2855135" y="624606"/>
                    <a:pt x="2855635" y="878656"/>
                  </a:cubicBezTo>
                  <a:cubicBezTo>
                    <a:pt x="2884814" y="1011424"/>
                    <a:pt x="2710124" y="1137108"/>
                    <a:pt x="2564804" y="1162566"/>
                  </a:cubicBezTo>
                  <a:cubicBezTo>
                    <a:pt x="1981722" y="1292231"/>
                    <a:pt x="1237645" y="1103525"/>
                    <a:pt x="290830" y="1162566"/>
                  </a:cubicBezTo>
                  <a:cubicBezTo>
                    <a:pt x="110188" y="1161535"/>
                    <a:pt x="-32454" y="1039159"/>
                    <a:pt x="0" y="878656"/>
                  </a:cubicBezTo>
                  <a:cubicBezTo>
                    <a:pt x="-59577" y="801660"/>
                    <a:pt x="23381" y="526891"/>
                    <a:pt x="0" y="283909"/>
                  </a:cubicBezTo>
                  <a:close/>
                </a:path>
              </a:pathLst>
            </a:custGeom>
            <a:solidFill>
              <a:srgbClr val="FFFFFF">
                <a:alpha val="82000"/>
              </a:srgbClr>
            </a:solidFill>
            <a:ln w="28575">
              <a:solidFill>
                <a:srgbClr val="002060"/>
              </a:solidFill>
              <a:extLst>
                <a:ext uri="{C807C97D-BFC1-408E-A445-0C87EB9F89A2}">
                  <ask:lineSketchStyleProps xmlns="" xmlns:ask="http://schemas.microsoft.com/office/drawing/2018/sketchyshapes" sd="3906556544">
                    <a:custGeom>
                      <a:avLst/>
                      <a:gdLst>
                        <a:gd name="connsiteX0" fmla="*/ 0 w 2825801"/>
                        <a:gd name="connsiteY0" fmla="*/ 287792 h 1178463"/>
                        <a:gd name="connsiteX1" fmla="*/ 287792 w 2825801"/>
                        <a:gd name="connsiteY1" fmla="*/ 0 h 1178463"/>
                        <a:gd name="connsiteX2" fmla="*/ 2538009 w 2825801"/>
                        <a:gd name="connsiteY2" fmla="*/ 0 h 1178463"/>
                        <a:gd name="connsiteX3" fmla="*/ 2825801 w 2825801"/>
                        <a:gd name="connsiteY3" fmla="*/ 287792 h 1178463"/>
                        <a:gd name="connsiteX4" fmla="*/ 2825801 w 2825801"/>
                        <a:gd name="connsiteY4" fmla="*/ 890671 h 1178463"/>
                        <a:gd name="connsiteX5" fmla="*/ 2538009 w 2825801"/>
                        <a:gd name="connsiteY5" fmla="*/ 1178463 h 1178463"/>
                        <a:gd name="connsiteX6" fmla="*/ 287792 w 2825801"/>
                        <a:gd name="connsiteY6" fmla="*/ 1178463 h 1178463"/>
                        <a:gd name="connsiteX7" fmla="*/ 0 w 2825801"/>
                        <a:gd name="connsiteY7" fmla="*/ 890671 h 1178463"/>
                        <a:gd name="connsiteX8" fmla="*/ 0 w 2825801"/>
                        <a:gd name="connsiteY8" fmla="*/ 287792 h 1178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25801" h="1178463" fill="none" extrusionOk="0">
                          <a:moveTo>
                            <a:pt x="0" y="287792"/>
                          </a:moveTo>
                          <a:cubicBezTo>
                            <a:pt x="-1734" y="134927"/>
                            <a:pt x="126848" y="-1344"/>
                            <a:pt x="287792" y="0"/>
                          </a:cubicBezTo>
                          <a:cubicBezTo>
                            <a:pt x="1406104" y="-35273"/>
                            <a:pt x="2148443" y="-144294"/>
                            <a:pt x="2538009" y="0"/>
                          </a:cubicBezTo>
                          <a:cubicBezTo>
                            <a:pt x="2708974" y="3659"/>
                            <a:pt x="2809616" y="115203"/>
                            <a:pt x="2825801" y="287792"/>
                          </a:cubicBezTo>
                          <a:cubicBezTo>
                            <a:pt x="2845446" y="361243"/>
                            <a:pt x="2798571" y="656200"/>
                            <a:pt x="2825801" y="890671"/>
                          </a:cubicBezTo>
                          <a:cubicBezTo>
                            <a:pt x="2849203" y="1031918"/>
                            <a:pt x="2701872" y="1173129"/>
                            <a:pt x="2538009" y="1178463"/>
                          </a:cubicBezTo>
                          <a:cubicBezTo>
                            <a:pt x="1949709" y="1255988"/>
                            <a:pt x="1331184" y="1134760"/>
                            <a:pt x="287792" y="1178463"/>
                          </a:cubicBezTo>
                          <a:cubicBezTo>
                            <a:pt x="117419" y="1175296"/>
                            <a:pt x="-28132" y="1049229"/>
                            <a:pt x="0" y="890671"/>
                          </a:cubicBezTo>
                          <a:cubicBezTo>
                            <a:pt x="-48513" y="767383"/>
                            <a:pt x="34910" y="537514"/>
                            <a:pt x="0" y="287792"/>
                          </a:cubicBezTo>
                          <a:close/>
                        </a:path>
                        <a:path w="2825801" h="1178463" stroke="0" extrusionOk="0">
                          <a:moveTo>
                            <a:pt x="0" y="287792"/>
                          </a:moveTo>
                          <a:cubicBezTo>
                            <a:pt x="-1389" y="124048"/>
                            <a:pt x="106695" y="17943"/>
                            <a:pt x="287792" y="0"/>
                          </a:cubicBezTo>
                          <a:cubicBezTo>
                            <a:pt x="1405297" y="-95379"/>
                            <a:pt x="1661173" y="58096"/>
                            <a:pt x="2538009" y="0"/>
                          </a:cubicBezTo>
                          <a:cubicBezTo>
                            <a:pt x="2688560" y="-5908"/>
                            <a:pt x="2820599" y="125110"/>
                            <a:pt x="2825801" y="287792"/>
                          </a:cubicBezTo>
                          <a:cubicBezTo>
                            <a:pt x="2780815" y="406651"/>
                            <a:pt x="2793947" y="614771"/>
                            <a:pt x="2825801" y="890671"/>
                          </a:cubicBezTo>
                          <a:cubicBezTo>
                            <a:pt x="2829543" y="1045166"/>
                            <a:pt x="2690690" y="1172225"/>
                            <a:pt x="2538009" y="1178463"/>
                          </a:cubicBezTo>
                          <a:cubicBezTo>
                            <a:pt x="1497798" y="1118557"/>
                            <a:pt x="514308" y="1260977"/>
                            <a:pt x="287792" y="1178463"/>
                          </a:cubicBezTo>
                          <a:cubicBezTo>
                            <a:pt x="111836" y="1182669"/>
                            <a:pt x="-12115" y="1061909"/>
                            <a:pt x="0" y="890671"/>
                          </a:cubicBezTo>
                          <a:cubicBezTo>
                            <a:pt x="19984" y="681221"/>
                            <a:pt x="-29290" y="508542"/>
                            <a:pt x="0" y="28779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a:solidFill>
                    <a:srgbClr val="002060"/>
                  </a:solidFill>
                  <a:sym typeface="Arial"/>
                </a:rPr>
                <a:t>Tay </a:t>
              </a:r>
              <a:r>
                <a:rPr lang="en-US" sz="5333" b="1" kern="0" dirty="0" err="1">
                  <a:solidFill>
                    <a:srgbClr val="002060"/>
                  </a:solidFill>
                  <a:sym typeface="Arial"/>
                </a:rPr>
                <a:t>dò</a:t>
              </a:r>
              <a:endParaRPr lang="en-US" sz="5333" b="1" kern="0" dirty="0">
                <a:solidFill>
                  <a:srgbClr val="002060"/>
                </a:solidFill>
                <a:sym typeface="Arial"/>
              </a:endParaRPr>
            </a:p>
          </p:txBody>
        </p:sp>
        <p:pic>
          <p:nvPicPr>
            <p:cNvPr id="22" name="Picture 21">
              <a:extLst>
                <a:ext uri="{FF2B5EF4-FFF2-40B4-BE49-F238E27FC236}">
                  <a16:creationId xmlns:a16="http://schemas.microsoft.com/office/drawing/2014/main" id="{55EFC3D1-4107-4160-9354-68E65B63E480}"/>
                </a:ext>
              </a:extLst>
            </p:cNvPr>
            <p:cNvPicPr>
              <a:picLocks noChangeAspect="1"/>
            </p:cNvPicPr>
            <p:nvPr/>
          </p:nvPicPr>
          <p:blipFill>
            <a:blip r:embed="rId5"/>
            <a:stretch>
              <a:fillRect/>
            </a:stretch>
          </p:blipFill>
          <p:spPr>
            <a:xfrm>
              <a:off x="8110962" y="1828720"/>
              <a:ext cx="1023707" cy="1023707"/>
            </a:xfrm>
            <a:prstGeom prst="rect">
              <a:avLst/>
            </a:prstGeom>
          </p:spPr>
        </p:pic>
      </p:grpSp>
      <p:pic>
        <p:nvPicPr>
          <p:cNvPr id="23" name="Picture 22">
            <a:extLst>
              <a:ext uri="{FF2B5EF4-FFF2-40B4-BE49-F238E27FC236}">
                <a16:creationId xmlns:a16="http://schemas.microsoft.com/office/drawing/2014/main" id="{D1A487D1-A729-41C9-B4E9-EE1553EA5E5E}"/>
              </a:ext>
            </a:extLst>
          </p:cNvPr>
          <p:cNvPicPr>
            <a:picLocks noChangeAspect="1"/>
          </p:cNvPicPr>
          <p:nvPr/>
        </p:nvPicPr>
        <p:blipFill>
          <a:blip r:embed="rId6"/>
          <a:stretch>
            <a:fillRect/>
          </a:stretch>
        </p:blipFill>
        <p:spPr>
          <a:xfrm>
            <a:off x="3746599" y="680860"/>
            <a:ext cx="5272995" cy="1576729"/>
          </a:xfrm>
          <a:prstGeom prst="rect">
            <a:avLst/>
          </a:prstGeom>
        </p:spPr>
      </p:pic>
    </p:spTree>
    <p:extLst>
      <p:ext uri="{BB962C8B-B14F-4D97-AF65-F5344CB8AC3E}">
        <p14:creationId xmlns:p14="http://schemas.microsoft.com/office/powerpoint/2010/main" val="35028681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14:bounceEnd="66000">
                                          <p:cBhvr additive="base">
                                            <p:cTn id="12"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6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1000" fill="hold"/>
                                            <p:tgtEl>
                                              <p:spTgt spid="13"/>
                                            </p:tgtEl>
                                            <p:attrNameLst>
                                              <p:attrName>ppt_x</p:attrName>
                                            </p:attrNameLst>
                                          </p:cBhvr>
                                          <p:tavLst>
                                            <p:tav tm="0">
                                              <p:val>
                                                <p:strVal val="#ppt_x"/>
                                              </p:val>
                                            </p:tav>
                                            <p:tav tm="100000">
                                              <p:val>
                                                <p:strVal val="#ppt_x"/>
                                              </p:val>
                                            </p:tav>
                                          </p:tavLst>
                                        </p:anim>
                                        <p:anim calcmode="lin" valueType="num">
                                          <p:cBhvr additive="base">
                                            <p:cTn id="13" dur="10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2">
            <a:extLst>
              <a:ext uri="{FF2B5EF4-FFF2-40B4-BE49-F238E27FC236}">
                <a16:creationId xmlns:a16="http://schemas.microsoft.com/office/drawing/2014/main" id="{9BF46208-ED8E-4849-AEBD-3576A8D207F5}"/>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954" r="-1038" b="-3575"/>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26" name="Rectangle: Rounded Corners 25">
            <a:extLst>
              <a:ext uri="{FF2B5EF4-FFF2-40B4-BE49-F238E27FC236}">
                <a16:creationId xmlns:a16="http://schemas.microsoft.com/office/drawing/2014/main" id="{4E0499C8-7EE8-4736-B1DD-0DA8FF9D134D}"/>
              </a:ext>
            </a:extLst>
          </p:cNvPr>
          <p:cNvSpPr/>
          <p:nvPr/>
        </p:nvSpPr>
        <p:spPr>
          <a:xfrm>
            <a:off x="1266825" y="2874621"/>
            <a:ext cx="10039350" cy="2638755"/>
          </a:xfrm>
          <a:prstGeom prst="roundRect">
            <a:avLst/>
          </a:prstGeom>
          <a:solidFill>
            <a:srgbClr val="FFFFCC"/>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defTabSz="1219170">
              <a:buClr>
                <a:srgbClr val="000000"/>
              </a:buClr>
              <a:buFont typeface="Wingdings" panose="05000000000000000000" pitchFamily="2" charset="2"/>
              <a:buChar char="q"/>
            </a:pPr>
            <a:r>
              <a:rPr lang="en-US" sz="4267" i="1" kern="0" dirty="0">
                <a:solidFill>
                  <a:sysClr val="windowText" lastClr="000000"/>
                </a:solidFill>
                <a:latin typeface="Calibri" panose="020F0502020204030204" pitchFamily="34" charset="0"/>
                <a:cs typeface="Calibri" panose="020F0502020204030204" pitchFamily="34" charset="0"/>
                <a:sym typeface="Arial"/>
              </a:rPr>
              <a:t>G</a:t>
            </a:r>
            <a:r>
              <a:rPr lang="vi-VN" sz="4267" i="1" kern="0" dirty="0">
                <a:solidFill>
                  <a:sysClr val="windowText" lastClr="000000"/>
                </a:solidFill>
                <a:latin typeface="Calibri" panose="020F0502020204030204" pitchFamily="34" charset="0"/>
                <a:cs typeface="Calibri" panose="020F0502020204030204" pitchFamily="34" charset="0"/>
                <a:sym typeface="Arial"/>
              </a:rPr>
              <a:t>iọng đọc diễn cảm, thể hiện cảm xúc hồn nhiên, thích thú của các bạn nhỏ khi phát hiện ra tiếng gió có điều khác lạ.</a:t>
            </a:r>
            <a:endParaRPr lang="en-US" sz="4267" kern="0" dirty="0">
              <a:solidFill>
                <a:sysClr val="windowText" lastClr="000000"/>
              </a:solidFill>
              <a:latin typeface="Calibri" panose="020F0502020204030204" pitchFamily="34" charset="0"/>
              <a:cs typeface="Calibri" panose="020F0502020204030204" pitchFamily="34" charset="0"/>
              <a:sym typeface="Arial"/>
            </a:endParaRPr>
          </a:p>
        </p:txBody>
      </p:sp>
      <p:pic>
        <p:nvPicPr>
          <p:cNvPr id="14" name="Picture 13">
            <a:extLst>
              <a:ext uri="{FF2B5EF4-FFF2-40B4-BE49-F238E27FC236}">
                <a16:creationId xmlns:a16="http://schemas.microsoft.com/office/drawing/2014/main" id="{1539C300-9DA2-4CB1-93B2-B5CE513112A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8151" b="89193" l="10981" r="89971">
                        <a14:foregroundMark x1="11127" y1="66406" x2="31406" y2="84245"/>
                        <a14:foregroundMark x1="12225" y1="86849" x2="21889" y2="87630"/>
                        <a14:foregroundMark x1="21889" y1="87630" x2="37775" y2="87240"/>
                        <a14:foregroundMark x1="37775" y1="87240" x2="65007" y2="89193"/>
                        <a14:foregroundMark x1="65007" y1="89193" x2="83382" y2="85286"/>
                        <a14:foregroundMark x1="89751" y1="67318" x2="89971" y2="86719"/>
                        <a14:backgroundMark x1="63616" y1="54036" x2="77452" y2="54427"/>
                        <a14:backgroundMark x1="77452" y1="54427" x2="80893" y2="54036"/>
                      </a14:backgroundRemoval>
                    </a14:imgEffect>
                  </a14:imgLayer>
                </a14:imgProps>
              </a:ext>
            </a:extLst>
          </a:blip>
          <a:srcRect l="10110" t="32932" r="9125" b="11315"/>
          <a:stretch/>
        </p:blipFill>
        <p:spPr>
          <a:xfrm>
            <a:off x="0" y="4141776"/>
            <a:ext cx="6111240" cy="2743200"/>
          </a:xfrm>
          <a:prstGeom prst="rect">
            <a:avLst/>
          </a:prstGeom>
        </p:spPr>
      </p:pic>
      <p:pic>
        <p:nvPicPr>
          <p:cNvPr id="15" name="Picture 14">
            <a:extLst>
              <a:ext uri="{FF2B5EF4-FFF2-40B4-BE49-F238E27FC236}">
                <a16:creationId xmlns:a16="http://schemas.microsoft.com/office/drawing/2014/main" id="{D398850C-3DAE-42F1-BC91-4BAE2331459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8151" b="89193" l="10981" r="89971">
                        <a14:foregroundMark x1="11127" y1="66406" x2="31406" y2="84245"/>
                        <a14:foregroundMark x1="12225" y1="86849" x2="21889" y2="87630"/>
                        <a14:foregroundMark x1="21889" y1="87630" x2="37775" y2="87240"/>
                        <a14:foregroundMark x1="37775" y1="87240" x2="65007" y2="89193"/>
                        <a14:foregroundMark x1="65007" y1="89193" x2="83382" y2="85286"/>
                        <a14:foregroundMark x1="89751" y1="67318" x2="89971" y2="86719"/>
                        <a14:backgroundMark x1="63616" y1="54036" x2="77452" y2="54427"/>
                        <a14:backgroundMark x1="77452" y1="54427" x2="80893" y2="54036"/>
                      </a14:backgroundRemoval>
                    </a14:imgEffect>
                  </a14:imgLayer>
                </a14:imgProps>
              </a:ext>
            </a:extLst>
          </a:blip>
          <a:srcRect l="10110" t="32932" r="9125" b="11315"/>
          <a:stretch/>
        </p:blipFill>
        <p:spPr>
          <a:xfrm flipH="1">
            <a:off x="6111240" y="4114800"/>
            <a:ext cx="6079387" cy="2743200"/>
          </a:xfrm>
          <a:prstGeom prst="rect">
            <a:avLst/>
          </a:prstGeom>
        </p:spPr>
      </p:pic>
      <p:pic>
        <p:nvPicPr>
          <p:cNvPr id="2" name="Picture 1">
            <a:extLst>
              <a:ext uri="{FF2B5EF4-FFF2-40B4-BE49-F238E27FC236}">
                <a16:creationId xmlns:a16="http://schemas.microsoft.com/office/drawing/2014/main" id="{AB9C2352-59F4-F486-F6B5-C7167E18EF2E}"/>
              </a:ext>
            </a:extLst>
          </p:cNvPr>
          <p:cNvPicPr>
            <a:picLocks noChangeAspect="1"/>
          </p:cNvPicPr>
          <p:nvPr/>
        </p:nvPicPr>
        <p:blipFill>
          <a:blip r:embed="rId6"/>
          <a:stretch>
            <a:fillRect/>
          </a:stretch>
        </p:blipFill>
        <p:spPr>
          <a:xfrm>
            <a:off x="2181156" y="408658"/>
            <a:ext cx="7567824" cy="2365453"/>
          </a:xfrm>
          <a:prstGeom prst="rect">
            <a:avLst/>
          </a:prstGeom>
        </p:spPr>
      </p:pic>
    </p:spTree>
    <p:extLst>
      <p:ext uri="{BB962C8B-B14F-4D97-AF65-F5344CB8AC3E}">
        <p14:creationId xmlns:p14="http://schemas.microsoft.com/office/powerpoint/2010/main" val="221305914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2500"/>
                                  </p:stCondLst>
                                  <p:childTnLst>
                                    <p:set>
                                      <p:cBhvr>
                                        <p:cTn id="6" dur="1" fill="hold">
                                          <p:stCondLst>
                                            <p:cond delay="0"/>
                                          </p:stCondLst>
                                        </p:cTn>
                                        <p:tgtEl>
                                          <p:spTgt spid="26"/>
                                        </p:tgtEl>
                                        <p:attrNameLst>
                                          <p:attrName>style.visibility</p:attrName>
                                        </p:attrNameLst>
                                      </p:cBhvr>
                                      <p:to>
                                        <p:strVal val="visible"/>
                                      </p:to>
                                    </p:set>
                                    <p:animEffect transition="in" filter="strips(downRight)">
                                      <p:cBhvr>
                                        <p:cTn id="7" dur="500"/>
                                        <p:tgtEl>
                                          <p:spTgt spid="2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grassy area&#10;&#10;Description automatically generated">
            <a:extLst>
              <a:ext uri="{FF2B5EF4-FFF2-40B4-BE49-F238E27FC236}">
                <a16:creationId xmlns:a16="http://schemas.microsoft.com/office/drawing/2014/main" id="{03CCCA49-716B-44BE-1C33-3CE76F39D8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226"/>
            <a:ext cx="12192000" cy="6773548"/>
          </a:xfrm>
          <a:prstGeom prst="rect">
            <a:avLst/>
          </a:prstGeom>
        </p:spPr>
      </p:pic>
      <p:sp>
        <p:nvSpPr>
          <p:cNvPr id="2" name="Rectangle: Rounded Corners 1">
            <a:extLst>
              <a:ext uri="{FF2B5EF4-FFF2-40B4-BE49-F238E27FC236}">
                <a16:creationId xmlns:a16="http://schemas.microsoft.com/office/drawing/2014/main" id="{7BD46F09-08AF-42A8-9195-8AB6CA548576}"/>
              </a:ext>
            </a:extLst>
          </p:cNvPr>
          <p:cNvSpPr/>
          <p:nvPr/>
        </p:nvSpPr>
        <p:spPr>
          <a:xfrm>
            <a:off x="314325" y="361950"/>
            <a:ext cx="11572875" cy="6134099"/>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0F88E1AC-FC41-4C76-2901-7356554D5336}"/>
              </a:ext>
            </a:extLst>
          </p:cNvPr>
          <p:cNvPicPr>
            <a:picLocks noChangeAspect="1"/>
          </p:cNvPicPr>
          <p:nvPr/>
        </p:nvPicPr>
        <p:blipFill>
          <a:blip r:embed="rId4"/>
          <a:stretch>
            <a:fillRect/>
          </a:stretch>
        </p:blipFill>
        <p:spPr>
          <a:xfrm>
            <a:off x="4710481" y="361143"/>
            <a:ext cx="4676037" cy="1030313"/>
          </a:xfrm>
          <a:prstGeom prst="rect">
            <a:avLst/>
          </a:prstGeom>
        </p:spPr>
      </p:pic>
      <p:sp>
        <p:nvSpPr>
          <p:cNvPr id="9" name="TextBox 8">
            <a:extLst>
              <a:ext uri="{FF2B5EF4-FFF2-40B4-BE49-F238E27FC236}">
                <a16:creationId xmlns:a16="http://schemas.microsoft.com/office/drawing/2014/main" id="{F729E816-8A48-32AD-6F52-B3065312E046}"/>
              </a:ext>
            </a:extLst>
          </p:cNvPr>
          <p:cNvSpPr txBox="1"/>
          <p:nvPr/>
        </p:nvSpPr>
        <p:spPr>
          <a:xfrm>
            <a:off x="609599" y="1266825"/>
            <a:ext cx="11077575" cy="2308324"/>
          </a:xfrm>
          <a:prstGeom prst="rect">
            <a:avLst/>
          </a:prstGeom>
          <a:noFill/>
        </p:spPr>
        <p:txBody>
          <a:bodyPr wrap="square" rtlCol="0">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Chúng tôi đi chăn trâu, ngày nào cũng qua suối. Cỏ gần nước tươi tốt nên trâu ăn cỏ men theo bờ suối, rồi mới lên đồi, lên núi. Suối nhỏ, nước trong vắt, nắng chiều xuống đáy làm cát, sỏi ánh lên lấp lánh. Một bên suối là đồng cỏ rộng, tha hồ cho gió rong chơi. Thỉnh thoảng gió lại vút qua tại chúng tôi như đùa nghịch.</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Chiều về, đàn trâu no cỏ đằm mình dưới suối, chúng tôi tha thẩn tìm những viên đá đẹp cho mình.</a:t>
            </a:r>
          </a:p>
        </p:txBody>
      </p:sp>
      <p:pic>
        <p:nvPicPr>
          <p:cNvPr id="1026" name="Picture 2" descr=" | Kết nối tri thức Giải Tiếng Việt lớp 5">
            <a:extLst>
              <a:ext uri="{FF2B5EF4-FFF2-40B4-BE49-F238E27FC236}">
                <a16:creationId xmlns:a16="http://schemas.microsoft.com/office/drawing/2014/main" id="{40D39CF4-A54A-8484-615B-29BDE78495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24375" y="3471362"/>
            <a:ext cx="6672263" cy="2777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606019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grassy area&#10;&#10;Description automatically generated">
            <a:extLst>
              <a:ext uri="{FF2B5EF4-FFF2-40B4-BE49-F238E27FC236}">
                <a16:creationId xmlns:a16="http://schemas.microsoft.com/office/drawing/2014/main" id="{03CCCA49-716B-44BE-1C33-3CE76F39D8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226"/>
            <a:ext cx="12192000" cy="6773548"/>
          </a:xfrm>
          <a:prstGeom prst="rect">
            <a:avLst/>
          </a:prstGeom>
        </p:spPr>
      </p:pic>
      <p:sp>
        <p:nvSpPr>
          <p:cNvPr id="2" name="Rectangle: Rounded Corners 1">
            <a:extLst>
              <a:ext uri="{FF2B5EF4-FFF2-40B4-BE49-F238E27FC236}">
                <a16:creationId xmlns:a16="http://schemas.microsoft.com/office/drawing/2014/main" id="{7BD46F09-08AF-42A8-9195-8AB6CA548576}"/>
              </a:ext>
            </a:extLst>
          </p:cNvPr>
          <p:cNvSpPr/>
          <p:nvPr/>
        </p:nvSpPr>
        <p:spPr>
          <a:xfrm>
            <a:off x="228600" y="238125"/>
            <a:ext cx="11734799" cy="6419849"/>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9" name="TextBox 8">
            <a:extLst>
              <a:ext uri="{FF2B5EF4-FFF2-40B4-BE49-F238E27FC236}">
                <a16:creationId xmlns:a16="http://schemas.microsoft.com/office/drawing/2014/main" id="{F729E816-8A48-32AD-6F52-B3065312E046}"/>
              </a:ext>
            </a:extLst>
          </p:cNvPr>
          <p:cNvSpPr txBox="1"/>
          <p:nvPr/>
        </p:nvSpPr>
        <p:spPr>
          <a:xfrm>
            <a:off x="476250" y="409575"/>
            <a:ext cx="11220449" cy="5940088"/>
          </a:xfrm>
          <a:prstGeom prst="rect">
            <a:avLst/>
          </a:prstGeom>
          <a:noFill/>
        </p:spPr>
        <p:txBody>
          <a:bodyPr wrap="square" rtlCol="0">
            <a:spAutoFit/>
          </a:bodyPr>
          <a:lstStyle/>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Bỗng em Bống nói:</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Ơ, em bịt tai lại nghe tiếng gió lạ lắm.</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Bịt tai thì nghe được gì? – Tôi hỏi Bống.</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Bịt tai lại rồi mở ra và cứ lặp lại như thế. Anh thử xem,</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Đúng rồi, tớ cũng nghe thấy tiếng gió thổi hay lắm. – Điệp reo lên. Vừa nói, nó vừa lấy tay bịt hai tai rồi mở ra như Bống chỉ. Cả hội tụ lại, lần lượt đưa hai bàn tay lên bịt tai.</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Nghe “u... u... u...” – Văn cười.</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Không, phải thật im lặng, đầu mình nghĩ gì sẽ nghe tiếng gió nói ra như thế. – Thành nhíu mày như đang tập trung lắm.</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Đúng rồi, tớ nghe thấy “vui, vui, vui, vui...”.</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Còn tớ nghe thấy “cười, cười, cười, cười...”.</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Mỗi đứa nghe thấy một thanh âm. Cứ thể, gió chiều thổi từ thung lũng dọc theo suối mang theo tiếng nói trong đầu mỗi đứa bay xa. Đứa nào cũng mê mải theo tiếng gió cho đến khi Văn la lên:</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Gió nói “đói, đói, đói... rồi”.</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Cả hội giật mình. Chiều đã muộn, mặt trời xuống thật thấp. Chúng tôi lùa trâu về, không quên đưa hai tay lên giữ tại để vẫn nghe tiếng gió.</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Tối đó, tôi và Bống kể cho bố mẹ nghe về trò chơi bịt tai nghe tiếng gió. Bố bảo mới nghe chúng tôi kể thôi mà bố đã thích trò chơi ấy rồi. Bố còn nói nhất định sáng mai bố sẽ thử ngay xem gió nói điều gì.</a:t>
            </a:r>
          </a:p>
          <a:p>
            <a:pPr algn="r"/>
            <a:r>
              <a:rPr lang="vi-VN" sz="2000" dirty="0">
                <a:latin typeface="Cambria" panose="02040503050406030204" pitchFamily="18" charset="0"/>
                <a:ea typeface="Cambria" panose="02040503050406030204" pitchFamily="18" charset="0"/>
              </a:rPr>
              <a:t>(</a:t>
            </a:r>
            <a:r>
              <a:rPr lang="vi-VN" sz="2000" i="1" dirty="0">
                <a:latin typeface="Cambria" panose="02040503050406030204" pitchFamily="18" charset="0"/>
                <a:ea typeface="Cambria" panose="02040503050406030204" pitchFamily="18" charset="0"/>
              </a:rPr>
              <a:t>Theo</a:t>
            </a:r>
            <a:r>
              <a:rPr lang="vi-VN" sz="2000" dirty="0">
                <a:latin typeface="Cambria" panose="02040503050406030204" pitchFamily="18" charset="0"/>
                <a:ea typeface="Cambria" panose="02040503050406030204" pitchFamily="18" charset="0"/>
              </a:rPr>
              <a:t> Văn Thành Lê)</a:t>
            </a:r>
          </a:p>
        </p:txBody>
      </p:sp>
    </p:spTree>
    <p:extLst>
      <p:ext uri="{BB962C8B-B14F-4D97-AF65-F5344CB8AC3E}">
        <p14:creationId xmlns:p14="http://schemas.microsoft.com/office/powerpoint/2010/main" val="320300822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2">
            <a:extLst>
              <a:ext uri="{FF2B5EF4-FFF2-40B4-BE49-F238E27FC236}">
                <a16:creationId xmlns:a16="http://schemas.microsoft.com/office/drawing/2014/main" id="{1893AEA3-645A-4D92-A9E0-17E792B45ED8}"/>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16" name="TextBox 15">
            <a:extLst>
              <a:ext uri="{FF2B5EF4-FFF2-40B4-BE49-F238E27FC236}">
                <a16:creationId xmlns:a16="http://schemas.microsoft.com/office/drawing/2014/main" id="{F6560D31-3E44-43D0-A138-AEDC74D7B2A1}"/>
              </a:ext>
            </a:extLst>
          </p:cNvPr>
          <p:cNvSpPr txBox="1"/>
          <p:nvPr/>
        </p:nvSpPr>
        <p:spPr>
          <a:xfrm>
            <a:off x="757106" y="1373611"/>
            <a:ext cx="6953479" cy="1555178"/>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vi-VN"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1: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Từ</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đầu</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đến</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4267"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những</a:t>
            </a:r>
            <a:r>
              <a:rPr lang="en-US"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viên</a:t>
            </a:r>
            <a:r>
              <a:rPr lang="en-US"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đá</a:t>
            </a:r>
            <a:r>
              <a:rPr lang="en-US"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đẹp</a:t>
            </a:r>
            <a:r>
              <a:rPr lang="en-US"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cho</a:t>
            </a:r>
            <a:r>
              <a:rPr lang="en-US"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mình</a:t>
            </a:r>
            <a:r>
              <a:rPr lang="en-US"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sp>
        <p:nvSpPr>
          <p:cNvPr id="20" name="TextBox 19">
            <a:extLst>
              <a:ext uri="{FF2B5EF4-FFF2-40B4-BE49-F238E27FC236}">
                <a16:creationId xmlns:a16="http://schemas.microsoft.com/office/drawing/2014/main" id="{7CFC9F57-6FA1-4520-839B-247D0530F47E}"/>
              </a:ext>
            </a:extLst>
          </p:cNvPr>
          <p:cNvSpPr txBox="1"/>
          <p:nvPr/>
        </p:nvSpPr>
        <p:spPr>
          <a:xfrm>
            <a:off x="2464398" y="3429729"/>
            <a:ext cx="8136927" cy="1600438"/>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vi-VN"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2</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Tiếp theo đến </a:t>
            </a:r>
            <a:r>
              <a:rPr lang="vi-VN"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vi-VN" sz="4400" i="1" dirty="0">
                <a:latin typeface="Calibri" panose="020F0502020204030204" pitchFamily="34" charset="0"/>
                <a:ea typeface="Cambria" panose="02040503050406030204" pitchFamily="18" charset="0"/>
                <a:cs typeface="Calibri" panose="020F0502020204030204" pitchFamily="34" charset="0"/>
              </a:rPr>
              <a:t>cười, cười, cười, cười...</a:t>
            </a:r>
            <a:r>
              <a:rPr lang="vi-VN"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grpSp>
        <p:nvGrpSpPr>
          <p:cNvPr id="15" name="Group 14">
            <a:extLst>
              <a:ext uri="{FF2B5EF4-FFF2-40B4-BE49-F238E27FC236}">
                <a16:creationId xmlns:a16="http://schemas.microsoft.com/office/drawing/2014/main" id="{6BD8B70B-4CBA-457F-9713-A39BA96C70EE}"/>
              </a:ext>
            </a:extLst>
          </p:cNvPr>
          <p:cNvGrpSpPr/>
          <p:nvPr/>
        </p:nvGrpSpPr>
        <p:grpSpPr>
          <a:xfrm>
            <a:off x="1971231" y="199655"/>
            <a:ext cx="8467211" cy="1070187"/>
            <a:chOff x="-622961" y="871744"/>
            <a:chExt cx="6350408" cy="802640"/>
          </a:xfrm>
        </p:grpSpPr>
        <p:sp>
          <p:nvSpPr>
            <p:cNvPr id="17" name="TextBox 16">
              <a:extLst>
                <a:ext uri="{FF2B5EF4-FFF2-40B4-BE49-F238E27FC236}">
                  <a16:creationId xmlns:a16="http://schemas.microsoft.com/office/drawing/2014/main" id="{B6DC8F14-A20F-4D60-A8C5-C73B08212001}"/>
                </a:ext>
              </a:extLst>
            </p:cNvPr>
            <p:cNvSpPr txBox="1"/>
            <p:nvPr/>
          </p:nvSpPr>
          <p:spPr>
            <a:xfrm>
              <a:off x="-179180" y="949571"/>
              <a:ext cx="5906627" cy="621500"/>
            </a:xfrm>
            <a:prstGeom prst="roundRect">
              <a:avLst/>
            </a:prstGeom>
            <a:solidFill>
              <a:srgbClr val="FFCCCC"/>
            </a:solidFill>
            <a:ln w="38100">
              <a:solidFill>
                <a:srgbClr val="FF0066"/>
              </a:solidFill>
            </a:ln>
          </p:spPr>
          <p:txBody>
            <a:bodyPr wrap="square" rtlCol="0">
              <a:spAutoFit/>
            </a:bodyPr>
            <a:lstStyle/>
            <a:p>
              <a:pPr algn="ctr" defTabSz="1219170">
                <a:buClr>
                  <a:srgbClr val="000000"/>
                </a:buClr>
              </a:pPr>
              <a:r>
                <a:rPr lang="vi-VN" sz="4267"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Bài đọc chia thành mấy đoạn?</a:t>
              </a:r>
              <a:endParaRPr lang="en-US" sz="4267"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8" name="Picture 17">
              <a:extLst>
                <a:ext uri="{FF2B5EF4-FFF2-40B4-BE49-F238E27FC236}">
                  <a16:creationId xmlns:a16="http://schemas.microsoft.com/office/drawing/2014/main" id="{80A0E3AD-8F49-478B-B65B-CD2DF8E488FD}"/>
                </a:ext>
              </a:extLst>
            </p:cNvPr>
            <p:cNvPicPr>
              <a:picLocks noChangeAspect="1"/>
            </p:cNvPicPr>
            <p:nvPr/>
          </p:nvPicPr>
          <p:blipFill>
            <a:blip r:embed="rId4"/>
            <a:stretch>
              <a:fillRect/>
            </a:stretch>
          </p:blipFill>
          <p:spPr>
            <a:xfrm>
              <a:off x="-622961" y="871744"/>
              <a:ext cx="887562" cy="802640"/>
            </a:xfrm>
            <a:prstGeom prst="rect">
              <a:avLst/>
            </a:prstGeom>
          </p:spPr>
        </p:pic>
      </p:grpSp>
      <p:sp>
        <p:nvSpPr>
          <p:cNvPr id="19" name="TextBox 18">
            <a:extLst>
              <a:ext uri="{FF2B5EF4-FFF2-40B4-BE49-F238E27FC236}">
                <a16:creationId xmlns:a16="http://schemas.microsoft.com/office/drawing/2014/main" id="{2A32E038-77C5-4709-AC55-0EC94E361AAA}"/>
              </a:ext>
            </a:extLst>
          </p:cNvPr>
          <p:cNvSpPr txBox="1"/>
          <p:nvPr/>
        </p:nvSpPr>
        <p:spPr>
          <a:xfrm>
            <a:off x="4380524" y="5484390"/>
            <a:ext cx="6950544" cy="828667"/>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3</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Còn</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lại</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spTree>
    <p:extLst>
      <p:ext uri="{BB962C8B-B14F-4D97-AF65-F5344CB8AC3E}">
        <p14:creationId xmlns:p14="http://schemas.microsoft.com/office/powerpoint/2010/main" val="111571080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anim calcmode="lin" valueType="num">
                                      <p:cBhvr>
                                        <p:cTn id="27" dur="1000" fill="hold"/>
                                        <p:tgtEl>
                                          <p:spTgt spid="19"/>
                                        </p:tgtEl>
                                        <p:attrNameLst>
                                          <p:attrName>ppt_x</p:attrName>
                                        </p:attrNameLst>
                                      </p:cBhvr>
                                      <p:tavLst>
                                        <p:tav tm="0">
                                          <p:val>
                                            <p:strVal val="#ppt_x"/>
                                          </p:val>
                                        </p:tav>
                                        <p:tav tm="100000">
                                          <p:val>
                                            <p:strVal val="#ppt_x"/>
                                          </p:val>
                                        </p:tav>
                                      </p:tavLst>
                                    </p:anim>
                                    <p:anim calcmode="lin" valueType="num">
                                      <p:cBhvr>
                                        <p:cTn id="2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grassy area&#10;&#10;Description automatically generated">
            <a:extLst>
              <a:ext uri="{FF2B5EF4-FFF2-40B4-BE49-F238E27FC236}">
                <a16:creationId xmlns:a16="http://schemas.microsoft.com/office/drawing/2014/main" id="{03CCCA49-716B-44BE-1C33-3CE76F39D8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226"/>
            <a:ext cx="12192000" cy="6773548"/>
          </a:xfrm>
          <a:prstGeom prst="rect">
            <a:avLst/>
          </a:prstGeom>
        </p:spPr>
      </p:pic>
      <p:sp>
        <p:nvSpPr>
          <p:cNvPr id="2" name="Rectangle: Rounded Corners 1">
            <a:extLst>
              <a:ext uri="{FF2B5EF4-FFF2-40B4-BE49-F238E27FC236}">
                <a16:creationId xmlns:a16="http://schemas.microsoft.com/office/drawing/2014/main" id="{7BD46F09-08AF-42A8-9195-8AB6CA548576}"/>
              </a:ext>
            </a:extLst>
          </p:cNvPr>
          <p:cNvSpPr/>
          <p:nvPr/>
        </p:nvSpPr>
        <p:spPr>
          <a:xfrm>
            <a:off x="314325" y="361950"/>
            <a:ext cx="11572875" cy="6134099"/>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 name="Group 3">
            <a:extLst>
              <a:ext uri="{FF2B5EF4-FFF2-40B4-BE49-F238E27FC236}">
                <a16:creationId xmlns:a16="http://schemas.microsoft.com/office/drawing/2014/main" id="{2A005D24-1B32-A419-2389-A6122E81B106}"/>
              </a:ext>
            </a:extLst>
          </p:cNvPr>
          <p:cNvGrpSpPr/>
          <p:nvPr/>
        </p:nvGrpSpPr>
        <p:grpSpPr>
          <a:xfrm>
            <a:off x="5936460" y="341112"/>
            <a:ext cx="3759990" cy="1678441"/>
            <a:chOff x="869770" y="2086606"/>
            <a:chExt cx="3759990" cy="1678441"/>
          </a:xfrm>
        </p:grpSpPr>
        <p:sp>
          <p:nvSpPr>
            <p:cNvPr id="5" name="Rectangle: Rounded Corners 7">
              <a:extLst>
                <a:ext uri="{FF2B5EF4-FFF2-40B4-BE49-F238E27FC236}">
                  <a16:creationId xmlns:a16="http://schemas.microsoft.com/office/drawing/2014/main" id="{2FAE17EA-FDFA-891C-EB5A-E8FA147944E6}"/>
                </a:ext>
              </a:extLst>
            </p:cNvPr>
            <p:cNvSpPr/>
            <p:nvPr/>
          </p:nvSpPr>
          <p:spPr>
            <a:xfrm>
              <a:off x="1451869" y="2768585"/>
              <a:ext cx="3177891" cy="996462"/>
            </a:xfrm>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 name="connsiteX0" fmla="*/ 0 w 3177891"/>
                <a:gd name="connsiteY0" fmla="*/ 166080 h 996462"/>
                <a:gd name="connsiteX1" fmla="*/ 166080 w 3177891"/>
                <a:gd name="connsiteY1" fmla="*/ 0 h 996462"/>
                <a:gd name="connsiteX2" fmla="*/ 735226 w 3177891"/>
                <a:gd name="connsiteY2" fmla="*/ 0 h 996462"/>
                <a:gd name="connsiteX3" fmla="*/ 1219000 w 3177891"/>
                <a:gd name="connsiteY3" fmla="*/ 0 h 996462"/>
                <a:gd name="connsiteX4" fmla="*/ 1845061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478302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873519 w 3177891"/>
                <a:gd name="connsiteY12" fmla="*/ 996462 h 996462"/>
                <a:gd name="connsiteX13" fmla="*/ 1275915 w 3177891"/>
                <a:gd name="connsiteY13" fmla="*/ 996462 h 996462"/>
                <a:gd name="connsiteX14" fmla="*/ 678312 w 3177891"/>
                <a:gd name="connsiteY14" fmla="*/ 996462 h 996462"/>
                <a:gd name="connsiteX15" fmla="*/ 166080 w 3177891"/>
                <a:gd name="connsiteY15" fmla="*/ 996462 h 996462"/>
                <a:gd name="connsiteX16" fmla="*/ 0 w 3177891"/>
                <a:gd name="connsiteY16" fmla="*/ 830382 h 996462"/>
                <a:gd name="connsiteX17" fmla="*/ 0 w 3177891"/>
                <a:gd name="connsiteY17" fmla="*/ 511517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5543" y="71100"/>
                    <a:pt x="109186" y="2024"/>
                    <a:pt x="166080" y="0"/>
                  </a:cubicBezTo>
                  <a:cubicBezTo>
                    <a:pt x="375688" y="-63562"/>
                    <a:pt x="498074" y="25181"/>
                    <a:pt x="649854" y="0"/>
                  </a:cubicBezTo>
                  <a:cubicBezTo>
                    <a:pt x="798040" y="-17075"/>
                    <a:pt x="1066838" y="10636"/>
                    <a:pt x="1162086" y="0"/>
                  </a:cubicBezTo>
                  <a:cubicBezTo>
                    <a:pt x="1292733" y="9543"/>
                    <a:pt x="1615030" y="30604"/>
                    <a:pt x="1788147" y="0"/>
                  </a:cubicBezTo>
                  <a:cubicBezTo>
                    <a:pt x="1904086" y="-47883"/>
                    <a:pt x="2080534" y="104958"/>
                    <a:pt x="2357293" y="0"/>
                  </a:cubicBezTo>
                  <a:cubicBezTo>
                    <a:pt x="2623392" y="-47937"/>
                    <a:pt x="2741505" y="-2635"/>
                    <a:pt x="3011811" y="0"/>
                  </a:cubicBezTo>
                  <a:cubicBezTo>
                    <a:pt x="3108584" y="-16344"/>
                    <a:pt x="3178156" y="71723"/>
                    <a:pt x="3177891" y="166080"/>
                  </a:cubicBezTo>
                  <a:cubicBezTo>
                    <a:pt x="3193977" y="286181"/>
                    <a:pt x="3145814" y="371964"/>
                    <a:pt x="3177891" y="511517"/>
                  </a:cubicBezTo>
                  <a:cubicBezTo>
                    <a:pt x="3187969" y="660166"/>
                    <a:pt x="3169126" y="685932"/>
                    <a:pt x="3177891" y="830382"/>
                  </a:cubicBezTo>
                  <a:cubicBezTo>
                    <a:pt x="3191875" y="891231"/>
                    <a:pt x="3097504" y="984339"/>
                    <a:pt x="3011811" y="996462"/>
                  </a:cubicBezTo>
                  <a:cubicBezTo>
                    <a:pt x="2893240" y="1027165"/>
                    <a:pt x="2570260" y="915012"/>
                    <a:pt x="2385750" y="996462"/>
                  </a:cubicBezTo>
                  <a:cubicBezTo>
                    <a:pt x="2233439" y="1018243"/>
                    <a:pt x="2116675" y="965700"/>
                    <a:pt x="1901976" y="996462"/>
                  </a:cubicBezTo>
                  <a:cubicBezTo>
                    <a:pt x="1718139" y="1009700"/>
                    <a:pt x="1612560" y="969846"/>
                    <a:pt x="1389744" y="996462"/>
                  </a:cubicBezTo>
                  <a:cubicBezTo>
                    <a:pt x="1148498" y="1024590"/>
                    <a:pt x="1056957" y="980995"/>
                    <a:pt x="905970" y="996462"/>
                  </a:cubicBezTo>
                  <a:cubicBezTo>
                    <a:pt x="741844" y="946711"/>
                    <a:pt x="429125" y="952321"/>
                    <a:pt x="166080" y="996462"/>
                  </a:cubicBezTo>
                  <a:cubicBezTo>
                    <a:pt x="86581" y="1001759"/>
                    <a:pt x="-8696" y="916996"/>
                    <a:pt x="0" y="830382"/>
                  </a:cubicBezTo>
                  <a:cubicBezTo>
                    <a:pt x="-10661" y="685299"/>
                    <a:pt x="-2553" y="574218"/>
                    <a:pt x="0" y="498231"/>
                  </a:cubicBezTo>
                  <a:cubicBezTo>
                    <a:pt x="2594" y="435989"/>
                    <a:pt x="5741" y="281092"/>
                    <a:pt x="0" y="166080"/>
                  </a:cubicBezTo>
                  <a:close/>
                </a:path>
                <a:path w="3177891" h="996462" stroke="0" extrusionOk="0">
                  <a:moveTo>
                    <a:pt x="0" y="166080"/>
                  </a:moveTo>
                  <a:cubicBezTo>
                    <a:pt x="16156" y="63240"/>
                    <a:pt x="55836" y="14471"/>
                    <a:pt x="166080" y="0"/>
                  </a:cubicBezTo>
                  <a:cubicBezTo>
                    <a:pt x="431874" y="-47199"/>
                    <a:pt x="498664" y="63759"/>
                    <a:pt x="735226" y="0"/>
                  </a:cubicBezTo>
                  <a:cubicBezTo>
                    <a:pt x="925879" y="-45762"/>
                    <a:pt x="1120118" y="16400"/>
                    <a:pt x="1219000" y="0"/>
                  </a:cubicBezTo>
                  <a:cubicBezTo>
                    <a:pt x="1343377" y="-30744"/>
                    <a:pt x="1563852" y="43624"/>
                    <a:pt x="1845061" y="0"/>
                  </a:cubicBezTo>
                  <a:cubicBezTo>
                    <a:pt x="2104249" y="-22633"/>
                    <a:pt x="2123430" y="38838"/>
                    <a:pt x="2357293" y="0"/>
                  </a:cubicBezTo>
                  <a:cubicBezTo>
                    <a:pt x="2610267" y="-56283"/>
                    <a:pt x="2849613" y="-13745"/>
                    <a:pt x="3011811" y="0"/>
                  </a:cubicBezTo>
                  <a:cubicBezTo>
                    <a:pt x="3089550" y="25680"/>
                    <a:pt x="3176495" y="43975"/>
                    <a:pt x="3177891" y="166080"/>
                  </a:cubicBezTo>
                  <a:cubicBezTo>
                    <a:pt x="3195436" y="284013"/>
                    <a:pt x="3168078" y="368948"/>
                    <a:pt x="3177891" y="478302"/>
                  </a:cubicBezTo>
                  <a:cubicBezTo>
                    <a:pt x="3188571" y="625137"/>
                    <a:pt x="3141047" y="693218"/>
                    <a:pt x="3177891" y="830382"/>
                  </a:cubicBezTo>
                  <a:cubicBezTo>
                    <a:pt x="3173061" y="913380"/>
                    <a:pt x="3126571" y="1023370"/>
                    <a:pt x="3011811" y="996462"/>
                  </a:cubicBezTo>
                  <a:cubicBezTo>
                    <a:pt x="2865958" y="1054633"/>
                    <a:pt x="2685707" y="963361"/>
                    <a:pt x="2385750" y="996462"/>
                  </a:cubicBezTo>
                  <a:cubicBezTo>
                    <a:pt x="2075582" y="1049025"/>
                    <a:pt x="2092671" y="973103"/>
                    <a:pt x="1873519" y="996462"/>
                  </a:cubicBezTo>
                  <a:cubicBezTo>
                    <a:pt x="1636537" y="1013339"/>
                    <a:pt x="1520519" y="943682"/>
                    <a:pt x="1275915" y="996462"/>
                  </a:cubicBezTo>
                  <a:cubicBezTo>
                    <a:pt x="1130110" y="1094540"/>
                    <a:pt x="908374" y="961240"/>
                    <a:pt x="678312" y="996462"/>
                  </a:cubicBezTo>
                  <a:cubicBezTo>
                    <a:pt x="450821" y="1026743"/>
                    <a:pt x="323261" y="952844"/>
                    <a:pt x="166080" y="996462"/>
                  </a:cubicBezTo>
                  <a:cubicBezTo>
                    <a:pt x="60518" y="976822"/>
                    <a:pt x="37724" y="918639"/>
                    <a:pt x="0" y="830382"/>
                  </a:cubicBezTo>
                  <a:cubicBezTo>
                    <a:pt x="-844" y="742170"/>
                    <a:pt x="14297" y="646905"/>
                    <a:pt x="0" y="511517"/>
                  </a:cubicBezTo>
                  <a:cubicBezTo>
                    <a:pt x="-2553" y="374097"/>
                    <a:pt x="21391" y="304737"/>
                    <a:pt x="0" y="166080"/>
                  </a:cubicBezTo>
                  <a:close/>
                </a:path>
                <a:path w="3177891" h="996462" fill="none" stroke="0" extrusionOk="0">
                  <a:moveTo>
                    <a:pt x="0" y="166080"/>
                  </a:moveTo>
                  <a:cubicBezTo>
                    <a:pt x="12607" y="86452"/>
                    <a:pt x="70947" y="12231"/>
                    <a:pt x="166080" y="0"/>
                  </a:cubicBezTo>
                  <a:cubicBezTo>
                    <a:pt x="379820" y="-48965"/>
                    <a:pt x="452444" y="30972"/>
                    <a:pt x="649854" y="0"/>
                  </a:cubicBezTo>
                  <a:cubicBezTo>
                    <a:pt x="821158" y="-27726"/>
                    <a:pt x="1017712" y="12360"/>
                    <a:pt x="1162086" y="0"/>
                  </a:cubicBezTo>
                  <a:cubicBezTo>
                    <a:pt x="1271596" y="6591"/>
                    <a:pt x="1626631" y="47283"/>
                    <a:pt x="1788147" y="0"/>
                  </a:cubicBezTo>
                  <a:cubicBezTo>
                    <a:pt x="1947127" y="-47581"/>
                    <a:pt x="2128530" y="90570"/>
                    <a:pt x="2357293" y="0"/>
                  </a:cubicBezTo>
                  <a:cubicBezTo>
                    <a:pt x="2612910" y="-55428"/>
                    <a:pt x="2767965" y="41923"/>
                    <a:pt x="3011811" y="0"/>
                  </a:cubicBezTo>
                  <a:cubicBezTo>
                    <a:pt x="3128420" y="-11763"/>
                    <a:pt x="3190977" y="74355"/>
                    <a:pt x="3177891" y="166080"/>
                  </a:cubicBezTo>
                  <a:cubicBezTo>
                    <a:pt x="3203392" y="240941"/>
                    <a:pt x="3141581" y="370453"/>
                    <a:pt x="3177891" y="511517"/>
                  </a:cubicBezTo>
                  <a:cubicBezTo>
                    <a:pt x="3183886" y="646534"/>
                    <a:pt x="3183758" y="679831"/>
                    <a:pt x="3177891" y="830382"/>
                  </a:cubicBezTo>
                  <a:cubicBezTo>
                    <a:pt x="3201156" y="924464"/>
                    <a:pt x="3083392" y="1000841"/>
                    <a:pt x="3011811" y="996462"/>
                  </a:cubicBezTo>
                  <a:cubicBezTo>
                    <a:pt x="2818450" y="1078640"/>
                    <a:pt x="2500814" y="963753"/>
                    <a:pt x="2385750" y="996462"/>
                  </a:cubicBezTo>
                  <a:cubicBezTo>
                    <a:pt x="2212790" y="1042875"/>
                    <a:pt x="2064237" y="960401"/>
                    <a:pt x="1901976" y="996462"/>
                  </a:cubicBezTo>
                  <a:cubicBezTo>
                    <a:pt x="1710921" y="1008676"/>
                    <a:pt x="1626299" y="988096"/>
                    <a:pt x="1389744" y="996462"/>
                  </a:cubicBezTo>
                  <a:cubicBezTo>
                    <a:pt x="1154724" y="1050479"/>
                    <a:pt x="1052486" y="974221"/>
                    <a:pt x="905970" y="996462"/>
                  </a:cubicBezTo>
                  <a:cubicBezTo>
                    <a:pt x="804649" y="1018560"/>
                    <a:pt x="445244" y="1054939"/>
                    <a:pt x="166080" y="996462"/>
                  </a:cubicBezTo>
                  <a:cubicBezTo>
                    <a:pt x="89208" y="1001955"/>
                    <a:pt x="-14239" y="921244"/>
                    <a:pt x="0" y="830382"/>
                  </a:cubicBezTo>
                  <a:cubicBezTo>
                    <a:pt x="-21884" y="687216"/>
                    <a:pt x="20874" y="569157"/>
                    <a:pt x="0" y="498231"/>
                  </a:cubicBezTo>
                  <a:cubicBezTo>
                    <a:pt x="22077" y="439223"/>
                    <a:pt x="30364" y="243514"/>
                    <a:pt x="0" y="166080"/>
                  </a:cubicBezTo>
                  <a:close/>
                </a:path>
              </a:pathLst>
            </a:custGeom>
            <a:solidFill>
              <a:schemeClr val="bg1"/>
            </a:solidFill>
            <a:ln w="19050">
              <a:solidFill>
                <a:srgbClr val="002060"/>
              </a:solidFill>
              <a:extLst>
                <a:ext uri="{C807C97D-BFC1-408E-A445-0C87EB9F89A2}">
                  <ask:lineSketchStyleProps xmlns="" xmlns:ask="http://schemas.microsoft.com/office/drawing/2018/sketchyshapes" sd="566269473">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9488" y="73137"/>
                            <a:pt x="91369" y="10577"/>
                            <a:pt x="166080" y="0"/>
                          </a:cubicBezTo>
                          <a:cubicBezTo>
                            <a:pt x="381518" y="-52973"/>
                            <a:pt x="482803" y="27415"/>
                            <a:pt x="649854" y="0"/>
                          </a:cubicBezTo>
                          <a:cubicBezTo>
                            <a:pt x="816905" y="-27415"/>
                            <a:pt x="1038082" y="1645"/>
                            <a:pt x="1162086" y="0"/>
                          </a:cubicBezTo>
                          <a:cubicBezTo>
                            <a:pt x="1286090" y="-1645"/>
                            <a:pt x="1632296" y="43180"/>
                            <a:pt x="1788147" y="0"/>
                          </a:cubicBezTo>
                          <a:cubicBezTo>
                            <a:pt x="1943998" y="-43180"/>
                            <a:pt x="2107629" y="61596"/>
                            <a:pt x="2357293" y="0"/>
                          </a:cubicBezTo>
                          <a:cubicBezTo>
                            <a:pt x="2606957" y="-61596"/>
                            <a:pt x="2735346" y="20024"/>
                            <a:pt x="3011811" y="0"/>
                          </a:cubicBezTo>
                          <a:cubicBezTo>
                            <a:pt x="3117846" y="-2939"/>
                            <a:pt x="3182532" y="76933"/>
                            <a:pt x="3177891" y="166080"/>
                          </a:cubicBezTo>
                          <a:cubicBezTo>
                            <a:pt x="3203003" y="253598"/>
                            <a:pt x="3167973" y="373796"/>
                            <a:pt x="3177891" y="511517"/>
                          </a:cubicBezTo>
                          <a:cubicBezTo>
                            <a:pt x="3187809" y="649238"/>
                            <a:pt x="3176149" y="684271"/>
                            <a:pt x="3177891" y="830382"/>
                          </a:cubicBezTo>
                          <a:cubicBezTo>
                            <a:pt x="3189625" y="909423"/>
                            <a:pt x="3087773" y="1002839"/>
                            <a:pt x="3011811" y="996462"/>
                          </a:cubicBezTo>
                          <a:cubicBezTo>
                            <a:pt x="2862391" y="1063958"/>
                            <a:pt x="2549483" y="960558"/>
                            <a:pt x="2385750" y="996462"/>
                          </a:cubicBezTo>
                          <a:cubicBezTo>
                            <a:pt x="2222017" y="1032366"/>
                            <a:pt x="2094914" y="983517"/>
                            <a:pt x="1901976" y="996462"/>
                          </a:cubicBezTo>
                          <a:cubicBezTo>
                            <a:pt x="1709038" y="1009407"/>
                            <a:pt x="1631232" y="971350"/>
                            <a:pt x="1389744" y="996462"/>
                          </a:cubicBezTo>
                          <a:cubicBezTo>
                            <a:pt x="1148256" y="1021574"/>
                            <a:pt x="1049308" y="980542"/>
                            <a:pt x="905970" y="996462"/>
                          </a:cubicBezTo>
                          <a:cubicBezTo>
                            <a:pt x="762632" y="1012382"/>
                            <a:pt x="414730" y="990013"/>
                            <a:pt x="166080" y="996462"/>
                          </a:cubicBezTo>
                          <a:cubicBezTo>
                            <a:pt x="87707" y="996891"/>
                            <a:pt x="-11848" y="921151"/>
                            <a:pt x="0" y="830382"/>
                          </a:cubicBezTo>
                          <a:cubicBezTo>
                            <a:pt x="-10405" y="683150"/>
                            <a:pt x="1169" y="571692"/>
                            <a:pt x="0" y="498231"/>
                          </a:cubicBezTo>
                          <a:cubicBezTo>
                            <a:pt x="-1169" y="424770"/>
                            <a:pt x="10891" y="264411"/>
                            <a:pt x="0" y="166080"/>
                          </a:cubicBezTo>
                          <a:close/>
                        </a:path>
                        <a:path w="3177891" h="996462" stroke="0" extrusionOk="0">
                          <a:moveTo>
                            <a:pt x="0" y="166080"/>
                          </a:moveTo>
                          <a:cubicBezTo>
                            <a:pt x="3399" y="88867"/>
                            <a:pt x="47778" y="2152"/>
                            <a:pt x="166080" y="0"/>
                          </a:cubicBezTo>
                          <a:cubicBezTo>
                            <a:pt x="427353" y="-42192"/>
                            <a:pt x="528555" y="50297"/>
                            <a:pt x="735226" y="0"/>
                          </a:cubicBezTo>
                          <a:cubicBezTo>
                            <a:pt x="941897" y="-50297"/>
                            <a:pt x="1094507" y="20947"/>
                            <a:pt x="1219000" y="0"/>
                          </a:cubicBezTo>
                          <a:cubicBezTo>
                            <a:pt x="1343493" y="-20947"/>
                            <a:pt x="1574656" y="25456"/>
                            <a:pt x="1845061" y="0"/>
                          </a:cubicBezTo>
                          <a:cubicBezTo>
                            <a:pt x="2115466" y="-25456"/>
                            <a:pt x="2137202" y="49511"/>
                            <a:pt x="2357293" y="0"/>
                          </a:cubicBezTo>
                          <a:cubicBezTo>
                            <a:pt x="2577384" y="-49511"/>
                            <a:pt x="2796874" y="15762"/>
                            <a:pt x="3011811" y="0"/>
                          </a:cubicBezTo>
                          <a:cubicBezTo>
                            <a:pt x="3102218" y="4084"/>
                            <a:pt x="3188686" y="60139"/>
                            <a:pt x="3177891" y="166080"/>
                          </a:cubicBezTo>
                          <a:cubicBezTo>
                            <a:pt x="3199218" y="268558"/>
                            <a:pt x="3166219" y="350762"/>
                            <a:pt x="3177891" y="478302"/>
                          </a:cubicBezTo>
                          <a:cubicBezTo>
                            <a:pt x="3189563" y="605842"/>
                            <a:pt x="3155643" y="681467"/>
                            <a:pt x="3177891" y="830382"/>
                          </a:cubicBezTo>
                          <a:cubicBezTo>
                            <a:pt x="3177833" y="930221"/>
                            <a:pt x="3122184" y="1015816"/>
                            <a:pt x="3011811" y="996462"/>
                          </a:cubicBezTo>
                          <a:cubicBezTo>
                            <a:pt x="2828502" y="1051089"/>
                            <a:pt x="2683616" y="946457"/>
                            <a:pt x="2385750" y="996462"/>
                          </a:cubicBezTo>
                          <a:cubicBezTo>
                            <a:pt x="2087884" y="1046467"/>
                            <a:pt x="2095203" y="970969"/>
                            <a:pt x="1873519" y="996462"/>
                          </a:cubicBezTo>
                          <a:cubicBezTo>
                            <a:pt x="1651835" y="1021955"/>
                            <a:pt x="1463050" y="936972"/>
                            <a:pt x="1275915" y="996462"/>
                          </a:cubicBezTo>
                          <a:cubicBezTo>
                            <a:pt x="1088780" y="1055952"/>
                            <a:pt x="902078" y="963489"/>
                            <a:pt x="678312" y="996462"/>
                          </a:cubicBezTo>
                          <a:cubicBezTo>
                            <a:pt x="454546" y="1029435"/>
                            <a:pt x="349963" y="941060"/>
                            <a:pt x="166080" y="996462"/>
                          </a:cubicBezTo>
                          <a:cubicBezTo>
                            <a:pt x="81883" y="981495"/>
                            <a:pt x="26349" y="925979"/>
                            <a:pt x="0" y="830382"/>
                          </a:cubicBezTo>
                          <a:cubicBezTo>
                            <a:pt x="-7232" y="740719"/>
                            <a:pt x="23356" y="666619"/>
                            <a:pt x="0" y="511517"/>
                          </a:cubicBezTo>
                          <a:cubicBezTo>
                            <a:pt x="-23356" y="356415"/>
                            <a:pt x="33510" y="280463"/>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7EB4411D-00BB-654E-D172-FBF257485E08}"/>
                </a:ext>
              </a:extLst>
            </p:cNvPr>
            <p:cNvSpPr txBox="1"/>
            <p:nvPr/>
          </p:nvSpPr>
          <p:spPr>
            <a:xfrm>
              <a:off x="1811082" y="2901145"/>
              <a:ext cx="272342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lên</a:t>
              </a:r>
              <a:r>
                <a:rPr kumimoji="0" lang="en-US" sz="4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rPr>
                <a:t> </a:t>
              </a:r>
              <a:r>
                <a:rPr kumimoji="0" lang="en-US" sz="48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núi</a:t>
              </a:r>
              <a:endParaRPr kumimoji="0" lang="en-US" sz="4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endParaRPr>
            </a:p>
          </p:txBody>
        </p:sp>
        <p:pic>
          <p:nvPicPr>
            <p:cNvPr id="7" name="Picture 6">
              <a:extLst>
                <a:ext uri="{FF2B5EF4-FFF2-40B4-BE49-F238E27FC236}">
                  <a16:creationId xmlns:a16="http://schemas.microsoft.com/office/drawing/2014/main" id="{49448D03-1372-34FB-5CAE-0C1E7E02ECC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pic>
        <p:nvPicPr>
          <p:cNvPr id="18" name="Picture 17">
            <a:extLst>
              <a:ext uri="{FF2B5EF4-FFF2-40B4-BE49-F238E27FC236}">
                <a16:creationId xmlns:a16="http://schemas.microsoft.com/office/drawing/2014/main" id="{351A1B51-2CAB-59A4-475D-A0FD8B1EC2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1319" y="2371725"/>
            <a:ext cx="4918913" cy="4486275"/>
          </a:xfrm>
          <a:prstGeom prst="rect">
            <a:avLst/>
          </a:prstGeom>
        </p:spPr>
      </p:pic>
      <p:pic>
        <p:nvPicPr>
          <p:cNvPr id="23" name="Picture 22">
            <a:extLst>
              <a:ext uri="{FF2B5EF4-FFF2-40B4-BE49-F238E27FC236}">
                <a16:creationId xmlns:a16="http://schemas.microsoft.com/office/drawing/2014/main" id="{AD8E1EC0-663E-C812-7DCB-0228F08B6661}"/>
              </a:ext>
            </a:extLst>
          </p:cNvPr>
          <p:cNvPicPr>
            <a:picLocks noChangeAspect="1"/>
          </p:cNvPicPr>
          <p:nvPr/>
        </p:nvPicPr>
        <p:blipFill>
          <a:blip r:embed="rId7"/>
          <a:stretch>
            <a:fillRect/>
          </a:stretch>
        </p:blipFill>
        <p:spPr>
          <a:xfrm>
            <a:off x="789957" y="1041220"/>
            <a:ext cx="5468586" cy="1213209"/>
          </a:xfrm>
          <a:prstGeom prst="rect">
            <a:avLst/>
          </a:prstGeom>
        </p:spPr>
      </p:pic>
      <p:grpSp>
        <p:nvGrpSpPr>
          <p:cNvPr id="24" name="Group 23">
            <a:extLst>
              <a:ext uri="{FF2B5EF4-FFF2-40B4-BE49-F238E27FC236}">
                <a16:creationId xmlns:a16="http://schemas.microsoft.com/office/drawing/2014/main" id="{C26D3C88-1866-917D-3001-3DFE510E7F7F}"/>
              </a:ext>
            </a:extLst>
          </p:cNvPr>
          <p:cNvGrpSpPr/>
          <p:nvPr/>
        </p:nvGrpSpPr>
        <p:grpSpPr>
          <a:xfrm>
            <a:off x="4631535" y="1998462"/>
            <a:ext cx="3921915" cy="1678441"/>
            <a:chOff x="869770" y="2086606"/>
            <a:chExt cx="3921915" cy="1678441"/>
          </a:xfrm>
        </p:grpSpPr>
        <p:sp>
          <p:nvSpPr>
            <p:cNvPr id="25" name="Rectangle: Rounded Corners 7">
              <a:extLst>
                <a:ext uri="{FF2B5EF4-FFF2-40B4-BE49-F238E27FC236}">
                  <a16:creationId xmlns:a16="http://schemas.microsoft.com/office/drawing/2014/main" id="{47EB7C6C-EF37-7121-6830-865EB14207E2}"/>
                </a:ext>
              </a:extLst>
            </p:cNvPr>
            <p:cNvSpPr/>
            <p:nvPr/>
          </p:nvSpPr>
          <p:spPr>
            <a:xfrm>
              <a:off x="1451869" y="2768585"/>
              <a:ext cx="3177891" cy="996462"/>
            </a:xfrm>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 name="connsiteX0" fmla="*/ 0 w 3177891"/>
                <a:gd name="connsiteY0" fmla="*/ 166080 h 996462"/>
                <a:gd name="connsiteX1" fmla="*/ 166080 w 3177891"/>
                <a:gd name="connsiteY1" fmla="*/ 0 h 996462"/>
                <a:gd name="connsiteX2" fmla="*/ 735226 w 3177891"/>
                <a:gd name="connsiteY2" fmla="*/ 0 h 996462"/>
                <a:gd name="connsiteX3" fmla="*/ 1219000 w 3177891"/>
                <a:gd name="connsiteY3" fmla="*/ 0 h 996462"/>
                <a:gd name="connsiteX4" fmla="*/ 1845061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478302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873519 w 3177891"/>
                <a:gd name="connsiteY12" fmla="*/ 996462 h 996462"/>
                <a:gd name="connsiteX13" fmla="*/ 1275915 w 3177891"/>
                <a:gd name="connsiteY13" fmla="*/ 996462 h 996462"/>
                <a:gd name="connsiteX14" fmla="*/ 678312 w 3177891"/>
                <a:gd name="connsiteY14" fmla="*/ 996462 h 996462"/>
                <a:gd name="connsiteX15" fmla="*/ 166080 w 3177891"/>
                <a:gd name="connsiteY15" fmla="*/ 996462 h 996462"/>
                <a:gd name="connsiteX16" fmla="*/ 0 w 3177891"/>
                <a:gd name="connsiteY16" fmla="*/ 830382 h 996462"/>
                <a:gd name="connsiteX17" fmla="*/ 0 w 3177891"/>
                <a:gd name="connsiteY17" fmla="*/ 511517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5543" y="71100"/>
                    <a:pt x="109186" y="2024"/>
                    <a:pt x="166080" y="0"/>
                  </a:cubicBezTo>
                  <a:cubicBezTo>
                    <a:pt x="375688" y="-63562"/>
                    <a:pt x="498074" y="25181"/>
                    <a:pt x="649854" y="0"/>
                  </a:cubicBezTo>
                  <a:cubicBezTo>
                    <a:pt x="798040" y="-17075"/>
                    <a:pt x="1066838" y="10636"/>
                    <a:pt x="1162086" y="0"/>
                  </a:cubicBezTo>
                  <a:cubicBezTo>
                    <a:pt x="1292733" y="9543"/>
                    <a:pt x="1615030" y="30604"/>
                    <a:pt x="1788147" y="0"/>
                  </a:cubicBezTo>
                  <a:cubicBezTo>
                    <a:pt x="1904086" y="-47883"/>
                    <a:pt x="2080534" y="104958"/>
                    <a:pt x="2357293" y="0"/>
                  </a:cubicBezTo>
                  <a:cubicBezTo>
                    <a:pt x="2623392" y="-47937"/>
                    <a:pt x="2741505" y="-2635"/>
                    <a:pt x="3011811" y="0"/>
                  </a:cubicBezTo>
                  <a:cubicBezTo>
                    <a:pt x="3108584" y="-16344"/>
                    <a:pt x="3178156" y="71723"/>
                    <a:pt x="3177891" y="166080"/>
                  </a:cubicBezTo>
                  <a:cubicBezTo>
                    <a:pt x="3193977" y="286181"/>
                    <a:pt x="3145814" y="371964"/>
                    <a:pt x="3177891" y="511517"/>
                  </a:cubicBezTo>
                  <a:cubicBezTo>
                    <a:pt x="3187969" y="660166"/>
                    <a:pt x="3169126" y="685932"/>
                    <a:pt x="3177891" y="830382"/>
                  </a:cubicBezTo>
                  <a:cubicBezTo>
                    <a:pt x="3191875" y="891231"/>
                    <a:pt x="3097504" y="984339"/>
                    <a:pt x="3011811" y="996462"/>
                  </a:cubicBezTo>
                  <a:cubicBezTo>
                    <a:pt x="2893240" y="1027165"/>
                    <a:pt x="2570260" y="915012"/>
                    <a:pt x="2385750" y="996462"/>
                  </a:cubicBezTo>
                  <a:cubicBezTo>
                    <a:pt x="2233439" y="1018243"/>
                    <a:pt x="2116675" y="965700"/>
                    <a:pt x="1901976" y="996462"/>
                  </a:cubicBezTo>
                  <a:cubicBezTo>
                    <a:pt x="1718139" y="1009700"/>
                    <a:pt x="1612560" y="969846"/>
                    <a:pt x="1389744" y="996462"/>
                  </a:cubicBezTo>
                  <a:cubicBezTo>
                    <a:pt x="1148498" y="1024590"/>
                    <a:pt x="1056957" y="980995"/>
                    <a:pt x="905970" y="996462"/>
                  </a:cubicBezTo>
                  <a:cubicBezTo>
                    <a:pt x="741844" y="946711"/>
                    <a:pt x="429125" y="952321"/>
                    <a:pt x="166080" y="996462"/>
                  </a:cubicBezTo>
                  <a:cubicBezTo>
                    <a:pt x="86581" y="1001759"/>
                    <a:pt x="-8696" y="916996"/>
                    <a:pt x="0" y="830382"/>
                  </a:cubicBezTo>
                  <a:cubicBezTo>
                    <a:pt x="-10661" y="685299"/>
                    <a:pt x="-2553" y="574218"/>
                    <a:pt x="0" y="498231"/>
                  </a:cubicBezTo>
                  <a:cubicBezTo>
                    <a:pt x="2594" y="435989"/>
                    <a:pt x="5741" y="281092"/>
                    <a:pt x="0" y="166080"/>
                  </a:cubicBezTo>
                  <a:close/>
                </a:path>
                <a:path w="3177891" h="996462" stroke="0" extrusionOk="0">
                  <a:moveTo>
                    <a:pt x="0" y="166080"/>
                  </a:moveTo>
                  <a:cubicBezTo>
                    <a:pt x="16156" y="63240"/>
                    <a:pt x="55836" y="14471"/>
                    <a:pt x="166080" y="0"/>
                  </a:cubicBezTo>
                  <a:cubicBezTo>
                    <a:pt x="431874" y="-47199"/>
                    <a:pt x="498664" y="63759"/>
                    <a:pt x="735226" y="0"/>
                  </a:cubicBezTo>
                  <a:cubicBezTo>
                    <a:pt x="925879" y="-45762"/>
                    <a:pt x="1120118" y="16400"/>
                    <a:pt x="1219000" y="0"/>
                  </a:cubicBezTo>
                  <a:cubicBezTo>
                    <a:pt x="1343377" y="-30744"/>
                    <a:pt x="1563852" y="43624"/>
                    <a:pt x="1845061" y="0"/>
                  </a:cubicBezTo>
                  <a:cubicBezTo>
                    <a:pt x="2104249" y="-22633"/>
                    <a:pt x="2123430" y="38838"/>
                    <a:pt x="2357293" y="0"/>
                  </a:cubicBezTo>
                  <a:cubicBezTo>
                    <a:pt x="2610267" y="-56283"/>
                    <a:pt x="2849613" y="-13745"/>
                    <a:pt x="3011811" y="0"/>
                  </a:cubicBezTo>
                  <a:cubicBezTo>
                    <a:pt x="3089550" y="25680"/>
                    <a:pt x="3176495" y="43975"/>
                    <a:pt x="3177891" y="166080"/>
                  </a:cubicBezTo>
                  <a:cubicBezTo>
                    <a:pt x="3195436" y="284013"/>
                    <a:pt x="3168078" y="368948"/>
                    <a:pt x="3177891" y="478302"/>
                  </a:cubicBezTo>
                  <a:cubicBezTo>
                    <a:pt x="3188571" y="625137"/>
                    <a:pt x="3141047" y="693218"/>
                    <a:pt x="3177891" y="830382"/>
                  </a:cubicBezTo>
                  <a:cubicBezTo>
                    <a:pt x="3173061" y="913380"/>
                    <a:pt x="3126571" y="1023370"/>
                    <a:pt x="3011811" y="996462"/>
                  </a:cubicBezTo>
                  <a:cubicBezTo>
                    <a:pt x="2865958" y="1054633"/>
                    <a:pt x="2685707" y="963361"/>
                    <a:pt x="2385750" y="996462"/>
                  </a:cubicBezTo>
                  <a:cubicBezTo>
                    <a:pt x="2075582" y="1049025"/>
                    <a:pt x="2092671" y="973103"/>
                    <a:pt x="1873519" y="996462"/>
                  </a:cubicBezTo>
                  <a:cubicBezTo>
                    <a:pt x="1636537" y="1013339"/>
                    <a:pt x="1520519" y="943682"/>
                    <a:pt x="1275915" y="996462"/>
                  </a:cubicBezTo>
                  <a:cubicBezTo>
                    <a:pt x="1130110" y="1094540"/>
                    <a:pt x="908374" y="961240"/>
                    <a:pt x="678312" y="996462"/>
                  </a:cubicBezTo>
                  <a:cubicBezTo>
                    <a:pt x="450821" y="1026743"/>
                    <a:pt x="323261" y="952844"/>
                    <a:pt x="166080" y="996462"/>
                  </a:cubicBezTo>
                  <a:cubicBezTo>
                    <a:pt x="60518" y="976822"/>
                    <a:pt x="37724" y="918639"/>
                    <a:pt x="0" y="830382"/>
                  </a:cubicBezTo>
                  <a:cubicBezTo>
                    <a:pt x="-844" y="742170"/>
                    <a:pt x="14297" y="646905"/>
                    <a:pt x="0" y="511517"/>
                  </a:cubicBezTo>
                  <a:cubicBezTo>
                    <a:pt x="-2553" y="374097"/>
                    <a:pt x="21391" y="304737"/>
                    <a:pt x="0" y="166080"/>
                  </a:cubicBezTo>
                  <a:close/>
                </a:path>
                <a:path w="3177891" h="996462" fill="none" stroke="0" extrusionOk="0">
                  <a:moveTo>
                    <a:pt x="0" y="166080"/>
                  </a:moveTo>
                  <a:cubicBezTo>
                    <a:pt x="12607" y="86452"/>
                    <a:pt x="70947" y="12231"/>
                    <a:pt x="166080" y="0"/>
                  </a:cubicBezTo>
                  <a:cubicBezTo>
                    <a:pt x="379820" y="-48965"/>
                    <a:pt x="452444" y="30972"/>
                    <a:pt x="649854" y="0"/>
                  </a:cubicBezTo>
                  <a:cubicBezTo>
                    <a:pt x="821158" y="-27726"/>
                    <a:pt x="1017712" y="12360"/>
                    <a:pt x="1162086" y="0"/>
                  </a:cubicBezTo>
                  <a:cubicBezTo>
                    <a:pt x="1271596" y="6591"/>
                    <a:pt x="1626631" y="47283"/>
                    <a:pt x="1788147" y="0"/>
                  </a:cubicBezTo>
                  <a:cubicBezTo>
                    <a:pt x="1947127" y="-47581"/>
                    <a:pt x="2128530" y="90570"/>
                    <a:pt x="2357293" y="0"/>
                  </a:cubicBezTo>
                  <a:cubicBezTo>
                    <a:pt x="2612910" y="-55428"/>
                    <a:pt x="2767965" y="41923"/>
                    <a:pt x="3011811" y="0"/>
                  </a:cubicBezTo>
                  <a:cubicBezTo>
                    <a:pt x="3128420" y="-11763"/>
                    <a:pt x="3190977" y="74355"/>
                    <a:pt x="3177891" y="166080"/>
                  </a:cubicBezTo>
                  <a:cubicBezTo>
                    <a:pt x="3203392" y="240941"/>
                    <a:pt x="3141581" y="370453"/>
                    <a:pt x="3177891" y="511517"/>
                  </a:cubicBezTo>
                  <a:cubicBezTo>
                    <a:pt x="3183886" y="646534"/>
                    <a:pt x="3183758" y="679831"/>
                    <a:pt x="3177891" y="830382"/>
                  </a:cubicBezTo>
                  <a:cubicBezTo>
                    <a:pt x="3201156" y="924464"/>
                    <a:pt x="3083392" y="1000841"/>
                    <a:pt x="3011811" y="996462"/>
                  </a:cubicBezTo>
                  <a:cubicBezTo>
                    <a:pt x="2818450" y="1078640"/>
                    <a:pt x="2500814" y="963753"/>
                    <a:pt x="2385750" y="996462"/>
                  </a:cubicBezTo>
                  <a:cubicBezTo>
                    <a:pt x="2212790" y="1042875"/>
                    <a:pt x="2064237" y="960401"/>
                    <a:pt x="1901976" y="996462"/>
                  </a:cubicBezTo>
                  <a:cubicBezTo>
                    <a:pt x="1710921" y="1008676"/>
                    <a:pt x="1626299" y="988096"/>
                    <a:pt x="1389744" y="996462"/>
                  </a:cubicBezTo>
                  <a:cubicBezTo>
                    <a:pt x="1154724" y="1050479"/>
                    <a:pt x="1052486" y="974221"/>
                    <a:pt x="905970" y="996462"/>
                  </a:cubicBezTo>
                  <a:cubicBezTo>
                    <a:pt x="804649" y="1018560"/>
                    <a:pt x="445244" y="1054939"/>
                    <a:pt x="166080" y="996462"/>
                  </a:cubicBezTo>
                  <a:cubicBezTo>
                    <a:pt x="89208" y="1001955"/>
                    <a:pt x="-14239" y="921244"/>
                    <a:pt x="0" y="830382"/>
                  </a:cubicBezTo>
                  <a:cubicBezTo>
                    <a:pt x="-21884" y="687216"/>
                    <a:pt x="20874" y="569157"/>
                    <a:pt x="0" y="498231"/>
                  </a:cubicBezTo>
                  <a:cubicBezTo>
                    <a:pt x="22077" y="439223"/>
                    <a:pt x="30364" y="243514"/>
                    <a:pt x="0" y="166080"/>
                  </a:cubicBezTo>
                  <a:close/>
                </a:path>
              </a:pathLst>
            </a:custGeom>
            <a:solidFill>
              <a:schemeClr val="bg1"/>
            </a:solidFill>
            <a:ln w="19050">
              <a:solidFill>
                <a:srgbClr val="002060"/>
              </a:solidFill>
              <a:extLst>
                <a:ext uri="{C807C97D-BFC1-408E-A445-0C87EB9F89A2}">
                  <ask:lineSketchStyleProps xmlns="" xmlns:ask="http://schemas.microsoft.com/office/drawing/2018/sketchyshapes" sd="566269473">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9488" y="73137"/>
                            <a:pt x="91369" y="10577"/>
                            <a:pt x="166080" y="0"/>
                          </a:cubicBezTo>
                          <a:cubicBezTo>
                            <a:pt x="381518" y="-52973"/>
                            <a:pt x="482803" y="27415"/>
                            <a:pt x="649854" y="0"/>
                          </a:cubicBezTo>
                          <a:cubicBezTo>
                            <a:pt x="816905" y="-27415"/>
                            <a:pt x="1038082" y="1645"/>
                            <a:pt x="1162086" y="0"/>
                          </a:cubicBezTo>
                          <a:cubicBezTo>
                            <a:pt x="1286090" y="-1645"/>
                            <a:pt x="1632296" y="43180"/>
                            <a:pt x="1788147" y="0"/>
                          </a:cubicBezTo>
                          <a:cubicBezTo>
                            <a:pt x="1943998" y="-43180"/>
                            <a:pt x="2107629" y="61596"/>
                            <a:pt x="2357293" y="0"/>
                          </a:cubicBezTo>
                          <a:cubicBezTo>
                            <a:pt x="2606957" y="-61596"/>
                            <a:pt x="2735346" y="20024"/>
                            <a:pt x="3011811" y="0"/>
                          </a:cubicBezTo>
                          <a:cubicBezTo>
                            <a:pt x="3117846" y="-2939"/>
                            <a:pt x="3182532" y="76933"/>
                            <a:pt x="3177891" y="166080"/>
                          </a:cubicBezTo>
                          <a:cubicBezTo>
                            <a:pt x="3203003" y="253598"/>
                            <a:pt x="3167973" y="373796"/>
                            <a:pt x="3177891" y="511517"/>
                          </a:cubicBezTo>
                          <a:cubicBezTo>
                            <a:pt x="3187809" y="649238"/>
                            <a:pt x="3176149" y="684271"/>
                            <a:pt x="3177891" y="830382"/>
                          </a:cubicBezTo>
                          <a:cubicBezTo>
                            <a:pt x="3189625" y="909423"/>
                            <a:pt x="3087773" y="1002839"/>
                            <a:pt x="3011811" y="996462"/>
                          </a:cubicBezTo>
                          <a:cubicBezTo>
                            <a:pt x="2862391" y="1063958"/>
                            <a:pt x="2549483" y="960558"/>
                            <a:pt x="2385750" y="996462"/>
                          </a:cubicBezTo>
                          <a:cubicBezTo>
                            <a:pt x="2222017" y="1032366"/>
                            <a:pt x="2094914" y="983517"/>
                            <a:pt x="1901976" y="996462"/>
                          </a:cubicBezTo>
                          <a:cubicBezTo>
                            <a:pt x="1709038" y="1009407"/>
                            <a:pt x="1631232" y="971350"/>
                            <a:pt x="1389744" y="996462"/>
                          </a:cubicBezTo>
                          <a:cubicBezTo>
                            <a:pt x="1148256" y="1021574"/>
                            <a:pt x="1049308" y="980542"/>
                            <a:pt x="905970" y="996462"/>
                          </a:cubicBezTo>
                          <a:cubicBezTo>
                            <a:pt x="762632" y="1012382"/>
                            <a:pt x="414730" y="990013"/>
                            <a:pt x="166080" y="996462"/>
                          </a:cubicBezTo>
                          <a:cubicBezTo>
                            <a:pt x="87707" y="996891"/>
                            <a:pt x="-11848" y="921151"/>
                            <a:pt x="0" y="830382"/>
                          </a:cubicBezTo>
                          <a:cubicBezTo>
                            <a:pt x="-10405" y="683150"/>
                            <a:pt x="1169" y="571692"/>
                            <a:pt x="0" y="498231"/>
                          </a:cubicBezTo>
                          <a:cubicBezTo>
                            <a:pt x="-1169" y="424770"/>
                            <a:pt x="10891" y="264411"/>
                            <a:pt x="0" y="166080"/>
                          </a:cubicBezTo>
                          <a:close/>
                        </a:path>
                        <a:path w="3177891" h="996462" stroke="0" extrusionOk="0">
                          <a:moveTo>
                            <a:pt x="0" y="166080"/>
                          </a:moveTo>
                          <a:cubicBezTo>
                            <a:pt x="3399" y="88867"/>
                            <a:pt x="47778" y="2152"/>
                            <a:pt x="166080" y="0"/>
                          </a:cubicBezTo>
                          <a:cubicBezTo>
                            <a:pt x="427353" y="-42192"/>
                            <a:pt x="528555" y="50297"/>
                            <a:pt x="735226" y="0"/>
                          </a:cubicBezTo>
                          <a:cubicBezTo>
                            <a:pt x="941897" y="-50297"/>
                            <a:pt x="1094507" y="20947"/>
                            <a:pt x="1219000" y="0"/>
                          </a:cubicBezTo>
                          <a:cubicBezTo>
                            <a:pt x="1343493" y="-20947"/>
                            <a:pt x="1574656" y="25456"/>
                            <a:pt x="1845061" y="0"/>
                          </a:cubicBezTo>
                          <a:cubicBezTo>
                            <a:pt x="2115466" y="-25456"/>
                            <a:pt x="2137202" y="49511"/>
                            <a:pt x="2357293" y="0"/>
                          </a:cubicBezTo>
                          <a:cubicBezTo>
                            <a:pt x="2577384" y="-49511"/>
                            <a:pt x="2796874" y="15762"/>
                            <a:pt x="3011811" y="0"/>
                          </a:cubicBezTo>
                          <a:cubicBezTo>
                            <a:pt x="3102218" y="4084"/>
                            <a:pt x="3188686" y="60139"/>
                            <a:pt x="3177891" y="166080"/>
                          </a:cubicBezTo>
                          <a:cubicBezTo>
                            <a:pt x="3199218" y="268558"/>
                            <a:pt x="3166219" y="350762"/>
                            <a:pt x="3177891" y="478302"/>
                          </a:cubicBezTo>
                          <a:cubicBezTo>
                            <a:pt x="3189563" y="605842"/>
                            <a:pt x="3155643" y="681467"/>
                            <a:pt x="3177891" y="830382"/>
                          </a:cubicBezTo>
                          <a:cubicBezTo>
                            <a:pt x="3177833" y="930221"/>
                            <a:pt x="3122184" y="1015816"/>
                            <a:pt x="3011811" y="996462"/>
                          </a:cubicBezTo>
                          <a:cubicBezTo>
                            <a:pt x="2828502" y="1051089"/>
                            <a:pt x="2683616" y="946457"/>
                            <a:pt x="2385750" y="996462"/>
                          </a:cubicBezTo>
                          <a:cubicBezTo>
                            <a:pt x="2087884" y="1046467"/>
                            <a:pt x="2095203" y="970969"/>
                            <a:pt x="1873519" y="996462"/>
                          </a:cubicBezTo>
                          <a:cubicBezTo>
                            <a:pt x="1651835" y="1021955"/>
                            <a:pt x="1463050" y="936972"/>
                            <a:pt x="1275915" y="996462"/>
                          </a:cubicBezTo>
                          <a:cubicBezTo>
                            <a:pt x="1088780" y="1055952"/>
                            <a:pt x="902078" y="963489"/>
                            <a:pt x="678312" y="996462"/>
                          </a:cubicBezTo>
                          <a:cubicBezTo>
                            <a:pt x="454546" y="1029435"/>
                            <a:pt x="349963" y="941060"/>
                            <a:pt x="166080" y="996462"/>
                          </a:cubicBezTo>
                          <a:cubicBezTo>
                            <a:pt x="81883" y="981495"/>
                            <a:pt x="26349" y="925979"/>
                            <a:pt x="0" y="830382"/>
                          </a:cubicBezTo>
                          <a:cubicBezTo>
                            <a:pt x="-7232" y="740719"/>
                            <a:pt x="23356" y="666619"/>
                            <a:pt x="0" y="511517"/>
                          </a:cubicBezTo>
                          <a:cubicBezTo>
                            <a:pt x="-23356" y="356415"/>
                            <a:pt x="33510" y="280463"/>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TextBox 25">
              <a:extLst>
                <a:ext uri="{FF2B5EF4-FFF2-40B4-BE49-F238E27FC236}">
                  <a16:creationId xmlns:a16="http://schemas.microsoft.com/office/drawing/2014/main" id="{01A40D2B-275A-2472-8F32-5965A5DE715F}"/>
                </a:ext>
              </a:extLst>
            </p:cNvPr>
            <p:cNvSpPr txBox="1"/>
            <p:nvPr/>
          </p:nvSpPr>
          <p:spPr>
            <a:xfrm>
              <a:off x="1668207" y="2882095"/>
              <a:ext cx="312347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lạ</a:t>
              </a:r>
              <a:r>
                <a:rPr kumimoji="0" lang="en-US" sz="4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rPr>
                <a:t> </a:t>
              </a:r>
              <a:r>
                <a:rPr kumimoji="0" lang="en-US" sz="48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lắm</a:t>
              </a:r>
              <a:endParaRPr kumimoji="0" lang="en-US" sz="4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endParaRPr>
            </a:p>
          </p:txBody>
        </p:sp>
        <p:pic>
          <p:nvPicPr>
            <p:cNvPr id="27" name="Picture 26">
              <a:extLst>
                <a:ext uri="{FF2B5EF4-FFF2-40B4-BE49-F238E27FC236}">
                  <a16:creationId xmlns:a16="http://schemas.microsoft.com/office/drawing/2014/main" id="{1C46BE1D-44C9-C852-C6EF-37A95615471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grpSp>
        <p:nvGrpSpPr>
          <p:cNvPr id="28" name="Group 27">
            <a:extLst>
              <a:ext uri="{FF2B5EF4-FFF2-40B4-BE49-F238E27FC236}">
                <a16:creationId xmlns:a16="http://schemas.microsoft.com/office/drawing/2014/main" id="{4DA6CD21-5158-41CE-BB79-78FE1711AD33}"/>
              </a:ext>
            </a:extLst>
          </p:cNvPr>
          <p:cNvGrpSpPr/>
          <p:nvPr/>
        </p:nvGrpSpPr>
        <p:grpSpPr>
          <a:xfrm>
            <a:off x="7250910" y="3636762"/>
            <a:ext cx="3759990" cy="1678441"/>
            <a:chOff x="869770" y="2086606"/>
            <a:chExt cx="3759990" cy="1678441"/>
          </a:xfrm>
        </p:grpSpPr>
        <p:sp>
          <p:nvSpPr>
            <p:cNvPr id="29" name="Rectangle: Rounded Corners 7">
              <a:extLst>
                <a:ext uri="{FF2B5EF4-FFF2-40B4-BE49-F238E27FC236}">
                  <a16:creationId xmlns:a16="http://schemas.microsoft.com/office/drawing/2014/main" id="{2C192890-A333-C2E2-B493-82DE20FDAC62}"/>
                </a:ext>
              </a:extLst>
            </p:cNvPr>
            <p:cNvSpPr/>
            <p:nvPr/>
          </p:nvSpPr>
          <p:spPr>
            <a:xfrm>
              <a:off x="1451869" y="2768585"/>
              <a:ext cx="3177891" cy="996462"/>
            </a:xfrm>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 name="connsiteX0" fmla="*/ 0 w 3177891"/>
                <a:gd name="connsiteY0" fmla="*/ 166080 h 996462"/>
                <a:gd name="connsiteX1" fmla="*/ 166080 w 3177891"/>
                <a:gd name="connsiteY1" fmla="*/ 0 h 996462"/>
                <a:gd name="connsiteX2" fmla="*/ 735226 w 3177891"/>
                <a:gd name="connsiteY2" fmla="*/ 0 h 996462"/>
                <a:gd name="connsiteX3" fmla="*/ 1219000 w 3177891"/>
                <a:gd name="connsiteY3" fmla="*/ 0 h 996462"/>
                <a:gd name="connsiteX4" fmla="*/ 1845061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478302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873519 w 3177891"/>
                <a:gd name="connsiteY12" fmla="*/ 996462 h 996462"/>
                <a:gd name="connsiteX13" fmla="*/ 1275915 w 3177891"/>
                <a:gd name="connsiteY13" fmla="*/ 996462 h 996462"/>
                <a:gd name="connsiteX14" fmla="*/ 678312 w 3177891"/>
                <a:gd name="connsiteY14" fmla="*/ 996462 h 996462"/>
                <a:gd name="connsiteX15" fmla="*/ 166080 w 3177891"/>
                <a:gd name="connsiteY15" fmla="*/ 996462 h 996462"/>
                <a:gd name="connsiteX16" fmla="*/ 0 w 3177891"/>
                <a:gd name="connsiteY16" fmla="*/ 830382 h 996462"/>
                <a:gd name="connsiteX17" fmla="*/ 0 w 3177891"/>
                <a:gd name="connsiteY17" fmla="*/ 511517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5543" y="71100"/>
                    <a:pt x="109186" y="2024"/>
                    <a:pt x="166080" y="0"/>
                  </a:cubicBezTo>
                  <a:cubicBezTo>
                    <a:pt x="375688" y="-63562"/>
                    <a:pt x="498074" y="25181"/>
                    <a:pt x="649854" y="0"/>
                  </a:cubicBezTo>
                  <a:cubicBezTo>
                    <a:pt x="798040" y="-17075"/>
                    <a:pt x="1066838" y="10636"/>
                    <a:pt x="1162086" y="0"/>
                  </a:cubicBezTo>
                  <a:cubicBezTo>
                    <a:pt x="1292733" y="9543"/>
                    <a:pt x="1615030" y="30604"/>
                    <a:pt x="1788147" y="0"/>
                  </a:cubicBezTo>
                  <a:cubicBezTo>
                    <a:pt x="1904086" y="-47883"/>
                    <a:pt x="2080534" y="104958"/>
                    <a:pt x="2357293" y="0"/>
                  </a:cubicBezTo>
                  <a:cubicBezTo>
                    <a:pt x="2623392" y="-47937"/>
                    <a:pt x="2741505" y="-2635"/>
                    <a:pt x="3011811" y="0"/>
                  </a:cubicBezTo>
                  <a:cubicBezTo>
                    <a:pt x="3108584" y="-16344"/>
                    <a:pt x="3178156" y="71723"/>
                    <a:pt x="3177891" y="166080"/>
                  </a:cubicBezTo>
                  <a:cubicBezTo>
                    <a:pt x="3193977" y="286181"/>
                    <a:pt x="3145814" y="371964"/>
                    <a:pt x="3177891" y="511517"/>
                  </a:cubicBezTo>
                  <a:cubicBezTo>
                    <a:pt x="3187969" y="660166"/>
                    <a:pt x="3169126" y="685932"/>
                    <a:pt x="3177891" y="830382"/>
                  </a:cubicBezTo>
                  <a:cubicBezTo>
                    <a:pt x="3191875" y="891231"/>
                    <a:pt x="3097504" y="984339"/>
                    <a:pt x="3011811" y="996462"/>
                  </a:cubicBezTo>
                  <a:cubicBezTo>
                    <a:pt x="2893240" y="1027165"/>
                    <a:pt x="2570260" y="915012"/>
                    <a:pt x="2385750" y="996462"/>
                  </a:cubicBezTo>
                  <a:cubicBezTo>
                    <a:pt x="2233439" y="1018243"/>
                    <a:pt x="2116675" y="965700"/>
                    <a:pt x="1901976" y="996462"/>
                  </a:cubicBezTo>
                  <a:cubicBezTo>
                    <a:pt x="1718139" y="1009700"/>
                    <a:pt x="1612560" y="969846"/>
                    <a:pt x="1389744" y="996462"/>
                  </a:cubicBezTo>
                  <a:cubicBezTo>
                    <a:pt x="1148498" y="1024590"/>
                    <a:pt x="1056957" y="980995"/>
                    <a:pt x="905970" y="996462"/>
                  </a:cubicBezTo>
                  <a:cubicBezTo>
                    <a:pt x="741844" y="946711"/>
                    <a:pt x="429125" y="952321"/>
                    <a:pt x="166080" y="996462"/>
                  </a:cubicBezTo>
                  <a:cubicBezTo>
                    <a:pt x="86581" y="1001759"/>
                    <a:pt x="-8696" y="916996"/>
                    <a:pt x="0" y="830382"/>
                  </a:cubicBezTo>
                  <a:cubicBezTo>
                    <a:pt x="-10661" y="685299"/>
                    <a:pt x="-2553" y="574218"/>
                    <a:pt x="0" y="498231"/>
                  </a:cubicBezTo>
                  <a:cubicBezTo>
                    <a:pt x="2594" y="435989"/>
                    <a:pt x="5741" y="281092"/>
                    <a:pt x="0" y="166080"/>
                  </a:cubicBezTo>
                  <a:close/>
                </a:path>
                <a:path w="3177891" h="996462" stroke="0" extrusionOk="0">
                  <a:moveTo>
                    <a:pt x="0" y="166080"/>
                  </a:moveTo>
                  <a:cubicBezTo>
                    <a:pt x="16156" y="63240"/>
                    <a:pt x="55836" y="14471"/>
                    <a:pt x="166080" y="0"/>
                  </a:cubicBezTo>
                  <a:cubicBezTo>
                    <a:pt x="431874" y="-47199"/>
                    <a:pt x="498664" y="63759"/>
                    <a:pt x="735226" y="0"/>
                  </a:cubicBezTo>
                  <a:cubicBezTo>
                    <a:pt x="925879" y="-45762"/>
                    <a:pt x="1120118" y="16400"/>
                    <a:pt x="1219000" y="0"/>
                  </a:cubicBezTo>
                  <a:cubicBezTo>
                    <a:pt x="1343377" y="-30744"/>
                    <a:pt x="1563852" y="43624"/>
                    <a:pt x="1845061" y="0"/>
                  </a:cubicBezTo>
                  <a:cubicBezTo>
                    <a:pt x="2104249" y="-22633"/>
                    <a:pt x="2123430" y="38838"/>
                    <a:pt x="2357293" y="0"/>
                  </a:cubicBezTo>
                  <a:cubicBezTo>
                    <a:pt x="2610267" y="-56283"/>
                    <a:pt x="2849613" y="-13745"/>
                    <a:pt x="3011811" y="0"/>
                  </a:cubicBezTo>
                  <a:cubicBezTo>
                    <a:pt x="3089550" y="25680"/>
                    <a:pt x="3176495" y="43975"/>
                    <a:pt x="3177891" y="166080"/>
                  </a:cubicBezTo>
                  <a:cubicBezTo>
                    <a:pt x="3195436" y="284013"/>
                    <a:pt x="3168078" y="368948"/>
                    <a:pt x="3177891" y="478302"/>
                  </a:cubicBezTo>
                  <a:cubicBezTo>
                    <a:pt x="3188571" y="625137"/>
                    <a:pt x="3141047" y="693218"/>
                    <a:pt x="3177891" y="830382"/>
                  </a:cubicBezTo>
                  <a:cubicBezTo>
                    <a:pt x="3173061" y="913380"/>
                    <a:pt x="3126571" y="1023370"/>
                    <a:pt x="3011811" y="996462"/>
                  </a:cubicBezTo>
                  <a:cubicBezTo>
                    <a:pt x="2865958" y="1054633"/>
                    <a:pt x="2685707" y="963361"/>
                    <a:pt x="2385750" y="996462"/>
                  </a:cubicBezTo>
                  <a:cubicBezTo>
                    <a:pt x="2075582" y="1049025"/>
                    <a:pt x="2092671" y="973103"/>
                    <a:pt x="1873519" y="996462"/>
                  </a:cubicBezTo>
                  <a:cubicBezTo>
                    <a:pt x="1636537" y="1013339"/>
                    <a:pt x="1520519" y="943682"/>
                    <a:pt x="1275915" y="996462"/>
                  </a:cubicBezTo>
                  <a:cubicBezTo>
                    <a:pt x="1130110" y="1094540"/>
                    <a:pt x="908374" y="961240"/>
                    <a:pt x="678312" y="996462"/>
                  </a:cubicBezTo>
                  <a:cubicBezTo>
                    <a:pt x="450821" y="1026743"/>
                    <a:pt x="323261" y="952844"/>
                    <a:pt x="166080" y="996462"/>
                  </a:cubicBezTo>
                  <a:cubicBezTo>
                    <a:pt x="60518" y="976822"/>
                    <a:pt x="37724" y="918639"/>
                    <a:pt x="0" y="830382"/>
                  </a:cubicBezTo>
                  <a:cubicBezTo>
                    <a:pt x="-844" y="742170"/>
                    <a:pt x="14297" y="646905"/>
                    <a:pt x="0" y="511517"/>
                  </a:cubicBezTo>
                  <a:cubicBezTo>
                    <a:pt x="-2553" y="374097"/>
                    <a:pt x="21391" y="304737"/>
                    <a:pt x="0" y="166080"/>
                  </a:cubicBezTo>
                  <a:close/>
                </a:path>
                <a:path w="3177891" h="996462" fill="none" stroke="0" extrusionOk="0">
                  <a:moveTo>
                    <a:pt x="0" y="166080"/>
                  </a:moveTo>
                  <a:cubicBezTo>
                    <a:pt x="12607" y="86452"/>
                    <a:pt x="70947" y="12231"/>
                    <a:pt x="166080" y="0"/>
                  </a:cubicBezTo>
                  <a:cubicBezTo>
                    <a:pt x="379820" y="-48965"/>
                    <a:pt x="452444" y="30972"/>
                    <a:pt x="649854" y="0"/>
                  </a:cubicBezTo>
                  <a:cubicBezTo>
                    <a:pt x="821158" y="-27726"/>
                    <a:pt x="1017712" y="12360"/>
                    <a:pt x="1162086" y="0"/>
                  </a:cubicBezTo>
                  <a:cubicBezTo>
                    <a:pt x="1271596" y="6591"/>
                    <a:pt x="1626631" y="47283"/>
                    <a:pt x="1788147" y="0"/>
                  </a:cubicBezTo>
                  <a:cubicBezTo>
                    <a:pt x="1947127" y="-47581"/>
                    <a:pt x="2128530" y="90570"/>
                    <a:pt x="2357293" y="0"/>
                  </a:cubicBezTo>
                  <a:cubicBezTo>
                    <a:pt x="2612910" y="-55428"/>
                    <a:pt x="2767965" y="41923"/>
                    <a:pt x="3011811" y="0"/>
                  </a:cubicBezTo>
                  <a:cubicBezTo>
                    <a:pt x="3128420" y="-11763"/>
                    <a:pt x="3190977" y="74355"/>
                    <a:pt x="3177891" y="166080"/>
                  </a:cubicBezTo>
                  <a:cubicBezTo>
                    <a:pt x="3203392" y="240941"/>
                    <a:pt x="3141581" y="370453"/>
                    <a:pt x="3177891" y="511517"/>
                  </a:cubicBezTo>
                  <a:cubicBezTo>
                    <a:pt x="3183886" y="646534"/>
                    <a:pt x="3183758" y="679831"/>
                    <a:pt x="3177891" y="830382"/>
                  </a:cubicBezTo>
                  <a:cubicBezTo>
                    <a:pt x="3201156" y="924464"/>
                    <a:pt x="3083392" y="1000841"/>
                    <a:pt x="3011811" y="996462"/>
                  </a:cubicBezTo>
                  <a:cubicBezTo>
                    <a:pt x="2818450" y="1078640"/>
                    <a:pt x="2500814" y="963753"/>
                    <a:pt x="2385750" y="996462"/>
                  </a:cubicBezTo>
                  <a:cubicBezTo>
                    <a:pt x="2212790" y="1042875"/>
                    <a:pt x="2064237" y="960401"/>
                    <a:pt x="1901976" y="996462"/>
                  </a:cubicBezTo>
                  <a:cubicBezTo>
                    <a:pt x="1710921" y="1008676"/>
                    <a:pt x="1626299" y="988096"/>
                    <a:pt x="1389744" y="996462"/>
                  </a:cubicBezTo>
                  <a:cubicBezTo>
                    <a:pt x="1154724" y="1050479"/>
                    <a:pt x="1052486" y="974221"/>
                    <a:pt x="905970" y="996462"/>
                  </a:cubicBezTo>
                  <a:cubicBezTo>
                    <a:pt x="804649" y="1018560"/>
                    <a:pt x="445244" y="1054939"/>
                    <a:pt x="166080" y="996462"/>
                  </a:cubicBezTo>
                  <a:cubicBezTo>
                    <a:pt x="89208" y="1001955"/>
                    <a:pt x="-14239" y="921244"/>
                    <a:pt x="0" y="830382"/>
                  </a:cubicBezTo>
                  <a:cubicBezTo>
                    <a:pt x="-21884" y="687216"/>
                    <a:pt x="20874" y="569157"/>
                    <a:pt x="0" y="498231"/>
                  </a:cubicBezTo>
                  <a:cubicBezTo>
                    <a:pt x="22077" y="439223"/>
                    <a:pt x="30364" y="243514"/>
                    <a:pt x="0" y="166080"/>
                  </a:cubicBezTo>
                  <a:close/>
                </a:path>
              </a:pathLst>
            </a:custGeom>
            <a:solidFill>
              <a:schemeClr val="bg1"/>
            </a:solidFill>
            <a:ln w="19050">
              <a:solidFill>
                <a:srgbClr val="002060"/>
              </a:solidFill>
              <a:extLst>
                <a:ext uri="{C807C97D-BFC1-408E-A445-0C87EB9F89A2}">
                  <ask:lineSketchStyleProps xmlns="" xmlns:ask="http://schemas.microsoft.com/office/drawing/2018/sketchyshapes" sd="566269473">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9488" y="73137"/>
                            <a:pt x="91369" y="10577"/>
                            <a:pt x="166080" y="0"/>
                          </a:cubicBezTo>
                          <a:cubicBezTo>
                            <a:pt x="381518" y="-52973"/>
                            <a:pt x="482803" y="27415"/>
                            <a:pt x="649854" y="0"/>
                          </a:cubicBezTo>
                          <a:cubicBezTo>
                            <a:pt x="816905" y="-27415"/>
                            <a:pt x="1038082" y="1645"/>
                            <a:pt x="1162086" y="0"/>
                          </a:cubicBezTo>
                          <a:cubicBezTo>
                            <a:pt x="1286090" y="-1645"/>
                            <a:pt x="1632296" y="43180"/>
                            <a:pt x="1788147" y="0"/>
                          </a:cubicBezTo>
                          <a:cubicBezTo>
                            <a:pt x="1943998" y="-43180"/>
                            <a:pt x="2107629" y="61596"/>
                            <a:pt x="2357293" y="0"/>
                          </a:cubicBezTo>
                          <a:cubicBezTo>
                            <a:pt x="2606957" y="-61596"/>
                            <a:pt x="2735346" y="20024"/>
                            <a:pt x="3011811" y="0"/>
                          </a:cubicBezTo>
                          <a:cubicBezTo>
                            <a:pt x="3117846" y="-2939"/>
                            <a:pt x="3182532" y="76933"/>
                            <a:pt x="3177891" y="166080"/>
                          </a:cubicBezTo>
                          <a:cubicBezTo>
                            <a:pt x="3203003" y="253598"/>
                            <a:pt x="3167973" y="373796"/>
                            <a:pt x="3177891" y="511517"/>
                          </a:cubicBezTo>
                          <a:cubicBezTo>
                            <a:pt x="3187809" y="649238"/>
                            <a:pt x="3176149" y="684271"/>
                            <a:pt x="3177891" y="830382"/>
                          </a:cubicBezTo>
                          <a:cubicBezTo>
                            <a:pt x="3189625" y="909423"/>
                            <a:pt x="3087773" y="1002839"/>
                            <a:pt x="3011811" y="996462"/>
                          </a:cubicBezTo>
                          <a:cubicBezTo>
                            <a:pt x="2862391" y="1063958"/>
                            <a:pt x="2549483" y="960558"/>
                            <a:pt x="2385750" y="996462"/>
                          </a:cubicBezTo>
                          <a:cubicBezTo>
                            <a:pt x="2222017" y="1032366"/>
                            <a:pt x="2094914" y="983517"/>
                            <a:pt x="1901976" y="996462"/>
                          </a:cubicBezTo>
                          <a:cubicBezTo>
                            <a:pt x="1709038" y="1009407"/>
                            <a:pt x="1631232" y="971350"/>
                            <a:pt x="1389744" y="996462"/>
                          </a:cubicBezTo>
                          <a:cubicBezTo>
                            <a:pt x="1148256" y="1021574"/>
                            <a:pt x="1049308" y="980542"/>
                            <a:pt x="905970" y="996462"/>
                          </a:cubicBezTo>
                          <a:cubicBezTo>
                            <a:pt x="762632" y="1012382"/>
                            <a:pt x="414730" y="990013"/>
                            <a:pt x="166080" y="996462"/>
                          </a:cubicBezTo>
                          <a:cubicBezTo>
                            <a:pt x="87707" y="996891"/>
                            <a:pt x="-11848" y="921151"/>
                            <a:pt x="0" y="830382"/>
                          </a:cubicBezTo>
                          <a:cubicBezTo>
                            <a:pt x="-10405" y="683150"/>
                            <a:pt x="1169" y="571692"/>
                            <a:pt x="0" y="498231"/>
                          </a:cubicBezTo>
                          <a:cubicBezTo>
                            <a:pt x="-1169" y="424770"/>
                            <a:pt x="10891" y="264411"/>
                            <a:pt x="0" y="166080"/>
                          </a:cubicBezTo>
                          <a:close/>
                        </a:path>
                        <a:path w="3177891" h="996462" stroke="0" extrusionOk="0">
                          <a:moveTo>
                            <a:pt x="0" y="166080"/>
                          </a:moveTo>
                          <a:cubicBezTo>
                            <a:pt x="3399" y="88867"/>
                            <a:pt x="47778" y="2152"/>
                            <a:pt x="166080" y="0"/>
                          </a:cubicBezTo>
                          <a:cubicBezTo>
                            <a:pt x="427353" y="-42192"/>
                            <a:pt x="528555" y="50297"/>
                            <a:pt x="735226" y="0"/>
                          </a:cubicBezTo>
                          <a:cubicBezTo>
                            <a:pt x="941897" y="-50297"/>
                            <a:pt x="1094507" y="20947"/>
                            <a:pt x="1219000" y="0"/>
                          </a:cubicBezTo>
                          <a:cubicBezTo>
                            <a:pt x="1343493" y="-20947"/>
                            <a:pt x="1574656" y="25456"/>
                            <a:pt x="1845061" y="0"/>
                          </a:cubicBezTo>
                          <a:cubicBezTo>
                            <a:pt x="2115466" y="-25456"/>
                            <a:pt x="2137202" y="49511"/>
                            <a:pt x="2357293" y="0"/>
                          </a:cubicBezTo>
                          <a:cubicBezTo>
                            <a:pt x="2577384" y="-49511"/>
                            <a:pt x="2796874" y="15762"/>
                            <a:pt x="3011811" y="0"/>
                          </a:cubicBezTo>
                          <a:cubicBezTo>
                            <a:pt x="3102218" y="4084"/>
                            <a:pt x="3188686" y="60139"/>
                            <a:pt x="3177891" y="166080"/>
                          </a:cubicBezTo>
                          <a:cubicBezTo>
                            <a:pt x="3199218" y="268558"/>
                            <a:pt x="3166219" y="350762"/>
                            <a:pt x="3177891" y="478302"/>
                          </a:cubicBezTo>
                          <a:cubicBezTo>
                            <a:pt x="3189563" y="605842"/>
                            <a:pt x="3155643" y="681467"/>
                            <a:pt x="3177891" y="830382"/>
                          </a:cubicBezTo>
                          <a:cubicBezTo>
                            <a:pt x="3177833" y="930221"/>
                            <a:pt x="3122184" y="1015816"/>
                            <a:pt x="3011811" y="996462"/>
                          </a:cubicBezTo>
                          <a:cubicBezTo>
                            <a:pt x="2828502" y="1051089"/>
                            <a:pt x="2683616" y="946457"/>
                            <a:pt x="2385750" y="996462"/>
                          </a:cubicBezTo>
                          <a:cubicBezTo>
                            <a:pt x="2087884" y="1046467"/>
                            <a:pt x="2095203" y="970969"/>
                            <a:pt x="1873519" y="996462"/>
                          </a:cubicBezTo>
                          <a:cubicBezTo>
                            <a:pt x="1651835" y="1021955"/>
                            <a:pt x="1463050" y="936972"/>
                            <a:pt x="1275915" y="996462"/>
                          </a:cubicBezTo>
                          <a:cubicBezTo>
                            <a:pt x="1088780" y="1055952"/>
                            <a:pt x="902078" y="963489"/>
                            <a:pt x="678312" y="996462"/>
                          </a:cubicBezTo>
                          <a:cubicBezTo>
                            <a:pt x="454546" y="1029435"/>
                            <a:pt x="349963" y="941060"/>
                            <a:pt x="166080" y="996462"/>
                          </a:cubicBezTo>
                          <a:cubicBezTo>
                            <a:pt x="81883" y="981495"/>
                            <a:pt x="26349" y="925979"/>
                            <a:pt x="0" y="830382"/>
                          </a:cubicBezTo>
                          <a:cubicBezTo>
                            <a:pt x="-7232" y="740719"/>
                            <a:pt x="23356" y="666619"/>
                            <a:pt x="0" y="511517"/>
                          </a:cubicBezTo>
                          <a:cubicBezTo>
                            <a:pt x="-23356" y="356415"/>
                            <a:pt x="33510" y="280463"/>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TextBox 29">
              <a:extLst>
                <a:ext uri="{FF2B5EF4-FFF2-40B4-BE49-F238E27FC236}">
                  <a16:creationId xmlns:a16="http://schemas.microsoft.com/office/drawing/2014/main" id="{56A840AE-E9A7-9E94-6C75-503E8007FE28}"/>
                </a:ext>
              </a:extLst>
            </p:cNvPr>
            <p:cNvSpPr txBox="1"/>
            <p:nvPr/>
          </p:nvSpPr>
          <p:spPr>
            <a:xfrm>
              <a:off x="1792032" y="2882095"/>
              <a:ext cx="272342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thung</a:t>
              </a:r>
              <a:r>
                <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rPr>
                <a:t> </a:t>
              </a: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lũng</a:t>
              </a:r>
              <a:endPar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endParaRPr>
            </a:p>
          </p:txBody>
        </p:sp>
        <p:pic>
          <p:nvPicPr>
            <p:cNvPr id="31" name="Picture 30">
              <a:extLst>
                <a:ext uri="{FF2B5EF4-FFF2-40B4-BE49-F238E27FC236}">
                  <a16:creationId xmlns:a16="http://schemas.microsoft.com/office/drawing/2014/main" id="{EE85E722-EA64-1FD4-20FC-F3FA66B9446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grpSp>
        <p:nvGrpSpPr>
          <p:cNvPr id="8" name="Group 7">
            <a:extLst>
              <a:ext uri="{FF2B5EF4-FFF2-40B4-BE49-F238E27FC236}">
                <a16:creationId xmlns:a16="http://schemas.microsoft.com/office/drawing/2014/main" id="{C533F1C9-E3B3-3AA7-02F3-47C45C2D5A1E}"/>
              </a:ext>
            </a:extLst>
          </p:cNvPr>
          <p:cNvGrpSpPr/>
          <p:nvPr/>
        </p:nvGrpSpPr>
        <p:grpSpPr>
          <a:xfrm>
            <a:off x="5060160" y="4989312"/>
            <a:ext cx="3921915" cy="1678441"/>
            <a:chOff x="869770" y="2086606"/>
            <a:chExt cx="3921915" cy="1678441"/>
          </a:xfrm>
        </p:grpSpPr>
        <p:sp>
          <p:nvSpPr>
            <p:cNvPr id="9" name="Rectangle: Rounded Corners 7">
              <a:extLst>
                <a:ext uri="{FF2B5EF4-FFF2-40B4-BE49-F238E27FC236}">
                  <a16:creationId xmlns:a16="http://schemas.microsoft.com/office/drawing/2014/main" id="{3F4AA264-8959-BD9C-BCBE-30F1E84352E5}"/>
                </a:ext>
              </a:extLst>
            </p:cNvPr>
            <p:cNvSpPr/>
            <p:nvPr/>
          </p:nvSpPr>
          <p:spPr>
            <a:xfrm>
              <a:off x="1451869" y="2768585"/>
              <a:ext cx="3177891" cy="996462"/>
            </a:xfrm>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 name="connsiteX0" fmla="*/ 0 w 3177891"/>
                <a:gd name="connsiteY0" fmla="*/ 166080 h 996462"/>
                <a:gd name="connsiteX1" fmla="*/ 166080 w 3177891"/>
                <a:gd name="connsiteY1" fmla="*/ 0 h 996462"/>
                <a:gd name="connsiteX2" fmla="*/ 735226 w 3177891"/>
                <a:gd name="connsiteY2" fmla="*/ 0 h 996462"/>
                <a:gd name="connsiteX3" fmla="*/ 1219000 w 3177891"/>
                <a:gd name="connsiteY3" fmla="*/ 0 h 996462"/>
                <a:gd name="connsiteX4" fmla="*/ 1845061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478302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873519 w 3177891"/>
                <a:gd name="connsiteY12" fmla="*/ 996462 h 996462"/>
                <a:gd name="connsiteX13" fmla="*/ 1275915 w 3177891"/>
                <a:gd name="connsiteY13" fmla="*/ 996462 h 996462"/>
                <a:gd name="connsiteX14" fmla="*/ 678312 w 3177891"/>
                <a:gd name="connsiteY14" fmla="*/ 996462 h 996462"/>
                <a:gd name="connsiteX15" fmla="*/ 166080 w 3177891"/>
                <a:gd name="connsiteY15" fmla="*/ 996462 h 996462"/>
                <a:gd name="connsiteX16" fmla="*/ 0 w 3177891"/>
                <a:gd name="connsiteY16" fmla="*/ 830382 h 996462"/>
                <a:gd name="connsiteX17" fmla="*/ 0 w 3177891"/>
                <a:gd name="connsiteY17" fmla="*/ 511517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5543" y="71100"/>
                    <a:pt x="109186" y="2024"/>
                    <a:pt x="166080" y="0"/>
                  </a:cubicBezTo>
                  <a:cubicBezTo>
                    <a:pt x="375688" y="-63562"/>
                    <a:pt x="498074" y="25181"/>
                    <a:pt x="649854" y="0"/>
                  </a:cubicBezTo>
                  <a:cubicBezTo>
                    <a:pt x="798040" y="-17075"/>
                    <a:pt x="1066838" y="10636"/>
                    <a:pt x="1162086" y="0"/>
                  </a:cubicBezTo>
                  <a:cubicBezTo>
                    <a:pt x="1292733" y="9543"/>
                    <a:pt x="1615030" y="30604"/>
                    <a:pt x="1788147" y="0"/>
                  </a:cubicBezTo>
                  <a:cubicBezTo>
                    <a:pt x="1904086" y="-47883"/>
                    <a:pt x="2080534" y="104958"/>
                    <a:pt x="2357293" y="0"/>
                  </a:cubicBezTo>
                  <a:cubicBezTo>
                    <a:pt x="2623392" y="-47937"/>
                    <a:pt x="2741505" y="-2635"/>
                    <a:pt x="3011811" y="0"/>
                  </a:cubicBezTo>
                  <a:cubicBezTo>
                    <a:pt x="3108584" y="-16344"/>
                    <a:pt x="3178156" y="71723"/>
                    <a:pt x="3177891" y="166080"/>
                  </a:cubicBezTo>
                  <a:cubicBezTo>
                    <a:pt x="3193977" y="286181"/>
                    <a:pt x="3145814" y="371964"/>
                    <a:pt x="3177891" y="511517"/>
                  </a:cubicBezTo>
                  <a:cubicBezTo>
                    <a:pt x="3187969" y="660166"/>
                    <a:pt x="3169126" y="685932"/>
                    <a:pt x="3177891" y="830382"/>
                  </a:cubicBezTo>
                  <a:cubicBezTo>
                    <a:pt x="3191875" y="891231"/>
                    <a:pt x="3097504" y="984339"/>
                    <a:pt x="3011811" y="996462"/>
                  </a:cubicBezTo>
                  <a:cubicBezTo>
                    <a:pt x="2893240" y="1027165"/>
                    <a:pt x="2570260" y="915012"/>
                    <a:pt x="2385750" y="996462"/>
                  </a:cubicBezTo>
                  <a:cubicBezTo>
                    <a:pt x="2233439" y="1018243"/>
                    <a:pt x="2116675" y="965700"/>
                    <a:pt x="1901976" y="996462"/>
                  </a:cubicBezTo>
                  <a:cubicBezTo>
                    <a:pt x="1718139" y="1009700"/>
                    <a:pt x="1612560" y="969846"/>
                    <a:pt x="1389744" y="996462"/>
                  </a:cubicBezTo>
                  <a:cubicBezTo>
                    <a:pt x="1148498" y="1024590"/>
                    <a:pt x="1056957" y="980995"/>
                    <a:pt x="905970" y="996462"/>
                  </a:cubicBezTo>
                  <a:cubicBezTo>
                    <a:pt x="741844" y="946711"/>
                    <a:pt x="429125" y="952321"/>
                    <a:pt x="166080" y="996462"/>
                  </a:cubicBezTo>
                  <a:cubicBezTo>
                    <a:pt x="86581" y="1001759"/>
                    <a:pt x="-8696" y="916996"/>
                    <a:pt x="0" y="830382"/>
                  </a:cubicBezTo>
                  <a:cubicBezTo>
                    <a:pt x="-10661" y="685299"/>
                    <a:pt x="-2553" y="574218"/>
                    <a:pt x="0" y="498231"/>
                  </a:cubicBezTo>
                  <a:cubicBezTo>
                    <a:pt x="2594" y="435989"/>
                    <a:pt x="5741" y="281092"/>
                    <a:pt x="0" y="166080"/>
                  </a:cubicBezTo>
                  <a:close/>
                </a:path>
                <a:path w="3177891" h="996462" stroke="0" extrusionOk="0">
                  <a:moveTo>
                    <a:pt x="0" y="166080"/>
                  </a:moveTo>
                  <a:cubicBezTo>
                    <a:pt x="16156" y="63240"/>
                    <a:pt x="55836" y="14471"/>
                    <a:pt x="166080" y="0"/>
                  </a:cubicBezTo>
                  <a:cubicBezTo>
                    <a:pt x="431874" y="-47199"/>
                    <a:pt x="498664" y="63759"/>
                    <a:pt x="735226" y="0"/>
                  </a:cubicBezTo>
                  <a:cubicBezTo>
                    <a:pt x="925879" y="-45762"/>
                    <a:pt x="1120118" y="16400"/>
                    <a:pt x="1219000" y="0"/>
                  </a:cubicBezTo>
                  <a:cubicBezTo>
                    <a:pt x="1343377" y="-30744"/>
                    <a:pt x="1563852" y="43624"/>
                    <a:pt x="1845061" y="0"/>
                  </a:cubicBezTo>
                  <a:cubicBezTo>
                    <a:pt x="2104249" y="-22633"/>
                    <a:pt x="2123430" y="38838"/>
                    <a:pt x="2357293" y="0"/>
                  </a:cubicBezTo>
                  <a:cubicBezTo>
                    <a:pt x="2610267" y="-56283"/>
                    <a:pt x="2849613" y="-13745"/>
                    <a:pt x="3011811" y="0"/>
                  </a:cubicBezTo>
                  <a:cubicBezTo>
                    <a:pt x="3089550" y="25680"/>
                    <a:pt x="3176495" y="43975"/>
                    <a:pt x="3177891" y="166080"/>
                  </a:cubicBezTo>
                  <a:cubicBezTo>
                    <a:pt x="3195436" y="284013"/>
                    <a:pt x="3168078" y="368948"/>
                    <a:pt x="3177891" y="478302"/>
                  </a:cubicBezTo>
                  <a:cubicBezTo>
                    <a:pt x="3188571" y="625137"/>
                    <a:pt x="3141047" y="693218"/>
                    <a:pt x="3177891" y="830382"/>
                  </a:cubicBezTo>
                  <a:cubicBezTo>
                    <a:pt x="3173061" y="913380"/>
                    <a:pt x="3126571" y="1023370"/>
                    <a:pt x="3011811" y="996462"/>
                  </a:cubicBezTo>
                  <a:cubicBezTo>
                    <a:pt x="2865958" y="1054633"/>
                    <a:pt x="2685707" y="963361"/>
                    <a:pt x="2385750" y="996462"/>
                  </a:cubicBezTo>
                  <a:cubicBezTo>
                    <a:pt x="2075582" y="1049025"/>
                    <a:pt x="2092671" y="973103"/>
                    <a:pt x="1873519" y="996462"/>
                  </a:cubicBezTo>
                  <a:cubicBezTo>
                    <a:pt x="1636537" y="1013339"/>
                    <a:pt x="1520519" y="943682"/>
                    <a:pt x="1275915" y="996462"/>
                  </a:cubicBezTo>
                  <a:cubicBezTo>
                    <a:pt x="1130110" y="1094540"/>
                    <a:pt x="908374" y="961240"/>
                    <a:pt x="678312" y="996462"/>
                  </a:cubicBezTo>
                  <a:cubicBezTo>
                    <a:pt x="450821" y="1026743"/>
                    <a:pt x="323261" y="952844"/>
                    <a:pt x="166080" y="996462"/>
                  </a:cubicBezTo>
                  <a:cubicBezTo>
                    <a:pt x="60518" y="976822"/>
                    <a:pt x="37724" y="918639"/>
                    <a:pt x="0" y="830382"/>
                  </a:cubicBezTo>
                  <a:cubicBezTo>
                    <a:pt x="-844" y="742170"/>
                    <a:pt x="14297" y="646905"/>
                    <a:pt x="0" y="511517"/>
                  </a:cubicBezTo>
                  <a:cubicBezTo>
                    <a:pt x="-2553" y="374097"/>
                    <a:pt x="21391" y="304737"/>
                    <a:pt x="0" y="166080"/>
                  </a:cubicBezTo>
                  <a:close/>
                </a:path>
                <a:path w="3177891" h="996462" fill="none" stroke="0" extrusionOk="0">
                  <a:moveTo>
                    <a:pt x="0" y="166080"/>
                  </a:moveTo>
                  <a:cubicBezTo>
                    <a:pt x="12607" y="86452"/>
                    <a:pt x="70947" y="12231"/>
                    <a:pt x="166080" y="0"/>
                  </a:cubicBezTo>
                  <a:cubicBezTo>
                    <a:pt x="379820" y="-48965"/>
                    <a:pt x="452444" y="30972"/>
                    <a:pt x="649854" y="0"/>
                  </a:cubicBezTo>
                  <a:cubicBezTo>
                    <a:pt x="821158" y="-27726"/>
                    <a:pt x="1017712" y="12360"/>
                    <a:pt x="1162086" y="0"/>
                  </a:cubicBezTo>
                  <a:cubicBezTo>
                    <a:pt x="1271596" y="6591"/>
                    <a:pt x="1626631" y="47283"/>
                    <a:pt x="1788147" y="0"/>
                  </a:cubicBezTo>
                  <a:cubicBezTo>
                    <a:pt x="1947127" y="-47581"/>
                    <a:pt x="2128530" y="90570"/>
                    <a:pt x="2357293" y="0"/>
                  </a:cubicBezTo>
                  <a:cubicBezTo>
                    <a:pt x="2612910" y="-55428"/>
                    <a:pt x="2767965" y="41923"/>
                    <a:pt x="3011811" y="0"/>
                  </a:cubicBezTo>
                  <a:cubicBezTo>
                    <a:pt x="3128420" y="-11763"/>
                    <a:pt x="3190977" y="74355"/>
                    <a:pt x="3177891" y="166080"/>
                  </a:cubicBezTo>
                  <a:cubicBezTo>
                    <a:pt x="3203392" y="240941"/>
                    <a:pt x="3141581" y="370453"/>
                    <a:pt x="3177891" y="511517"/>
                  </a:cubicBezTo>
                  <a:cubicBezTo>
                    <a:pt x="3183886" y="646534"/>
                    <a:pt x="3183758" y="679831"/>
                    <a:pt x="3177891" y="830382"/>
                  </a:cubicBezTo>
                  <a:cubicBezTo>
                    <a:pt x="3201156" y="924464"/>
                    <a:pt x="3083392" y="1000841"/>
                    <a:pt x="3011811" y="996462"/>
                  </a:cubicBezTo>
                  <a:cubicBezTo>
                    <a:pt x="2818450" y="1078640"/>
                    <a:pt x="2500814" y="963753"/>
                    <a:pt x="2385750" y="996462"/>
                  </a:cubicBezTo>
                  <a:cubicBezTo>
                    <a:pt x="2212790" y="1042875"/>
                    <a:pt x="2064237" y="960401"/>
                    <a:pt x="1901976" y="996462"/>
                  </a:cubicBezTo>
                  <a:cubicBezTo>
                    <a:pt x="1710921" y="1008676"/>
                    <a:pt x="1626299" y="988096"/>
                    <a:pt x="1389744" y="996462"/>
                  </a:cubicBezTo>
                  <a:cubicBezTo>
                    <a:pt x="1154724" y="1050479"/>
                    <a:pt x="1052486" y="974221"/>
                    <a:pt x="905970" y="996462"/>
                  </a:cubicBezTo>
                  <a:cubicBezTo>
                    <a:pt x="804649" y="1018560"/>
                    <a:pt x="445244" y="1054939"/>
                    <a:pt x="166080" y="996462"/>
                  </a:cubicBezTo>
                  <a:cubicBezTo>
                    <a:pt x="89208" y="1001955"/>
                    <a:pt x="-14239" y="921244"/>
                    <a:pt x="0" y="830382"/>
                  </a:cubicBezTo>
                  <a:cubicBezTo>
                    <a:pt x="-21884" y="687216"/>
                    <a:pt x="20874" y="569157"/>
                    <a:pt x="0" y="498231"/>
                  </a:cubicBezTo>
                  <a:cubicBezTo>
                    <a:pt x="22077" y="439223"/>
                    <a:pt x="30364" y="243514"/>
                    <a:pt x="0" y="166080"/>
                  </a:cubicBezTo>
                  <a:close/>
                </a:path>
              </a:pathLst>
            </a:custGeom>
            <a:solidFill>
              <a:schemeClr val="bg1"/>
            </a:solidFill>
            <a:ln w="19050">
              <a:solidFill>
                <a:srgbClr val="002060"/>
              </a:solidFill>
              <a:extLst>
                <a:ext uri="{C807C97D-BFC1-408E-A445-0C87EB9F89A2}">
                  <ask:lineSketchStyleProps xmlns="" xmlns:ask="http://schemas.microsoft.com/office/drawing/2018/sketchyshapes" sd="566269473">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9488" y="73137"/>
                            <a:pt x="91369" y="10577"/>
                            <a:pt x="166080" y="0"/>
                          </a:cubicBezTo>
                          <a:cubicBezTo>
                            <a:pt x="381518" y="-52973"/>
                            <a:pt x="482803" y="27415"/>
                            <a:pt x="649854" y="0"/>
                          </a:cubicBezTo>
                          <a:cubicBezTo>
                            <a:pt x="816905" y="-27415"/>
                            <a:pt x="1038082" y="1645"/>
                            <a:pt x="1162086" y="0"/>
                          </a:cubicBezTo>
                          <a:cubicBezTo>
                            <a:pt x="1286090" y="-1645"/>
                            <a:pt x="1632296" y="43180"/>
                            <a:pt x="1788147" y="0"/>
                          </a:cubicBezTo>
                          <a:cubicBezTo>
                            <a:pt x="1943998" y="-43180"/>
                            <a:pt x="2107629" y="61596"/>
                            <a:pt x="2357293" y="0"/>
                          </a:cubicBezTo>
                          <a:cubicBezTo>
                            <a:pt x="2606957" y="-61596"/>
                            <a:pt x="2735346" y="20024"/>
                            <a:pt x="3011811" y="0"/>
                          </a:cubicBezTo>
                          <a:cubicBezTo>
                            <a:pt x="3117846" y="-2939"/>
                            <a:pt x="3182532" y="76933"/>
                            <a:pt x="3177891" y="166080"/>
                          </a:cubicBezTo>
                          <a:cubicBezTo>
                            <a:pt x="3203003" y="253598"/>
                            <a:pt x="3167973" y="373796"/>
                            <a:pt x="3177891" y="511517"/>
                          </a:cubicBezTo>
                          <a:cubicBezTo>
                            <a:pt x="3187809" y="649238"/>
                            <a:pt x="3176149" y="684271"/>
                            <a:pt x="3177891" y="830382"/>
                          </a:cubicBezTo>
                          <a:cubicBezTo>
                            <a:pt x="3189625" y="909423"/>
                            <a:pt x="3087773" y="1002839"/>
                            <a:pt x="3011811" y="996462"/>
                          </a:cubicBezTo>
                          <a:cubicBezTo>
                            <a:pt x="2862391" y="1063958"/>
                            <a:pt x="2549483" y="960558"/>
                            <a:pt x="2385750" y="996462"/>
                          </a:cubicBezTo>
                          <a:cubicBezTo>
                            <a:pt x="2222017" y="1032366"/>
                            <a:pt x="2094914" y="983517"/>
                            <a:pt x="1901976" y="996462"/>
                          </a:cubicBezTo>
                          <a:cubicBezTo>
                            <a:pt x="1709038" y="1009407"/>
                            <a:pt x="1631232" y="971350"/>
                            <a:pt x="1389744" y="996462"/>
                          </a:cubicBezTo>
                          <a:cubicBezTo>
                            <a:pt x="1148256" y="1021574"/>
                            <a:pt x="1049308" y="980542"/>
                            <a:pt x="905970" y="996462"/>
                          </a:cubicBezTo>
                          <a:cubicBezTo>
                            <a:pt x="762632" y="1012382"/>
                            <a:pt x="414730" y="990013"/>
                            <a:pt x="166080" y="996462"/>
                          </a:cubicBezTo>
                          <a:cubicBezTo>
                            <a:pt x="87707" y="996891"/>
                            <a:pt x="-11848" y="921151"/>
                            <a:pt x="0" y="830382"/>
                          </a:cubicBezTo>
                          <a:cubicBezTo>
                            <a:pt x="-10405" y="683150"/>
                            <a:pt x="1169" y="571692"/>
                            <a:pt x="0" y="498231"/>
                          </a:cubicBezTo>
                          <a:cubicBezTo>
                            <a:pt x="-1169" y="424770"/>
                            <a:pt x="10891" y="264411"/>
                            <a:pt x="0" y="166080"/>
                          </a:cubicBezTo>
                          <a:close/>
                        </a:path>
                        <a:path w="3177891" h="996462" stroke="0" extrusionOk="0">
                          <a:moveTo>
                            <a:pt x="0" y="166080"/>
                          </a:moveTo>
                          <a:cubicBezTo>
                            <a:pt x="3399" y="88867"/>
                            <a:pt x="47778" y="2152"/>
                            <a:pt x="166080" y="0"/>
                          </a:cubicBezTo>
                          <a:cubicBezTo>
                            <a:pt x="427353" y="-42192"/>
                            <a:pt x="528555" y="50297"/>
                            <a:pt x="735226" y="0"/>
                          </a:cubicBezTo>
                          <a:cubicBezTo>
                            <a:pt x="941897" y="-50297"/>
                            <a:pt x="1094507" y="20947"/>
                            <a:pt x="1219000" y="0"/>
                          </a:cubicBezTo>
                          <a:cubicBezTo>
                            <a:pt x="1343493" y="-20947"/>
                            <a:pt x="1574656" y="25456"/>
                            <a:pt x="1845061" y="0"/>
                          </a:cubicBezTo>
                          <a:cubicBezTo>
                            <a:pt x="2115466" y="-25456"/>
                            <a:pt x="2137202" y="49511"/>
                            <a:pt x="2357293" y="0"/>
                          </a:cubicBezTo>
                          <a:cubicBezTo>
                            <a:pt x="2577384" y="-49511"/>
                            <a:pt x="2796874" y="15762"/>
                            <a:pt x="3011811" y="0"/>
                          </a:cubicBezTo>
                          <a:cubicBezTo>
                            <a:pt x="3102218" y="4084"/>
                            <a:pt x="3188686" y="60139"/>
                            <a:pt x="3177891" y="166080"/>
                          </a:cubicBezTo>
                          <a:cubicBezTo>
                            <a:pt x="3199218" y="268558"/>
                            <a:pt x="3166219" y="350762"/>
                            <a:pt x="3177891" y="478302"/>
                          </a:cubicBezTo>
                          <a:cubicBezTo>
                            <a:pt x="3189563" y="605842"/>
                            <a:pt x="3155643" y="681467"/>
                            <a:pt x="3177891" y="830382"/>
                          </a:cubicBezTo>
                          <a:cubicBezTo>
                            <a:pt x="3177833" y="930221"/>
                            <a:pt x="3122184" y="1015816"/>
                            <a:pt x="3011811" y="996462"/>
                          </a:cubicBezTo>
                          <a:cubicBezTo>
                            <a:pt x="2828502" y="1051089"/>
                            <a:pt x="2683616" y="946457"/>
                            <a:pt x="2385750" y="996462"/>
                          </a:cubicBezTo>
                          <a:cubicBezTo>
                            <a:pt x="2087884" y="1046467"/>
                            <a:pt x="2095203" y="970969"/>
                            <a:pt x="1873519" y="996462"/>
                          </a:cubicBezTo>
                          <a:cubicBezTo>
                            <a:pt x="1651835" y="1021955"/>
                            <a:pt x="1463050" y="936972"/>
                            <a:pt x="1275915" y="996462"/>
                          </a:cubicBezTo>
                          <a:cubicBezTo>
                            <a:pt x="1088780" y="1055952"/>
                            <a:pt x="902078" y="963489"/>
                            <a:pt x="678312" y="996462"/>
                          </a:cubicBezTo>
                          <a:cubicBezTo>
                            <a:pt x="454546" y="1029435"/>
                            <a:pt x="349963" y="941060"/>
                            <a:pt x="166080" y="996462"/>
                          </a:cubicBezTo>
                          <a:cubicBezTo>
                            <a:pt x="81883" y="981495"/>
                            <a:pt x="26349" y="925979"/>
                            <a:pt x="0" y="830382"/>
                          </a:cubicBezTo>
                          <a:cubicBezTo>
                            <a:pt x="-7232" y="740719"/>
                            <a:pt x="23356" y="666619"/>
                            <a:pt x="0" y="511517"/>
                          </a:cubicBezTo>
                          <a:cubicBezTo>
                            <a:pt x="-23356" y="356415"/>
                            <a:pt x="33510" y="280463"/>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id="{9107877A-74EF-B59A-59D3-D3018597A496}"/>
                </a:ext>
              </a:extLst>
            </p:cNvPr>
            <p:cNvSpPr txBox="1"/>
            <p:nvPr/>
          </p:nvSpPr>
          <p:spPr>
            <a:xfrm>
              <a:off x="1668207" y="2882095"/>
              <a:ext cx="312347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lùa</a:t>
              </a:r>
              <a:r>
                <a:rPr kumimoji="0" lang="en-US" sz="4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rPr>
                <a:t> </a:t>
              </a:r>
              <a:r>
                <a:rPr kumimoji="0" lang="en-US" sz="48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trâu</a:t>
              </a:r>
              <a:endParaRPr kumimoji="0" lang="en-US" sz="4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endParaRPr>
            </a:p>
          </p:txBody>
        </p:sp>
        <p:pic>
          <p:nvPicPr>
            <p:cNvPr id="11" name="Picture 10">
              <a:extLst>
                <a:ext uri="{FF2B5EF4-FFF2-40B4-BE49-F238E27FC236}">
                  <a16:creationId xmlns:a16="http://schemas.microsoft.com/office/drawing/2014/main" id="{C226D0B2-EA6E-CA13-2A80-80E94E7B298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spTree>
    <p:extLst>
      <p:ext uri="{BB962C8B-B14F-4D97-AF65-F5344CB8AC3E}">
        <p14:creationId xmlns:p14="http://schemas.microsoft.com/office/powerpoint/2010/main" val="424513696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left)">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grassy area&#10;&#10;Description automatically generated">
            <a:extLst>
              <a:ext uri="{FF2B5EF4-FFF2-40B4-BE49-F238E27FC236}">
                <a16:creationId xmlns:a16="http://schemas.microsoft.com/office/drawing/2014/main" id="{03CCCA49-716B-44BE-1C33-3CE76F39D8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226"/>
            <a:ext cx="12192000" cy="6773548"/>
          </a:xfrm>
          <a:prstGeom prst="rect">
            <a:avLst/>
          </a:prstGeom>
        </p:spPr>
      </p:pic>
      <p:sp>
        <p:nvSpPr>
          <p:cNvPr id="15" name="Rectangle: Rounded Corners 14">
            <a:extLst>
              <a:ext uri="{FF2B5EF4-FFF2-40B4-BE49-F238E27FC236}">
                <a16:creationId xmlns:a16="http://schemas.microsoft.com/office/drawing/2014/main" id="{5ACBC9E3-45C6-32C8-C465-0DABE4F08F92}"/>
              </a:ext>
            </a:extLst>
          </p:cNvPr>
          <p:cNvSpPr/>
          <p:nvPr/>
        </p:nvSpPr>
        <p:spPr>
          <a:xfrm>
            <a:off x="400296" y="1752280"/>
            <a:ext cx="11410704" cy="4724566"/>
          </a:xfrm>
          <a:prstGeom prst="roundRect">
            <a:avLst/>
          </a:prstGeom>
          <a:solidFill>
            <a:schemeClr val="bg1"/>
          </a:solidFill>
          <a:ln w="38100">
            <a:solidFill>
              <a:schemeClr val="accent2">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TextBox 15">
            <a:extLst>
              <a:ext uri="{FF2B5EF4-FFF2-40B4-BE49-F238E27FC236}">
                <a16:creationId xmlns:a16="http://schemas.microsoft.com/office/drawing/2014/main" id="{EF393124-74F3-6E37-D80D-CD643DC7927C}"/>
              </a:ext>
            </a:extLst>
          </p:cNvPr>
          <p:cNvSpPr txBox="1"/>
          <p:nvPr/>
        </p:nvSpPr>
        <p:spPr>
          <a:xfrm>
            <a:off x="666750" y="2133600"/>
            <a:ext cx="10820400" cy="1569660"/>
          </a:xfrm>
          <a:prstGeom prst="rect">
            <a:avLst/>
          </a:prstGeom>
          <a:noFill/>
        </p:spPr>
        <p:txBody>
          <a:bodyPr wrap="square" rtlCol="0">
            <a:spAutoFit/>
          </a:bodyPr>
          <a:lstStyle/>
          <a:p>
            <a:pPr algn="just"/>
            <a:r>
              <a:rPr lang="en-US" sz="4800" i="1" dirty="0">
                <a:latin typeface="Calibri" panose="020F0502020204030204" pitchFamily="34" charset="0"/>
                <a:ea typeface="Cambria" panose="02040503050406030204" pitchFamily="18" charset="0"/>
                <a:cs typeface="Calibri" panose="020F0502020204030204" pitchFamily="34" charset="0"/>
              </a:rPr>
              <a:t>   </a:t>
            </a:r>
            <a:r>
              <a:rPr lang="vi-VN" sz="4800" i="1" dirty="0">
                <a:latin typeface="Calibri" panose="020F0502020204030204" pitchFamily="34" charset="0"/>
                <a:ea typeface="Cambria" panose="02040503050406030204" pitchFamily="18" charset="0"/>
                <a:cs typeface="Calibri" panose="020F0502020204030204" pitchFamily="34" charset="0"/>
              </a:rPr>
              <a:t>Suối nhỏ,</a:t>
            </a:r>
            <a:r>
              <a:rPr lang="vi-VN"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800" i="1" dirty="0">
                <a:latin typeface="Calibri" panose="020F0502020204030204" pitchFamily="34" charset="0"/>
                <a:ea typeface="Cambria" panose="02040503050406030204" pitchFamily="18" charset="0"/>
                <a:cs typeface="Calibri" panose="020F0502020204030204" pitchFamily="34" charset="0"/>
              </a:rPr>
              <a:t> nước trong vắt,</a:t>
            </a:r>
            <a:r>
              <a:rPr lang="vi-VN"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800" i="1" dirty="0">
                <a:latin typeface="Calibri" panose="020F0502020204030204" pitchFamily="34" charset="0"/>
                <a:ea typeface="Cambria" panose="02040503050406030204" pitchFamily="18" charset="0"/>
                <a:cs typeface="Calibri" panose="020F0502020204030204" pitchFamily="34" charset="0"/>
              </a:rPr>
              <a:t> nắng chiếu xuống đáy làm cát,</a:t>
            </a:r>
            <a:r>
              <a:rPr lang="vi-VN"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800" i="1" dirty="0">
                <a:latin typeface="Calibri" panose="020F0502020204030204" pitchFamily="34" charset="0"/>
                <a:ea typeface="Cambria" panose="02040503050406030204" pitchFamily="18" charset="0"/>
                <a:cs typeface="Calibri" panose="020F0502020204030204" pitchFamily="34" charset="0"/>
              </a:rPr>
              <a:t> sỏi ánh lên lấp lánh.</a:t>
            </a:r>
            <a:r>
              <a:rPr lang="en-US"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endParaRPr lang="en-US" sz="4800"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pic>
        <p:nvPicPr>
          <p:cNvPr id="17" name="Picture 16">
            <a:extLst>
              <a:ext uri="{FF2B5EF4-FFF2-40B4-BE49-F238E27FC236}">
                <a16:creationId xmlns:a16="http://schemas.microsoft.com/office/drawing/2014/main" id="{11BCB3EE-B46F-ACE0-D016-6B37772AC7D1}"/>
              </a:ext>
            </a:extLst>
          </p:cNvPr>
          <p:cNvPicPr>
            <a:picLocks noChangeAspect="1"/>
          </p:cNvPicPr>
          <p:nvPr/>
        </p:nvPicPr>
        <p:blipFill>
          <a:blip r:embed="rId3"/>
          <a:stretch>
            <a:fillRect/>
          </a:stretch>
        </p:blipFill>
        <p:spPr>
          <a:xfrm>
            <a:off x="1297926" y="301312"/>
            <a:ext cx="12034547" cy="1359526"/>
          </a:xfrm>
          <a:prstGeom prst="rect">
            <a:avLst/>
          </a:prstGeom>
        </p:spPr>
      </p:pic>
      <p:sp>
        <p:nvSpPr>
          <p:cNvPr id="19" name="TextBox 18">
            <a:extLst>
              <a:ext uri="{FF2B5EF4-FFF2-40B4-BE49-F238E27FC236}">
                <a16:creationId xmlns:a16="http://schemas.microsoft.com/office/drawing/2014/main" id="{E702A395-69AE-697A-8239-1463113775C1}"/>
              </a:ext>
            </a:extLst>
          </p:cNvPr>
          <p:cNvSpPr txBox="1"/>
          <p:nvPr/>
        </p:nvSpPr>
        <p:spPr>
          <a:xfrm>
            <a:off x="838200" y="3867150"/>
            <a:ext cx="10820400" cy="2308324"/>
          </a:xfrm>
          <a:prstGeom prst="rect">
            <a:avLst/>
          </a:prstGeom>
          <a:noFill/>
        </p:spPr>
        <p:txBody>
          <a:bodyPr wrap="square" rtlCol="0">
            <a:spAutoFit/>
          </a:bodyPr>
          <a:lstStyle/>
          <a:p>
            <a:pPr algn="just"/>
            <a:r>
              <a:rPr lang="en-US" sz="4800" i="1" dirty="0">
                <a:latin typeface="Calibri" panose="020F0502020204030204" pitchFamily="34" charset="0"/>
                <a:ea typeface="Cambria" panose="02040503050406030204" pitchFamily="18" charset="0"/>
                <a:cs typeface="Calibri" panose="020F0502020204030204" pitchFamily="34" charset="0"/>
              </a:rPr>
              <a:t>C</a:t>
            </a:r>
            <a:r>
              <a:rPr lang="vi-VN" sz="4800" i="1" dirty="0">
                <a:latin typeface="Calibri" panose="020F0502020204030204" pitchFamily="34" charset="0"/>
                <a:ea typeface="Cambria" panose="02040503050406030204" pitchFamily="18" charset="0"/>
                <a:cs typeface="Calibri" panose="020F0502020204030204" pitchFamily="34" charset="0"/>
              </a:rPr>
              <a:t>hiều về,</a:t>
            </a:r>
            <a:r>
              <a:rPr lang="vi-VN"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800" i="1" dirty="0">
                <a:latin typeface="Calibri" panose="020F0502020204030204" pitchFamily="34" charset="0"/>
                <a:ea typeface="Cambria" panose="02040503050406030204" pitchFamily="18" charset="0"/>
                <a:cs typeface="Calibri" panose="020F0502020204030204" pitchFamily="34" charset="0"/>
              </a:rPr>
              <a:t> đàn trâu no cỏ</a:t>
            </a:r>
            <a:r>
              <a:rPr lang="en-US"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800" i="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vi-VN" sz="4800" i="1" dirty="0">
                <a:latin typeface="Calibri" panose="020F0502020204030204" pitchFamily="34" charset="0"/>
                <a:ea typeface="Cambria" panose="02040503050406030204" pitchFamily="18" charset="0"/>
                <a:cs typeface="Calibri" panose="020F0502020204030204" pitchFamily="34" charset="0"/>
              </a:rPr>
              <a:t>đằm mình dưới suối,</a:t>
            </a:r>
            <a:r>
              <a:rPr lang="vi-VN"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800" i="1" dirty="0">
                <a:latin typeface="Calibri" panose="020F0502020204030204" pitchFamily="34" charset="0"/>
                <a:ea typeface="Cambria" panose="02040503050406030204" pitchFamily="18" charset="0"/>
                <a:cs typeface="Calibri" panose="020F0502020204030204" pitchFamily="34" charset="0"/>
              </a:rPr>
              <a:t> chúng tôi tha thẩn</a:t>
            </a:r>
            <a:r>
              <a:rPr lang="en-US"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800" i="1" dirty="0">
                <a:latin typeface="Calibri" panose="020F0502020204030204" pitchFamily="34" charset="0"/>
                <a:ea typeface="Cambria" panose="02040503050406030204" pitchFamily="18" charset="0"/>
                <a:cs typeface="Calibri" panose="020F0502020204030204" pitchFamily="34" charset="0"/>
              </a:rPr>
              <a:t> tìm những viên đá đẹp cho mình.</a:t>
            </a:r>
            <a:r>
              <a:rPr lang="en-US"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endParaRPr lang="en-US" sz="4800"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77972409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grassy area&#10;&#10;Description automatically generated">
            <a:extLst>
              <a:ext uri="{FF2B5EF4-FFF2-40B4-BE49-F238E27FC236}">
                <a16:creationId xmlns:a16="http://schemas.microsoft.com/office/drawing/2014/main" id="{03CCCA49-716B-44BE-1C33-3CE76F39D8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226"/>
            <a:ext cx="12192000" cy="6773548"/>
          </a:xfrm>
          <a:prstGeom prst="rect">
            <a:avLst/>
          </a:prstGeom>
        </p:spPr>
      </p:pic>
      <p:sp>
        <p:nvSpPr>
          <p:cNvPr id="15" name="Rectangle: Rounded Corners 14">
            <a:extLst>
              <a:ext uri="{FF2B5EF4-FFF2-40B4-BE49-F238E27FC236}">
                <a16:creationId xmlns:a16="http://schemas.microsoft.com/office/drawing/2014/main" id="{5ACBC9E3-45C6-32C8-C465-0DABE4F08F92}"/>
              </a:ext>
            </a:extLst>
          </p:cNvPr>
          <p:cNvSpPr/>
          <p:nvPr/>
        </p:nvSpPr>
        <p:spPr>
          <a:xfrm>
            <a:off x="400296" y="1752280"/>
            <a:ext cx="11410704" cy="4724566"/>
          </a:xfrm>
          <a:prstGeom prst="roundRect">
            <a:avLst/>
          </a:prstGeom>
          <a:solidFill>
            <a:schemeClr val="bg1"/>
          </a:solidFill>
          <a:ln w="38100">
            <a:solidFill>
              <a:schemeClr val="accent2">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TextBox 15">
            <a:extLst>
              <a:ext uri="{FF2B5EF4-FFF2-40B4-BE49-F238E27FC236}">
                <a16:creationId xmlns:a16="http://schemas.microsoft.com/office/drawing/2014/main" id="{EF393124-74F3-6E37-D80D-CD643DC7927C}"/>
              </a:ext>
            </a:extLst>
          </p:cNvPr>
          <p:cNvSpPr txBox="1"/>
          <p:nvPr/>
        </p:nvSpPr>
        <p:spPr>
          <a:xfrm>
            <a:off x="666750" y="2133600"/>
            <a:ext cx="10820400" cy="3477875"/>
          </a:xfrm>
          <a:prstGeom prst="rect">
            <a:avLst/>
          </a:prstGeom>
          <a:noFill/>
        </p:spPr>
        <p:txBody>
          <a:bodyPr wrap="square" rtlCol="0">
            <a:spAutoFit/>
          </a:bodyPr>
          <a:lstStyle/>
          <a:p>
            <a:pPr lvl="0" algn="just"/>
            <a:r>
              <a:rPr lang="vi-VN" sz="4400" i="1"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en-US" sz="4400" i="1"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vi-VN" sz="4400" i="1" dirty="0">
                <a:solidFill>
                  <a:prstClr val="black"/>
                </a:solidFill>
                <a:latin typeface="Calibri" panose="020F0502020204030204" pitchFamily="34" charset="0"/>
                <a:ea typeface="Cambria" panose="02040503050406030204" pitchFamily="18" charset="0"/>
                <a:cs typeface="Calibri" panose="020F0502020204030204" pitchFamily="34" charset="0"/>
              </a:rPr>
              <a:t>Ơ, em bịt tai lại nghe tiếng gió lạ lắm.</a:t>
            </a:r>
          </a:p>
          <a:p>
            <a:pPr lvl="0" algn="just"/>
            <a:r>
              <a:rPr lang="en-US" sz="4400" i="1"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vi-VN" sz="4400" i="1" dirty="0">
                <a:solidFill>
                  <a:prstClr val="black"/>
                </a:solidFill>
                <a:latin typeface="Calibri" panose="020F0502020204030204" pitchFamily="34" charset="0"/>
                <a:ea typeface="Cambria" panose="02040503050406030204" pitchFamily="18" charset="0"/>
                <a:cs typeface="Calibri" panose="020F0502020204030204" pitchFamily="34" charset="0"/>
              </a:rPr>
              <a:t>Đúng rồi, tớ cũng nghe thấy tiếng gió thổi hay lắm.</a:t>
            </a:r>
          </a:p>
          <a:p>
            <a:pPr lvl="0" algn="just"/>
            <a:r>
              <a:rPr lang="en-US" sz="4400" i="1"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vi-VN" sz="4400" i="1" dirty="0">
                <a:solidFill>
                  <a:prstClr val="black"/>
                </a:solidFill>
                <a:latin typeface="Calibri" panose="020F0502020204030204" pitchFamily="34" charset="0"/>
                <a:ea typeface="Cambria" panose="02040503050406030204" pitchFamily="18" charset="0"/>
                <a:cs typeface="Calibri" panose="020F0502020204030204" pitchFamily="34" charset="0"/>
              </a:rPr>
              <a:t>Đúng rồi, tớ nghe thấy “vui, vui, vui, vui…”.</a:t>
            </a:r>
          </a:p>
          <a:p>
            <a:pPr lvl="0" algn="just"/>
            <a:r>
              <a:rPr lang="en-US" sz="4400" i="1" dirty="0">
                <a:solidFill>
                  <a:prstClr val="black"/>
                </a:solidFill>
                <a:latin typeface="Calibri" panose="020F0502020204030204" pitchFamily="34" charset="0"/>
                <a:ea typeface="Cambria" panose="02040503050406030204" pitchFamily="18" charset="0"/>
                <a:cs typeface="Calibri" panose="020F0502020204030204" pitchFamily="34" charset="0"/>
              </a:rPr>
              <a:t>-</a:t>
            </a:r>
            <a:r>
              <a:rPr lang="vi-VN" sz="4400" i="1" dirty="0">
                <a:solidFill>
                  <a:prstClr val="black"/>
                </a:solidFill>
                <a:latin typeface="Calibri" panose="020F0502020204030204" pitchFamily="34" charset="0"/>
                <a:ea typeface="Cambria" panose="02040503050406030204" pitchFamily="18" charset="0"/>
                <a:cs typeface="Calibri" panose="020F0502020204030204" pitchFamily="34" charset="0"/>
              </a:rPr>
              <a:t> Gió nói “đói, đói, đói…rồi”….</a:t>
            </a:r>
            <a:endParaRPr kumimoji="0" lang="en-US" sz="4400" b="0"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6" name="Picture 5">
            <a:extLst>
              <a:ext uri="{FF2B5EF4-FFF2-40B4-BE49-F238E27FC236}">
                <a16:creationId xmlns:a16="http://schemas.microsoft.com/office/drawing/2014/main" id="{9A334554-0638-41C8-7D7B-49645F4E4CC3}"/>
              </a:ext>
            </a:extLst>
          </p:cNvPr>
          <p:cNvPicPr>
            <a:picLocks noChangeAspect="1"/>
          </p:cNvPicPr>
          <p:nvPr/>
        </p:nvPicPr>
        <p:blipFill>
          <a:blip r:embed="rId4"/>
          <a:stretch>
            <a:fillRect/>
          </a:stretch>
        </p:blipFill>
        <p:spPr>
          <a:xfrm>
            <a:off x="1197059" y="194249"/>
            <a:ext cx="9778832" cy="1402202"/>
          </a:xfrm>
          <a:prstGeom prst="rect">
            <a:avLst/>
          </a:prstGeom>
        </p:spPr>
      </p:pic>
    </p:spTree>
    <p:extLst>
      <p:ext uri="{BB962C8B-B14F-4D97-AF65-F5344CB8AC3E}">
        <p14:creationId xmlns:p14="http://schemas.microsoft.com/office/powerpoint/2010/main" val="334511362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Freeform 2">
            <a:extLst>
              <a:ext uri="{FF2B5EF4-FFF2-40B4-BE49-F238E27FC236}">
                <a16:creationId xmlns:a16="http://schemas.microsoft.com/office/drawing/2014/main" id="{F8866BFE-43B0-421C-8BE6-7936028EBD9A}"/>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defTabSz="1219170">
              <a:buClr>
                <a:srgbClr val="000000"/>
              </a:buClr>
            </a:pPr>
            <a:endParaRPr lang="en-US" sz="1867" kern="0">
              <a:solidFill>
                <a:srgbClr val="000000"/>
              </a:solidFill>
              <a:cs typeface="Arial"/>
              <a:sym typeface="Arial"/>
            </a:endParaRPr>
          </a:p>
        </p:txBody>
      </p:sp>
      <p:grpSp>
        <p:nvGrpSpPr>
          <p:cNvPr id="10" name="Group 9">
            <a:extLst>
              <a:ext uri="{FF2B5EF4-FFF2-40B4-BE49-F238E27FC236}">
                <a16:creationId xmlns:a16="http://schemas.microsoft.com/office/drawing/2014/main" id="{636DC5A4-355F-4798-BBFF-73EE77768341}"/>
              </a:ext>
            </a:extLst>
          </p:cNvPr>
          <p:cNvGrpSpPr/>
          <p:nvPr/>
        </p:nvGrpSpPr>
        <p:grpSpPr>
          <a:xfrm>
            <a:off x="6077513" y="161265"/>
            <a:ext cx="5766993" cy="3299244"/>
            <a:chOff x="3075433" y="1255651"/>
            <a:chExt cx="4325245" cy="2474433"/>
          </a:xfrm>
        </p:grpSpPr>
        <p:sp>
          <p:nvSpPr>
            <p:cNvPr id="12" name="Rectangle: Rounded Corners 6">
              <a:extLst>
                <a:ext uri="{FF2B5EF4-FFF2-40B4-BE49-F238E27FC236}">
                  <a16:creationId xmlns:a16="http://schemas.microsoft.com/office/drawing/2014/main" id="{BFA7A6AA-CF83-4BCF-AFDD-3E2501304D73}"/>
                </a:ext>
              </a:extLst>
            </p:cNvPr>
            <p:cNvSpPr/>
            <p:nvPr/>
          </p:nvSpPr>
          <p:spPr>
            <a:xfrm>
              <a:off x="3075433" y="1724299"/>
              <a:ext cx="4325245" cy="1882142"/>
            </a:xfrm>
            <a:custGeom>
              <a:avLst/>
              <a:gdLst>
                <a:gd name="connsiteX0" fmla="*/ 0 w 4325245"/>
                <a:gd name="connsiteY0" fmla="*/ 379664 h 1882142"/>
                <a:gd name="connsiteX1" fmla="*/ 415974 w 4325245"/>
                <a:gd name="connsiteY1" fmla="*/ 0 h 1882142"/>
                <a:gd name="connsiteX2" fmla="*/ 1044767 w 4325245"/>
                <a:gd name="connsiteY2" fmla="*/ 0 h 1882142"/>
                <a:gd name="connsiteX3" fmla="*/ 1813292 w 4325245"/>
                <a:gd name="connsiteY3" fmla="*/ 0 h 1882142"/>
                <a:gd name="connsiteX4" fmla="*/ 2477018 w 4325245"/>
                <a:gd name="connsiteY4" fmla="*/ 0 h 1882142"/>
                <a:gd name="connsiteX5" fmla="*/ 3245543 w 4325245"/>
                <a:gd name="connsiteY5" fmla="*/ 0 h 1882142"/>
                <a:gd name="connsiteX6" fmla="*/ 3909269 w 4325245"/>
                <a:gd name="connsiteY6" fmla="*/ 0 h 1882142"/>
                <a:gd name="connsiteX7" fmla="*/ 4325245 w 4325245"/>
                <a:gd name="connsiteY7" fmla="*/ 379664 h 1882142"/>
                <a:gd name="connsiteX8" fmla="*/ 4325245 w 4325245"/>
                <a:gd name="connsiteY8" fmla="*/ 941071 h 1882142"/>
                <a:gd name="connsiteX9" fmla="*/ 4325245 w 4325245"/>
                <a:gd name="connsiteY9" fmla="*/ 1502476 h 1882142"/>
                <a:gd name="connsiteX10" fmla="*/ 3909269 w 4325245"/>
                <a:gd name="connsiteY10" fmla="*/ 1882142 h 1882142"/>
                <a:gd name="connsiteX11" fmla="*/ 3210610 w 4325245"/>
                <a:gd name="connsiteY11" fmla="*/ 1882142 h 1882142"/>
                <a:gd name="connsiteX12" fmla="*/ 2442085 w 4325245"/>
                <a:gd name="connsiteY12" fmla="*/ 1882142 h 1882142"/>
                <a:gd name="connsiteX13" fmla="*/ 1848225 w 4325245"/>
                <a:gd name="connsiteY13" fmla="*/ 1882142 h 1882142"/>
                <a:gd name="connsiteX14" fmla="*/ 1254365 w 4325245"/>
                <a:gd name="connsiteY14" fmla="*/ 1882142 h 1882142"/>
                <a:gd name="connsiteX15" fmla="*/ 415974 w 4325245"/>
                <a:gd name="connsiteY15" fmla="*/ 1882142 h 1882142"/>
                <a:gd name="connsiteX16" fmla="*/ 0 w 4325245"/>
                <a:gd name="connsiteY16" fmla="*/ 1502476 h 1882142"/>
                <a:gd name="connsiteX17" fmla="*/ 0 w 4325245"/>
                <a:gd name="connsiteY17" fmla="*/ 974754 h 1882142"/>
                <a:gd name="connsiteX18" fmla="*/ 0 w 4325245"/>
                <a:gd name="connsiteY18" fmla="*/ 379664 h 1882142"/>
                <a:gd name="connsiteX0" fmla="*/ 0 w 4325245"/>
                <a:gd name="connsiteY0" fmla="*/ 379664 h 1882142"/>
                <a:gd name="connsiteX1" fmla="*/ 415974 w 4325245"/>
                <a:gd name="connsiteY1" fmla="*/ 0 h 1882142"/>
                <a:gd name="connsiteX2" fmla="*/ 1149566 w 4325245"/>
                <a:gd name="connsiteY2" fmla="*/ 0 h 1882142"/>
                <a:gd name="connsiteX3" fmla="*/ 1778359 w 4325245"/>
                <a:gd name="connsiteY3" fmla="*/ 0 h 1882142"/>
                <a:gd name="connsiteX4" fmla="*/ 2407152 w 4325245"/>
                <a:gd name="connsiteY4" fmla="*/ 0 h 1882142"/>
                <a:gd name="connsiteX5" fmla="*/ 3140744 w 4325245"/>
                <a:gd name="connsiteY5" fmla="*/ 0 h 1882142"/>
                <a:gd name="connsiteX6" fmla="*/ 3909269 w 4325245"/>
                <a:gd name="connsiteY6" fmla="*/ 0 h 1882142"/>
                <a:gd name="connsiteX7" fmla="*/ 4325245 w 4325245"/>
                <a:gd name="connsiteY7" fmla="*/ 379664 h 1882142"/>
                <a:gd name="connsiteX8" fmla="*/ 4325245 w 4325245"/>
                <a:gd name="connsiteY8" fmla="*/ 941071 h 1882142"/>
                <a:gd name="connsiteX9" fmla="*/ 4325245 w 4325245"/>
                <a:gd name="connsiteY9" fmla="*/ 1502476 h 1882142"/>
                <a:gd name="connsiteX10" fmla="*/ 3909269 w 4325245"/>
                <a:gd name="connsiteY10" fmla="*/ 1882142 h 1882142"/>
                <a:gd name="connsiteX11" fmla="*/ 3315409 w 4325245"/>
                <a:gd name="connsiteY11" fmla="*/ 1882142 h 1882142"/>
                <a:gd name="connsiteX12" fmla="*/ 2616750 w 4325245"/>
                <a:gd name="connsiteY12" fmla="*/ 1882142 h 1882142"/>
                <a:gd name="connsiteX13" fmla="*/ 1987957 w 4325245"/>
                <a:gd name="connsiteY13" fmla="*/ 1882142 h 1882142"/>
                <a:gd name="connsiteX14" fmla="*/ 1254365 w 4325245"/>
                <a:gd name="connsiteY14" fmla="*/ 1882142 h 1882142"/>
                <a:gd name="connsiteX15" fmla="*/ 415974 w 4325245"/>
                <a:gd name="connsiteY15" fmla="*/ 1882142 h 1882142"/>
                <a:gd name="connsiteX16" fmla="*/ 0 w 4325245"/>
                <a:gd name="connsiteY16" fmla="*/ 1502476 h 1882142"/>
                <a:gd name="connsiteX17" fmla="*/ 0 w 4325245"/>
                <a:gd name="connsiteY17" fmla="*/ 974754 h 1882142"/>
                <a:gd name="connsiteX18" fmla="*/ 0 w 4325245"/>
                <a:gd name="connsiteY18" fmla="*/ 379664 h 1882142"/>
                <a:gd name="connsiteX0" fmla="*/ 0 w 4325245"/>
                <a:gd name="connsiteY0" fmla="*/ 379664 h 1882142"/>
                <a:gd name="connsiteX1" fmla="*/ 415974 w 4325245"/>
                <a:gd name="connsiteY1" fmla="*/ 0 h 1882142"/>
                <a:gd name="connsiteX2" fmla="*/ 1044767 w 4325245"/>
                <a:gd name="connsiteY2" fmla="*/ 0 h 1882142"/>
                <a:gd name="connsiteX3" fmla="*/ 1813292 w 4325245"/>
                <a:gd name="connsiteY3" fmla="*/ 0 h 1882142"/>
                <a:gd name="connsiteX4" fmla="*/ 2477018 w 4325245"/>
                <a:gd name="connsiteY4" fmla="*/ 0 h 1882142"/>
                <a:gd name="connsiteX5" fmla="*/ 3245543 w 4325245"/>
                <a:gd name="connsiteY5" fmla="*/ 0 h 1882142"/>
                <a:gd name="connsiteX6" fmla="*/ 3909269 w 4325245"/>
                <a:gd name="connsiteY6" fmla="*/ 0 h 1882142"/>
                <a:gd name="connsiteX7" fmla="*/ 4325245 w 4325245"/>
                <a:gd name="connsiteY7" fmla="*/ 379664 h 1882142"/>
                <a:gd name="connsiteX8" fmla="*/ 4325245 w 4325245"/>
                <a:gd name="connsiteY8" fmla="*/ 941071 h 1882142"/>
                <a:gd name="connsiteX9" fmla="*/ 4325245 w 4325245"/>
                <a:gd name="connsiteY9" fmla="*/ 1502476 h 1882142"/>
                <a:gd name="connsiteX10" fmla="*/ 3909269 w 4325245"/>
                <a:gd name="connsiteY10" fmla="*/ 1882142 h 1882142"/>
                <a:gd name="connsiteX11" fmla="*/ 3210610 w 4325245"/>
                <a:gd name="connsiteY11" fmla="*/ 1882142 h 1882142"/>
                <a:gd name="connsiteX12" fmla="*/ 2442085 w 4325245"/>
                <a:gd name="connsiteY12" fmla="*/ 1882142 h 1882142"/>
                <a:gd name="connsiteX13" fmla="*/ 1848225 w 4325245"/>
                <a:gd name="connsiteY13" fmla="*/ 1882142 h 1882142"/>
                <a:gd name="connsiteX14" fmla="*/ 1254365 w 4325245"/>
                <a:gd name="connsiteY14" fmla="*/ 1882142 h 1882142"/>
                <a:gd name="connsiteX15" fmla="*/ 415974 w 4325245"/>
                <a:gd name="connsiteY15" fmla="*/ 1882142 h 1882142"/>
                <a:gd name="connsiteX16" fmla="*/ 0 w 4325245"/>
                <a:gd name="connsiteY16" fmla="*/ 1502476 h 1882142"/>
                <a:gd name="connsiteX17" fmla="*/ 0 w 4325245"/>
                <a:gd name="connsiteY17" fmla="*/ 974754 h 1882142"/>
                <a:gd name="connsiteX18" fmla="*/ 0 w 4325245"/>
                <a:gd name="connsiteY18" fmla="*/ 379664 h 188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5245" h="1882142" fill="none" extrusionOk="0">
                  <a:moveTo>
                    <a:pt x="0" y="379664"/>
                  </a:moveTo>
                  <a:cubicBezTo>
                    <a:pt x="48390" y="196746"/>
                    <a:pt x="147801" y="-10747"/>
                    <a:pt x="415974" y="0"/>
                  </a:cubicBezTo>
                  <a:cubicBezTo>
                    <a:pt x="704912" y="5290"/>
                    <a:pt x="780688" y="4630"/>
                    <a:pt x="1044767" y="0"/>
                  </a:cubicBezTo>
                  <a:cubicBezTo>
                    <a:pt x="1291931" y="43452"/>
                    <a:pt x="1584811" y="-42008"/>
                    <a:pt x="1813292" y="0"/>
                  </a:cubicBezTo>
                  <a:cubicBezTo>
                    <a:pt x="2055247" y="-20273"/>
                    <a:pt x="2208181" y="28037"/>
                    <a:pt x="2477018" y="0"/>
                  </a:cubicBezTo>
                  <a:cubicBezTo>
                    <a:pt x="2668303" y="36354"/>
                    <a:pt x="2943045" y="11051"/>
                    <a:pt x="3245543" y="0"/>
                  </a:cubicBezTo>
                  <a:cubicBezTo>
                    <a:pt x="3501191" y="27921"/>
                    <a:pt x="3708754" y="27409"/>
                    <a:pt x="3909269" y="0"/>
                  </a:cubicBezTo>
                  <a:cubicBezTo>
                    <a:pt x="4145190" y="56725"/>
                    <a:pt x="4295698" y="132465"/>
                    <a:pt x="4325245" y="379664"/>
                  </a:cubicBezTo>
                  <a:cubicBezTo>
                    <a:pt x="4329780" y="620707"/>
                    <a:pt x="4329399" y="680104"/>
                    <a:pt x="4325245" y="941071"/>
                  </a:cubicBezTo>
                  <a:cubicBezTo>
                    <a:pt x="4351922" y="1183001"/>
                    <a:pt x="4354079" y="1346217"/>
                    <a:pt x="4325245" y="1502476"/>
                  </a:cubicBezTo>
                  <a:cubicBezTo>
                    <a:pt x="4267753" y="1673271"/>
                    <a:pt x="4157071" y="1882462"/>
                    <a:pt x="3909269" y="1882142"/>
                  </a:cubicBezTo>
                  <a:cubicBezTo>
                    <a:pt x="3758323" y="1880275"/>
                    <a:pt x="3496169" y="1905406"/>
                    <a:pt x="3210610" y="1882142"/>
                  </a:cubicBezTo>
                  <a:cubicBezTo>
                    <a:pt x="2938149" y="1945543"/>
                    <a:pt x="2730338" y="1910169"/>
                    <a:pt x="2442085" y="1882142"/>
                  </a:cubicBezTo>
                  <a:cubicBezTo>
                    <a:pt x="2174220" y="1906683"/>
                    <a:pt x="2008316" y="1858157"/>
                    <a:pt x="1848225" y="1882142"/>
                  </a:cubicBezTo>
                  <a:cubicBezTo>
                    <a:pt x="1672295" y="1861012"/>
                    <a:pt x="1411400" y="1871021"/>
                    <a:pt x="1254365" y="1882142"/>
                  </a:cubicBezTo>
                  <a:cubicBezTo>
                    <a:pt x="1097891" y="1863241"/>
                    <a:pt x="682829" y="1982755"/>
                    <a:pt x="415974" y="1882142"/>
                  </a:cubicBezTo>
                  <a:cubicBezTo>
                    <a:pt x="166775" y="1935751"/>
                    <a:pt x="-44146" y="1716465"/>
                    <a:pt x="0" y="1502476"/>
                  </a:cubicBezTo>
                  <a:cubicBezTo>
                    <a:pt x="-38790" y="1242970"/>
                    <a:pt x="-788" y="1053214"/>
                    <a:pt x="0" y="974754"/>
                  </a:cubicBezTo>
                  <a:cubicBezTo>
                    <a:pt x="-71281" y="897971"/>
                    <a:pt x="63509" y="620210"/>
                    <a:pt x="0" y="379664"/>
                  </a:cubicBezTo>
                  <a:close/>
                </a:path>
                <a:path w="4325245" h="1882142" stroke="0" extrusionOk="0">
                  <a:moveTo>
                    <a:pt x="0" y="379664"/>
                  </a:moveTo>
                  <a:cubicBezTo>
                    <a:pt x="-56500" y="184223"/>
                    <a:pt x="270184" y="24623"/>
                    <a:pt x="415974" y="0"/>
                  </a:cubicBezTo>
                  <a:cubicBezTo>
                    <a:pt x="675090" y="2221"/>
                    <a:pt x="797654" y="-18100"/>
                    <a:pt x="1149566" y="0"/>
                  </a:cubicBezTo>
                  <a:cubicBezTo>
                    <a:pt x="1504041" y="5448"/>
                    <a:pt x="1607532" y="-30989"/>
                    <a:pt x="1778359" y="0"/>
                  </a:cubicBezTo>
                  <a:cubicBezTo>
                    <a:pt x="1873595" y="38991"/>
                    <a:pt x="2182794" y="-41647"/>
                    <a:pt x="2407152" y="0"/>
                  </a:cubicBezTo>
                  <a:cubicBezTo>
                    <a:pt x="2644993" y="43977"/>
                    <a:pt x="2840143" y="36964"/>
                    <a:pt x="3140744" y="0"/>
                  </a:cubicBezTo>
                  <a:cubicBezTo>
                    <a:pt x="3458903" y="20620"/>
                    <a:pt x="3678467" y="-30251"/>
                    <a:pt x="3909269" y="0"/>
                  </a:cubicBezTo>
                  <a:cubicBezTo>
                    <a:pt x="4078018" y="-104532"/>
                    <a:pt x="4335484" y="175757"/>
                    <a:pt x="4325245" y="379664"/>
                  </a:cubicBezTo>
                  <a:cubicBezTo>
                    <a:pt x="4230872" y="523656"/>
                    <a:pt x="4356971" y="769254"/>
                    <a:pt x="4325245" y="941071"/>
                  </a:cubicBezTo>
                  <a:cubicBezTo>
                    <a:pt x="4339911" y="1095720"/>
                    <a:pt x="4332263" y="1318039"/>
                    <a:pt x="4325245" y="1502476"/>
                  </a:cubicBezTo>
                  <a:cubicBezTo>
                    <a:pt x="4349569" y="1752727"/>
                    <a:pt x="4067297" y="1911386"/>
                    <a:pt x="3909269" y="1882142"/>
                  </a:cubicBezTo>
                  <a:cubicBezTo>
                    <a:pt x="3667766" y="1850360"/>
                    <a:pt x="3430039" y="1938951"/>
                    <a:pt x="3315409" y="1882142"/>
                  </a:cubicBezTo>
                  <a:cubicBezTo>
                    <a:pt x="3256186" y="1882659"/>
                    <a:pt x="2770327" y="1946665"/>
                    <a:pt x="2616750" y="1882142"/>
                  </a:cubicBezTo>
                  <a:cubicBezTo>
                    <a:pt x="2496756" y="1844618"/>
                    <a:pt x="2284250" y="1840689"/>
                    <a:pt x="1987957" y="1882142"/>
                  </a:cubicBezTo>
                  <a:cubicBezTo>
                    <a:pt x="1706437" y="1851914"/>
                    <a:pt x="1466307" y="1835132"/>
                    <a:pt x="1254365" y="1882142"/>
                  </a:cubicBezTo>
                  <a:cubicBezTo>
                    <a:pt x="992926" y="1865624"/>
                    <a:pt x="840134" y="1847166"/>
                    <a:pt x="415974" y="1882142"/>
                  </a:cubicBezTo>
                  <a:cubicBezTo>
                    <a:pt x="188623" y="1898212"/>
                    <a:pt x="59738" y="1743637"/>
                    <a:pt x="0" y="1502476"/>
                  </a:cubicBezTo>
                  <a:cubicBezTo>
                    <a:pt x="-20263" y="1277630"/>
                    <a:pt x="2986" y="1186200"/>
                    <a:pt x="0" y="974754"/>
                  </a:cubicBezTo>
                  <a:cubicBezTo>
                    <a:pt x="-39189" y="817286"/>
                    <a:pt x="-15273" y="534473"/>
                    <a:pt x="0" y="379664"/>
                  </a:cubicBezTo>
                  <a:close/>
                </a:path>
                <a:path w="4325245" h="1882142" fill="none" stroke="0" extrusionOk="0">
                  <a:moveTo>
                    <a:pt x="0" y="379664"/>
                  </a:moveTo>
                  <a:cubicBezTo>
                    <a:pt x="74603" y="225694"/>
                    <a:pt x="241292" y="47090"/>
                    <a:pt x="415974" y="0"/>
                  </a:cubicBezTo>
                  <a:cubicBezTo>
                    <a:pt x="714065" y="-10784"/>
                    <a:pt x="757049" y="-3828"/>
                    <a:pt x="1044767" y="0"/>
                  </a:cubicBezTo>
                  <a:cubicBezTo>
                    <a:pt x="1304051" y="13363"/>
                    <a:pt x="1506279" y="-9256"/>
                    <a:pt x="1813292" y="0"/>
                  </a:cubicBezTo>
                  <a:cubicBezTo>
                    <a:pt x="2020899" y="27575"/>
                    <a:pt x="2230407" y="-6712"/>
                    <a:pt x="2477018" y="0"/>
                  </a:cubicBezTo>
                  <a:cubicBezTo>
                    <a:pt x="2807799" y="-35181"/>
                    <a:pt x="3027848" y="13803"/>
                    <a:pt x="3245543" y="0"/>
                  </a:cubicBezTo>
                  <a:cubicBezTo>
                    <a:pt x="3480908" y="-26801"/>
                    <a:pt x="3732332" y="-12271"/>
                    <a:pt x="3909269" y="0"/>
                  </a:cubicBezTo>
                  <a:cubicBezTo>
                    <a:pt x="4151911" y="-4170"/>
                    <a:pt x="4317753" y="163690"/>
                    <a:pt x="4325245" y="379664"/>
                  </a:cubicBezTo>
                  <a:cubicBezTo>
                    <a:pt x="4312868" y="623976"/>
                    <a:pt x="4309281" y="669224"/>
                    <a:pt x="4325245" y="941071"/>
                  </a:cubicBezTo>
                  <a:cubicBezTo>
                    <a:pt x="4293901" y="1222407"/>
                    <a:pt x="4339383" y="1360300"/>
                    <a:pt x="4325245" y="1502476"/>
                  </a:cubicBezTo>
                  <a:cubicBezTo>
                    <a:pt x="4371034" y="1631500"/>
                    <a:pt x="4170562" y="1805853"/>
                    <a:pt x="3909269" y="1882142"/>
                  </a:cubicBezTo>
                  <a:cubicBezTo>
                    <a:pt x="3720147" y="1896293"/>
                    <a:pt x="3545455" y="1817521"/>
                    <a:pt x="3210610" y="1882142"/>
                  </a:cubicBezTo>
                  <a:cubicBezTo>
                    <a:pt x="2866117" y="1840105"/>
                    <a:pt x="2678890" y="1902156"/>
                    <a:pt x="2442085" y="1882142"/>
                  </a:cubicBezTo>
                  <a:cubicBezTo>
                    <a:pt x="2222872" y="1895215"/>
                    <a:pt x="1978496" y="1922257"/>
                    <a:pt x="1848225" y="1882142"/>
                  </a:cubicBezTo>
                  <a:cubicBezTo>
                    <a:pt x="1696913" y="1884482"/>
                    <a:pt x="1409802" y="1881841"/>
                    <a:pt x="1254365" y="1882142"/>
                  </a:cubicBezTo>
                  <a:cubicBezTo>
                    <a:pt x="1175524" y="1868287"/>
                    <a:pt x="658465" y="1876974"/>
                    <a:pt x="415974" y="1882142"/>
                  </a:cubicBezTo>
                  <a:cubicBezTo>
                    <a:pt x="124795" y="1887761"/>
                    <a:pt x="-7909" y="1662396"/>
                    <a:pt x="0" y="1502476"/>
                  </a:cubicBezTo>
                  <a:cubicBezTo>
                    <a:pt x="-35795" y="1310959"/>
                    <a:pt x="60757" y="1092498"/>
                    <a:pt x="0" y="974754"/>
                  </a:cubicBezTo>
                  <a:cubicBezTo>
                    <a:pt x="42614" y="866752"/>
                    <a:pt x="5831" y="684902"/>
                    <a:pt x="0" y="379664"/>
                  </a:cubicBezTo>
                  <a:close/>
                </a:path>
                <a:path w="4325245" h="1882142" fill="none" stroke="0" extrusionOk="0">
                  <a:moveTo>
                    <a:pt x="0" y="379664"/>
                  </a:moveTo>
                  <a:cubicBezTo>
                    <a:pt x="40747" y="202416"/>
                    <a:pt x="195198" y="15583"/>
                    <a:pt x="415974" y="0"/>
                  </a:cubicBezTo>
                  <a:cubicBezTo>
                    <a:pt x="698006" y="-1132"/>
                    <a:pt x="762901" y="-2265"/>
                    <a:pt x="1044767" y="0"/>
                  </a:cubicBezTo>
                  <a:cubicBezTo>
                    <a:pt x="1323383" y="20546"/>
                    <a:pt x="1562234" y="-29725"/>
                    <a:pt x="1813292" y="0"/>
                  </a:cubicBezTo>
                  <a:cubicBezTo>
                    <a:pt x="2025945" y="-4211"/>
                    <a:pt x="2228459" y="-2026"/>
                    <a:pt x="2477018" y="0"/>
                  </a:cubicBezTo>
                  <a:cubicBezTo>
                    <a:pt x="2766243" y="-4522"/>
                    <a:pt x="2993529" y="183"/>
                    <a:pt x="3245543" y="0"/>
                  </a:cubicBezTo>
                  <a:cubicBezTo>
                    <a:pt x="3486134" y="-11683"/>
                    <a:pt x="3701886" y="43358"/>
                    <a:pt x="3909269" y="0"/>
                  </a:cubicBezTo>
                  <a:cubicBezTo>
                    <a:pt x="4157540" y="8625"/>
                    <a:pt x="4317076" y="155722"/>
                    <a:pt x="4325245" y="379664"/>
                  </a:cubicBezTo>
                  <a:cubicBezTo>
                    <a:pt x="4314862" y="622604"/>
                    <a:pt x="4319783" y="672843"/>
                    <a:pt x="4325245" y="941071"/>
                  </a:cubicBezTo>
                  <a:cubicBezTo>
                    <a:pt x="4299186" y="1202446"/>
                    <a:pt x="4374388" y="1328309"/>
                    <a:pt x="4325245" y="1502476"/>
                  </a:cubicBezTo>
                  <a:cubicBezTo>
                    <a:pt x="4317842" y="1661833"/>
                    <a:pt x="4194161" y="1881766"/>
                    <a:pt x="3909269" y="1882142"/>
                  </a:cubicBezTo>
                  <a:cubicBezTo>
                    <a:pt x="3708857" y="1905724"/>
                    <a:pt x="3531546" y="1831875"/>
                    <a:pt x="3210610" y="1882142"/>
                  </a:cubicBezTo>
                  <a:cubicBezTo>
                    <a:pt x="2885132" y="1890334"/>
                    <a:pt x="2694165" y="1901575"/>
                    <a:pt x="2442085" y="1882142"/>
                  </a:cubicBezTo>
                  <a:cubicBezTo>
                    <a:pt x="2217615" y="1893200"/>
                    <a:pt x="2007727" y="1872105"/>
                    <a:pt x="1848225" y="1882142"/>
                  </a:cubicBezTo>
                  <a:cubicBezTo>
                    <a:pt x="1654003" y="1883299"/>
                    <a:pt x="1412196" y="1859676"/>
                    <a:pt x="1254365" y="1882142"/>
                  </a:cubicBezTo>
                  <a:cubicBezTo>
                    <a:pt x="1118779" y="1887492"/>
                    <a:pt x="674137" y="1895464"/>
                    <a:pt x="415974" y="1882142"/>
                  </a:cubicBezTo>
                  <a:cubicBezTo>
                    <a:pt x="143508" y="1940920"/>
                    <a:pt x="-3853" y="1675223"/>
                    <a:pt x="0" y="1502476"/>
                  </a:cubicBezTo>
                  <a:cubicBezTo>
                    <a:pt x="-34036" y="1273729"/>
                    <a:pt x="27233" y="1061753"/>
                    <a:pt x="0" y="974754"/>
                  </a:cubicBezTo>
                  <a:cubicBezTo>
                    <a:pt x="-14892" y="881696"/>
                    <a:pt x="66715" y="654331"/>
                    <a:pt x="0" y="379664"/>
                  </a:cubicBezTo>
                  <a:close/>
                </a:path>
              </a:pathLst>
            </a:custGeom>
            <a:solidFill>
              <a:srgbClr val="FFFFFF">
                <a:alpha val="85000"/>
              </a:srgbClr>
            </a:solidFill>
            <a:ln w="38100">
              <a:solidFill>
                <a:srgbClr val="002060"/>
              </a:solidFill>
              <a:extLst>
                <a:ext uri="{C807C97D-BFC1-408E-A445-0C87EB9F89A2}">
                  <ask:lineSketchStyleProps xmlns="" xmlns:ask="http://schemas.microsoft.com/office/drawing/2018/sketchyshapes" sd="2129858240">
                    <a:custGeom>
                      <a:avLst/>
                      <a:gdLst>
                        <a:gd name="connsiteX0" fmla="*/ 0 w 5766993"/>
                        <a:gd name="connsiteY0" fmla="*/ 506220 h 2509523"/>
                        <a:gd name="connsiteX1" fmla="*/ 554633 w 5766993"/>
                        <a:gd name="connsiteY1" fmla="*/ 0 h 2509523"/>
                        <a:gd name="connsiteX2" fmla="*/ 1393023 w 5766993"/>
                        <a:gd name="connsiteY2" fmla="*/ 0 h 2509523"/>
                        <a:gd name="connsiteX3" fmla="*/ 2417723 w 5766993"/>
                        <a:gd name="connsiteY3" fmla="*/ 0 h 2509523"/>
                        <a:gd name="connsiteX4" fmla="*/ 3302691 w 5766993"/>
                        <a:gd name="connsiteY4" fmla="*/ 0 h 2509523"/>
                        <a:gd name="connsiteX5" fmla="*/ 4327391 w 5766993"/>
                        <a:gd name="connsiteY5" fmla="*/ 0 h 2509523"/>
                        <a:gd name="connsiteX6" fmla="*/ 5212359 w 5766993"/>
                        <a:gd name="connsiteY6" fmla="*/ 0 h 2509523"/>
                        <a:gd name="connsiteX7" fmla="*/ 5766993 w 5766993"/>
                        <a:gd name="connsiteY7" fmla="*/ 506220 h 2509523"/>
                        <a:gd name="connsiteX8" fmla="*/ 5766993 w 5766993"/>
                        <a:gd name="connsiteY8" fmla="*/ 1254762 h 2509523"/>
                        <a:gd name="connsiteX9" fmla="*/ 5766993 w 5766993"/>
                        <a:gd name="connsiteY9" fmla="*/ 2003302 h 2509523"/>
                        <a:gd name="connsiteX10" fmla="*/ 5212359 w 5766993"/>
                        <a:gd name="connsiteY10" fmla="*/ 2509523 h 2509523"/>
                        <a:gd name="connsiteX11" fmla="*/ 4280814 w 5766993"/>
                        <a:gd name="connsiteY11" fmla="*/ 2509523 h 2509523"/>
                        <a:gd name="connsiteX12" fmla="*/ 3256114 w 5766993"/>
                        <a:gd name="connsiteY12" fmla="*/ 2509523 h 2509523"/>
                        <a:gd name="connsiteX13" fmla="*/ 2464301 w 5766993"/>
                        <a:gd name="connsiteY13" fmla="*/ 2509523 h 2509523"/>
                        <a:gd name="connsiteX14" fmla="*/ 1672487 w 5766993"/>
                        <a:gd name="connsiteY14" fmla="*/ 2509523 h 2509523"/>
                        <a:gd name="connsiteX15" fmla="*/ 554633 w 5766993"/>
                        <a:gd name="connsiteY15" fmla="*/ 2509523 h 2509523"/>
                        <a:gd name="connsiteX16" fmla="*/ 0 w 5766993"/>
                        <a:gd name="connsiteY16" fmla="*/ 2003302 h 2509523"/>
                        <a:gd name="connsiteX17" fmla="*/ 0 w 5766993"/>
                        <a:gd name="connsiteY17" fmla="*/ 1299673 h 2509523"/>
                        <a:gd name="connsiteX18" fmla="*/ 0 w 5766993"/>
                        <a:gd name="connsiteY18" fmla="*/ 506220 h 2509523"/>
                        <a:gd name="connsiteX0" fmla="*/ 0 w 5766993"/>
                        <a:gd name="connsiteY0" fmla="*/ 506220 h 2509523"/>
                        <a:gd name="connsiteX1" fmla="*/ 554633 w 5766993"/>
                        <a:gd name="connsiteY1" fmla="*/ 0 h 2509523"/>
                        <a:gd name="connsiteX2" fmla="*/ 1532755 w 5766993"/>
                        <a:gd name="connsiteY2" fmla="*/ 0 h 2509523"/>
                        <a:gd name="connsiteX3" fmla="*/ 2371146 w 5766993"/>
                        <a:gd name="connsiteY3" fmla="*/ 0 h 2509523"/>
                        <a:gd name="connsiteX4" fmla="*/ 3209537 w 5766993"/>
                        <a:gd name="connsiteY4" fmla="*/ 0 h 2509523"/>
                        <a:gd name="connsiteX5" fmla="*/ 4187659 w 5766993"/>
                        <a:gd name="connsiteY5" fmla="*/ 0 h 2509523"/>
                        <a:gd name="connsiteX6" fmla="*/ 5212359 w 5766993"/>
                        <a:gd name="connsiteY6" fmla="*/ 0 h 2509523"/>
                        <a:gd name="connsiteX7" fmla="*/ 5766993 w 5766993"/>
                        <a:gd name="connsiteY7" fmla="*/ 506220 h 2509523"/>
                        <a:gd name="connsiteX8" fmla="*/ 5766993 w 5766993"/>
                        <a:gd name="connsiteY8" fmla="*/ 1254762 h 2509523"/>
                        <a:gd name="connsiteX9" fmla="*/ 5766993 w 5766993"/>
                        <a:gd name="connsiteY9" fmla="*/ 2003302 h 2509523"/>
                        <a:gd name="connsiteX10" fmla="*/ 5212359 w 5766993"/>
                        <a:gd name="connsiteY10" fmla="*/ 2509523 h 2509523"/>
                        <a:gd name="connsiteX11" fmla="*/ 4420546 w 5766993"/>
                        <a:gd name="connsiteY11" fmla="*/ 2509523 h 2509523"/>
                        <a:gd name="connsiteX12" fmla="*/ 3489001 w 5766993"/>
                        <a:gd name="connsiteY12" fmla="*/ 2509523 h 2509523"/>
                        <a:gd name="connsiteX13" fmla="*/ 2650610 w 5766993"/>
                        <a:gd name="connsiteY13" fmla="*/ 2509523 h 2509523"/>
                        <a:gd name="connsiteX14" fmla="*/ 1672487 w 5766993"/>
                        <a:gd name="connsiteY14" fmla="*/ 2509523 h 2509523"/>
                        <a:gd name="connsiteX15" fmla="*/ 554633 w 5766993"/>
                        <a:gd name="connsiteY15" fmla="*/ 2509523 h 2509523"/>
                        <a:gd name="connsiteX16" fmla="*/ 0 w 5766993"/>
                        <a:gd name="connsiteY16" fmla="*/ 2003302 h 2509523"/>
                        <a:gd name="connsiteX17" fmla="*/ 0 w 5766993"/>
                        <a:gd name="connsiteY17" fmla="*/ 1299673 h 2509523"/>
                        <a:gd name="connsiteX18" fmla="*/ 0 w 5766993"/>
                        <a:gd name="connsiteY18" fmla="*/ 506220 h 2509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66993" h="2509523" fill="none" extrusionOk="0">
                          <a:moveTo>
                            <a:pt x="0" y="506220"/>
                          </a:moveTo>
                          <a:cubicBezTo>
                            <a:pt x="53284" y="237935"/>
                            <a:pt x="252220" y="6403"/>
                            <a:pt x="554633" y="0"/>
                          </a:cubicBezTo>
                          <a:cubicBezTo>
                            <a:pt x="944231" y="-1789"/>
                            <a:pt x="1028867" y="-10895"/>
                            <a:pt x="1393023" y="0"/>
                          </a:cubicBezTo>
                          <a:cubicBezTo>
                            <a:pt x="1740609" y="41431"/>
                            <a:pt x="2101836" y="-47103"/>
                            <a:pt x="2417723" y="0"/>
                          </a:cubicBezTo>
                          <a:cubicBezTo>
                            <a:pt x="2746366" y="-9029"/>
                            <a:pt x="2937805" y="27961"/>
                            <a:pt x="3302691" y="0"/>
                          </a:cubicBezTo>
                          <a:cubicBezTo>
                            <a:pt x="3624794" y="10447"/>
                            <a:pt x="3969614" y="18521"/>
                            <a:pt x="4327391" y="0"/>
                          </a:cubicBezTo>
                          <a:cubicBezTo>
                            <a:pt x="4651936" y="-8426"/>
                            <a:pt x="4970659" y="16222"/>
                            <a:pt x="5212359" y="0"/>
                          </a:cubicBezTo>
                          <a:cubicBezTo>
                            <a:pt x="5529690" y="53070"/>
                            <a:pt x="5751572" y="203161"/>
                            <a:pt x="5766993" y="506220"/>
                          </a:cubicBezTo>
                          <a:cubicBezTo>
                            <a:pt x="5763196" y="829898"/>
                            <a:pt x="5766957" y="900379"/>
                            <a:pt x="5766993" y="1254762"/>
                          </a:cubicBezTo>
                          <a:cubicBezTo>
                            <a:pt x="5780218" y="1603684"/>
                            <a:pt x="5794153" y="1799444"/>
                            <a:pt x="5766993" y="2003302"/>
                          </a:cubicBezTo>
                          <a:cubicBezTo>
                            <a:pt x="5750026" y="2262203"/>
                            <a:pt x="5541255" y="2498369"/>
                            <a:pt x="5212359" y="2509523"/>
                          </a:cubicBezTo>
                          <a:cubicBezTo>
                            <a:pt x="4990261" y="2522661"/>
                            <a:pt x="4705370" y="2486056"/>
                            <a:pt x="4280814" y="2509523"/>
                          </a:cubicBezTo>
                          <a:cubicBezTo>
                            <a:pt x="3870743" y="2565809"/>
                            <a:pt x="3596655" y="2515072"/>
                            <a:pt x="3256114" y="2509523"/>
                          </a:cubicBezTo>
                          <a:cubicBezTo>
                            <a:pt x="2905664" y="2539215"/>
                            <a:pt x="2676290" y="2484628"/>
                            <a:pt x="2464301" y="2509523"/>
                          </a:cubicBezTo>
                          <a:cubicBezTo>
                            <a:pt x="2243091" y="2488167"/>
                            <a:pt x="1875053" y="2495904"/>
                            <a:pt x="1672487" y="2509523"/>
                          </a:cubicBezTo>
                          <a:cubicBezTo>
                            <a:pt x="1479829" y="2501089"/>
                            <a:pt x="933010" y="2592009"/>
                            <a:pt x="554633" y="2509523"/>
                          </a:cubicBezTo>
                          <a:cubicBezTo>
                            <a:pt x="215437" y="2572783"/>
                            <a:pt x="-7503" y="2264286"/>
                            <a:pt x="0" y="2003302"/>
                          </a:cubicBezTo>
                          <a:cubicBezTo>
                            <a:pt x="-33044" y="1677050"/>
                            <a:pt x="7989" y="1423374"/>
                            <a:pt x="0" y="1299673"/>
                          </a:cubicBezTo>
                          <a:cubicBezTo>
                            <a:pt x="-48760" y="1160881"/>
                            <a:pt x="21898" y="860247"/>
                            <a:pt x="0" y="506220"/>
                          </a:cubicBezTo>
                          <a:close/>
                        </a:path>
                        <a:path w="5766993" h="2509523" stroke="0" extrusionOk="0">
                          <a:moveTo>
                            <a:pt x="0" y="506220"/>
                          </a:moveTo>
                          <a:cubicBezTo>
                            <a:pt x="-51695" y="241834"/>
                            <a:pt x="339390" y="34168"/>
                            <a:pt x="554633" y="0"/>
                          </a:cubicBezTo>
                          <a:cubicBezTo>
                            <a:pt x="909500" y="-25754"/>
                            <a:pt x="1056575" y="-18800"/>
                            <a:pt x="1532755" y="0"/>
                          </a:cubicBezTo>
                          <a:cubicBezTo>
                            <a:pt x="2009113" y="12503"/>
                            <a:pt x="2153688" y="-39118"/>
                            <a:pt x="2371146" y="0"/>
                          </a:cubicBezTo>
                          <a:cubicBezTo>
                            <a:pt x="2515333" y="44195"/>
                            <a:pt x="2881759" y="-21257"/>
                            <a:pt x="3209537" y="0"/>
                          </a:cubicBezTo>
                          <a:cubicBezTo>
                            <a:pt x="3542649" y="28370"/>
                            <a:pt x="3794610" y="25623"/>
                            <a:pt x="4187659" y="0"/>
                          </a:cubicBezTo>
                          <a:cubicBezTo>
                            <a:pt x="4599604" y="10717"/>
                            <a:pt x="4908678" y="-10143"/>
                            <a:pt x="5212359" y="0"/>
                          </a:cubicBezTo>
                          <a:cubicBezTo>
                            <a:pt x="5463889" y="-88617"/>
                            <a:pt x="5760452" y="240399"/>
                            <a:pt x="5766993" y="506220"/>
                          </a:cubicBezTo>
                          <a:cubicBezTo>
                            <a:pt x="5676110" y="699090"/>
                            <a:pt x="5794393" y="981536"/>
                            <a:pt x="5766993" y="1254762"/>
                          </a:cubicBezTo>
                          <a:cubicBezTo>
                            <a:pt x="5759871" y="1510755"/>
                            <a:pt x="5760418" y="1764404"/>
                            <a:pt x="5766993" y="2003302"/>
                          </a:cubicBezTo>
                          <a:cubicBezTo>
                            <a:pt x="5782554" y="2306546"/>
                            <a:pt x="5458627" y="2515221"/>
                            <a:pt x="5212359" y="2509523"/>
                          </a:cubicBezTo>
                          <a:cubicBezTo>
                            <a:pt x="4885579" y="2484762"/>
                            <a:pt x="4577081" y="2558712"/>
                            <a:pt x="4420546" y="2509523"/>
                          </a:cubicBezTo>
                          <a:cubicBezTo>
                            <a:pt x="4299655" y="2500807"/>
                            <a:pt x="3704096" y="2550159"/>
                            <a:pt x="3489001" y="2509523"/>
                          </a:cubicBezTo>
                          <a:cubicBezTo>
                            <a:pt x="3300228" y="2481685"/>
                            <a:pt x="3053883" y="2477619"/>
                            <a:pt x="2650610" y="2509523"/>
                          </a:cubicBezTo>
                          <a:cubicBezTo>
                            <a:pt x="2266337" y="2482427"/>
                            <a:pt x="2013797" y="2465984"/>
                            <a:pt x="1672487" y="2509523"/>
                          </a:cubicBezTo>
                          <a:cubicBezTo>
                            <a:pt x="1324336" y="2503524"/>
                            <a:pt x="1105936" y="2475064"/>
                            <a:pt x="554633" y="2509523"/>
                          </a:cubicBezTo>
                          <a:cubicBezTo>
                            <a:pt x="257449" y="2497515"/>
                            <a:pt x="73764" y="2322197"/>
                            <a:pt x="0" y="2003302"/>
                          </a:cubicBezTo>
                          <a:cubicBezTo>
                            <a:pt x="-10343" y="1708628"/>
                            <a:pt x="7104" y="1581738"/>
                            <a:pt x="0" y="1299673"/>
                          </a:cubicBezTo>
                          <a:cubicBezTo>
                            <a:pt x="-42394" y="1063951"/>
                            <a:pt x="1645" y="727259"/>
                            <a:pt x="0" y="506220"/>
                          </a:cubicBezTo>
                          <a:close/>
                        </a:path>
                        <a:path w="5766993" h="2509523" fill="none" stroke="0" extrusionOk="0">
                          <a:moveTo>
                            <a:pt x="0" y="506220"/>
                          </a:moveTo>
                          <a:cubicBezTo>
                            <a:pt x="45120" y="276156"/>
                            <a:pt x="310099" y="36826"/>
                            <a:pt x="554633" y="0"/>
                          </a:cubicBezTo>
                          <a:cubicBezTo>
                            <a:pt x="949378" y="-17117"/>
                            <a:pt x="1009605" y="-11677"/>
                            <a:pt x="1393023" y="0"/>
                          </a:cubicBezTo>
                          <a:cubicBezTo>
                            <a:pt x="1788371" y="5786"/>
                            <a:pt x="2006622" y="490"/>
                            <a:pt x="2417723" y="0"/>
                          </a:cubicBezTo>
                          <a:cubicBezTo>
                            <a:pt x="2720252" y="30242"/>
                            <a:pt x="2937137" y="11994"/>
                            <a:pt x="3302691" y="0"/>
                          </a:cubicBezTo>
                          <a:cubicBezTo>
                            <a:pt x="3740873" y="-34966"/>
                            <a:pt x="4036468" y="-2584"/>
                            <a:pt x="4327391" y="0"/>
                          </a:cubicBezTo>
                          <a:cubicBezTo>
                            <a:pt x="4633469" y="-47811"/>
                            <a:pt x="4980352" y="10262"/>
                            <a:pt x="5212359" y="0"/>
                          </a:cubicBezTo>
                          <a:cubicBezTo>
                            <a:pt x="5538322" y="4416"/>
                            <a:pt x="5764364" y="216360"/>
                            <a:pt x="5766993" y="506220"/>
                          </a:cubicBezTo>
                          <a:cubicBezTo>
                            <a:pt x="5734545" y="833724"/>
                            <a:pt x="5758397" y="893489"/>
                            <a:pt x="5766993" y="1254762"/>
                          </a:cubicBezTo>
                          <a:cubicBezTo>
                            <a:pt x="5755757" y="1613996"/>
                            <a:pt x="5795667" y="1791289"/>
                            <a:pt x="5766993" y="2003302"/>
                          </a:cubicBezTo>
                          <a:cubicBezTo>
                            <a:pt x="5803243" y="2227481"/>
                            <a:pt x="5549829" y="2466780"/>
                            <a:pt x="5212359" y="2509523"/>
                          </a:cubicBezTo>
                          <a:cubicBezTo>
                            <a:pt x="4967916" y="2537477"/>
                            <a:pt x="4722293" y="2419388"/>
                            <a:pt x="4280814" y="2509523"/>
                          </a:cubicBezTo>
                          <a:cubicBezTo>
                            <a:pt x="3811989" y="2489907"/>
                            <a:pt x="3559307" y="2547769"/>
                            <a:pt x="3256114" y="2509523"/>
                          </a:cubicBezTo>
                          <a:cubicBezTo>
                            <a:pt x="2960826" y="2517340"/>
                            <a:pt x="2670380" y="2553758"/>
                            <a:pt x="2464301" y="2509523"/>
                          </a:cubicBezTo>
                          <a:cubicBezTo>
                            <a:pt x="2251152" y="2502255"/>
                            <a:pt x="1861952" y="2472915"/>
                            <a:pt x="1672487" y="2509523"/>
                          </a:cubicBezTo>
                          <a:cubicBezTo>
                            <a:pt x="1510060" y="2536396"/>
                            <a:pt x="944372" y="2444646"/>
                            <a:pt x="554633" y="2509523"/>
                          </a:cubicBezTo>
                          <a:cubicBezTo>
                            <a:pt x="169982" y="2544931"/>
                            <a:pt x="10110" y="2199926"/>
                            <a:pt x="0" y="2003302"/>
                          </a:cubicBezTo>
                          <a:cubicBezTo>
                            <a:pt x="-42042" y="1722556"/>
                            <a:pt x="59394" y="1448186"/>
                            <a:pt x="0" y="1299673"/>
                          </a:cubicBezTo>
                          <a:cubicBezTo>
                            <a:pt x="16533" y="1162374"/>
                            <a:pt x="4489" y="896437"/>
                            <a:pt x="0" y="50622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50000"/>
                </a:lnSpc>
                <a:buClr>
                  <a:srgbClr val="000000"/>
                </a:buClr>
              </a:pPr>
              <a:r>
                <a:rPr lang="en-US" sz="3200" kern="0" dirty="0" err="1">
                  <a:solidFill>
                    <a:srgbClr val="000000"/>
                  </a:solidFill>
                  <a:sym typeface="Arial"/>
                </a:rPr>
                <a:t>Phân</a:t>
              </a:r>
              <a:r>
                <a:rPr lang="en-US" sz="3200" kern="0" dirty="0">
                  <a:solidFill>
                    <a:srgbClr val="000000"/>
                  </a:solidFill>
                  <a:sym typeface="Arial"/>
                </a:rPr>
                <a:t> </a:t>
              </a:r>
              <a:r>
                <a:rPr lang="en-US" sz="3200" kern="0" dirty="0" err="1">
                  <a:solidFill>
                    <a:srgbClr val="000000"/>
                  </a:solidFill>
                  <a:sym typeface="Arial"/>
                </a:rPr>
                <a:t>công</a:t>
              </a:r>
              <a:r>
                <a:rPr lang="en-US" sz="3200" kern="0" dirty="0">
                  <a:solidFill>
                    <a:srgbClr val="000000"/>
                  </a:solidFill>
                  <a:sym typeface="Arial"/>
                </a:rPr>
                <a:t> </a:t>
              </a:r>
              <a:r>
                <a:rPr lang="en-US" sz="3200" kern="0" dirty="0" err="1">
                  <a:solidFill>
                    <a:srgbClr val="000000"/>
                  </a:solidFill>
                  <a:sym typeface="Arial"/>
                </a:rPr>
                <a:t>đọc</a:t>
              </a:r>
              <a:r>
                <a:rPr lang="en-US" sz="3200" kern="0" dirty="0">
                  <a:solidFill>
                    <a:srgbClr val="000000"/>
                  </a:solidFill>
                  <a:sym typeface="Arial"/>
                </a:rPr>
                <a:t> </a:t>
              </a:r>
              <a:r>
                <a:rPr lang="en-US" sz="3200" kern="0" dirty="0" err="1">
                  <a:solidFill>
                    <a:srgbClr val="000000"/>
                  </a:solidFill>
                  <a:sym typeface="Arial"/>
                </a:rPr>
                <a:t>theo</a:t>
              </a:r>
              <a:r>
                <a:rPr lang="en-US" sz="3200" kern="0" dirty="0">
                  <a:solidFill>
                    <a:srgbClr val="000000"/>
                  </a:solidFill>
                  <a:sym typeface="Arial"/>
                </a:rPr>
                <a:t> </a:t>
              </a:r>
              <a:r>
                <a:rPr lang="en-US" sz="3200" kern="0" dirty="0" err="1">
                  <a:solidFill>
                    <a:srgbClr val="000000"/>
                  </a:solidFill>
                  <a:sym typeface="Arial"/>
                </a:rPr>
                <a:t>đoạn</a:t>
              </a:r>
              <a:r>
                <a:rPr lang="en-US" sz="3200" kern="0" dirty="0">
                  <a:solidFill>
                    <a:srgbClr val="000000"/>
                  </a:solidFill>
                  <a:sym typeface="Arial"/>
                </a:rPr>
                <a:t>.</a:t>
              </a:r>
            </a:p>
            <a:p>
              <a:pPr marL="757748" algn="just" defTabSz="1219170">
                <a:lnSpc>
                  <a:spcPct val="150000"/>
                </a:lnSpc>
                <a:buClr>
                  <a:srgbClr val="000000"/>
                </a:buClr>
              </a:pPr>
              <a:r>
                <a:rPr lang="en-US" sz="3200" kern="0" dirty="0" err="1">
                  <a:solidFill>
                    <a:srgbClr val="000000"/>
                  </a:solidFill>
                  <a:sym typeface="Arial"/>
                </a:rPr>
                <a:t>Tất</a:t>
              </a:r>
              <a:r>
                <a:rPr lang="en-US" sz="3200" kern="0" dirty="0">
                  <a:solidFill>
                    <a:srgbClr val="000000"/>
                  </a:solidFill>
                  <a:sym typeface="Arial"/>
                </a:rPr>
                <a:t> </a:t>
              </a:r>
              <a:r>
                <a:rPr lang="en-US" sz="3200" kern="0" dirty="0" err="1">
                  <a:solidFill>
                    <a:srgbClr val="000000"/>
                  </a:solidFill>
                  <a:sym typeface="Arial"/>
                </a:rPr>
                <a:t>cả</a:t>
              </a:r>
              <a:r>
                <a:rPr lang="en-US" sz="3200" kern="0" dirty="0">
                  <a:solidFill>
                    <a:srgbClr val="000000"/>
                  </a:solidFill>
                  <a:sym typeface="Arial"/>
                </a:rPr>
                <a:t> </a:t>
              </a:r>
              <a:r>
                <a:rPr lang="en-US" sz="3200" kern="0" dirty="0" err="1">
                  <a:solidFill>
                    <a:srgbClr val="000000"/>
                  </a:solidFill>
                  <a:sym typeface="Arial"/>
                </a:rPr>
                <a:t>thành</a:t>
              </a:r>
              <a:r>
                <a:rPr lang="en-US" sz="3200" kern="0" dirty="0">
                  <a:solidFill>
                    <a:srgbClr val="000000"/>
                  </a:solidFill>
                  <a:sym typeface="Arial"/>
                </a:rPr>
                <a:t> </a:t>
              </a:r>
              <a:r>
                <a:rPr lang="en-US" sz="3200" kern="0" dirty="0" err="1">
                  <a:solidFill>
                    <a:srgbClr val="000000"/>
                  </a:solidFill>
                  <a:sym typeface="Arial"/>
                </a:rPr>
                <a:t>viên</a:t>
              </a:r>
              <a:r>
                <a:rPr lang="en-US" sz="3200" kern="0" dirty="0">
                  <a:solidFill>
                    <a:srgbClr val="000000"/>
                  </a:solidFill>
                  <a:sym typeface="Arial"/>
                </a:rPr>
                <a:t> </a:t>
              </a:r>
              <a:r>
                <a:rPr lang="en-US" sz="3200" kern="0" dirty="0" err="1">
                  <a:solidFill>
                    <a:srgbClr val="000000"/>
                  </a:solidFill>
                  <a:sym typeface="Arial"/>
                </a:rPr>
                <a:t>đều</a:t>
              </a:r>
              <a:r>
                <a:rPr lang="en-US" sz="3200" kern="0" dirty="0">
                  <a:solidFill>
                    <a:srgbClr val="000000"/>
                  </a:solidFill>
                  <a:sym typeface="Arial"/>
                </a:rPr>
                <a:t> </a:t>
              </a:r>
              <a:r>
                <a:rPr lang="en-US" sz="3200" kern="0" dirty="0" err="1">
                  <a:solidFill>
                    <a:srgbClr val="000000"/>
                  </a:solidFill>
                  <a:sym typeface="Arial"/>
                </a:rPr>
                <a:t>đọc</a:t>
              </a:r>
              <a:r>
                <a:rPr lang="en-US" sz="3200" kern="0" dirty="0">
                  <a:solidFill>
                    <a:srgbClr val="000000"/>
                  </a:solidFill>
                  <a:sym typeface="Arial"/>
                </a:rPr>
                <a:t>.</a:t>
              </a:r>
            </a:p>
            <a:p>
              <a:pPr marL="757748" algn="just" defTabSz="1219170">
                <a:lnSpc>
                  <a:spcPct val="150000"/>
                </a:lnSpc>
                <a:buClr>
                  <a:srgbClr val="000000"/>
                </a:buClr>
              </a:pPr>
              <a:r>
                <a:rPr lang="en-US" sz="3200" kern="0" dirty="0" err="1">
                  <a:solidFill>
                    <a:srgbClr val="000000"/>
                  </a:solidFill>
                  <a:sym typeface="Arial"/>
                </a:rPr>
                <a:t>Giải</a:t>
              </a:r>
              <a:r>
                <a:rPr lang="en-US" sz="3200" kern="0" dirty="0">
                  <a:solidFill>
                    <a:srgbClr val="000000"/>
                  </a:solidFill>
                  <a:sym typeface="Arial"/>
                </a:rPr>
                <a:t> </a:t>
              </a:r>
              <a:r>
                <a:rPr lang="en-US" sz="3200" kern="0" dirty="0" err="1">
                  <a:solidFill>
                    <a:srgbClr val="000000"/>
                  </a:solidFill>
                  <a:sym typeface="Arial"/>
                </a:rPr>
                <a:t>nghĩa</a:t>
              </a:r>
              <a:r>
                <a:rPr lang="en-US" sz="3200" kern="0" dirty="0">
                  <a:solidFill>
                    <a:srgbClr val="000000"/>
                  </a:solidFill>
                  <a:sym typeface="Arial"/>
                </a:rPr>
                <a:t> </a:t>
              </a:r>
              <a:r>
                <a:rPr lang="en-US" sz="3200" kern="0" dirty="0" err="1">
                  <a:solidFill>
                    <a:srgbClr val="000000"/>
                  </a:solidFill>
                  <a:sym typeface="Arial"/>
                </a:rPr>
                <a:t>từ</a:t>
              </a:r>
              <a:r>
                <a:rPr lang="en-US" sz="3200" kern="0" dirty="0">
                  <a:solidFill>
                    <a:srgbClr val="000000"/>
                  </a:solidFill>
                  <a:sym typeface="Arial"/>
                </a:rPr>
                <a:t> </a:t>
              </a:r>
              <a:r>
                <a:rPr lang="en-US" sz="3200" kern="0" dirty="0" err="1">
                  <a:solidFill>
                    <a:srgbClr val="000000"/>
                  </a:solidFill>
                  <a:sym typeface="Arial"/>
                </a:rPr>
                <a:t>cùng</a:t>
              </a:r>
              <a:r>
                <a:rPr lang="en-US" sz="3200" kern="0" dirty="0">
                  <a:solidFill>
                    <a:srgbClr val="000000"/>
                  </a:solidFill>
                  <a:sym typeface="Arial"/>
                </a:rPr>
                <a:t> </a:t>
              </a:r>
              <a:r>
                <a:rPr lang="en-US" sz="3200" kern="0" dirty="0" err="1">
                  <a:solidFill>
                    <a:srgbClr val="000000"/>
                  </a:solidFill>
                  <a:sym typeface="Arial"/>
                </a:rPr>
                <a:t>nhau</a:t>
              </a:r>
              <a:r>
                <a:rPr lang="en-US" sz="3200" kern="0" dirty="0">
                  <a:solidFill>
                    <a:srgbClr val="000000"/>
                  </a:solidFill>
                  <a:sym typeface="Arial"/>
                </a:rPr>
                <a:t>. </a:t>
              </a:r>
              <a:endParaRPr lang="vi-VN" sz="3200" kern="0" dirty="0">
                <a:solidFill>
                  <a:srgbClr val="000000"/>
                </a:solidFill>
                <a:sym typeface="Arial"/>
              </a:endParaRPr>
            </a:p>
          </p:txBody>
        </p:sp>
        <p:sp>
          <p:nvSpPr>
            <p:cNvPr id="13" name="Rectangle: Rounded Corners 12">
              <a:extLst>
                <a:ext uri="{FF2B5EF4-FFF2-40B4-BE49-F238E27FC236}">
                  <a16:creationId xmlns:a16="http://schemas.microsoft.com/office/drawing/2014/main" id="{8B9DF306-11B1-4382-8512-F2385DE6D2FF}"/>
                </a:ext>
              </a:extLst>
            </p:cNvPr>
            <p:cNvSpPr/>
            <p:nvPr/>
          </p:nvSpPr>
          <p:spPr>
            <a:xfrm>
              <a:off x="4193843" y="1255651"/>
              <a:ext cx="206383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8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Yêu</a:t>
              </a:r>
              <a:r>
                <a:rPr lang="en-US" sz="48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48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Cầu</a:t>
              </a:r>
              <a:endParaRPr lang="en-US" sz="48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endParaRPr>
            </a:p>
          </p:txBody>
        </p:sp>
        <p:pic>
          <p:nvPicPr>
            <p:cNvPr id="14" name="Picture 13">
              <a:extLst>
                <a:ext uri="{FF2B5EF4-FFF2-40B4-BE49-F238E27FC236}">
                  <a16:creationId xmlns:a16="http://schemas.microsoft.com/office/drawing/2014/main" id="{4C037396-E6E1-4F80-8270-55CC5E5449B9}"/>
                </a:ext>
              </a:extLst>
            </p:cNvPr>
            <p:cNvPicPr>
              <a:picLocks noChangeAspect="1"/>
            </p:cNvPicPr>
            <p:nvPr/>
          </p:nvPicPr>
          <p:blipFill>
            <a:blip r:embed="rId3"/>
            <a:stretch>
              <a:fillRect/>
            </a:stretch>
          </p:blipFill>
          <p:spPr>
            <a:xfrm flipH="1">
              <a:off x="3114052" y="1948075"/>
              <a:ext cx="570472" cy="570472"/>
            </a:xfrm>
            <a:prstGeom prst="rect">
              <a:avLst/>
            </a:prstGeom>
          </p:spPr>
        </p:pic>
        <p:pic>
          <p:nvPicPr>
            <p:cNvPr id="15" name="Picture 14">
              <a:extLst>
                <a:ext uri="{FF2B5EF4-FFF2-40B4-BE49-F238E27FC236}">
                  <a16:creationId xmlns:a16="http://schemas.microsoft.com/office/drawing/2014/main" id="{5960124D-772E-4A64-8C2E-6390DFBCC6AA}"/>
                </a:ext>
              </a:extLst>
            </p:cNvPr>
            <p:cNvPicPr>
              <a:picLocks noChangeAspect="1"/>
            </p:cNvPicPr>
            <p:nvPr/>
          </p:nvPicPr>
          <p:blipFill>
            <a:blip r:embed="rId3"/>
            <a:stretch>
              <a:fillRect/>
            </a:stretch>
          </p:blipFill>
          <p:spPr>
            <a:xfrm flipH="1">
              <a:off x="3114053" y="2589143"/>
              <a:ext cx="570471" cy="570471"/>
            </a:xfrm>
            <a:prstGeom prst="rect">
              <a:avLst/>
            </a:prstGeom>
          </p:spPr>
        </p:pic>
        <p:pic>
          <p:nvPicPr>
            <p:cNvPr id="16" name="Picture 15">
              <a:extLst>
                <a:ext uri="{FF2B5EF4-FFF2-40B4-BE49-F238E27FC236}">
                  <a16:creationId xmlns:a16="http://schemas.microsoft.com/office/drawing/2014/main" id="{5A5D5912-F5CB-488F-A8A0-EC29081D8946}"/>
                </a:ext>
              </a:extLst>
            </p:cNvPr>
            <p:cNvPicPr>
              <a:picLocks noChangeAspect="1"/>
            </p:cNvPicPr>
            <p:nvPr/>
          </p:nvPicPr>
          <p:blipFill>
            <a:blip r:embed="rId3"/>
            <a:stretch>
              <a:fillRect/>
            </a:stretch>
          </p:blipFill>
          <p:spPr>
            <a:xfrm flipH="1">
              <a:off x="3152674" y="3159614"/>
              <a:ext cx="570470" cy="570470"/>
            </a:xfrm>
            <a:prstGeom prst="rect">
              <a:avLst/>
            </a:prstGeom>
          </p:spPr>
        </p:pic>
      </p:grpSp>
      <p:pic>
        <p:nvPicPr>
          <p:cNvPr id="33" name="Picture 29">
            <a:extLst>
              <a:ext uri="{FF2B5EF4-FFF2-40B4-BE49-F238E27FC236}">
                <a16:creationId xmlns:a16="http://schemas.microsoft.com/office/drawing/2014/main" id="{DF022234-473F-4F5F-BA4B-EDBBFF80653C}"/>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401384" y="387528"/>
            <a:ext cx="4920064" cy="2160285"/>
          </a:xfrm>
          <a:prstGeom prst="rect">
            <a:avLst/>
          </a:prstGeom>
        </p:spPr>
      </p:pic>
      <p:grpSp>
        <p:nvGrpSpPr>
          <p:cNvPr id="17" name="Group 16">
            <a:extLst>
              <a:ext uri="{FF2B5EF4-FFF2-40B4-BE49-F238E27FC236}">
                <a16:creationId xmlns:a16="http://schemas.microsoft.com/office/drawing/2014/main" id="{E8EDED5C-77E4-4CC4-8342-75D084A7CCC6}"/>
              </a:ext>
            </a:extLst>
          </p:cNvPr>
          <p:cNvGrpSpPr/>
          <p:nvPr/>
        </p:nvGrpSpPr>
        <p:grpSpPr>
          <a:xfrm>
            <a:off x="137915" y="3485151"/>
            <a:ext cx="7423945" cy="3249428"/>
            <a:chOff x="5189220" y="3812803"/>
            <a:chExt cx="5567959" cy="2437071"/>
          </a:xfrm>
        </p:grpSpPr>
        <p:grpSp>
          <p:nvGrpSpPr>
            <p:cNvPr id="18" name="Group 17">
              <a:extLst>
                <a:ext uri="{FF2B5EF4-FFF2-40B4-BE49-F238E27FC236}">
                  <a16:creationId xmlns:a16="http://schemas.microsoft.com/office/drawing/2014/main" id="{7144D597-F031-4B28-9BA3-FDC5260C13CA}"/>
                </a:ext>
              </a:extLst>
            </p:cNvPr>
            <p:cNvGrpSpPr/>
            <p:nvPr/>
          </p:nvGrpSpPr>
          <p:grpSpPr>
            <a:xfrm>
              <a:off x="5189220" y="3812803"/>
              <a:ext cx="5445754" cy="2437071"/>
              <a:chOff x="3323320" y="1250854"/>
              <a:chExt cx="5445754" cy="2437071"/>
            </a:xfrm>
          </p:grpSpPr>
          <p:sp>
            <p:nvSpPr>
              <p:cNvPr id="28" name="Rectangle: Rounded Corners 12">
                <a:extLst>
                  <a:ext uri="{FF2B5EF4-FFF2-40B4-BE49-F238E27FC236}">
                    <a16:creationId xmlns:a16="http://schemas.microsoft.com/office/drawing/2014/main" id="{ED3ED6A3-7C28-4F8A-8CAB-3BD076BE8170}"/>
                  </a:ext>
                </a:extLst>
              </p:cNvPr>
              <p:cNvSpPr/>
              <p:nvPr/>
            </p:nvSpPr>
            <p:spPr>
              <a:xfrm>
                <a:off x="3323320" y="1724299"/>
                <a:ext cx="5445754" cy="1963626"/>
              </a:xfrm>
              <a:custGeom>
                <a:avLst/>
                <a:gdLst>
                  <a:gd name="connsiteX0" fmla="*/ 0 w 5445754"/>
                  <a:gd name="connsiteY0" fmla="*/ 396102 h 1963626"/>
                  <a:gd name="connsiteX1" fmla="*/ 396102 w 5445754"/>
                  <a:gd name="connsiteY1" fmla="*/ 0 h 1963626"/>
                  <a:gd name="connsiteX2" fmla="*/ 866628 w 5445754"/>
                  <a:gd name="connsiteY2" fmla="*/ 0 h 1963626"/>
                  <a:gd name="connsiteX3" fmla="*/ 1244082 w 5445754"/>
                  <a:gd name="connsiteY3" fmla="*/ 0 h 1963626"/>
                  <a:gd name="connsiteX4" fmla="*/ 1668072 w 5445754"/>
                  <a:gd name="connsiteY4" fmla="*/ 0 h 1963626"/>
                  <a:gd name="connsiteX5" fmla="*/ 2278204 w 5445754"/>
                  <a:gd name="connsiteY5" fmla="*/ 0 h 1963626"/>
                  <a:gd name="connsiteX6" fmla="*/ 2655659 w 5445754"/>
                  <a:gd name="connsiteY6" fmla="*/ 0 h 1963626"/>
                  <a:gd name="connsiteX7" fmla="*/ 3033113 w 5445754"/>
                  <a:gd name="connsiteY7" fmla="*/ 0 h 1963626"/>
                  <a:gd name="connsiteX8" fmla="*/ 3410568 w 5445754"/>
                  <a:gd name="connsiteY8" fmla="*/ 0 h 1963626"/>
                  <a:gd name="connsiteX9" fmla="*/ 3927628 w 5445754"/>
                  <a:gd name="connsiteY9" fmla="*/ 0 h 1963626"/>
                  <a:gd name="connsiteX10" fmla="*/ 4444689 w 5445754"/>
                  <a:gd name="connsiteY10" fmla="*/ 0 h 1963626"/>
                  <a:gd name="connsiteX11" fmla="*/ 5049651 w 5445754"/>
                  <a:gd name="connsiteY11" fmla="*/ 0 h 1963626"/>
                  <a:gd name="connsiteX12" fmla="*/ 5445754 w 5445754"/>
                  <a:gd name="connsiteY12" fmla="*/ 396102 h 1963626"/>
                  <a:gd name="connsiteX13" fmla="*/ 5445754 w 5445754"/>
                  <a:gd name="connsiteY13" fmla="*/ 763147 h 1963626"/>
                  <a:gd name="connsiteX14" fmla="*/ 5445754 w 5445754"/>
                  <a:gd name="connsiteY14" fmla="*/ 1165335 h 1963626"/>
                  <a:gd name="connsiteX15" fmla="*/ 5445754 w 5445754"/>
                  <a:gd name="connsiteY15" fmla="*/ 1567523 h 1963626"/>
                  <a:gd name="connsiteX16" fmla="*/ 5049651 w 5445754"/>
                  <a:gd name="connsiteY16" fmla="*/ 1963626 h 1963626"/>
                  <a:gd name="connsiteX17" fmla="*/ 4486054 w 5445754"/>
                  <a:gd name="connsiteY17" fmla="*/ 1963626 h 1963626"/>
                  <a:gd name="connsiteX18" fmla="*/ 4015529 w 5445754"/>
                  <a:gd name="connsiteY18" fmla="*/ 1963626 h 1963626"/>
                  <a:gd name="connsiteX19" fmla="*/ 3591539 w 5445754"/>
                  <a:gd name="connsiteY19" fmla="*/ 1963626 h 1963626"/>
                  <a:gd name="connsiteX20" fmla="*/ 3214084 w 5445754"/>
                  <a:gd name="connsiteY20" fmla="*/ 1963626 h 1963626"/>
                  <a:gd name="connsiteX21" fmla="*/ 2603952 w 5445754"/>
                  <a:gd name="connsiteY21" fmla="*/ 1963626 h 1963626"/>
                  <a:gd name="connsiteX22" fmla="*/ 2086892 w 5445754"/>
                  <a:gd name="connsiteY22" fmla="*/ 1963626 h 1963626"/>
                  <a:gd name="connsiteX23" fmla="*/ 1616366 w 5445754"/>
                  <a:gd name="connsiteY23" fmla="*/ 1963626 h 1963626"/>
                  <a:gd name="connsiteX24" fmla="*/ 1052769 w 5445754"/>
                  <a:gd name="connsiteY24" fmla="*/ 1963626 h 1963626"/>
                  <a:gd name="connsiteX25" fmla="*/ 396102 w 5445754"/>
                  <a:gd name="connsiteY25" fmla="*/ 1963626 h 1963626"/>
                  <a:gd name="connsiteX26" fmla="*/ 0 w 5445754"/>
                  <a:gd name="connsiteY26" fmla="*/ 1567523 h 1963626"/>
                  <a:gd name="connsiteX27" fmla="*/ 0 w 5445754"/>
                  <a:gd name="connsiteY27" fmla="*/ 1200478 h 1963626"/>
                  <a:gd name="connsiteX28" fmla="*/ 0 w 5445754"/>
                  <a:gd name="connsiteY28" fmla="*/ 821718 h 1963626"/>
                  <a:gd name="connsiteX29" fmla="*/ 0 w 5445754"/>
                  <a:gd name="connsiteY29" fmla="*/ 396102 h 1963626"/>
                  <a:gd name="connsiteX0" fmla="*/ 0 w 5445754"/>
                  <a:gd name="connsiteY0" fmla="*/ 396102 h 1963626"/>
                  <a:gd name="connsiteX1" fmla="*/ 396102 w 5445754"/>
                  <a:gd name="connsiteY1" fmla="*/ 0 h 1963626"/>
                  <a:gd name="connsiteX2" fmla="*/ 959699 w 5445754"/>
                  <a:gd name="connsiteY2" fmla="*/ 0 h 1963626"/>
                  <a:gd name="connsiteX3" fmla="*/ 1383689 w 5445754"/>
                  <a:gd name="connsiteY3" fmla="*/ 0 h 1963626"/>
                  <a:gd name="connsiteX4" fmla="*/ 1807679 w 5445754"/>
                  <a:gd name="connsiteY4" fmla="*/ 0 h 1963626"/>
                  <a:gd name="connsiteX5" fmla="*/ 2371275 w 5445754"/>
                  <a:gd name="connsiteY5" fmla="*/ 0 h 1963626"/>
                  <a:gd name="connsiteX6" fmla="*/ 2841801 w 5445754"/>
                  <a:gd name="connsiteY6" fmla="*/ 0 h 1963626"/>
                  <a:gd name="connsiteX7" fmla="*/ 3451932 w 5445754"/>
                  <a:gd name="connsiteY7" fmla="*/ 0 h 1963626"/>
                  <a:gd name="connsiteX8" fmla="*/ 4062064 w 5445754"/>
                  <a:gd name="connsiteY8" fmla="*/ 0 h 1963626"/>
                  <a:gd name="connsiteX9" fmla="*/ 5049651 w 5445754"/>
                  <a:gd name="connsiteY9" fmla="*/ 0 h 1963626"/>
                  <a:gd name="connsiteX10" fmla="*/ 5445754 w 5445754"/>
                  <a:gd name="connsiteY10" fmla="*/ 396102 h 1963626"/>
                  <a:gd name="connsiteX11" fmla="*/ 5445754 w 5445754"/>
                  <a:gd name="connsiteY11" fmla="*/ 786576 h 1963626"/>
                  <a:gd name="connsiteX12" fmla="*/ 5445754 w 5445754"/>
                  <a:gd name="connsiteY12" fmla="*/ 1177050 h 1963626"/>
                  <a:gd name="connsiteX13" fmla="*/ 5445754 w 5445754"/>
                  <a:gd name="connsiteY13" fmla="*/ 1567523 h 1963626"/>
                  <a:gd name="connsiteX14" fmla="*/ 5049651 w 5445754"/>
                  <a:gd name="connsiteY14" fmla="*/ 1963626 h 1963626"/>
                  <a:gd name="connsiteX15" fmla="*/ 4486054 w 5445754"/>
                  <a:gd name="connsiteY15" fmla="*/ 1963626 h 1963626"/>
                  <a:gd name="connsiteX16" fmla="*/ 4015529 w 5445754"/>
                  <a:gd name="connsiteY16" fmla="*/ 1963626 h 1963626"/>
                  <a:gd name="connsiteX17" fmla="*/ 3545004 w 5445754"/>
                  <a:gd name="connsiteY17" fmla="*/ 1963626 h 1963626"/>
                  <a:gd name="connsiteX18" fmla="*/ 2934871 w 5445754"/>
                  <a:gd name="connsiteY18" fmla="*/ 1963626 h 1963626"/>
                  <a:gd name="connsiteX19" fmla="*/ 2371275 w 5445754"/>
                  <a:gd name="connsiteY19" fmla="*/ 1963626 h 1963626"/>
                  <a:gd name="connsiteX20" fmla="*/ 1900749 w 5445754"/>
                  <a:gd name="connsiteY20" fmla="*/ 1963626 h 1963626"/>
                  <a:gd name="connsiteX21" fmla="*/ 1476759 w 5445754"/>
                  <a:gd name="connsiteY21" fmla="*/ 1963626 h 1963626"/>
                  <a:gd name="connsiteX22" fmla="*/ 1052769 w 5445754"/>
                  <a:gd name="connsiteY22" fmla="*/ 1963626 h 1963626"/>
                  <a:gd name="connsiteX23" fmla="*/ 396102 w 5445754"/>
                  <a:gd name="connsiteY23" fmla="*/ 1963626 h 1963626"/>
                  <a:gd name="connsiteX24" fmla="*/ 0 w 5445754"/>
                  <a:gd name="connsiteY24" fmla="*/ 1567523 h 1963626"/>
                  <a:gd name="connsiteX25" fmla="*/ 0 w 5445754"/>
                  <a:gd name="connsiteY25" fmla="*/ 1188764 h 1963626"/>
                  <a:gd name="connsiteX26" fmla="*/ 0 w 5445754"/>
                  <a:gd name="connsiteY26" fmla="*/ 810004 h 1963626"/>
                  <a:gd name="connsiteX27" fmla="*/ 0 w 5445754"/>
                  <a:gd name="connsiteY27" fmla="*/ 396102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445754" h="1963626" fill="none" extrusionOk="0">
                    <a:moveTo>
                      <a:pt x="0" y="396102"/>
                    </a:moveTo>
                    <a:cubicBezTo>
                      <a:pt x="5006" y="188891"/>
                      <a:pt x="157277" y="4514"/>
                      <a:pt x="396102" y="0"/>
                    </a:cubicBezTo>
                    <a:cubicBezTo>
                      <a:pt x="548719" y="20028"/>
                      <a:pt x="727346" y="-27305"/>
                      <a:pt x="866628" y="0"/>
                    </a:cubicBezTo>
                    <a:cubicBezTo>
                      <a:pt x="1007728" y="-8726"/>
                      <a:pt x="1158611" y="-1424"/>
                      <a:pt x="1244082" y="0"/>
                    </a:cubicBezTo>
                    <a:cubicBezTo>
                      <a:pt x="1327632" y="-23166"/>
                      <a:pt x="1476862" y="7946"/>
                      <a:pt x="1668072" y="0"/>
                    </a:cubicBezTo>
                    <a:cubicBezTo>
                      <a:pt x="1862863" y="4237"/>
                      <a:pt x="2074190" y="-21164"/>
                      <a:pt x="2278204" y="0"/>
                    </a:cubicBezTo>
                    <a:cubicBezTo>
                      <a:pt x="2470144" y="24357"/>
                      <a:pt x="2473846" y="-27787"/>
                      <a:pt x="2655659" y="0"/>
                    </a:cubicBezTo>
                    <a:cubicBezTo>
                      <a:pt x="2829168" y="21950"/>
                      <a:pt x="2962106" y="3385"/>
                      <a:pt x="3033113" y="0"/>
                    </a:cubicBezTo>
                    <a:cubicBezTo>
                      <a:pt x="3109072" y="-7620"/>
                      <a:pt x="3324506" y="4888"/>
                      <a:pt x="3410568" y="0"/>
                    </a:cubicBezTo>
                    <a:cubicBezTo>
                      <a:pt x="3499357" y="5790"/>
                      <a:pt x="3837461" y="-35789"/>
                      <a:pt x="3927628" y="0"/>
                    </a:cubicBezTo>
                    <a:cubicBezTo>
                      <a:pt x="4024934" y="16491"/>
                      <a:pt x="4324159" y="-28942"/>
                      <a:pt x="4444689" y="0"/>
                    </a:cubicBezTo>
                    <a:cubicBezTo>
                      <a:pt x="4514016" y="41880"/>
                      <a:pt x="4832106" y="-64133"/>
                      <a:pt x="5049651" y="0"/>
                    </a:cubicBezTo>
                    <a:cubicBezTo>
                      <a:pt x="5243190" y="47174"/>
                      <a:pt x="5438645" y="184406"/>
                      <a:pt x="5445754" y="396102"/>
                    </a:cubicBezTo>
                    <a:cubicBezTo>
                      <a:pt x="5453106" y="491378"/>
                      <a:pt x="5427387" y="629283"/>
                      <a:pt x="5445754" y="763147"/>
                    </a:cubicBezTo>
                    <a:cubicBezTo>
                      <a:pt x="5455067" y="860319"/>
                      <a:pt x="5458226" y="998343"/>
                      <a:pt x="5445754" y="1165335"/>
                    </a:cubicBezTo>
                    <a:cubicBezTo>
                      <a:pt x="5422856" y="1330745"/>
                      <a:pt x="5451079" y="1470914"/>
                      <a:pt x="5445754" y="1567523"/>
                    </a:cubicBezTo>
                    <a:cubicBezTo>
                      <a:pt x="5433892" y="1758868"/>
                      <a:pt x="5281720" y="1960300"/>
                      <a:pt x="5049651" y="1963626"/>
                    </a:cubicBezTo>
                    <a:cubicBezTo>
                      <a:pt x="4914524" y="1975970"/>
                      <a:pt x="4676943" y="1992917"/>
                      <a:pt x="4486054" y="1963626"/>
                    </a:cubicBezTo>
                    <a:cubicBezTo>
                      <a:pt x="4282051" y="1941365"/>
                      <a:pt x="4239665" y="1954981"/>
                      <a:pt x="4015529" y="1963626"/>
                    </a:cubicBezTo>
                    <a:cubicBezTo>
                      <a:pt x="3795229" y="1980363"/>
                      <a:pt x="3713219" y="1957430"/>
                      <a:pt x="3591539" y="1963626"/>
                    </a:cubicBezTo>
                    <a:cubicBezTo>
                      <a:pt x="3479060" y="1967079"/>
                      <a:pt x="3288218" y="1962001"/>
                      <a:pt x="3214084" y="1963626"/>
                    </a:cubicBezTo>
                    <a:cubicBezTo>
                      <a:pt x="3153800" y="1932980"/>
                      <a:pt x="2808892" y="1965858"/>
                      <a:pt x="2603952" y="1963626"/>
                    </a:cubicBezTo>
                    <a:cubicBezTo>
                      <a:pt x="2359095" y="1924692"/>
                      <a:pt x="2270474" y="1973481"/>
                      <a:pt x="2086892" y="1963626"/>
                    </a:cubicBezTo>
                    <a:cubicBezTo>
                      <a:pt x="1905726" y="1969498"/>
                      <a:pt x="1816750" y="1976225"/>
                      <a:pt x="1616366" y="1963626"/>
                    </a:cubicBezTo>
                    <a:cubicBezTo>
                      <a:pt x="1393616" y="1945250"/>
                      <a:pt x="1267925" y="1957997"/>
                      <a:pt x="1052769" y="1963626"/>
                    </a:cubicBezTo>
                    <a:cubicBezTo>
                      <a:pt x="818933" y="2002538"/>
                      <a:pt x="545613" y="1959396"/>
                      <a:pt x="396102" y="1963626"/>
                    </a:cubicBezTo>
                    <a:cubicBezTo>
                      <a:pt x="208734" y="2031495"/>
                      <a:pt x="64086" y="1837901"/>
                      <a:pt x="0" y="1567523"/>
                    </a:cubicBezTo>
                    <a:cubicBezTo>
                      <a:pt x="20147" y="1503244"/>
                      <a:pt x="15056" y="1340091"/>
                      <a:pt x="0" y="1200478"/>
                    </a:cubicBezTo>
                    <a:cubicBezTo>
                      <a:pt x="-38795" y="1070377"/>
                      <a:pt x="-7307" y="952111"/>
                      <a:pt x="0" y="821718"/>
                    </a:cubicBezTo>
                    <a:cubicBezTo>
                      <a:pt x="-5718" y="690116"/>
                      <a:pt x="34447" y="562915"/>
                      <a:pt x="0" y="396102"/>
                    </a:cubicBezTo>
                    <a:close/>
                  </a:path>
                  <a:path w="5445754" h="1963626" stroke="0" extrusionOk="0">
                    <a:moveTo>
                      <a:pt x="0" y="396102"/>
                    </a:moveTo>
                    <a:cubicBezTo>
                      <a:pt x="12191" y="182283"/>
                      <a:pt x="186888" y="37529"/>
                      <a:pt x="396102" y="0"/>
                    </a:cubicBezTo>
                    <a:cubicBezTo>
                      <a:pt x="594418" y="866"/>
                      <a:pt x="715098" y="-56922"/>
                      <a:pt x="959699" y="0"/>
                    </a:cubicBezTo>
                    <a:cubicBezTo>
                      <a:pt x="1198606" y="21151"/>
                      <a:pt x="1235325" y="-12117"/>
                      <a:pt x="1383689" y="0"/>
                    </a:cubicBezTo>
                    <a:cubicBezTo>
                      <a:pt x="1549161" y="11232"/>
                      <a:pt x="1688131" y="-12678"/>
                      <a:pt x="1807679" y="0"/>
                    </a:cubicBezTo>
                    <a:cubicBezTo>
                      <a:pt x="1892545" y="28171"/>
                      <a:pt x="2076450" y="39988"/>
                      <a:pt x="2371275" y="0"/>
                    </a:cubicBezTo>
                    <a:cubicBezTo>
                      <a:pt x="2659752" y="-23760"/>
                      <a:pt x="2751080" y="-37126"/>
                      <a:pt x="2841801" y="0"/>
                    </a:cubicBezTo>
                    <a:cubicBezTo>
                      <a:pt x="2914164" y="-6891"/>
                      <a:pt x="3283522" y="-1067"/>
                      <a:pt x="3451932" y="0"/>
                    </a:cubicBezTo>
                    <a:cubicBezTo>
                      <a:pt x="3642440" y="2538"/>
                      <a:pt x="3788488" y="-15994"/>
                      <a:pt x="4062064" y="0"/>
                    </a:cubicBezTo>
                    <a:cubicBezTo>
                      <a:pt x="4352800" y="7813"/>
                      <a:pt x="4799945" y="32462"/>
                      <a:pt x="5049651" y="0"/>
                    </a:cubicBezTo>
                    <a:cubicBezTo>
                      <a:pt x="5245399" y="-790"/>
                      <a:pt x="5428565" y="185108"/>
                      <a:pt x="5445754" y="396102"/>
                    </a:cubicBezTo>
                    <a:cubicBezTo>
                      <a:pt x="5442761" y="574614"/>
                      <a:pt x="5423665" y="617083"/>
                      <a:pt x="5445754" y="786576"/>
                    </a:cubicBezTo>
                    <a:cubicBezTo>
                      <a:pt x="5463750" y="957768"/>
                      <a:pt x="5456547" y="986880"/>
                      <a:pt x="5445754" y="1177050"/>
                    </a:cubicBezTo>
                    <a:cubicBezTo>
                      <a:pt x="5433622" y="1369722"/>
                      <a:pt x="5448718" y="1382688"/>
                      <a:pt x="5445754" y="1567523"/>
                    </a:cubicBezTo>
                    <a:cubicBezTo>
                      <a:pt x="5498082" y="1786557"/>
                      <a:pt x="5276820" y="2006462"/>
                      <a:pt x="5049651" y="1963626"/>
                    </a:cubicBezTo>
                    <a:cubicBezTo>
                      <a:pt x="4803424" y="1967596"/>
                      <a:pt x="4630222" y="1974807"/>
                      <a:pt x="4486054" y="1963626"/>
                    </a:cubicBezTo>
                    <a:cubicBezTo>
                      <a:pt x="4377844" y="1951997"/>
                      <a:pt x="4218827" y="1960354"/>
                      <a:pt x="4015529" y="1963626"/>
                    </a:cubicBezTo>
                    <a:cubicBezTo>
                      <a:pt x="3796721" y="1934225"/>
                      <a:pt x="3675508" y="1922490"/>
                      <a:pt x="3545004" y="1963626"/>
                    </a:cubicBezTo>
                    <a:cubicBezTo>
                      <a:pt x="3417834" y="2011642"/>
                      <a:pt x="3181447" y="1968425"/>
                      <a:pt x="2934871" y="1963626"/>
                    </a:cubicBezTo>
                    <a:cubicBezTo>
                      <a:pt x="2683964" y="1971734"/>
                      <a:pt x="2591897" y="1935218"/>
                      <a:pt x="2371275" y="1963626"/>
                    </a:cubicBezTo>
                    <a:cubicBezTo>
                      <a:pt x="2160912" y="1963111"/>
                      <a:pt x="2084483" y="1962308"/>
                      <a:pt x="1900749" y="1963626"/>
                    </a:cubicBezTo>
                    <a:cubicBezTo>
                      <a:pt x="1721623" y="1934962"/>
                      <a:pt x="1635125" y="1948427"/>
                      <a:pt x="1476759" y="1963626"/>
                    </a:cubicBezTo>
                    <a:cubicBezTo>
                      <a:pt x="1319525" y="1989087"/>
                      <a:pt x="1144648" y="1982423"/>
                      <a:pt x="1052769" y="1963626"/>
                    </a:cubicBezTo>
                    <a:cubicBezTo>
                      <a:pt x="923616" y="1946515"/>
                      <a:pt x="669298" y="1951615"/>
                      <a:pt x="396102" y="1963626"/>
                    </a:cubicBezTo>
                    <a:cubicBezTo>
                      <a:pt x="211825" y="2001997"/>
                      <a:pt x="-1255" y="1839000"/>
                      <a:pt x="0" y="1567523"/>
                    </a:cubicBezTo>
                    <a:cubicBezTo>
                      <a:pt x="-8928" y="1447366"/>
                      <a:pt x="-11255" y="1346007"/>
                      <a:pt x="0" y="1188764"/>
                    </a:cubicBezTo>
                    <a:cubicBezTo>
                      <a:pt x="27719" y="1017628"/>
                      <a:pt x="-18857" y="949936"/>
                      <a:pt x="0" y="810004"/>
                    </a:cubicBezTo>
                    <a:cubicBezTo>
                      <a:pt x="25255" y="720468"/>
                      <a:pt x="-6340" y="549096"/>
                      <a:pt x="0" y="396102"/>
                    </a:cubicBezTo>
                    <a:close/>
                  </a:path>
                  <a:path w="5445754" h="1963626" fill="none" stroke="0" extrusionOk="0">
                    <a:moveTo>
                      <a:pt x="0" y="396102"/>
                    </a:moveTo>
                    <a:cubicBezTo>
                      <a:pt x="-24449" y="220530"/>
                      <a:pt x="167474" y="29281"/>
                      <a:pt x="396102" y="0"/>
                    </a:cubicBezTo>
                    <a:cubicBezTo>
                      <a:pt x="536668" y="18317"/>
                      <a:pt x="699411" y="20319"/>
                      <a:pt x="866628" y="0"/>
                    </a:cubicBezTo>
                    <a:cubicBezTo>
                      <a:pt x="1022849" y="-12013"/>
                      <a:pt x="1123957" y="8278"/>
                      <a:pt x="1244082" y="0"/>
                    </a:cubicBezTo>
                    <a:cubicBezTo>
                      <a:pt x="1331247" y="-575"/>
                      <a:pt x="1491783" y="-8858"/>
                      <a:pt x="1668072" y="0"/>
                    </a:cubicBezTo>
                    <a:cubicBezTo>
                      <a:pt x="1895364" y="-12668"/>
                      <a:pt x="2111390" y="-48594"/>
                      <a:pt x="2278204" y="0"/>
                    </a:cubicBezTo>
                    <a:cubicBezTo>
                      <a:pt x="2470548" y="23732"/>
                      <a:pt x="2472817" y="-12448"/>
                      <a:pt x="2655659" y="0"/>
                    </a:cubicBezTo>
                    <a:cubicBezTo>
                      <a:pt x="2835509" y="11780"/>
                      <a:pt x="2966554" y="21887"/>
                      <a:pt x="3033113" y="0"/>
                    </a:cubicBezTo>
                    <a:cubicBezTo>
                      <a:pt x="3105333" y="-8124"/>
                      <a:pt x="3309430" y="1374"/>
                      <a:pt x="3410568" y="0"/>
                    </a:cubicBezTo>
                    <a:cubicBezTo>
                      <a:pt x="3480702" y="-5491"/>
                      <a:pt x="3839361" y="-36836"/>
                      <a:pt x="3927628" y="0"/>
                    </a:cubicBezTo>
                    <a:cubicBezTo>
                      <a:pt x="4033014" y="14231"/>
                      <a:pt x="4361439" y="-21083"/>
                      <a:pt x="4444689" y="0"/>
                    </a:cubicBezTo>
                    <a:cubicBezTo>
                      <a:pt x="4507815" y="42705"/>
                      <a:pt x="4795381" y="-45784"/>
                      <a:pt x="5049651" y="0"/>
                    </a:cubicBezTo>
                    <a:cubicBezTo>
                      <a:pt x="5246705" y="-50045"/>
                      <a:pt x="5447667" y="159402"/>
                      <a:pt x="5445754" y="396102"/>
                    </a:cubicBezTo>
                    <a:cubicBezTo>
                      <a:pt x="5459403" y="471302"/>
                      <a:pt x="5432466" y="682082"/>
                      <a:pt x="5445754" y="763147"/>
                    </a:cubicBezTo>
                    <a:cubicBezTo>
                      <a:pt x="5448560" y="878255"/>
                      <a:pt x="5457057" y="993560"/>
                      <a:pt x="5445754" y="1165335"/>
                    </a:cubicBezTo>
                    <a:cubicBezTo>
                      <a:pt x="5450173" y="1347927"/>
                      <a:pt x="5438978" y="1440981"/>
                      <a:pt x="5445754" y="1567523"/>
                    </a:cubicBezTo>
                    <a:cubicBezTo>
                      <a:pt x="5400855" y="1800893"/>
                      <a:pt x="5278419" y="1920824"/>
                      <a:pt x="5049651" y="1963626"/>
                    </a:cubicBezTo>
                    <a:cubicBezTo>
                      <a:pt x="4897405" y="1966219"/>
                      <a:pt x="4741077" y="1965499"/>
                      <a:pt x="4486054" y="1963626"/>
                    </a:cubicBezTo>
                    <a:cubicBezTo>
                      <a:pt x="4288819" y="1952812"/>
                      <a:pt x="4249152" y="1949516"/>
                      <a:pt x="4015529" y="1963626"/>
                    </a:cubicBezTo>
                    <a:cubicBezTo>
                      <a:pt x="3794809" y="1988820"/>
                      <a:pt x="3701513" y="1947299"/>
                      <a:pt x="3591539" y="1963626"/>
                    </a:cubicBezTo>
                    <a:cubicBezTo>
                      <a:pt x="3461752" y="1989140"/>
                      <a:pt x="3294939" y="1975399"/>
                      <a:pt x="3214084" y="1963626"/>
                    </a:cubicBezTo>
                    <a:cubicBezTo>
                      <a:pt x="3108841" y="1983515"/>
                      <a:pt x="2861601" y="1968014"/>
                      <a:pt x="2603952" y="1963626"/>
                    </a:cubicBezTo>
                    <a:cubicBezTo>
                      <a:pt x="2352326" y="1926472"/>
                      <a:pt x="2276168" y="1996082"/>
                      <a:pt x="2086892" y="1963626"/>
                    </a:cubicBezTo>
                    <a:cubicBezTo>
                      <a:pt x="1901015" y="1953300"/>
                      <a:pt x="1794999" y="1971619"/>
                      <a:pt x="1616366" y="1963626"/>
                    </a:cubicBezTo>
                    <a:cubicBezTo>
                      <a:pt x="1432079" y="1978191"/>
                      <a:pt x="1252116" y="1975413"/>
                      <a:pt x="1052769" y="1963626"/>
                    </a:cubicBezTo>
                    <a:cubicBezTo>
                      <a:pt x="830821" y="1976692"/>
                      <a:pt x="536001" y="1946461"/>
                      <a:pt x="396102" y="1963626"/>
                    </a:cubicBezTo>
                    <a:cubicBezTo>
                      <a:pt x="191387" y="2009343"/>
                      <a:pt x="81570" y="1837707"/>
                      <a:pt x="0" y="1567523"/>
                    </a:cubicBezTo>
                    <a:cubicBezTo>
                      <a:pt x="19590" y="1474383"/>
                      <a:pt x="35140" y="1328367"/>
                      <a:pt x="0" y="1200478"/>
                    </a:cubicBezTo>
                    <a:cubicBezTo>
                      <a:pt x="-25941" y="1059029"/>
                      <a:pt x="-5344" y="976781"/>
                      <a:pt x="0" y="821718"/>
                    </a:cubicBezTo>
                    <a:cubicBezTo>
                      <a:pt x="13734" y="682308"/>
                      <a:pt x="13011" y="576745"/>
                      <a:pt x="0" y="396102"/>
                    </a:cubicBezTo>
                    <a:close/>
                  </a:path>
                </a:pathLst>
              </a:custGeom>
              <a:solidFill>
                <a:srgbClr val="FFFFFF">
                  <a:alpha val="85000"/>
                </a:srgbClr>
              </a:solidFill>
              <a:ln w="38100">
                <a:solidFill>
                  <a:srgbClr val="002060"/>
                </a:solidFill>
                <a:extLst>
                  <a:ext uri="{C807C97D-BFC1-408E-A445-0C87EB9F89A2}">
                    <ask:lineSketchStyleProps xmlns="" xmlns:ask="http://schemas.microsoft.com/office/drawing/2018/sketchyshapes" sd="2129858240">
                      <a:custGeom>
                        <a:avLst/>
                        <a:gdLst>
                          <a:gd name="connsiteX0" fmla="*/ 0 w 7261005"/>
                          <a:gd name="connsiteY0" fmla="*/ 528137 h 2618168"/>
                          <a:gd name="connsiteX1" fmla="*/ 528137 w 7261005"/>
                          <a:gd name="connsiteY1" fmla="*/ 0 h 2618168"/>
                          <a:gd name="connsiteX2" fmla="*/ 1155504 w 7261005"/>
                          <a:gd name="connsiteY2" fmla="*/ 0 h 2618168"/>
                          <a:gd name="connsiteX3" fmla="*/ 1658777 w 7261005"/>
                          <a:gd name="connsiteY3" fmla="*/ 0 h 2618168"/>
                          <a:gd name="connsiteX4" fmla="*/ 2224097 w 7261005"/>
                          <a:gd name="connsiteY4" fmla="*/ 0 h 2618168"/>
                          <a:gd name="connsiteX5" fmla="*/ 3037606 w 7261005"/>
                          <a:gd name="connsiteY5" fmla="*/ 0 h 2618168"/>
                          <a:gd name="connsiteX6" fmla="*/ 3540879 w 7261005"/>
                          <a:gd name="connsiteY6" fmla="*/ 0 h 2618168"/>
                          <a:gd name="connsiteX7" fmla="*/ 4044151 w 7261005"/>
                          <a:gd name="connsiteY7" fmla="*/ 0 h 2618168"/>
                          <a:gd name="connsiteX8" fmla="*/ 4547424 w 7261005"/>
                          <a:gd name="connsiteY8" fmla="*/ 0 h 2618168"/>
                          <a:gd name="connsiteX9" fmla="*/ 5236838 w 7261005"/>
                          <a:gd name="connsiteY9" fmla="*/ 0 h 2618168"/>
                          <a:gd name="connsiteX10" fmla="*/ 5926253 w 7261005"/>
                          <a:gd name="connsiteY10" fmla="*/ 0 h 2618168"/>
                          <a:gd name="connsiteX11" fmla="*/ 6732868 w 7261005"/>
                          <a:gd name="connsiteY11" fmla="*/ 0 h 2618168"/>
                          <a:gd name="connsiteX12" fmla="*/ 7261005 w 7261005"/>
                          <a:gd name="connsiteY12" fmla="*/ 528137 h 2618168"/>
                          <a:gd name="connsiteX13" fmla="*/ 7261005 w 7261005"/>
                          <a:gd name="connsiteY13" fmla="*/ 1017530 h 2618168"/>
                          <a:gd name="connsiteX14" fmla="*/ 7261005 w 7261005"/>
                          <a:gd name="connsiteY14" fmla="*/ 1553781 h 2618168"/>
                          <a:gd name="connsiteX15" fmla="*/ 7261005 w 7261005"/>
                          <a:gd name="connsiteY15" fmla="*/ 2090031 h 2618168"/>
                          <a:gd name="connsiteX16" fmla="*/ 6732868 w 7261005"/>
                          <a:gd name="connsiteY16" fmla="*/ 2618168 h 2618168"/>
                          <a:gd name="connsiteX17" fmla="*/ 5981406 w 7261005"/>
                          <a:gd name="connsiteY17" fmla="*/ 2618168 h 2618168"/>
                          <a:gd name="connsiteX18" fmla="*/ 5354039 w 7261005"/>
                          <a:gd name="connsiteY18" fmla="*/ 2618168 h 2618168"/>
                          <a:gd name="connsiteX19" fmla="*/ 4788719 w 7261005"/>
                          <a:gd name="connsiteY19" fmla="*/ 2618168 h 2618168"/>
                          <a:gd name="connsiteX20" fmla="*/ 4285446 w 7261005"/>
                          <a:gd name="connsiteY20" fmla="*/ 2618168 h 2618168"/>
                          <a:gd name="connsiteX21" fmla="*/ 3471937 w 7261005"/>
                          <a:gd name="connsiteY21" fmla="*/ 2618168 h 2618168"/>
                          <a:gd name="connsiteX22" fmla="*/ 2782523 w 7261005"/>
                          <a:gd name="connsiteY22" fmla="*/ 2618168 h 2618168"/>
                          <a:gd name="connsiteX23" fmla="*/ 2155155 w 7261005"/>
                          <a:gd name="connsiteY23" fmla="*/ 2618168 h 2618168"/>
                          <a:gd name="connsiteX24" fmla="*/ 1403693 w 7261005"/>
                          <a:gd name="connsiteY24" fmla="*/ 2618168 h 2618168"/>
                          <a:gd name="connsiteX25" fmla="*/ 528137 w 7261005"/>
                          <a:gd name="connsiteY25" fmla="*/ 2618168 h 2618168"/>
                          <a:gd name="connsiteX26" fmla="*/ 0 w 7261005"/>
                          <a:gd name="connsiteY26" fmla="*/ 2090031 h 2618168"/>
                          <a:gd name="connsiteX27" fmla="*/ 0 w 7261005"/>
                          <a:gd name="connsiteY27" fmla="*/ 1600638 h 2618168"/>
                          <a:gd name="connsiteX28" fmla="*/ 0 w 7261005"/>
                          <a:gd name="connsiteY28" fmla="*/ 1095625 h 2618168"/>
                          <a:gd name="connsiteX29" fmla="*/ 0 w 7261005"/>
                          <a:gd name="connsiteY29" fmla="*/ 528137 h 2618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61005" h="2618168" fill="none" extrusionOk="0">
                            <a:moveTo>
                              <a:pt x="0" y="528137"/>
                            </a:moveTo>
                            <a:cubicBezTo>
                              <a:pt x="-34796" y="226817"/>
                              <a:pt x="201472" y="39"/>
                              <a:pt x="528137" y="0"/>
                            </a:cubicBezTo>
                            <a:cubicBezTo>
                              <a:pt x="737682" y="23966"/>
                              <a:pt x="960575" y="8168"/>
                              <a:pt x="1155504" y="0"/>
                            </a:cubicBezTo>
                            <a:cubicBezTo>
                              <a:pt x="1350433" y="-8168"/>
                              <a:pt x="1520287" y="2451"/>
                              <a:pt x="1658777" y="0"/>
                            </a:cubicBezTo>
                            <a:cubicBezTo>
                              <a:pt x="1797267" y="-2451"/>
                              <a:pt x="1972195" y="3623"/>
                              <a:pt x="2224097" y="0"/>
                            </a:cubicBezTo>
                            <a:cubicBezTo>
                              <a:pt x="2475999" y="-3623"/>
                              <a:pt x="2779486" y="-34804"/>
                              <a:pt x="3037606" y="0"/>
                            </a:cubicBezTo>
                            <a:cubicBezTo>
                              <a:pt x="3295726" y="34804"/>
                              <a:pt x="3304151" y="-25033"/>
                              <a:pt x="3540879" y="0"/>
                            </a:cubicBezTo>
                            <a:cubicBezTo>
                              <a:pt x="3777607" y="25033"/>
                              <a:pt x="3937073" y="11092"/>
                              <a:pt x="4044151" y="0"/>
                            </a:cubicBezTo>
                            <a:cubicBezTo>
                              <a:pt x="4151229" y="-11092"/>
                              <a:pt x="4424210" y="7060"/>
                              <a:pt x="4547424" y="0"/>
                            </a:cubicBezTo>
                            <a:cubicBezTo>
                              <a:pt x="4670638" y="-7060"/>
                              <a:pt x="5098609" y="-33927"/>
                              <a:pt x="5236838" y="0"/>
                            </a:cubicBezTo>
                            <a:cubicBezTo>
                              <a:pt x="5375067" y="33927"/>
                              <a:pt x="5786067" y="-34212"/>
                              <a:pt x="5926253" y="0"/>
                            </a:cubicBezTo>
                            <a:cubicBezTo>
                              <a:pt x="6066440" y="34212"/>
                              <a:pt x="6390941" y="-23426"/>
                              <a:pt x="6732868" y="0"/>
                            </a:cubicBezTo>
                            <a:cubicBezTo>
                              <a:pt x="7027462" y="-6265"/>
                              <a:pt x="7265753" y="202448"/>
                              <a:pt x="7261005" y="528137"/>
                            </a:cubicBezTo>
                            <a:cubicBezTo>
                              <a:pt x="7256160" y="635137"/>
                              <a:pt x="7241184" y="873805"/>
                              <a:pt x="7261005" y="1017530"/>
                            </a:cubicBezTo>
                            <a:cubicBezTo>
                              <a:pt x="7280826" y="1161255"/>
                              <a:pt x="7272219" y="1332748"/>
                              <a:pt x="7261005" y="1553781"/>
                            </a:cubicBezTo>
                            <a:cubicBezTo>
                              <a:pt x="7249791" y="1774814"/>
                              <a:pt x="7259355" y="1935299"/>
                              <a:pt x="7261005" y="2090031"/>
                            </a:cubicBezTo>
                            <a:cubicBezTo>
                              <a:pt x="7222271" y="2387935"/>
                              <a:pt x="7033531" y="2617593"/>
                              <a:pt x="6732868" y="2618168"/>
                            </a:cubicBezTo>
                            <a:cubicBezTo>
                              <a:pt x="6537859" y="2607867"/>
                              <a:pt x="6255951" y="2638474"/>
                              <a:pt x="5981406" y="2618168"/>
                            </a:cubicBezTo>
                            <a:cubicBezTo>
                              <a:pt x="5706861" y="2597862"/>
                              <a:pt x="5654189" y="2597291"/>
                              <a:pt x="5354039" y="2618168"/>
                            </a:cubicBezTo>
                            <a:cubicBezTo>
                              <a:pt x="5053889" y="2639045"/>
                              <a:pt x="4952561" y="2602868"/>
                              <a:pt x="4788719" y="2618168"/>
                            </a:cubicBezTo>
                            <a:cubicBezTo>
                              <a:pt x="4624877" y="2633468"/>
                              <a:pt x="4387912" y="2626301"/>
                              <a:pt x="4285446" y="2618168"/>
                            </a:cubicBezTo>
                            <a:cubicBezTo>
                              <a:pt x="4182980" y="2610035"/>
                              <a:pt x="3797549" y="2638211"/>
                              <a:pt x="3471937" y="2618168"/>
                            </a:cubicBezTo>
                            <a:cubicBezTo>
                              <a:pt x="3146325" y="2598125"/>
                              <a:pt x="3019097" y="2638321"/>
                              <a:pt x="2782523" y="2618168"/>
                            </a:cubicBezTo>
                            <a:cubicBezTo>
                              <a:pt x="2545949" y="2598015"/>
                              <a:pt x="2412181" y="2630393"/>
                              <a:pt x="2155155" y="2618168"/>
                            </a:cubicBezTo>
                            <a:cubicBezTo>
                              <a:pt x="1898129" y="2605943"/>
                              <a:pt x="1698364" y="2611007"/>
                              <a:pt x="1403693" y="2618168"/>
                            </a:cubicBezTo>
                            <a:cubicBezTo>
                              <a:pt x="1109022" y="2625329"/>
                              <a:pt x="734399" y="2617125"/>
                              <a:pt x="528137" y="2618168"/>
                            </a:cubicBezTo>
                            <a:cubicBezTo>
                              <a:pt x="227584" y="2685542"/>
                              <a:pt x="60345" y="2394467"/>
                              <a:pt x="0" y="2090031"/>
                            </a:cubicBezTo>
                            <a:cubicBezTo>
                              <a:pt x="8891" y="1986160"/>
                              <a:pt x="20232" y="1781740"/>
                              <a:pt x="0" y="1600638"/>
                            </a:cubicBezTo>
                            <a:cubicBezTo>
                              <a:pt x="-20232" y="1419536"/>
                              <a:pt x="-10592" y="1275716"/>
                              <a:pt x="0" y="1095625"/>
                            </a:cubicBezTo>
                            <a:cubicBezTo>
                              <a:pt x="10592" y="915534"/>
                              <a:pt x="20535" y="765030"/>
                              <a:pt x="0" y="528137"/>
                            </a:cubicBezTo>
                            <a:close/>
                          </a:path>
                          <a:path w="7261005" h="2618168" stroke="0" extrusionOk="0">
                            <a:moveTo>
                              <a:pt x="0" y="528137"/>
                            </a:moveTo>
                            <a:cubicBezTo>
                              <a:pt x="2142" y="301961"/>
                              <a:pt x="248271" y="21114"/>
                              <a:pt x="528137" y="0"/>
                            </a:cubicBezTo>
                            <a:cubicBezTo>
                              <a:pt x="778882" y="-20177"/>
                              <a:pt x="959589" y="-34197"/>
                              <a:pt x="1279599" y="0"/>
                            </a:cubicBezTo>
                            <a:cubicBezTo>
                              <a:pt x="1599609" y="34197"/>
                              <a:pt x="1656132" y="-18481"/>
                              <a:pt x="1844919" y="0"/>
                            </a:cubicBezTo>
                            <a:cubicBezTo>
                              <a:pt x="2033706" y="18481"/>
                              <a:pt x="2256344" y="-16387"/>
                              <a:pt x="2410239" y="0"/>
                            </a:cubicBezTo>
                            <a:cubicBezTo>
                              <a:pt x="2564134" y="16387"/>
                              <a:pt x="2789636" y="5250"/>
                              <a:pt x="3161701" y="0"/>
                            </a:cubicBezTo>
                            <a:cubicBezTo>
                              <a:pt x="3533766" y="-5250"/>
                              <a:pt x="3663565" y="-24966"/>
                              <a:pt x="3789068" y="0"/>
                            </a:cubicBezTo>
                            <a:cubicBezTo>
                              <a:pt x="3914571" y="24966"/>
                              <a:pt x="4353218" y="-21216"/>
                              <a:pt x="4602577" y="0"/>
                            </a:cubicBezTo>
                            <a:cubicBezTo>
                              <a:pt x="4851936" y="21216"/>
                              <a:pt x="5030906" y="-2519"/>
                              <a:pt x="5416086" y="0"/>
                            </a:cubicBezTo>
                            <a:cubicBezTo>
                              <a:pt x="5801266" y="2519"/>
                              <a:pt x="6447648" y="29649"/>
                              <a:pt x="6732868" y="0"/>
                            </a:cubicBezTo>
                            <a:cubicBezTo>
                              <a:pt x="6966311" y="-26166"/>
                              <a:pt x="7232879" y="236208"/>
                              <a:pt x="7261005" y="528137"/>
                            </a:cubicBezTo>
                            <a:cubicBezTo>
                              <a:pt x="7250160" y="771576"/>
                              <a:pt x="7236722" y="818266"/>
                              <a:pt x="7261005" y="1048768"/>
                            </a:cubicBezTo>
                            <a:cubicBezTo>
                              <a:pt x="7285288" y="1279270"/>
                              <a:pt x="7276660" y="1314825"/>
                              <a:pt x="7261005" y="1569400"/>
                            </a:cubicBezTo>
                            <a:cubicBezTo>
                              <a:pt x="7245350" y="1823975"/>
                              <a:pt x="7261748" y="1842326"/>
                              <a:pt x="7261005" y="2090031"/>
                            </a:cubicBezTo>
                            <a:cubicBezTo>
                              <a:pt x="7302294" y="2386816"/>
                              <a:pt x="7032785" y="2660099"/>
                              <a:pt x="6732868" y="2618168"/>
                            </a:cubicBezTo>
                            <a:cubicBezTo>
                              <a:pt x="6403050" y="2641498"/>
                              <a:pt x="6165219" y="2634956"/>
                              <a:pt x="5981406" y="2618168"/>
                            </a:cubicBezTo>
                            <a:cubicBezTo>
                              <a:pt x="5797593" y="2601380"/>
                              <a:pt x="5636474" y="2627387"/>
                              <a:pt x="5354039" y="2618168"/>
                            </a:cubicBezTo>
                            <a:cubicBezTo>
                              <a:pt x="5071604" y="2608949"/>
                              <a:pt x="4898246" y="2593082"/>
                              <a:pt x="4726672" y="2618168"/>
                            </a:cubicBezTo>
                            <a:cubicBezTo>
                              <a:pt x="4555098" y="2643254"/>
                              <a:pt x="4254894" y="2607189"/>
                              <a:pt x="3913162" y="2618168"/>
                            </a:cubicBezTo>
                            <a:cubicBezTo>
                              <a:pt x="3571430" y="2629148"/>
                              <a:pt x="3449138" y="2601771"/>
                              <a:pt x="3161701" y="2618168"/>
                            </a:cubicBezTo>
                            <a:cubicBezTo>
                              <a:pt x="2874264" y="2634565"/>
                              <a:pt x="2769312" y="2638876"/>
                              <a:pt x="2534333" y="2618168"/>
                            </a:cubicBezTo>
                            <a:cubicBezTo>
                              <a:pt x="2299354" y="2597460"/>
                              <a:pt x="2188377" y="2596102"/>
                              <a:pt x="1969013" y="2618168"/>
                            </a:cubicBezTo>
                            <a:cubicBezTo>
                              <a:pt x="1749649" y="2640234"/>
                              <a:pt x="1529170" y="2645678"/>
                              <a:pt x="1403693" y="2618168"/>
                            </a:cubicBezTo>
                            <a:cubicBezTo>
                              <a:pt x="1278216" y="2590658"/>
                              <a:pt x="916647" y="2627979"/>
                              <a:pt x="528137" y="2618168"/>
                            </a:cubicBezTo>
                            <a:cubicBezTo>
                              <a:pt x="268065" y="2662942"/>
                              <a:pt x="-52169" y="2429463"/>
                              <a:pt x="0" y="2090031"/>
                            </a:cubicBezTo>
                            <a:cubicBezTo>
                              <a:pt x="-5156" y="1932950"/>
                              <a:pt x="-19490" y="1806204"/>
                              <a:pt x="0" y="1585019"/>
                            </a:cubicBezTo>
                            <a:cubicBezTo>
                              <a:pt x="19490" y="1363834"/>
                              <a:pt x="-16537" y="1236374"/>
                              <a:pt x="0" y="1080006"/>
                            </a:cubicBezTo>
                            <a:cubicBezTo>
                              <a:pt x="16537" y="923638"/>
                              <a:pt x="551" y="739873"/>
                              <a:pt x="0" y="52813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3733" kern="0" dirty="0">
                    <a:solidFill>
                      <a:srgbClr val="000000"/>
                    </a:solidFill>
                    <a:sym typeface="Arial"/>
                  </a:rPr>
                  <a:t>1. </a:t>
                </a:r>
                <a:r>
                  <a:rPr lang="en-US" sz="3733" kern="0" dirty="0" err="1">
                    <a:solidFill>
                      <a:srgbClr val="000000"/>
                    </a:solidFill>
                    <a:sym typeface="Arial"/>
                  </a:rPr>
                  <a:t>Đọc</a:t>
                </a:r>
                <a:r>
                  <a:rPr lang="en-US" sz="3733" kern="0" dirty="0">
                    <a:solidFill>
                      <a:srgbClr val="000000"/>
                    </a:solidFill>
                    <a:sym typeface="Arial"/>
                  </a:rPr>
                  <a:t> </a:t>
                </a:r>
                <a:r>
                  <a:rPr lang="en-US" sz="3733" kern="0" dirty="0" err="1">
                    <a:solidFill>
                      <a:srgbClr val="000000"/>
                    </a:solidFill>
                    <a:sym typeface="Arial"/>
                  </a:rPr>
                  <a:t>đúng</a:t>
                </a:r>
                <a:r>
                  <a:rPr lang="en-US" sz="3733" kern="0" dirty="0">
                    <a:solidFill>
                      <a:srgbClr val="000000"/>
                    </a:solidFill>
                    <a:sym typeface="Arial"/>
                  </a:rPr>
                  <a:t>.</a:t>
                </a:r>
              </a:p>
              <a:p>
                <a:pPr algn="just" defTabSz="1219170">
                  <a:lnSpc>
                    <a:spcPct val="110000"/>
                  </a:lnSpc>
                  <a:buClr>
                    <a:srgbClr val="000000"/>
                  </a:buClr>
                </a:pPr>
                <a:r>
                  <a:rPr lang="en-US" sz="3733" kern="0" dirty="0">
                    <a:solidFill>
                      <a:srgbClr val="000000"/>
                    </a:solidFill>
                    <a:sym typeface="Arial"/>
                  </a:rPr>
                  <a:t>2. </a:t>
                </a:r>
                <a:r>
                  <a:rPr lang="en-US" sz="3733" kern="0" dirty="0" err="1">
                    <a:solidFill>
                      <a:srgbClr val="000000"/>
                    </a:solidFill>
                    <a:sym typeface="Arial"/>
                  </a:rPr>
                  <a:t>Đọc</a:t>
                </a:r>
                <a:r>
                  <a:rPr lang="en-US" sz="3733" kern="0" dirty="0">
                    <a:solidFill>
                      <a:srgbClr val="000000"/>
                    </a:solidFill>
                    <a:sym typeface="Arial"/>
                  </a:rPr>
                  <a:t> to, </a:t>
                </a:r>
                <a:r>
                  <a:rPr lang="en-US" sz="3733" kern="0" dirty="0" err="1">
                    <a:solidFill>
                      <a:srgbClr val="000000"/>
                    </a:solidFill>
                    <a:sym typeface="Arial"/>
                  </a:rPr>
                  <a:t>rõ</a:t>
                </a:r>
                <a:r>
                  <a:rPr lang="en-US" sz="3733" kern="0" dirty="0">
                    <a:solidFill>
                      <a:srgbClr val="000000"/>
                    </a:solidFill>
                    <a:sym typeface="Arial"/>
                  </a:rPr>
                  <a:t>.</a:t>
                </a:r>
              </a:p>
              <a:p>
                <a:pPr algn="just" defTabSz="1219170">
                  <a:lnSpc>
                    <a:spcPct val="110000"/>
                  </a:lnSpc>
                  <a:buClr>
                    <a:srgbClr val="000000"/>
                  </a:buClr>
                </a:pPr>
                <a:r>
                  <a:rPr lang="en-US" sz="3733" kern="0" dirty="0">
                    <a:solidFill>
                      <a:srgbClr val="000000"/>
                    </a:solidFill>
                    <a:sym typeface="Arial"/>
                  </a:rPr>
                  <a:t>3. </a:t>
                </a:r>
                <a:r>
                  <a:rPr lang="en-US" sz="3733" kern="0" dirty="0" err="1">
                    <a:solidFill>
                      <a:srgbClr val="000000"/>
                    </a:solidFill>
                    <a:sym typeface="Arial"/>
                  </a:rPr>
                  <a:t>Đọc</a:t>
                </a:r>
                <a:r>
                  <a:rPr lang="en-US" sz="3733" kern="0" dirty="0">
                    <a:solidFill>
                      <a:srgbClr val="000000"/>
                    </a:solidFill>
                    <a:sym typeface="Arial"/>
                  </a:rPr>
                  <a:t> </a:t>
                </a:r>
                <a:r>
                  <a:rPr lang="en-US" sz="3733" kern="0" dirty="0" err="1">
                    <a:solidFill>
                      <a:srgbClr val="000000"/>
                    </a:solidFill>
                    <a:sym typeface="Arial"/>
                  </a:rPr>
                  <a:t>ngắt</a:t>
                </a:r>
                <a:r>
                  <a:rPr lang="en-US" sz="3733" kern="0" dirty="0">
                    <a:solidFill>
                      <a:srgbClr val="000000"/>
                    </a:solidFill>
                    <a:sym typeface="Arial"/>
                  </a:rPr>
                  <a:t>, </a:t>
                </a:r>
                <a:r>
                  <a:rPr lang="en-US" sz="3733" kern="0" dirty="0" err="1">
                    <a:solidFill>
                      <a:srgbClr val="000000"/>
                    </a:solidFill>
                    <a:sym typeface="Arial"/>
                  </a:rPr>
                  <a:t>nghỉ</a:t>
                </a:r>
                <a:r>
                  <a:rPr lang="en-US" sz="3733" kern="0" dirty="0">
                    <a:solidFill>
                      <a:srgbClr val="000000"/>
                    </a:solidFill>
                    <a:sym typeface="Arial"/>
                  </a:rPr>
                  <a:t> </a:t>
                </a:r>
                <a:r>
                  <a:rPr lang="en-US" sz="3733" kern="0" dirty="0" err="1">
                    <a:solidFill>
                      <a:srgbClr val="000000"/>
                    </a:solidFill>
                    <a:sym typeface="Arial"/>
                  </a:rPr>
                  <a:t>đúng</a:t>
                </a:r>
                <a:r>
                  <a:rPr lang="en-US" sz="3733" kern="0" dirty="0">
                    <a:solidFill>
                      <a:srgbClr val="000000"/>
                    </a:solidFill>
                    <a:sym typeface="Arial"/>
                  </a:rPr>
                  <a:t> </a:t>
                </a:r>
                <a:r>
                  <a:rPr lang="en-US" sz="3733" kern="0" dirty="0" err="1">
                    <a:solidFill>
                      <a:srgbClr val="000000"/>
                    </a:solidFill>
                    <a:sym typeface="Arial"/>
                  </a:rPr>
                  <a:t>chỗ</a:t>
                </a:r>
                <a:r>
                  <a:rPr lang="en-US" sz="3733" kern="0" dirty="0">
                    <a:solidFill>
                      <a:srgbClr val="000000"/>
                    </a:solidFill>
                    <a:sym typeface="Arial"/>
                  </a:rPr>
                  <a:t>.</a:t>
                </a:r>
              </a:p>
            </p:txBody>
          </p:sp>
          <p:sp>
            <p:nvSpPr>
              <p:cNvPr id="29" name="Rectangle: Rounded Corners 28">
                <a:extLst>
                  <a:ext uri="{FF2B5EF4-FFF2-40B4-BE49-F238E27FC236}">
                    <a16:creationId xmlns:a16="http://schemas.microsoft.com/office/drawing/2014/main" id="{B3B5A515-D85C-4255-B341-CE901B280C62}"/>
                  </a:ext>
                </a:extLst>
              </p:cNvPr>
              <p:cNvSpPr/>
              <p:nvPr/>
            </p:nvSpPr>
            <p:spPr>
              <a:xfrm>
                <a:off x="4156061" y="1250854"/>
                <a:ext cx="393327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Tiêu</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chí</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đánh</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giá</a:t>
                </a:r>
                <a:endPar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endParaRPr>
              </a:p>
            </p:txBody>
          </p:sp>
        </p:grpSp>
        <p:pic>
          <p:nvPicPr>
            <p:cNvPr id="19" name="Picture 18">
              <a:extLst>
                <a:ext uri="{FF2B5EF4-FFF2-40B4-BE49-F238E27FC236}">
                  <a16:creationId xmlns:a16="http://schemas.microsoft.com/office/drawing/2014/main" id="{96A81430-563D-4429-89CD-CA916B250AAD}"/>
                </a:ext>
              </a:extLst>
            </p:cNvPr>
            <p:cNvPicPr>
              <a:picLocks noChangeAspect="1"/>
            </p:cNvPicPr>
            <p:nvPr/>
          </p:nvPicPr>
          <p:blipFill>
            <a:blip r:embed="rId6"/>
            <a:stretch>
              <a:fillRect/>
            </a:stretch>
          </p:blipFill>
          <p:spPr>
            <a:xfrm>
              <a:off x="7639094" y="4747810"/>
              <a:ext cx="469963" cy="469963"/>
            </a:xfrm>
            <a:prstGeom prst="rect">
              <a:avLst/>
            </a:prstGeom>
          </p:spPr>
        </p:pic>
        <p:pic>
          <p:nvPicPr>
            <p:cNvPr id="20" name="Picture 19">
              <a:extLst>
                <a:ext uri="{FF2B5EF4-FFF2-40B4-BE49-F238E27FC236}">
                  <a16:creationId xmlns:a16="http://schemas.microsoft.com/office/drawing/2014/main" id="{8FB4676E-57B5-45B1-A0C0-D2AF977B7C1A}"/>
                </a:ext>
              </a:extLst>
            </p:cNvPr>
            <p:cNvPicPr>
              <a:picLocks noChangeAspect="1"/>
            </p:cNvPicPr>
            <p:nvPr/>
          </p:nvPicPr>
          <p:blipFill>
            <a:blip r:embed="rId7"/>
            <a:stretch>
              <a:fillRect/>
            </a:stretch>
          </p:blipFill>
          <p:spPr>
            <a:xfrm>
              <a:off x="7082420" y="4747810"/>
              <a:ext cx="469963" cy="469963"/>
            </a:xfrm>
            <a:prstGeom prst="rect">
              <a:avLst/>
            </a:prstGeom>
          </p:spPr>
        </p:pic>
        <p:pic>
          <p:nvPicPr>
            <p:cNvPr id="21" name="Picture 20">
              <a:extLst>
                <a:ext uri="{FF2B5EF4-FFF2-40B4-BE49-F238E27FC236}">
                  <a16:creationId xmlns:a16="http://schemas.microsoft.com/office/drawing/2014/main" id="{8AE7CEA4-2702-47E7-81AB-CBC3116C2F25}"/>
                </a:ext>
              </a:extLst>
            </p:cNvPr>
            <p:cNvPicPr>
              <a:picLocks noChangeAspect="1"/>
            </p:cNvPicPr>
            <p:nvPr/>
          </p:nvPicPr>
          <p:blipFill>
            <a:blip r:embed="rId8"/>
            <a:stretch>
              <a:fillRect/>
            </a:stretch>
          </p:blipFill>
          <p:spPr>
            <a:xfrm>
              <a:off x="8195768" y="4747810"/>
              <a:ext cx="469963" cy="469963"/>
            </a:xfrm>
            <a:prstGeom prst="rect">
              <a:avLst/>
            </a:prstGeom>
          </p:spPr>
        </p:pic>
        <p:pic>
          <p:nvPicPr>
            <p:cNvPr id="22" name="Picture 21">
              <a:extLst>
                <a:ext uri="{FF2B5EF4-FFF2-40B4-BE49-F238E27FC236}">
                  <a16:creationId xmlns:a16="http://schemas.microsoft.com/office/drawing/2014/main" id="{1F7687FA-4F35-4B03-98D1-7C8D7650616E}"/>
                </a:ext>
              </a:extLst>
            </p:cNvPr>
            <p:cNvPicPr>
              <a:picLocks noChangeAspect="1"/>
            </p:cNvPicPr>
            <p:nvPr/>
          </p:nvPicPr>
          <p:blipFill>
            <a:blip r:embed="rId6"/>
            <a:stretch>
              <a:fillRect/>
            </a:stretch>
          </p:blipFill>
          <p:spPr>
            <a:xfrm>
              <a:off x="7666906" y="5309947"/>
              <a:ext cx="469963" cy="469963"/>
            </a:xfrm>
            <a:prstGeom prst="rect">
              <a:avLst/>
            </a:prstGeom>
          </p:spPr>
        </p:pic>
        <p:pic>
          <p:nvPicPr>
            <p:cNvPr id="23" name="Picture 22">
              <a:extLst>
                <a:ext uri="{FF2B5EF4-FFF2-40B4-BE49-F238E27FC236}">
                  <a16:creationId xmlns:a16="http://schemas.microsoft.com/office/drawing/2014/main" id="{2340C855-4F0D-4D25-A7E8-27F24D052248}"/>
                </a:ext>
              </a:extLst>
            </p:cNvPr>
            <p:cNvPicPr>
              <a:picLocks noChangeAspect="1"/>
            </p:cNvPicPr>
            <p:nvPr/>
          </p:nvPicPr>
          <p:blipFill>
            <a:blip r:embed="rId7"/>
            <a:stretch>
              <a:fillRect/>
            </a:stretch>
          </p:blipFill>
          <p:spPr>
            <a:xfrm>
              <a:off x="7110232" y="5309947"/>
              <a:ext cx="469963" cy="469963"/>
            </a:xfrm>
            <a:prstGeom prst="rect">
              <a:avLst/>
            </a:prstGeom>
          </p:spPr>
        </p:pic>
        <p:pic>
          <p:nvPicPr>
            <p:cNvPr id="24" name="Picture 23">
              <a:extLst>
                <a:ext uri="{FF2B5EF4-FFF2-40B4-BE49-F238E27FC236}">
                  <a16:creationId xmlns:a16="http://schemas.microsoft.com/office/drawing/2014/main" id="{5C9AEEEF-1E6D-490C-A627-1FC81FB6F03E}"/>
                </a:ext>
              </a:extLst>
            </p:cNvPr>
            <p:cNvPicPr>
              <a:picLocks noChangeAspect="1"/>
            </p:cNvPicPr>
            <p:nvPr/>
          </p:nvPicPr>
          <p:blipFill>
            <a:blip r:embed="rId8"/>
            <a:stretch>
              <a:fillRect/>
            </a:stretch>
          </p:blipFill>
          <p:spPr>
            <a:xfrm>
              <a:off x="8223580" y="5309947"/>
              <a:ext cx="469963" cy="469963"/>
            </a:xfrm>
            <a:prstGeom prst="rect">
              <a:avLst/>
            </a:prstGeom>
          </p:spPr>
        </p:pic>
        <p:pic>
          <p:nvPicPr>
            <p:cNvPr id="25" name="Picture 24">
              <a:extLst>
                <a:ext uri="{FF2B5EF4-FFF2-40B4-BE49-F238E27FC236}">
                  <a16:creationId xmlns:a16="http://schemas.microsoft.com/office/drawing/2014/main" id="{C696EB35-6E54-4544-A3D1-4DFC8CABEC5C}"/>
                </a:ext>
              </a:extLst>
            </p:cNvPr>
            <p:cNvPicPr>
              <a:picLocks noChangeAspect="1"/>
            </p:cNvPicPr>
            <p:nvPr/>
          </p:nvPicPr>
          <p:blipFill>
            <a:blip r:embed="rId6"/>
            <a:stretch>
              <a:fillRect/>
            </a:stretch>
          </p:blipFill>
          <p:spPr>
            <a:xfrm>
              <a:off x="9730542" y="5706940"/>
              <a:ext cx="469963" cy="469963"/>
            </a:xfrm>
            <a:prstGeom prst="rect">
              <a:avLst/>
            </a:prstGeom>
          </p:spPr>
        </p:pic>
        <p:pic>
          <p:nvPicPr>
            <p:cNvPr id="26" name="Picture 25">
              <a:extLst>
                <a:ext uri="{FF2B5EF4-FFF2-40B4-BE49-F238E27FC236}">
                  <a16:creationId xmlns:a16="http://schemas.microsoft.com/office/drawing/2014/main" id="{0797F12C-9C18-4A23-9620-5F3D4C5D3786}"/>
                </a:ext>
              </a:extLst>
            </p:cNvPr>
            <p:cNvPicPr>
              <a:picLocks noChangeAspect="1"/>
            </p:cNvPicPr>
            <p:nvPr/>
          </p:nvPicPr>
          <p:blipFill>
            <a:blip r:embed="rId7"/>
            <a:stretch>
              <a:fillRect/>
            </a:stretch>
          </p:blipFill>
          <p:spPr>
            <a:xfrm>
              <a:off x="9173868" y="5706940"/>
              <a:ext cx="469963" cy="469963"/>
            </a:xfrm>
            <a:prstGeom prst="rect">
              <a:avLst/>
            </a:prstGeom>
          </p:spPr>
        </p:pic>
        <p:pic>
          <p:nvPicPr>
            <p:cNvPr id="27" name="Picture 26">
              <a:extLst>
                <a:ext uri="{FF2B5EF4-FFF2-40B4-BE49-F238E27FC236}">
                  <a16:creationId xmlns:a16="http://schemas.microsoft.com/office/drawing/2014/main" id="{E5FEA0C2-C466-41D1-BD19-A96547C706B8}"/>
                </a:ext>
              </a:extLst>
            </p:cNvPr>
            <p:cNvPicPr>
              <a:picLocks noChangeAspect="1"/>
            </p:cNvPicPr>
            <p:nvPr/>
          </p:nvPicPr>
          <p:blipFill>
            <a:blip r:embed="rId8"/>
            <a:stretch>
              <a:fillRect/>
            </a:stretch>
          </p:blipFill>
          <p:spPr>
            <a:xfrm>
              <a:off x="10287216" y="5706940"/>
              <a:ext cx="469963" cy="469963"/>
            </a:xfrm>
            <a:prstGeom prst="rect">
              <a:avLst/>
            </a:prstGeom>
          </p:spPr>
        </p:pic>
      </p:grpSp>
      <p:sp>
        <p:nvSpPr>
          <p:cNvPr id="32" name="TextBox 31">
            <a:extLst>
              <a:ext uri="{FF2B5EF4-FFF2-40B4-BE49-F238E27FC236}">
                <a16:creationId xmlns:a16="http://schemas.microsoft.com/office/drawing/2014/main" id="{85D9A454-0436-4727-BBDA-961E85FA2638}"/>
              </a:ext>
            </a:extLst>
          </p:cNvPr>
          <p:cNvSpPr txBox="1"/>
          <p:nvPr/>
        </p:nvSpPr>
        <p:spPr>
          <a:xfrm>
            <a:off x="229097" y="440401"/>
            <a:ext cx="4990603" cy="1733680"/>
          </a:xfrm>
          <a:prstGeom prst="rect">
            <a:avLst/>
          </a:prstGeom>
          <a:noFill/>
        </p:spPr>
        <p:txBody>
          <a:bodyPr wrap="square" rtlCol="0">
            <a:spAutoFit/>
          </a:bodyPr>
          <a:lstStyle/>
          <a:p>
            <a:pPr algn="ctr" defTabSz="1219170">
              <a:buClr>
                <a:srgbClr val="000000"/>
              </a:buClr>
            </a:pP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a:sym typeface="Arial"/>
              </a:rPr>
              <a:t>LUYỆN ĐỌC </a:t>
            </a:r>
            <a:endParaRPr lang="vi-VN"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a:sym typeface="Arial"/>
            </a:endParaRPr>
          </a:p>
          <a:p>
            <a:pPr algn="ctr" defTabSz="1219170">
              <a:buClr>
                <a:srgbClr val="000000"/>
              </a:buClr>
            </a:pP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a:sym typeface="Arial"/>
              </a:rPr>
              <a:t>TRONG NHÓM</a:t>
            </a:r>
          </a:p>
        </p:txBody>
      </p:sp>
      <p:sp>
        <p:nvSpPr>
          <p:cNvPr id="36" name="Freeform 3">
            <a:extLst>
              <a:ext uri="{FF2B5EF4-FFF2-40B4-BE49-F238E27FC236}">
                <a16:creationId xmlns:a16="http://schemas.microsoft.com/office/drawing/2014/main" id="{EB9252D1-E7BA-48E3-AAB2-9174E8CED187}"/>
              </a:ext>
            </a:extLst>
          </p:cNvPr>
          <p:cNvSpPr/>
          <p:nvPr/>
        </p:nvSpPr>
        <p:spPr>
          <a:xfrm>
            <a:off x="7536835" y="3799626"/>
            <a:ext cx="4219037" cy="3058375"/>
          </a:xfrm>
          <a:custGeom>
            <a:avLst/>
            <a:gdLst/>
            <a:ahLst/>
            <a:cxnLst/>
            <a:rect l="l" t="t" r="r" b="b"/>
            <a:pathLst>
              <a:path w="14067692" h="8229600">
                <a:moveTo>
                  <a:pt x="0" y="0"/>
                </a:moveTo>
                <a:lnTo>
                  <a:pt x="14067692" y="0"/>
                </a:lnTo>
                <a:lnTo>
                  <a:pt x="14067692" y="8229600"/>
                </a:lnTo>
                <a:lnTo>
                  <a:pt x="0" y="8229600"/>
                </a:lnTo>
                <a:lnTo>
                  <a:pt x="0" y="0"/>
                </a:lnTo>
                <a:close/>
              </a:path>
            </a:pathLst>
          </a:custGeom>
          <a:blipFill>
            <a:blip r:embed="rId9"/>
            <a:stretch>
              <a:fillRect/>
            </a:stretch>
          </a:blipFill>
        </p:spPr>
        <p:txBody>
          <a:bodyPr/>
          <a:lstStyle/>
          <a:p>
            <a:pPr defTabSz="1219170">
              <a:buClr>
                <a:srgbClr val="000000"/>
              </a:buClr>
            </a:pPr>
            <a:endParaRPr lang="en-US" sz="1867" kern="0">
              <a:solidFill>
                <a:srgbClr val="000000"/>
              </a:solidFill>
              <a:cs typeface="Arial"/>
              <a:sym typeface="Arial"/>
            </a:endParaRPr>
          </a:p>
        </p:txBody>
      </p:sp>
    </p:spTree>
    <p:extLst>
      <p:ext uri="{BB962C8B-B14F-4D97-AF65-F5344CB8AC3E}">
        <p14:creationId xmlns:p14="http://schemas.microsoft.com/office/powerpoint/2010/main" val="33412719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6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14:bounceEnd="66000">
                                          <p:cBhvr additive="base">
                                            <p:cTn id="12"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7"/>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barn(inVertical)">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fill="hold"/>
                                            <p:tgtEl>
                                              <p:spTgt spid="17"/>
                                            </p:tgtEl>
                                            <p:attrNameLst>
                                              <p:attrName>ppt_x</p:attrName>
                                            </p:attrNameLst>
                                          </p:cBhvr>
                                          <p:tavLst>
                                            <p:tav tm="0">
                                              <p:val>
                                                <p:strVal val="#ppt_x"/>
                                              </p:val>
                                            </p:tav>
                                            <p:tav tm="100000">
                                              <p:val>
                                                <p:strVal val="#ppt_x"/>
                                              </p:val>
                                            </p:tav>
                                          </p:tavLst>
                                        </p:anim>
                                        <p:anim calcmode="lin" valueType="num">
                                          <p:cBhvr additive="base">
                                            <p:cTn id="13" dur="1000" fill="hold"/>
                                            <p:tgtEl>
                                              <p:spTgt spid="17"/>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barn(inVertical)">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A2637"/>
        </a:solidFill>
        <a:effectLst/>
      </p:bgPr>
    </p:bg>
    <p:spTree>
      <p:nvGrpSpPr>
        <p:cNvPr id="1" name=""/>
        <p:cNvGrpSpPr/>
        <p:nvPr/>
      </p:nvGrpSpPr>
      <p:grpSpPr>
        <a:xfrm>
          <a:off x="0" y="0"/>
          <a:ext cx="0" cy="0"/>
          <a:chOff x="0" y="0"/>
          <a:chExt cx="0" cy="0"/>
        </a:xfrm>
      </p:grpSpPr>
      <p:sp>
        <p:nvSpPr>
          <p:cNvPr id="12" name="Freeform 2">
            <a:extLst>
              <a:ext uri="{FF2B5EF4-FFF2-40B4-BE49-F238E27FC236}">
                <a16:creationId xmlns:a16="http://schemas.microsoft.com/office/drawing/2014/main" id="{8608D227-5E2F-437B-B3B5-B321BA3D36EB}"/>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13" name="Freeform 11">
            <a:extLst>
              <a:ext uri="{FF2B5EF4-FFF2-40B4-BE49-F238E27FC236}">
                <a16:creationId xmlns:a16="http://schemas.microsoft.com/office/drawing/2014/main" id="{FE2E4FFF-3529-45C9-AC93-3A6FAE3BE748}"/>
              </a:ext>
            </a:extLst>
          </p:cNvPr>
          <p:cNvSpPr/>
          <p:nvPr/>
        </p:nvSpPr>
        <p:spPr>
          <a:xfrm rot="1959664" flipV="1">
            <a:off x="9713761" y="3441696"/>
            <a:ext cx="3746627" cy="4248829"/>
          </a:xfrm>
          <a:custGeom>
            <a:avLst/>
            <a:gdLst/>
            <a:ahLst/>
            <a:cxnLst/>
            <a:rect l="l" t="t" r="r" b="b"/>
            <a:pathLst>
              <a:path w="8058150" h="8229600">
                <a:moveTo>
                  <a:pt x="0" y="0"/>
                </a:moveTo>
                <a:lnTo>
                  <a:pt x="8058150" y="0"/>
                </a:lnTo>
                <a:lnTo>
                  <a:pt x="8058150" y="8229600"/>
                </a:lnTo>
                <a:lnTo>
                  <a:pt x="0" y="8229600"/>
                </a:lnTo>
                <a:lnTo>
                  <a:pt x="0" y="0"/>
                </a:lnTo>
                <a:close/>
              </a:path>
            </a:pathLst>
          </a:custGeom>
          <a:blipFill>
            <a:blip r:embed="rId4"/>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20" name="Freeform 12">
            <a:extLst>
              <a:ext uri="{FF2B5EF4-FFF2-40B4-BE49-F238E27FC236}">
                <a16:creationId xmlns:a16="http://schemas.microsoft.com/office/drawing/2014/main" id="{86A47B24-80AA-448A-A265-9E26B0551CD6}"/>
              </a:ext>
            </a:extLst>
          </p:cNvPr>
          <p:cNvSpPr/>
          <p:nvPr/>
        </p:nvSpPr>
        <p:spPr>
          <a:xfrm rot="3097947">
            <a:off x="-1714357" y="2704393"/>
            <a:ext cx="3143617" cy="3279331"/>
          </a:xfrm>
          <a:custGeom>
            <a:avLst/>
            <a:gdLst/>
            <a:ahLst/>
            <a:cxnLst/>
            <a:rect l="l" t="t" r="r" b="b"/>
            <a:pathLst>
              <a:path w="9758419" h="8229600">
                <a:moveTo>
                  <a:pt x="0" y="0"/>
                </a:moveTo>
                <a:lnTo>
                  <a:pt x="9758418" y="0"/>
                </a:lnTo>
                <a:lnTo>
                  <a:pt x="9758418" y="8229600"/>
                </a:lnTo>
                <a:lnTo>
                  <a:pt x="0" y="8229600"/>
                </a:lnTo>
                <a:lnTo>
                  <a:pt x="0" y="0"/>
                </a:lnTo>
                <a:close/>
              </a:path>
            </a:pathLst>
          </a:custGeom>
          <a:blipFill>
            <a:blip r:embed="rId5"/>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14" name="Freeform 9">
            <a:extLst>
              <a:ext uri="{FF2B5EF4-FFF2-40B4-BE49-F238E27FC236}">
                <a16:creationId xmlns:a16="http://schemas.microsoft.com/office/drawing/2014/main" id="{62ADB6B0-029C-49C5-A022-21C61D58FD89}"/>
              </a:ext>
            </a:extLst>
          </p:cNvPr>
          <p:cNvSpPr/>
          <p:nvPr/>
        </p:nvSpPr>
        <p:spPr>
          <a:xfrm rot="5400000">
            <a:off x="-870253" y="4566079"/>
            <a:ext cx="2883373" cy="3279331"/>
          </a:xfrm>
          <a:custGeom>
            <a:avLst/>
            <a:gdLst/>
            <a:ahLst/>
            <a:cxnLst/>
            <a:rect l="l" t="t" r="r" b="b"/>
            <a:pathLst>
              <a:path w="7200900" h="8229600">
                <a:moveTo>
                  <a:pt x="0" y="0"/>
                </a:moveTo>
                <a:lnTo>
                  <a:pt x="7200900" y="0"/>
                </a:lnTo>
                <a:lnTo>
                  <a:pt x="7200900" y="8229600"/>
                </a:lnTo>
                <a:lnTo>
                  <a:pt x="0" y="8229600"/>
                </a:lnTo>
                <a:lnTo>
                  <a:pt x="0" y="0"/>
                </a:lnTo>
                <a:close/>
              </a:path>
            </a:pathLst>
          </a:custGeom>
          <a:blipFill>
            <a:blip r:embed="rId6"/>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9" name="Picture 8" descr="51,200+ Kids Talking Illustrations, Royalty-Free Vector Graphics &amp; Clip Art  - iStock | Two kids talking, Kids talking to camera, Parents and kids  talking">
            <a:extLst>
              <a:ext uri="{FF2B5EF4-FFF2-40B4-BE49-F238E27FC236}">
                <a16:creationId xmlns:a16="http://schemas.microsoft.com/office/drawing/2014/main" id="{A6110593-5CD1-46F2-883D-0F15B3D6C5CE}"/>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967" b="90033" l="9967" r="89869">
                        <a14:foregroundMark x1="42974" y1="27778" x2="41993" y2="33660"/>
                        <a14:foregroundMark x1="73039" y1="19118" x2="69608" y2="59477"/>
                        <a14:foregroundMark x1="75980" y1="45588" x2="75980" y2="45588"/>
                        <a14:foregroundMark x1="77778" y1="52941" x2="75490" y2="57026"/>
                        <a14:foregroundMark x1="70098" y1="45752" x2="64052" y2="49510"/>
                        <a14:foregroundMark x1="62255" y1="56699" x2="63725" y2="71078"/>
                        <a14:foregroundMark x1="72712" y1="83497" x2="75980" y2="90033"/>
                        <a14:foregroundMark x1="63725" y1="84150" x2="60458" y2="88235"/>
                        <a14:foregroundMark x1="58170" y1="89379" x2="61928" y2="88889"/>
                        <a14:foregroundMark x1="63725" y1="88889" x2="64869" y2="88399"/>
                        <a14:foregroundMark x1="57026" y1="89052" x2="61928" y2="87582"/>
                        <a14:foregroundMark x1="65523" y1="87745" x2="65523" y2="87745"/>
                        <a14:foregroundMark x1="72712" y1="89869" x2="73693" y2="86765"/>
                        <a14:foregroundMark x1="23529" y1="90033" x2="25163" y2="89542"/>
                      </a14:backgroundRemoval>
                    </a14:imgEffect>
                  </a14:imgLayer>
                </a14:imgProps>
              </a:ext>
              <a:ext uri="{28A0092B-C50C-407E-A947-70E740481C1C}">
                <a14:useLocalDpi xmlns:a14="http://schemas.microsoft.com/office/drawing/2010/main" val="0"/>
              </a:ext>
            </a:extLst>
          </a:blip>
          <a:srcRect/>
          <a:stretch>
            <a:fillRect/>
          </a:stretch>
        </p:blipFill>
        <p:spPr bwMode="auto">
          <a:xfrm>
            <a:off x="1306769" y="3180511"/>
            <a:ext cx="3742423" cy="374242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F71D47C-B418-550E-1982-77623CD91F90}"/>
              </a:ext>
            </a:extLst>
          </p:cNvPr>
          <p:cNvPicPr>
            <a:picLocks noChangeAspect="1"/>
          </p:cNvPicPr>
          <p:nvPr/>
        </p:nvPicPr>
        <p:blipFill>
          <a:blip r:embed="rId9"/>
          <a:stretch>
            <a:fillRect/>
          </a:stretch>
        </p:blipFill>
        <p:spPr>
          <a:xfrm>
            <a:off x="1543397" y="493974"/>
            <a:ext cx="10648603" cy="5373073"/>
          </a:xfrm>
          <a:prstGeom prst="rect">
            <a:avLst/>
          </a:prstGeom>
        </p:spPr>
      </p:pic>
    </p:spTree>
    <p:extLst>
      <p:ext uri="{BB962C8B-B14F-4D97-AF65-F5344CB8AC3E}">
        <p14:creationId xmlns:p14="http://schemas.microsoft.com/office/powerpoint/2010/main" val="306962828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2">
            <a:extLst>
              <a:ext uri="{FF2B5EF4-FFF2-40B4-BE49-F238E27FC236}">
                <a16:creationId xmlns:a16="http://schemas.microsoft.com/office/drawing/2014/main" id="{1CE78070-5A8C-4AC3-9083-76A3D704AF93}"/>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defTabSz="1219170">
              <a:buClr>
                <a:srgbClr val="000000"/>
              </a:buClr>
            </a:pPr>
            <a:endParaRPr lang="en-US" sz="1867" kern="0">
              <a:solidFill>
                <a:srgbClr val="000000"/>
              </a:solidFill>
              <a:cs typeface="Arial"/>
              <a:sym typeface="Arial"/>
            </a:endParaRPr>
          </a:p>
        </p:txBody>
      </p:sp>
      <p:pic>
        <p:nvPicPr>
          <p:cNvPr id="19" name="Picture 29">
            <a:extLst>
              <a:ext uri="{FF2B5EF4-FFF2-40B4-BE49-F238E27FC236}">
                <a16:creationId xmlns:a16="http://schemas.microsoft.com/office/drawing/2014/main" id="{835CA420-068A-49C6-A29F-EB70877F8B5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591041" y="307526"/>
            <a:ext cx="8442208" cy="1196617"/>
          </a:xfrm>
          <a:prstGeom prst="rect">
            <a:avLst/>
          </a:prstGeom>
        </p:spPr>
      </p:pic>
      <p:sp>
        <p:nvSpPr>
          <p:cNvPr id="30" name="TextBox 29">
            <a:extLst>
              <a:ext uri="{FF2B5EF4-FFF2-40B4-BE49-F238E27FC236}">
                <a16:creationId xmlns:a16="http://schemas.microsoft.com/office/drawing/2014/main" id="{B9120891-5EC7-46DD-892D-388A77C41986}"/>
              </a:ext>
            </a:extLst>
          </p:cNvPr>
          <p:cNvSpPr txBox="1"/>
          <p:nvPr/>
        </p:nvSpPr>
        <p:spPr>
          <a:xfrm>
            <a:off x="717416" y="361748"/>
            <a:ext cx="10519953" cy="995209"/>
          </a:xfrm>
          <a:prstGeom prst="rect">
            <a:avLst/>
          </a:prstGeom>
          <a:noFill/>
        </p:spPr>
        <p:txBody>
          <a:bodyPr wrap="square" rtlCol="0">
            <a:spAutoFit/>
          </a:bodyPr>
          <a:lstStyle/>
          <a:p>
            <a:pPr algn="ctr" defTabSz="1219170">
              <a:buClr>
                <a:srgbClr val="000000"/>
              </a:buClr>
            </a:pPr>
            <a:r>
              <a:rPr lang="en-US" sz="5867"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a:sym typeface="Arial"/>
              </a:rPr>
              <a:t>LUYỆN ĐỌC TRƯỚC LỚP</a:t>
            </a:r>
          </a:p>
        </p:txBody>
      </p:sp>
      <p:grpSp>
        <p:nvGrpSpPr>
          <p:cNvPr id="31" name="Group 30">
            <a:extLst>
              <a:ext uri="{FF2B5EF4-FFF2-40B4-BE49-F238E27FC236}">
                <a16:creationId xmlns:a16="http://schemas.microsoft.com/office/drawing/2014/main" id="{86D04A23-A49E-4EC2-81DE-6E53CC2618C4}"/>
              </a:ext>
            </a:extLst>
          </p:cNvPr>
          <p:cNvGrpSpPr/>
          <p:nvPr/>
        </p:nvGrpSpPr>
        <p:grpSpPr>
          <a:xfrm>
            <a:off x="1103904" y="1736207"/>
            <a:ext cx="9746976" cy="4383019"/>
            <a:chOff x="5548616" y="3863568"/>
            <a:chExt cx="5668381" cy="2548957"/>
          </a:xfrm>
        </p:grpSpPr>
        <p:grpSp>
          <p:nvGrpSpPr>
            <p:cNvPr id="33" name="Group 32">
              <a:extLst>
                <a:ext uri="{FF2B5EF4-FFF2-40B4-BE49-F238E27FC236}">
                  <a16:creationId xmlns:a16="http://schemas.microsoft.com/office/drawing/2014/main" id="{35E6B176-8F03-492A-A965-11B158AC3D81}"/>
                </a:ext>
              </a:extLst>
            </p:cNvPr>
            <p:cNvGrpSpPr/>
            <p:nvPr/>
          </p:nvGrpSpPr>
          <p:grpSpPr>
            <a:xfrm>
              <a:off x="5548616" y="3863568"/>
              <a:ext cx="5668381" cy="2548957"/>
              <a:chOff x="3682716" y="1301619"/>
              <a:chExt cx="5668381" cy="2548957"/>
            </a:xfrm>
          </p:grpSpPr>
          <p:sp>
            <p:nvSpPr>
              <p:cNvPr id="43" name="Rectangle: Rounded Corners 12">
                <a:extLst>
                  <a:ext uri="{FF2B5EF4-FFF2-40B4-BE49-F238E27FC236}">
                    <a16:creationId xmlns:a16="http://schemas.microsoft.com/office/drawing/2014/main" id="{FDD48ECF-A29F-4821-8D02-E8D285331752}"/>
                  </a:ext>
                </a:extLst>
              </p:cNvPr>
              <p:cNvSpPr/>
              <p:nvPr/>
            </p:nvSpPr>
            <p:spPr>
              <a:xfrm>
                <a:off x="3682716" y="1724298"/>
                <a:ext cx="5668381" cy="2126278"/>
              </a:xfrm>
              <a:custGeom>
                <a:avLst/>
                <a:gdLst>
                  <a:gd name="connsiteX0" fmla="*/ 0 w 5668381"/>
                  <a:gd name="connsiteY0" fmla="*/ 428912 h 2126278"/>
                  <a:gd name="connsiteX1" fmla="*/ 428912 w 5668381"/>
                  <a:gd name="connsiteY1" fmla="*/ 0 h 2126278"/>
                  <a:gd name="connsiteX2" fmla="*/ 685475 w 5668381"/>
                  <a:gd name="connsiteY2" fmla="*/ 0 h 2126278"/>
                  <a:gd name="connsiteX3" fmla="*/ 1182566 w 5668381"/>
                  <a:gd name="connsiteY3" fmla="*/ 0 h 2126278"/>
                  <a:gd name="connsiteX4" fmla="*/ 1583446 w 5668381"/>
                  <a:gd name="connsiteY4" fmla="*/ 0 h 2126278"/>
                  <a:gd name="connsiteX5" fmla="*/ 1984325 w 5668381"/>
                  <a:gd name="connsiteY5" fmla="*/ 0 h 2126278"/>
                  <a:gd name="connsiteX6" fmla="*/ 2433311 w 5668381"/>
                  <a:gd name="connsiteY6" fmla="*/ 0 h 2126278"/>
                  <a:gd name="connsiteX7" fmla="*/ 2834190 w 5668381"/>
                  <a:gd name="connsiteY7" fmla="*/ 0 h 2126278"/>
                  <a:gd name="connsiteX8" fmla="*/ 3186964 w 5668381"/>
                  <a:gd name="connsiteY8" fmla="*/ 0 h 2126278"/>
                  <a:gd name="connsiteX9" fmla="*/ 3539738 w 5668381"/>
                  <a:gd name="connsiteY9" fmla="*/ 0 h 2126278"/>
                  <a:gd name="connsiteX10" fmla="*/ 3796301 w 5668381"/>
                  <a:gd name="connsiteY10" fmla="*/ 0 h 2126278"/>
                  <a:gd name="connsiteX11" fmla="*/ 4149075 w 5668381"/>
                  <a:gd name="connsiteY11" fmla="*/ 0 h 2126278"/>
                  <a:gd name="connsiteX12" fmla="*/ 4453744 w 5668381"/>
                  <a:gd name="connsiteY12" fmla="*/ 0 h 2126278"/>
                  <a:gd name="connsiteX13" fmla="*/ 4710307 w 5668381"/>
                  <a:gd name="connsiteY13" fmla="*/ 0 h 2126278"/>
                  <a:gd name="connsiteX14" fmla="*/ 5239468 w 5668381"/>
                  <a:gd name="connsiteY14" fmla="*/ 0 h 2126278"/>
                  <a:gd name="connsiteX15" fmla="*/ 5668381 w 5668381"/>
                  <a:gd name="connsiteY15" fmla="*/ 428912 h 2126278"/>
                  <a:gd name="connsiteX16" fmla="*/ 5668381 w 5668381"/>
                  <a:gd name="connsiteY16" fmla="*/ 733341 h 2126278"/>
                  <a:gd name="connsiteX17" fmla="*/ 5668381 w 5668381"/>
                  <a:gd name="connsiteY17" fmla="*/ 1050454 h 2126278"/>
                  <a:gd name="connsiteX18" fmla="*/ 5668381 w 5668381"/>
                  <a:gd name="connsiteY18" fmla="*/ 1354883 h 2126278"/>
                  <a:gd name="connsiteX19" fmla="*/ 5668381 w 5668381"/>
                  <a:gd name="connsiteY19" fmla="*/ 1697365 h 2126278"/>
                  <a:gd name="connsiteX20" fmla="*/ 5239468 w 5668381"/>
                  <a:gd name="connsiteY20" fmla="*/ 2126278 h 2126278"/>
                  <a:gd name="connsiteX21" fmla="*/ 4886694 w 5668381"/>
                  <a:gd name="connsiteY21" fmla="*/ 2126278 h 2126278"/>
                  <a:gd name="connsiteX22" fmla="*/ 4582025 w 5668381"/>
                  <a:gd name="connsiteY22" fmla="*/ 2126278 h 2126278"/>
                  <a:gd name="connsiteX23" fmla="*/ 4325462 w 5668381"/>
                  <a:gd name="connsiteY23" fmla="*/ 2126278 h 2126278"/>
                  <a:gd name="connsiteX24" fmla="*/ 3828371 w 5668381"/>
                  <a:gd name="connsiteY24" fmla="*/ 2126278 h 2126278"/>
                  <a:gd name="connsiteX25" fmla="*/ 3523703 w 5668381"/>
                  <a:gd name="connsiteY25" fmla="*/ 2126278 h 2126278"/>
                  <a:gd name="connsiteX26" fmla="*/ 3219034 w 5668381"/>
                  <a:gd name="connsiteY26" fmla="*/ 2126278 h 2126278"/>
                  <a:gd name="connsiteX27" fmla="*/ 2721944 w 5668381"/>
                  <a:gd name="connsiteY27" fmla="*/ 2126278 h 2126278"/>
                  <a:gd name="connsiteX28" fmla="*/ 2465381 w 5668381"/>
                  <a:gd name="connsiteY28" fmla="*/ 2126278 h 2126278"/>
                  <a:gd name="connsiteX29" fmla="*/ 2016395 w 5668381"/>
                  <a:gd name="connsiteY29" fmla="*/ 2126278 h 2126278"/>
                  <a:gd name="connsiteX30" fmla="*/ 1615516 w 5668381"/>
                  <a:gd name="connsiteY30" fmla="*/ 2126278 h 2126278"/>
                  <a:gd name="connsiteX31" fmla="*/ 1166530 w 5668381"/>
                  <a:gd name="connsiteY31" fmla="*/ 2126278 h 2126278"/>
                  <a:gd name="connsiteX32" fmla="*/ 428912 w 5668381"/>
                  <a:gd name="connsiteY32" fmla="*/ 2126278 h 2126278"/>
                  <a:gd name="connsiteX33" fmla="*/ 0 w 5668381"/>
                  <a:gd name="connsiteY33" fmla="*/ 1697365 h 2126278"/>
                  <a:gd name="connsiteX34" fmla="*/ 0 w 5668381"/>
                  <a:gd name="connsiteY34" fmla="*/ 1405621 h 2126278"/>
                  <a:gd name="connsiteX35" fmla="*/ 0 w 5668381"/>
                  <a:gd name="connsiteY35" fmla="*/ 1101192 h 2126278"/>
                  <a:gd name="connsiteX36" fmla="*/ 0 w 5668381"/>
                  <a:gd name="connsiteY36" fmla="*/ 796763 h 2126278"/>
                  <a:gd name="connsiteX37" fmla="*/ 0 w 5668381"/>
                  <a:gd name="connsiteY37" fmla="*/ 428912 h 2126278"/>
                  <a:gd name="connsiteX0" fmla="*/ 0 w 5668381"/>
                  <a:gd name="connsiteY0" fmla="*/ 428912 h 2126278"/>
                  <a:gd name="connsiteX1" fmla="*/ 428912 w 5668381"/>
                  <a:gd name="connsiteY1" fmla="*/ 0 h 2126278"/>
                  <a:gd name="connsiteX2" fmla="*/ 877897 w 5668381"/>
                  <a:gd name="connsiteY2" fmla="*/ 0 h 2126278"/>
                  <a:gd name="connsiteX3" fmla="*/ 1182566 w 5668381"/>
                  <a:gd name="connsiteY3" fmla="*/ 0 h 2126278"/>
                  <a:gd name="connsiteX4" fmla="*/ 1487235 w 5668381"/>
                  <a:gd name="connsiteY4" fmla="*/ 0 h 2126278"/>
                  <a:gd name="connsiteX5" fmla="*/ 1936220 w 5668381"/>
                  <a:gd name="connsiteY5" fmla="*/ 0 h 2126278"/>
                  <a:gd name="connsiteX6" fmla="*/ 2288994 w 5668381"/>
                  <a:gd name="connsiteY6" fmla="*/ 0 h 2126278"/>
                  <a:gd name="connsiteX7" fmla="*/ 2786085 w 5668381"/>
                  <a:gd name="connsiteY7" fmla="*/ 0 h 2126278"/>
                  <a:gd name="connsiteX8" fmla="*/ 3283175 w 5668381"/>
                  <a:gd name="connsiteY8" fmla="*/ 0 h 2126278"/>
                  <a:gd name="connsiteX9" fmla="*/ 3732160 w 5668381"/>
                  <a:gd name="connsiteY9" fmla="*/ 0 h 2126278"/>
                  <a:gd name="connsiteX10" fmla="*/ 4036829 w 5668381"/>
                  <a:gd name="connsiteY10" fmla="*/ 0 h 2126278"/>
                  <a:gd name="connsiteX11" fmla="*/ 4293392 w 5668381"/>
                  <a:gd name="connsiteY11" fmla="*/ 0 h 2126278"/>
                  <a:gd name="connsiteX12" fmla="*/ 4790483 w 5668381"/>
                  <a:gd name="connsiteY12" fmla="*/ 0 h 2126278"/>
                  <a:gd name="connsiteX13" fmla="*/ 5239468 w 5668381"/>
                  <a:gd name="connsiteY13" fmla="*/ 0 h 2126278"/>
                  <a:gd name="connsiteX14" fmla="*/ 5668381 w 5668381"/>
                  <a:gd name="connsiteY14" fmla="*/ 428912 h 2126278"/>
                  <a:gd name="connsiteX15" fmla="*/ 5668381 w 5668381"/>
                  <a:gd name="connsiteY15" fmla="*/ 707972 h 2126278"/>
                  <a:gd name="connsiteX16" fmla="*/ 5668381 w 5668381"/>
                  <a:gd name="connsiteY16" fmla="*/ 1050454 h 2126278"/>
                  <a:gd name="connsiteX17" fmla="*/ 5668381 w 5668381"/>
                  <a:gd name="connsiteY17" fmla="*/ 1354883 h 2126278"/>
                  <a:gd name="connsiteX18" fmla="*/ 5668381 w 5668381"/>
                  <a:gd name="connsiteY18" fmla="*/ 1697365 h 2126278"/>
                  <a:gd name="connsiteX19" fmla="*/ 5239468 w 5668381"/>
                  <a:gd name="connsiteY19" fmla="*/ 2126278 h 2126278"/>
                  <a:gd name="connsiteX20" fmla="*/ 4838588 w 5668381"/>
                  <a:gd name="connsiteY20" fmla="*/ 2126278 h 2126278"/>
                  <a:gd name="connsiteX21" fmla="*/ 4533920 w 5668381"/>
                  <a:gd name="connsiteY21" fmla="*/ 2126278 h 2126278"/>
                  <a:gd name="connsiteX22" fmla="*/ 4229251 w 5668381"/>
                  <a:gd name="connsiteY22" fmla="*/ 2126278 h 2126278"/>
                  <a:gd name="connsiteX23" fmla="*/ 3732160 w 5668381"/>
                  <a:gd name="connsiteY23" fmla="*/ 2126278 h 2126278"/>
                  <a:gd name="connsiteX24" fmla="*/ 3379386 w 5668381"/>
                  <a:gd name="connsiteY24" fmla="*/ 2126278 h 2126278"/>
                  <a:gd name="connsiteX25" fmla="*/ 2882295 w 5668381"/>
                  <a:gd name="connsiteY25" fmla="*/ 2126278 h 2126278"/>
                  <a:gd name="connsiteX26" fmla="*/ 2385205 w 5668381"/>
                  <a:gd name="connsiteY26" fmla="*/ 2126278 h 2126278"/>
                  <a:gd name="connsiteX27" fmla="*/ 2032431 w 5668381"/>
                  <a:gd name="connsiteY27" fmla="*/ 2126278 h 2126278"/>
                  <a:gd name="connsiteX28" fmla="*/ 1775867 w 5668381"/>
                  <a:gd name="connsiteY28" fmla="*/ 2126278 h 2126278"/>
                  <a:gd name="connsiteX29" fmla="*/ 1471199 w 5668381"/>
                  <a:gd name="connsiteY29" fmla="*/ 2126278 h 2126278"/>
                  <a:gd name="connsiteX30" fmla="*/ 1166530 w 5668381"/>
                  <a:gd name="connsiteY30" fmla="*/ 2126278 h 2126278"/>
                  <a:gd name="connsiteX31" fmla="*/ 428912 w 5668381"/>
                  <a:gd name="connsiteY31" fmla="*/ 2126278 h 2126278"/>
                  <a:gd name="connsiteX32" fmla="*/ 0 w 5668381"/>
                  <a:gd name="connsiteY32" fmla="*/ 1697365 h 2126278"/>
                  <a:gd name="connsiteX33" fmla="*/ 0 w 5668381"/>
                  <a:gd name="connsiteY33" fmla="*/ 1392936 h 2126278"/>
                  <a:gd name="connsiteX34" fmla="*/ 0 w 5668381"/>
                  <a:gd name="connsiteY34" fmla="*/ 1113877 h 2126278"/>
                  <a:gd name="connsiteX35" fmla="*/ 0 w 5668381"/>
                  <a:gd name="connsiteY35" fmla="*/ 834817 h 2126278"/>
                  <a:gd name="connsiteX36" fmla="*/ 0 w 5668381"/>
                  <a:gd name="connsiteY36" fmla="*/ 428912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668381" h="2126278" fill="none" extrusionOk="0">
                    <a:moveTo>
                      <a:pt x="0" y="428912"/>
                    </a:moveTo>
                    <a:cubicBezTo>
                      <a:pt x="-36680" y="230779"/>
                      <a:pt x="239196" y="-73308"/>
                      <a:pt x="428912" y="0"/>
                    </a:cubicBezTo>
                    <a:cubicBezTo>
                      <a:pt x="549302" y="-21235"/>
                      <a:pt x="605580" y="-6505"/>
                      <a:pt x="685475" y="0"/>
                    </a:cubicBezTo>
                    <a:cubicBezTo>
                      <a:pt x="747750" y="10081"/>
                      <a:pt x="1037429" y="-29569"/>
                      <a:pt x="1182566" y="0"/>
                    </a:cubicBezTo>
                    <a:cubicBezTo>
                      <a:pt x="1328436" y="37438"/>
                      <a:pt x="1459367" y="16206"/>
                      <a:pt x="1583446" y="0"/>
                    </a:cubicBezTo>
                    <a:cubicBezTo>
                      <a:pt x="1710177" y="3368"/>
                      <a:pt x="1901116" y="-373"/>
                      <a:pt x="1984325" y="0"/>
                    </a:cubicBezTo>
                    <a:cubicBezTo>
                      <a:pt x="2061010" y="-19090"/>
                      <a:pt x="2266502" y="-5046"/>
                      <a:pt x="2433311" y="0"/>
                    </a:cubicBezTo>
                    <a:cubicBezTo>
                      <a:pt x="2621192" y="-2420"/>
                      <a:pt x="2684430" y="-15540"/>
                      <a:pt x="2834190" y="0"/>
                    </a:cubicBezTo>
                    <a:cubicBezTo>
                      <a:pt x="2987254" y="12407"/>
                      <a:pt x="3082375" y="-7024"/>
                      <a:pt x="3186964" y="0"/>
                    </a:cubicBezTo>
                    <a:cubicBezTo>
                      <a:pt x="3308993" y="13033"/>
                      <a:pt x="3375910" y="873"/>
                      <a:pt x="3539738" y="0"/>
                    </a:cubicBezTo>
                    <a:cubicBezTo>
                      <a:pt x="3693261" y="7581"/>
                      <a:pt x="3725097" y="672"/>
                      <a:pt x="3796301" y="0"/>
                    </a:cubicBezTo>
                    <a:cubicBezTo>
                      <a:pt x="3878816" y="10471"/>
                      <a:pt x="4016992" y="25256"/>
                      <a:pt x="4149075" y="0"/>
                    </a:cubicBezTo>
                    <a:cubicBezTo>
                      <a:pt x="4289334" y="-25056"/>
                      <a:pt x="4366132" y="-19244"/>
                      <a:pt x="4453744" y="0"/>
                    </a:cubicBezTo>
                    <a:cubicBezTo>
                      <a:pt x="4539672" y="-805"/>
                      <a:pt x="4634794" y="-12077"/>
                      <a:pt x="4710307" y="0"/>
                    </a:cubicBezTo>
                    <a:cubicBezTo>
                      <a:pt x="4770679" y="-33699"/>
                      <a:pt x="5075599" y="-6508"/>
                      <a:pt x="5239468" y="0"/>
                    </a:cubicBezTo>
                    <a:cubicBezTo>
                      <a:pt x="5458329" y="21415"/>
                      <a:pt x="5730648" y="209594"/>
                      <a:pt x="5668381" y="428912"/>
                    </a:cubicBezTo>
                    <a:cubicBezTo>
                      <a:pt x="5659142" y="576514"/>
                      <a:pt x="5657101" y="620295"/>
                      <a:pt x="5668381" y="733341"/>
                    </a:cubicBezTo>
                    <a:cubicBezTo>
                      <a:pt x="5665137" y="855783"/>
                      <a:pt x="5633385" y="938033"/>
                      <a:pt x="5668381" y="1050454"/>
                    </a:cubicBezTo>
                    <a:cubicBezTo>
                      <a:pt x="5699639" y="1156988"/>
                      <a:pt x="5678813" y="1251977"/>
                      <a:pt x="5668381" y="1354883"/>
                    </a:cubicBezTo>
                    <a:cubicBezTo>
                      <a:pt x="5671048" y="1475522"/>
                      <a:pt x="5657233" y="1569800"/>
                      <a:pt x="5668381" y="1697365"/>
                    </a:cubicBezTo>
                    <a:cubicBezTo>
                      <a:pt x="5674753" y="1899774"/>
                      <a:pt x="5457007" y="2108497"/>
                      <a:pt x="5239468" y="2126278"/>
                    </a:cubicBezTo>
                    <a:cubicBezTo>
                      <a:pt x="5146215" y="2147374"/>
                      <a:pt x="5026101" y="2130086"/>
                      <a:pt x="4886694" y="2126278"/>
                    </a:cubicBezTo>
                    <a:cubicBezTo>
                      <a:pt x="4756510" y="2114467"/>
                      <a:pt x="4728568" y="2116412"/>
                      <a:pt x="4582025" y="2126278"/>
                    </a:cubicBezTo>
                    <a:cubicBezTo>
                      <a:pt x="4437116" y="2143651"/>
                      <a:pt x="4379082" y="2110090"/>
                      <a:pt x="4325462" y="2126278"/>
                    </a:cubicBezTo>
                    <a:cubicBezTo>
                      <a:pt x="4259692" y="2088931"/>
                      <a:pt x="4025050" y="2151259"/>
                      <a:pt x="3828371" y="2126278"/>
                    </a:cubicBezTo>
                    <a:cubicBezTo>
                      <a:pt x="3592215" y="2111587"/>
                      <a:pt x="3582354" y="2134950"/>
                      <a:pt x="3523703" y="2126278"/>
                    </a:cubicBezTo>
                    <a:cubicBezTo>
                      <a:pt x="3449001" y="2124500"/>
                      <a:pt x="3289142" y="2148666"/>
                      <a:pt x="3219034" y="2126278"/>
                    </a:cubicBezTo>
                    <a:cubicBezTo>
                      <a:pt x="3151723" y="2099411"/>
                      <a:pt x="2842285" y="2143373"/>
                      <a:pt x="2721944" y="2126278"/>
                    </a:cubicBezTo>
                    <a:cubicBezTo>
                      <a:pt x="2600018" y="2103161"/>
                      <a:pt x="2564196" y="2121339"/>
                      <a:pt x="2465381" y="2126278"/>
                    </a:cubicBezTo>
                    <a:cubicBezTo>
                      <a:pt x="2380580" y="2107067"/>
                      <a:pt x="2240240" y="2122282"/>
                      <a:pt x="2016395" y="2126278"/>
                    </a:cubicBezTo>
                    <a:cubicBezTo>
                      <a:pt x="1800046" y="2134881"/>
                      <a:pt x="1750772" y="2137389"/>
                      <a:pt x="1615516" y="2126278"/>
                    </a:cubicBezTo>
                    <a:cubicBezTo>
                      <a:pt x="1485657" y="2127291"/>
                      <a:pt x="1319933" y="2141805"/>
                      <a:pt x="1166530" y="2126278"/>
                    </a:cubicBezTo>
                    <a:cubicBezTo>
                      <a:pt x="1044137" y="2099727"/>
                      <a:pt x="648391" y="2177307"/>
                      <a:pt x="428912" y="2126278"/>
                    </a:cubicBezTo>
                    <a:cubicBezTo>
                      <a:pt x="195396" y="2149201"/>
                      <a:pt x="-57245" y="1957394"/>
                      <a:pt x="0" y="1697365"/>
                    </a:cubicBezTo>
                    <a:cubicBezTo>
                      <a:pt x="-10583" y="1594014"/>
                      <a:pt x="5567" y="1500095"/>
                      <a:pt x="0" y="1405621"/>
                    </a:cubicBezTo>
                    <a:cubicBezTo>
                      <a:pt x="22836" y="1315556"/>
                      <a:pt x="936" y="1190945"/>
                      <a:pt x="0" y="1101192"/>
                    </a:cubicBezTo>
                    <a:cubicBezTo>
                      <a:pt x="1857" y="1019463"/>
                      <a:pt x="540" y="897336"/>
                      <a:pt x="0" y="796763"/>
                    </a:cubicBezTo>
                    <a:cubicBezTo>
                      <a:pt x="14583" y="695170"/>
                      <a:pt x="12798" y="601840"/>
                      <a:pt x="0" y="428912"/>
                    </a:cubicBezTo>
                    <a:close/>
                  </a:path>
                  <a:path w="5668381" h="2126278" stroke="0" extrusionOk="0">
                    <a:moveTo>
                      <a:pt x="0" y="428912"/>
                    </a:moveTo>
                    <a:cubicBezTo>
                      <a:pt x="-1639" y="231414"/>
                      <a:pt x="204305" y="5117"/>
                      <a:pt x="428912" y="0"/>
                    </a:cubicBezTo>
                    <a:cubicBezTo>
                      <a:pt x="649868" y="7938"/>
                      <a:pt x="723741" y="3938"/>
                      <a:pt x="877897" y="0"/>
                    </a:cubicBezTo>
                    <a:cubicBezTo>
                      <a:pt x="1030946" y="4270"/>
                      <a:pt x="1061712" y="-6612"/>
                      <a:pt x="1182566" y="0"/>
                    </a:cubicBezTo>
                    <a:cubicBezTo>
                      <a:pt x="1306120" y="-686"/>
                      <a:pt x="1348206" y="-14849"/>
                      <a:pt x="1487235" y="0"/>
                    </a:cubicBezTo>
                    <a:cubicBezTo>
                      <a:pt x="1620637" y="-15904"/>
                      <a:pt x="1757929" y="1333"/>
                      <a:pt x="1936220" y="0"/>
                    </a:cubicBezTo>
                    <a:cubicBezTo>
                      <a:pt x="2095952" y="8223"/>
                      <a:pt x="2200905" y="-15364"/>
                      <a:pt x="2288994" y="0"/>
                    </a:cubicBezTo>
                    <a:cubicBezTo>
                      <a:pt x="2351420" y="6131"/>
                      <a:pt x="2668331" y="-34453"/>
                      <a:pt x="2786085" y="0"/>
                    </a:cubicBezTo>
                    <a:cubicBezTo>
                      <a:pt x="2922771" y="34788"/>
                      <a:pt x="3080635" y="26108"/>
                      <a:pt x="3283175" y="0"/>
                    </a:cubicBezTo>
                    <a:cubicBezTo>
                      <a:pt x="3500495" y="-19544"/>
                      <a:pt x="3546906" y="-26247"/>
                      <a:pt x="3732160" y="0"/>
                    </a:cubicBezTo>
                    <a:cubicBezTo>
                      <a:pt x="3923420" y="15999"/>
                      <a:pt x="3958382" y="8088"/>
                      <a:pt x="4036829" y="0"/>
                    </a:cubicBezTo>
                    <a:cubicBezTo>
                      <a:pt x="4118068" y="14124"/>
                      <a:pt x="4173162" y="-14993"/>
                      <a:pt x="4293392" y="0"/>
                    </a:cubicBezTo>
                    <a:cubicBezTo>
                      <a:pt x="4411506" y="3388"/>
                      <a:pt x="4695698" y="-33033"/>
                      <a:pt x="4790483" y="0"/>
                    </a:cubicBezTo>
                    <a:cubicBezTo>
                      <a:pt x="4894084" y="34630"/>
                      <a:pt x="5105360" y="-13833"/>
                      <a:pt x="5239468" y="0"/>
                    </a:cubicBezTo>
                    <a:cubicBezTo>
                      <a:pt x="5518661" y="-66269"/>
                      <a:pt x="5667397" y="197283"/>
                      <a:pt x="5668381" y="428912"/>
                    </a:cubicBezTo>
                    <a:cubicBezTo>
                      <a:pt x="5685122" y="554023"/>
                      <a:pt x="5676773" y="615772"/>
                      <a:pt x="5668381" y="707972"/>
                    </a:cubicBezTo>
                    <a:cubicBezTo>
                      <a:pt x="5667388" y="785707"/>
                      <a:pt x="5662428" y="959988"/>
                      <a:pt x="5668381" y="1050454"/>
                    </a:cubicBezTo>
                    <a:cubicBezTo>
                      <a:pt x="5682503" y="1111010"/>
                      <a:pt x="5672036" y="1228003"/>
                      <a:pt x="5668381" y="1354883"/>
                    </a:cubicBezTo>
                    <a:cubicBezTo>
                      <a:pt x="5666988" y="1475101"/>
                      <a:pt x="5670264" y="1593310"/>
                      <a:pt x="5668381" y="1697365"/>
                    </a:cubicBezTo>
                    <a:cubicBezTo>
                      <a:pt x="5665464" y="1921016"/>
                      <a:pt x="5488997" y="2073436"/>
                      <a:pt x="5239468" y="2126278"/>
                    </a:cubicBezTo>
                    <a:cubicBezTo>
                      <a:pt x="5119981" y="2116551"/>
                      <a:pt x="4959418" y="2113825"/>
                      <a:pt x="4838588" y="2126278"/>
                    </a:cubicBezTo>
                    <a:cubicBezTo>
                      <a:pt x="4690202" y="2127533"/>
                      <a:pt x="4604450" y="2123375"/>
                      <a:pt x="4533920" y="2126278"/>
                    </a:cubicBezTo>
                    <a:cubicBezTo>
                      <a:pt x="4468709" y="2138060"/>
                      <a:pt x="4330025" y="2115199"/>
                      <a:pt x="4229251" y="2126278"/>
                    </a:cubicBezTo>
                    <a:cubicBezTo>
                      <a:pt x="4145442" y="2129665"/>
                      <a:pt x="3858327" y="2133372"/>
                      <a:pt x="3732160" y="2126278"/>
                    </a:cubicBezTo>
                    <a:cubicBezTo>
                      <a:pt x="3628162" y="2083609"/>
                      <a:pt x="3474116" y="2127135"/>
                      <a:pt x="3379386" y="2126278"/>
                    </a:cubicBezTo>
                    <a:cubicBezTo>
                      <a:pt x="3246258" y="2135502"/>
                      <a:pt x="3099489" y="2136386"/>
                      <a:pt x="2882295" y="2126278"/>
                    </a:cubicBezTo>
                    <a:cubicBezTo>
                      <a:pt x="2682959" y="2101782"/>
                      <a:pt x="2598547" y="2124051"/>
                      <a:pt x="2385205" y="2126278"/>
                    </a:cubicBezTo>
                    <a:cubicBezTo>
                      <a:pt x="2189400" y="2125155"/>
                      <a:pt x="2115085" y="2134530"/>
                      <a:pt x="2032431" y="2126278"/>
                    </a:cubicBezTo>
                    <a:cubicBezTo>
                      <a:pt x="1936362" y="2127931"/>
                      <a:pt x="1871268" y="2123244"/>
                      <a:pt x="1775867" y="2126278"/>
                    </a:cubicBezTo>
                    <a:cubicBezTo>
                      <a:pt x="1675851" y="2140929"/>
                      <a:pt x="1525387" y="2135678"/>
                      <a:pt x="1471199" y="2126278"/>
                    </a:cubicBezTo>
                    <a:cubicBezTo>
                      <a:pt x="1339645" y="2128460"/>
                      <a:pt x="1267444" y="2117919"/>
                      <a:pt x="1166530" y="2126278"/>
                    </a:cubicBezTo>
                    <a:cubicBezTo>
                      <a:pt x="1175426" y="2105453"/>
                      <a:pt x="706676" y="2150338"/>
                      <a:pt x="428912" y="2126278"/>
                    </a:cubicBezTo>
                    <a:cubicBezTo>
                      <a:pt x="198980" y="2162597"/>
                      <a:pt x="-1599" y="1916476"/>
                      <a:pt x="0" y="1697365"/>
                    </a:cubicBezTo>
                    <a:cubicBezTo>
                      <a:pt x="8233" y="1610344"/>
                      <a:pt x="8703" y="1484211"/>
                      <a:pt x="0" y="1392936"/>
                    </a:cubicBezTo>
                    <a:cubicBezTo>
                      <a:pt x="-18070" y="1294358"/>
                      <a:pt x="-4686" y="1183796"/>
                      <a:pt x="0" y="1113877"/>
                    </a:cubicBezTo>
                    <a:cubicBezTo>
                      <a:pt x="11366" y="1058981"/>
                      <a:pt x="-487" y="979373"/>
                      <a:pt x="0" y="834817"/>
                    </a:cubicBezTo>
                    <a:cubicBezTo>
                      <a:pt x="-7135" y="695552"/>
                      <a:pt x="5361" y="537281"/>
                      <a:pt x="0" y="428912"/>
                    </a:cubicBezTo>
                    <a:close/>
                  </a:path>
                  <a:path w="5668381" h="2126278" fill="none" stroke="0" extrusionOk="0">
                    <a:moveTo>
                      <a:pt x="0" y="428912"/>
                    </a:moveTo>
                    <a:cubicBezTo>
                      <a:pt x="-27885" y="213943"/>
                      <a:pt x="224460" y="-2567"/>
                      <a:pt x="428912" y="0"/>
                    </a:cubicBezTo>
                    <a:cubicBezTo>
                      <a:pt x="547992" y="-10795"/>
                      <a:pt x="608684" y="-2727"/>
                      <a:pt x="685475" y="0"/>
                    </a:cubicBezTo>
                    <a:cubicBezTo>
                      <a:pt x="791845" y="-14334"/>
                      <a:pt x="1009716" y="-7939"/>
                      <a:pt x="1182566" y="0"/>
                    </a:cubicBezTo>
                    <a:cubicBezTo>
                      <a:pt x="1323030" y="15007"/>
                      <a:pt x="1477090" y="-7736"/>
                      <a:pt x="1583446" y="0"/>
                    </a:cubicBezTo>
                    <a:cubicBezTo>
                      <a:pt x="1711667" y="-7204"/>
                      <a:pt x="1905582" y="6328"/>
                      <a:pt x="1984325" y="0"/>
                    </a:cubicBezTo>
                    <a:cubicBezTo>
                      <a:pt x="2053423" y="-33479"/>
                      <a:pt x="2229166" y="17553"/>
                      <a:pt x="2433311" y="0"/>
                    </a:cubicBezTo>
                    <a:cubicBezTo>
                      <a:pt x="2629112" y="-15682"/>
                      <a:pt x="2684940" y="-16278"/>
                      <a:pt x="2834190" y="0"/>
                    </a:cubicBezTo>
                    <a:cubicBezTo>
                      <a:pt x="2963767" y="17902"/>
                      <a:pt x="3065917" y="-4330"/>
                      <a:pt x="3186964" y="0"/>
                    </a:cubicBezTo>
                    <a:cubicBezTo>
                      <a:pt x="3286986" y="1889"/>
                      <a:pt x="3393166" y="-13999"/>
                      <a:pt x="3539738" y="0"/>
                    </a:cubicBezTo>
                    <a:cubicBezTo>
                      <a:pt x="3694196" y="226"/>
                      <a:pt x="3727291" y="-7458"/>
                      <a:pt x="3796301" y="0"/>
                    </a:cubicBezTo>
                    <a:cubicBezTo>
                      <a:pt x="3851594" y="13657"/>
                      <a:pt x="4019077" y="13602"/>
                      <a:pt x="4149075" y="0"/>
                    </a:cubicBezTo>
                    <a:cubicBezTo>
                      <a:pt x="4274883" y="-25870"/>
                      <a:pt x="4370556" y="-810"/>
                      <a:pt x="4453744" y="0"/>
                    </a:cubicBezTo>
                    <a:cubicBezTo>
                      <a:pt x="4543062" y="2403"/>
                      <a:pt x="4649180" y="-1365"/>
                      <a:pt x="4710307" y="0"/>
                    </a:cubicBezTo>
                    <a:cubicBezTo>
                      <a:pt x="4757615" y="16106"/>
                      <a:pt x="5076257" y="-16008"/>
                      <a:pt x="5239468" y="0"/>
                    </a:cubicBezTo>
                    <a:cubicBezTo>
                      <a:pt x="5493517" y="42638"/>
                      <a:pt x="5702504" y="182083"/>
                      <a:pt x="5668381" y="428912"/>
                    </a:cubicBezTo>
                    <a:cubicBezTo>
                      <a:pt x="5659327" y="578407"/>
                      <a:pt x="5668403" y="613565"/>
                      <a:pt x="5668381" y="733341"/>
                    </a:cubicBezTo>
                    <a:cubicBezTo>
                      <a:pt x="5666873" y="849429"/>
                      <a:pt x="5669072" y="947085"/>
                      <a:pt x="5668381" y="1050454"/>
                    </a:cubicBezTo>
                    <a:cubicBezTo>
                      <a:pt x="5697987" y="1157015"/>
                      <a:pt x="5690945" y="1246644"/>
                      <a:pt x="5668381" y="1354883"/>
                    </a:cubicBezTo>
                    <a:cubicBezTo>
                      <a:pt x="5664018" y="1471197"/>
                      <a:pt x="5639064" y="1552564"/>
                      <a:pt x="5668381" y="1697365"/>
                    </a:cubicBezTo>
                    <a:cubicBezTo>
                      <a:pt x="5677483" y="1907767"/>
                      <a:pt x="5469796" y="2164508"/>
                      <a:pt x="5239468" y="2126278"/>
                    </a:cubicBezTo>
                    <a:cubicBezTo>
                      <a:pt x="5144969" y="2161644"/>
                      <a:pt x="5026222" y="2128112"/>
                      <a:pt x="4886694" y="2126278"/>
                    </a:cubicBezTo>
                    <a:cubicBezTo>
                      <a:pt x="4754972" y="2115329"/>
                      <a:pt x="4732244" y="2116819"/>
                      <a:pt x="4582025" y="2126278"/>
                    </a:cubicBezTo>
                    <a:cubicBezTo>
                      <a:pt x="4430789" y="2144114"/>
                      <a:pt x="4370088" y="2118911"/>
                      <a:pt x="4325462" y="2126278"/>
                    </a:cubicBezTo>
                    <a:cubicBezTo>
                      <a:pt x="4285258" y="2174292"/>
                      <a:pt x="4038884" y="2161868"/>
                      <a:pt x="3828371" y="2126278"/>
                    </a:cubicBezTo>
                    <a:cubicBezTo>
                      <a:pt x="3590706" y="2117006"/>
                      <a:pt x="3583066" y="2133348"/>
                      <a:pt x="3523703" y="2126278"/>
                    </a:cubicBezTo>
                    <a:cubicBezTo>
                      <a:pt x="3473827" y="2114795"/>
                      <a:pt x="3304282" y="2139754"/>
                      <a:pt x="3219034" y="2126278"/>
                    </a:cubicBezTo>
                    <a:cubicBezTo>
                      <a:pt x="3153919" y="2106485"/>
                      <a:pt x="2847366" y="2144514"/>
                      <a:pt x="2721944" y="2126278"/>
                    </a:cubicBezTo>
                    <a:cubicBezTo>
                      <a:pt x="2596758" y="2102909"/>
                      <a:pt x="2558434" y="2121058"/>
                      <a:pt x="2465381" y="2126278"/>
                    </a:cubicBezTo>
                    <a:cubicBezTo>
                      <a:pt x="2391042" y="2122748"/>
                      <a:pt x="2229969" y="2133539"/>
                      <a:pt x="2016395" y="2126278"/>
                    </a:cubicBezTo>
                    <a:cubicBezTo>
                      <a:pt x="1801714" y="2128633"/>
                      <a:pt x="1764942" y="2141591"/>
                      <a:pt x="1615516" y="2126278"/>
                    </a:cubicBezTo>
                    <a:cubicBezTo>
                      <a:pt x="1463279" y="2121842"/>
                      <a:pt x="1321046" y="2103583"/>
                      <a:pt x="1166530" y="2126278"/>
                    </a:cubicBezTo>
                    <a:cubicBezTo>
                      <a:pt x="1001166" y="2111941"/>
                      <a:pt x="718839" y="2140034"/>
                      <a:pt x="428912" y="2126278"/>
                    </a:cubicBezTo>
                    <a:cubicBezTo>
                      <a:pt x="191433" y="2155751"/>
                      <a:pt x="-41889" y="1972017"/>
                      <a:pt x="0" y="1697365"/>
                    </a:cubicBezTo>
                    <a:cubicBezTo>
                      <a:pt x="-5413" y="1593713"/>
                      <a:pt x="-30757" y="1503142"/>
                      <a:pt x="0" y="1405621"/>
                    </a:cubicBezTo>
                    <a:cubicBezTo>
                      <a:pt x="823" y="1307021"/>
                      <a:pt x="-5165" y="1170803"/>
                      <a:pt x="0" y="1101192"/>
                    </a:cubicBezTo>
                    <a:cubicBezTo>
                      <a:pt x="-3091" y="1027429"/>
                      <a:pt x="7643" y="891754"/>
                      <a:pt x="0" y="796763"/>
                    </a:cubicBezTo>
                    <a:cubicBezTo>
                      <a:pt x="-6111" y="696715"/>
                      <a:pt x="25063" y="604743"/>
                      <a:pt x="0" y="428912"/>
                    </a:cubicBezTo>
                    <a:close/>
                  </a:path>
                </a:pathLst>
              </a:custGeom>
              <a:solidFill>
                <a:srgbClr val="FFFFFF">
                  <a:alpha val="85000"/>
                </a:srgbClr>
              </a:solidFill>
              <a:ln w="38100">
                <a:solidFill>
                  <a:srgbClr val="002060"/>
                </a:solidFill>
                <a:extLst>
                  <a:ext uri="{C807C97D-BFC1-408E-A445-0C87EB9F89A2}">
                    <ask:lineSketchStyleProps xmlns="" xmlns:ask="http://schemas.microsoft.com/office/drawing/2018/sketchyshapes" sd="2129858240">
                      <a:custGeom>
                        <a:avLst/>
                        <a:gdLst>
                          <a:gd name="connsiteX0" fmla="*/ 0 w 9746976"/>
                          <a:gd name="connsiteY0" fmla="*/ 737530 h 3656208"/>
                          <a:gd name="connsiteX1" fmla="*/ 737530 w 9746976"/>
                          <a:gd name="connsiteY1" fmla="*/ 0 h 3656208"/>
                          <a:gd name="connsiteX2" fmla="*/ 1178699 w 9746976"/>
                          <a:gd name="connsiteY2" fmla="*/ 0 h 3656208"/>
                          <a:gd name="connsiteX3" fmla="*/ 2033464 w 9746976"/>
                          <a:gd name="connsiteY3" fmla="*/ 0 h 3656208"/>
                          <a:gd name="connsiteX4" fmla="*/ 2722790 w 9746976"/>
                          <a:gd name="connsiteY4" fmla="*/ 0 h 3656208"/>
                          <a:gd name="connsiteX5" fmla="*/ 3412116 w 9746976"/>
                          <a:gd name="connsiteY5" fmla="*/ 0 h 3656208"/>
                          <a:gd name="connsiteX6" fmla="*/ 4184162 w 9746976"/>
                          <a:gd name="connsiteY6" fmla="*/ 0 h 3656208"/>
                          <a:gd name="connsiteX7" fmla="*/ 4873488 w 9746976"/>
                          <a:gd name="connsiteY7" fmla="*/ 0 h 3656208"/>
                          <a:gd name="connsiteX8" fmla="*/ 5480095 w 9746976"/>
                          <a:gd name="connsiteY8" fmla="*/ 0 h 3656208"/>
                          <a:gd name="connsiteX9" fmla="*/ 6086702 w 9746976"/>
                          <a:gd name="connsiteY9" fmla="*/ 0 h 3656208"/>
                          <a:gd name="connsiteX10" fmla="*/ 6527871 w 9746976"/>
                          <a:gd name="connsiteY10" fmla="*/ 0 h 3656208"/>
                          <a:gd name="connsiteX11" fmla="*/ 7134478 w 9746976"/>
                          <a:gd name="connsiteY11" fmla="*/ 0 h 3656208"/>
                          <a:gd name="connsiteX12" fmla="*/ 7658366 w 9746976"/>
                          <a:gd name="connsiteY12" fmla="*/ 0 h 3656208"/>
                          <a:gd name="connsiteX13" fmla="*/ 8099535 w 9746976"/>
                          <a:gd name="connsiteY13" fmla="*/ 0 h 3656208"/>
                          <a:gd name="connsiteX14" fmla="*/ 9009446 w 9746976"/>
                          <a:gd name="connsiteY14" fmla="*/ 0 h 3656208"/>
                          <a:gd name="connsiteX15" fmla="*/ 9746976 w 9746976"/>
                          <a:gd name="connsiteY15" fmla="*/ 737530 h 3656208"/>
                          <a:gd name="connsiteX16" fmla="*/ 9746976 w 9746976"/>
                          <a:gd name="connsiteY16" fmla="*/ 1261006 h 3656208"/>
                          <a:gd name="connsiteX17" fmla="*/ 9746976 w 9746976"/>
                          <a:gd name="connsiteY17" fmla="*/ 1806293 h 3656208"/>
                          <a:gd name="connsiteX18" fmla="*/ 9746976 w 9746976"/>
                          <a:gd name="connsiteY18" fmla="*/ 2329768 h 3656208"/>
                          <a:gd name="connsiteX19" fmla="*/ 9746976 w 9746976"/>
                          <a:gd name="connsiteY19" fmla="*/ 2918678 h 3656208"/>
                          <a:gd name="connsiteX20" fmla="*/ 9009446 w 9746976"/>
                          <a:gd name="connsiteY20" fmla="*/ 3656208 h 3656208"/>
                          <a:gd name="connsiteX21" fmla="*/ 8402839 w 9746976"/>
                          <a:gd name="connsiteY21" fmla="*/ 3656208 h 3656208"/>
                          <a:gd name="connsiteX22" fmla="*/ 7878951 w 9746976"/>
                          <a:gd name="connsiteY22" fmla="*/ 3656208 h 3656208"/>
                          <a:gd name="connsiteX23" fmla="*/ 7437782 w 9746976"/>
                          <a:gd name="connsiteY23" fmla="*/ 3656208 h 3656208"/>
                          <a:gd name="connsiteX24" fmla="*/ 6583017 w 9746976"/>
                          <a:gd name="connsiteY24" fmla="*/ 3656208 h 3656208"/>
                          <a:gd name="connsiteX25" fmla="*/ 6059129 w 9746976"/>
                          <a:gd name="connsiteY25" fmla="*/ 3656208 h 3656208"/>
                          <a:gd name="connsiteX26" fmla="*/ 5535241 w 9746976"/>
                          <a:gd name="connsiteY26" fmla="*/ 3656208 h 3656208"/>
                          <a:gd name="connsiteX27" fmla="*/ 4680477 w 9746976"/>
                          <a:gd name="connsiteY27" fmla="*/ 3656208 h 3656208"/>
                          <a:gd name="connsiteX28" fmla="*/ 4239308 w 9746976"/>
                          <a:gd name="connsiteY28" fmla="*/ 3656208 h 3656208"/>
                          <a:gd name="connsiteX29" fmla="*/ 3467262 w 9746976"/>
                          <a:gd name="connsiteY29" fmla="*/ 3656208 h 3656208"/>
                          <a:gd name="connsiteX30" fmla="*/ 2777936 w 9746976"/>
                          <a:gd name="connsiteY30" fmla="*/ 3656208 h 3656208"/>
                          <a:gd name="connsiteX31" fmla="*/ 2005890 w 9746976"/>
                          <a:gd name="connsiteY31" fmla="*/ 3656208 h 3656208"/>
                          <a:gd name="connsiteX32" fmla="*/ 737530 w 9746976"/>
                          <a:gd name="connsiteY32" fmla="*/ 3656208 h 3656208"/>
                          <a:gd name="connsiteX33" fmla="*/ 0 w 9746976"/>
                          <a:gd name="connsiteY33" fmla="*/ 2918678 h 3656208"/>
                          <a:gd name="connsiteX34" fmla="*/ 0 w 9746976"/>
                          <a:gd name="connsiteY34" fmla="*/ 2417014 h 3656208"/>
                          <a:gd name="connsiteX35" fmla="*/ 0 w 9746976"/>
                          <a:gd name="connsiteY35" fmla="*/ 1893538 h 3656208"/>
                          <a:gd name="connsiteX36" fmla="*/ 0 w 9746976"/>
                          <a:gd name="connsiteY36" fmla="*/ 1370063 h 3656208"/>
                          <a:gd name="connsiteX37" fmla="*/ 0 w 9746976"/>
                          <a:gd name="connsiteY37" fmla="*/ 737530 h 365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746976" h="3656208" fill="none" extrusionOk="0">
                            <a:moveTo>
                              <a:pt x="0" y="737530"/>
                            </a:moveTo>
                            <a:cubicBezTo>
                              <a:pt x="-48465" y="352113"/>
                              <a:pt x="345918" y="-75978"/>
                              <a:pt x="737530" y="0"/>
                            </a:cubicBezTo>
                            <a:cubicBezTo>
                              <a:pt x="957088" y="-18867"/>
                              <a:pt x="1052684" y="-8761"/>
                              <a:pt x="1178699" y="0"/>
                            </a:cubicBezTo>
                            <a:cubicBezTo>
                              <a:pt x="1304714" y="8761"/>
                              <a:pt x="1761021" y="-23465"/>
                              <a:pt x="2033464" y="0"/>
                            </a:cubicBezTo>
                            <a:cubicBezTo>
                              <a:pt x="2305907" y="23465"/>
                              <a:pt x="2515636" y="8930"/>
                              <a:pt x="2722790" y="0"/>
                            </a:cubicBezTo>
                            <a:cubicBezTo>
                              <a:pt x="2929944" y="-8930"/>
                              <a:pt x="3271204" y="15511"/>
                              <a:pt x="3412116" y="0"/>
                            </a:cubicBezTo>
                            <a:cubicBezTo>
                              <a:pt x="3553028" y="-15511"/>
                              <a:pt x="3855039" y="4008"/>
                              <a:pt x="4184162" y="0"/>
                            </a:cubicBezTo>
                            <a:cubicBezTo>
                              <a:pt x="4513285" y="-4008"/>
                              <a:pt x="4614889" y="-29922"/>
                              <a:pt x="4873488" y="0"/>
                            </a:cubicBezTo>
                            <a:cubicBezTo>
                              <a:pt x="5132087" y="29922"/>
                              <a:pt x="5280754" y="-3490"/>
                              <a:pt x="5480095" y="0"/>
                            </a:cubicBezTo>
                            <a:cubicBezTo>
                              <a:pt x="5679436" y="3490"/>
                              <a:pt x="5823460" y="-15787"/>
                              <a:pt x="6086702" y="0"/>
                            </a:cubicBezTo>
                            <a:cubicBezTo>
                              <a:pt x="6349944" y="15787"/>
                              <a:pt x="6407430" y="-13195"/>
                              <a:pt x="6527871" y="0"/>
                            </a:cubicBezTo>
                            <a:cubicBezTo>
                              <a:pt x="6648312" y="13195"/>
                              <a:pt x="6910443" y="29862"/>
                              <a:pt x="7134478" y="0"/>
                            </a:cubicBezTo>
                            <a:cubicBezTo>
                              <a:pt x="7358513" y="-29862"/>
                              <a:pt x="7516675" y="-7608"/>
                              <a:pt x="7658366" y="0"/>
                            </a:cubicBezTo>
                            <a:cubicBezTo>
                              <a:pt x="7800057" y="7608"/>
                              <a:pt x="7993802" y="-12906"/>
                              <a:pt x="8099535" y="0"/>
                            </a:cubicBezTo>
                            <a:cubicBezTo>
                              <a:pt x="8205268" y="12906"/>
                              <a:pt x="8716192" y="-1379"/>
                              <a:pt x="9009446" y="0"/>
                            </a:cubicBezTo>
                            <a:cubicBezTo>
                              <a:pt x="9391964" y="2109"/>
                              <a:pt x="9823311" y="346554"/>
                              <a:pt x="9746976" y="737530"/>
                            </a:cubicBezTo>
                            <a:cubicBezTo>
                              <a:pt x="9734787" y="992472"/>
                              <a:pt x="9746059" y="1067436"/>
                              <a:pt x="9746976" y="1261006"/>
                            </a:cubicBezTo>
                            <a:cubicBezTo>
                              <a:pt x="9747893" y="1454576"/>
                              <a:pt x="9721235" y="1635870"/>
                              <a:pt x="9746976" y="1806293"/>
                            </a:cubicBezTo>
                            <a:cubicBezTo>
                              <a:pt x="9772717" y="1976716"/>
                              <a:pt x="9758596" y="2138705"/>
                              <a:pt x="9746976" y="2329768"/>
                            </a:cubicBezTo>
                            <a:cubicBezTo>
                              <a:pt x="9735356" y="2520832"/>
                              <a:pt x="9728361" y="2681640"/>
                              <a:pt x="9746976" y="2918678"/>
                            </a:cubicBezTo>
                            <a:cubicBezTo>
                              <a:pt x="9770936" y="3263576"/>
                              <a:pt x="9376061" y="3680242"/>
                              <a:pt x="9009446" y="3656208"/>
                            </a:cubicBezTo>
                            <a:cubicBezTo>
                              <a:pt x="8883221" y="3683826"/>
                              <a:pt x="8628004" y="3671051"/>
                              <a:pt x="8402839" y="3656208"/>
                            </a:cubicBezTo>
                            <a:cubicBezTo>
                              <a:pt x="8177674" y="3641365"/>
                              <a:pt x="8130653" y="3630274"/>
                              <a:pt x="7878951" y="3656208"/>
                            </a:cubicBezTo>
                            <a:cubicBezTo>
                              <a:pt x="7627249" y="3682142"/>
                              <a:pt x="7532429" y="3645030"/>
                              <a:pt x="7437782" y="3656208"/>
                            </a:cubicBezTo>
                            <a:cubicBezTo>
                              <a:pt x="7343135" y="3667386"/>
                              <a:pt x="6990566" y="3681308"/>
                              <a:pt x="6583017" y="3656208"/>
                            </a:cubicBezTo>
                            <a:cubicBezTo>
                              <a:pt x="6175468" y="3631108"/>
                              <a:pt x="6164038" y="3671501"/>
                              <a:pt x="6059129" y="3656208"/>
                            </a:cubicBezTo>
                            <a:cubicBezTo>
                              <a:pt x="5954220" y="3640915"/>
                              <a:pt x="5668980" y="3664573"/>
                              <a:pt x="5535241" y="3656208"/>
                            </a:cubicBezTo>
                            <a:cubicBezTo>
                              <a:pt x="5401502" y="3647843"/>
                              <a:pt x="4886321" y="3691471"/>
                              <a:pt x="4680477" y="3656208"/>
                            </a:cubicBezTo>
                            <a:cubicBezTo>
                              <a:pt x="4474633" y="3620945"/>
                              <a:pt x="4398239" y="3638953"/>
                              <a:pt x="4239308" y="3656208"/>
                            </a:cubicBezTo>
                            <a:cubicBezTo>
                              <a:pt x="4080377" y="3673463"/>
                              <a:pt x="3844084" y="3656789"/>
                              <a:pt x="3467262" y="3656208"/>
                            </a:cubicBezTo>
                            <a:cubicBezTo>
                              <a:pt x="3090440" y="3655627"/>
                              <a:pt x="3020863" y="3672357"/>
                              <a:pt x="2777936" y="3656208"/>
                            </a:cubicBezTo>
                            <a:cubicBezTo>
                              <a:pt x="2535009" y="3640059"/>
                              <a:pt x="2261452" y="3666173"/>
                              <a:pt x="2005890" y="3656208"/>
                            </a:cubicBezTo>
                            <a:cubicBezTo>
                              <a:pt x="1750328" y="3646243"/>
                              <a:pt x="1176180" y="3690482"/>
                              <a:pt x="737530" y="3656208"/>
                            </a:cubicBezTo>
                            <a:cubicBezTo>
                              <a:pt x="338727" y="3716914"/>
                              <a:pt x="-40811" y="3319489"/>
                              <a:pt x="0" y="2918678"/>
                            </a:cubicBezTo>
                            <a:cubicBezTo>
                              <a:pt x="-16240" y="2732222"/>
                              <a:pt x="-18547" y="2568435"/>
                              <a:pt x="0" y="2417014"/>
                            </a:cubicBezTo>
                            <a:cubicBezTo>
                              <a:pt x="18547" y="2265593"/>
                              <a:pt x="-2565" y="2026574"/>
                              <a:pt x="0" y="1893538"/>
                            </a:cubicBezTo>
                            <a:cubicBezTo>
                              <a:pt x="2565" y="1760502"/>
                              <a:pt x="-9229" y="1545271"/>
                              <a:pt x="0" y="1370063"/>
                            </a:cubicBezTo>
                            <a:cubicBezTo>
                              <a:pt x="9229" y="1194855"/>
                              <a:pt x="27047" y="1040906"/>
                              <a:pt x="0" y="737530"/>
                            </a:cubicBezTo>
                            <a:close/>
                          </a:path>
                          <a:path w="9746976" h="3656208" stroke="0" extrusionOk="0">
                            <a:moveTo>
                              <a:pt x="0" y="737530"/>
                            </a:moveTo>
                            <a:cubicBezTo>
                              <a:pt x="2807" y="416040"/>
                              <a:pt x="349249" y="34034"/>
                              <a:pt x="737530" y="0"/>
                            </a:cubicBezTo>
                            <a:cubicBezTo>
                              <a:pt x="1115938" y="-15995"/>
                              <a:pt x="1255183" y="-7551"/>
                              <a:pt x="1509575" y="0"/>
                            </a:cubicBezTo>
                            <a:cubicBezTo>
                              <a:pt x="1763967" y="7551"/>
                              <a:pt x="1824098" y="-6411"/>
                              <a:pt x="2033464" y="0"/>
                            </a:cubicBezTo>
                            <a:cubicBezTo>
                              <a:pt x="2242830" y="6411"/>
                              <a:pt x="2316970" y="-22574"/>
                              <a:pt x="2557352" y="0"/>
                            </a:cubicBezTo>
                            <a:cubicBezTo>
                              <a:pt x="2797734" y="22574"/>
                              <a:pt x="3061274" y="-6141"/>
                              <a:pt x="3329397" y="0"/>
                            </a:cubicBezTo>
                            <a:cubicBezTo>
                              <a:pt x="3597520" y="6141"/>
                              <a:pt x="3806512" y="-8316"/>
                              <a:pt x="3936004" y="0"/>
                            </a:cubicBezTo>
                            <a:cubicBezTo>
                              <a:pt x="4065496" y="8316"/>
                              <a:pt x="4610686" y="-35387"/>
                              <a:pt x="4790769" y="0"/>
                            </a:cubicBezTo>
                            <a:cubicBezTo>
                              <a:pt x="4970852" y="35387"/>
                              <a:pt x="5268630" y="32116"/>
                              <a:pt x="5645533" y="0"/>
                            </a:cubicBezTo>
                            <a:cubicBezTo>
                              <a:pt x="6022436" y="-32116"/>
                              <a:pt x="6092816" y="-29161"/>
                              <a:pt x="6417579" y="0"/>
                            </a:cubicBezTo>
                            <a:cubicBezTo>
                              <a:pt x="6742342" y="29161"/>
                              <a:pt x="6811485" y="-3328"/>
                              <a:pt x="6941467" y="0"/>
                            </a:cubicBezTo>
                            <a:cubicBezTo>
                              <a:pt x="7071449" y="3328"/>
                              <a:pt x="7189429" y="-14140"/>
                              <a:pt x="7382636" y="0"/>
                            </a:cubicBezTo>
                            <a:cubicBezTo>
                              <a:pt x="7575843" y="14140"/>
                              <a:pt x="8060431" y="-28489"/>
                              <a:pt x="8237401" y="0"/>
                            </a:cubicBezTo>
                            <a:cubicBezTo>
                              <a:pt x="8414371" y="28489"/>
                              <a:pt x="8774160" y="-11410"/>
                              <a:pt x="9009446" y="0"/>
                            </a:cubicBezTo>
                            <a:cubicBezTo>
                              <a:pt x="9419302" y="-32794"/>
                              <a:pt x="9731399" y="300637"/>
                              <a:pt x="9746976" y="737530"/>
                            </a:cubicBezTo>
                            <a:cubicBezTo>
                              <a:pt x="9758444" y="964916"/>
                              <a:pt x="9748351" y="1076428"/>
                              <a:pt x="9746976" y="1217383"/>
                            </a:cubicBezTo>
                            <a:cubicBezTo>
                              <a:pt x="9745601" y="1358338"/>
                              <a:pt x="9733628" y="1669211"/>
                              <a:pt x="9746976" y="1806293"/>
                            </a:cubicBezTo>
                            <a:cubicBezTo>
                              <a:pt x="9760325" y="1943375"/>
                              <a:pt x="9745940" y="2132351"/>
                              <a:pt x="9746976" y="2329768"/>
                            </a:cubicBezTo>
                            <a:cubicBezTo>
                              <a:pt x="9748012" y="2527186"/>
                              <a:pt x="9761732" y="2760669"/>
                              <a:pt x="9746976" y="2918678"/>
                            </a:cubicBezTo>
                            <a:cubicBezTo>
                              <a:pt x="9735616" y="3333131"/>
                              <a:pt x="9423097" y="3574280"/>
                              <a:pt x="9009446" y="3656208"/>
                            </a:cubicBezTo>
                            <a:cubicBezTo>
                              <a:pt x="8808920" y="3657542"/>
                              <a:pt x="8577062" y="3646808"/>
                              <a:pt x="8320120" y="3656208"/>
                            </a:cubicBezTo>
                            <a:cubicBezTo>
                              <a:pt x="8063178" y="3665608"/>
                              <a:pt x="7912316" y="3639718"/>
                              <a:pt x="7796232" y="3656208"/>
                            </a:cubicBezTo>
                            <a:cubicBezTo>
                              <a:pt x="7680148" y="3672698"/>
                              <a:pt x="7431977" y="3640319"/>
                              <a:pt x="7272344" y="3656208"/>
                            </a:cubicBezTo>
                            <a:cubicBezTo>
                              <a:pt x="7112711" y="3672097"/>
                              <a:pt x="6610265" y="3695694"/>
                              <a:pt x="6417579" y="3656208"/>
                            </a:cubicBezTo>
                            <a:cubicBezTo>
                              <a:pt x="6224893" y="3616722"/>
                              <a:pt x="6013405" y="3682602"/>
                              <a:pt x="5810972" y="3656208"/>
                            </a:cubicBezTo>
                            <a:cubicBezTo>
                              <a:pt x="5608539" y="3629814"/>
                              <a:pt x="5331197" y="3680805"/>
                              <a:pt x="4956207" y="3656208"/>
                            </a:cubicBezTo>
                            <a:cubicBezTo>
                              <a:pt x="4581217" y="3631611"/>
                              <a:pt x="4432231" y="3662011"/>
                              <a:pt x="4101443" y="3656208"/>
                            </a:cubicBezTo>
                            <a:cubicBezTo>
                              <a:pt x="3770655" y="3650405"/>
                              <a:pt x="3662895" y="3674185"/>
                              <a:pt x="3494835" y="3656208"/>
                            </a:cubicBezTo>
                            <a:cubicBezTo>
                              <a:pt x="3326775" y="3638231"/>
                              <a:pt x="3233007" y="3638892"/>
                              <a:pt x="3053666" y="3656208"/>
                            </a:cubicBezTo>
                            <a:cubicBezTo>
                              <a:pt x="2874325" y="3673524"/>
                              <a:pt x="2646710" y="3656205"/>
                              <a:pt x="2529778" y="3656208"/>
                            </a:cubicBezTo>
                            <a:cubicBezTo>
                              <a:pt x="2412846" y="3656211"/>
                              <a:pt x="2118554" y="3656991"/>
                              <a:pt x="2005890" y="3656208"/>
                            </a:cubicBezTo>
                            <a:cubicBezTo>
                              <a:pt x="1893226" y="3655425"/>
                              <a:pt x="1322370" y="3690731"/>
                              <a:pt x="737530" y="3656208"/>
                            </a:cubicBezTo>
                            <a:cubicBezTo>
                              <a:pt x="348621" y="3677438"/>
                              <a:pt x="62820" y="3251934"/>
                              <a:pt x="0" y="2918678"/>
                            </a:cubicBezTo>
                            <a:cubicBezTo>
                              <a:pt x="18090" y="2775229"/>
                              <a:pt x="18816" y="2573207"/>
                              <a:pt x="0" y="2395202"/>
                            </a:cubicBezTo>
                            <a:cubicBezTo>
                              <a:pt x="-18816" y="2217197"/>
                              <a:pt x="7168" y="2023676"/>
                              <a:pt x="0" y="1915350"/>
                            </a:cubicBezTo>
                            <a:cubicBezTo>
                              <a:pt x="-7168" y="1807024"/>
                              <a:pt x="3092" y="1651991"/>
                              <a:pt x="0" y="1435497"/>
                            </a:cubicBezTo>
                            <a:cubicBezTo>
                              <a:pt x="-3092" y="1219003"/>
                              <a:pt x="-4031" y="907271"/>
                              <a:pt x="0" y="73753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4800" kern="0" dirty="0">
                    <a:solidFill>
                      <a:srgbClr val="000000"/>
                    </a:solidFill>
                    <a:sym typeface="Arial"/>
                  </a:rPr>
                  <a:t>1. </a:t>
                </a:r>
                <a:r>
                  <a:rPr lang="en-US" sz="4800" kern="0" dirty="0" err="1">
                    <a:solidFill>
                      <a:srgbClr val="000000"/>
                    </a:solidFill>
                    <a:sym typeface="Arial"/>
                  </a:rPr>
                  <a:t>Đọc</a:t>
                </a:r>
                <a:r>
                  <a:rPr lang="en-US" sz="4800" kern="0" dirty="0">
                    <a:solidFill>
                      <a:srgbClr val="000000"/>
                    </a:solidFill>
                    <a:sym typeface="Arial"/>
                  </a:rPr>
                  <a:t> </a:t>
                </a:r>
                <a:r>
                  <a:rPr lang="en-US" sz="4800" kern="0" dirty="0" err="1">
                    <a:solidFill>
                      <a:srgbClr val="000000"/>
                    </a:solidFill>
                    <a:sym typeface="Arial"/>
                  </a:rPr>
                  <a:t>đúng</a:t>
                </a:r>
                <a:r>
                  <a:rPr lang="en-US" sz="4800" kern="0" dirty="0">
                    <a:solidFill>
                      <a:srgbClr val="000000"/>
                    </a:solidFill>
                    <a:sym typeface="Arial"/>
                  </a:rPr>
                  <a:t>.</a:t>
                </a:r>
              </a:p>
              <a:p>
                <a:pPr algn="just" defTabSz="1219170">
                  <a:lnSpc>
                    <a:spcPct val="110000"/>
                  </a:lnSpc>
                  <a:buClr>
                    <a:srgbClr val="000000"/>
                  </a:buClr>
                </a:pPr>
                <a:r>
                  <a:rPr lang="en-US" sz="4800" kern="0" dirty="0">
                    <a:solidFill>
                      <a:srgbClr val="000000"/>
                    </a:solidFill>
                    <a:sym typeface="Arial"/>
                  </a:rPr>
                  <a:t>2. </a:t>
                </a:r>
                <a:r>
                  <a:rPr lang="en-US" sz="4800" kern="0" dirty="0" err="1">
                    <a:solidFill>
                      <a:srgbClr val="000000"/>
                    </a:solidFill>
                    <a:sym typeface="Arial"/>
                  </a:rPr>
                  <a:t>Đọc</a:t>
                </a:r>
                <a:r>
                  <a:rPr lang="en-US" sz="4800" kern="0" dirty="0">
                    <a:solidFill>
                      <a:srgbClr val="000000"/>
                    </a:solidFill>
                    <a:sym typeface="Arial"/>
                  </a:rPr>
                  <a:t> to, </a:t>
                </a:r>
                <a:r>
                  <a:rPr lang="en-US" sz="4800" kern="0" dirty="0" err="1">
                    <a:solidFill>
                      <a:srgbClr val="000000"/>
                    </a:solidFill>
                    <a:sym typeface="Arial"/>
                  </a:rPr>
                  <a:t>rõ</a:t>
                </a:r>
                <a:r>
                  <a:rPr lang="en-US" sz="4800" kern="0" dirty="0">
                    <a:solidFill>
                      <a:srgbClr val="000000"/>
                    </a:solidFill>
                    <a:sym typeface="Arial"/>
                  </a:rPr>
                  <a:t>.</a:t>
                </a:r>
              </a:p>
              <a:p>
                <a:pPr algn="just" defTabSz="1219170">
                  <a:lnSpc>
                    <a:spcPct val="110000"/>
                  </a:lnSpc>
                  <a:buClr>
                    <a:srgbClr val="000000"/>
                  </a:buClr>
                </a:pPr>
                <a:r>
                  <a:rPr lang="en-US" sz="4800" kern="0" dirty="0">
                    <a:solidFill>
                      <a:srgbClr val="000000"/>
                    </a:solidFill>
                    <a:sym typeface="Arial"/>
                  </a:rPr>
                  <a:t>3. </a:t>
                </a:r>
                <a:r>
                  <a:rPr lang="en-US" sz="4800" kern="0" dirty="0" err="1">
                    <a:solidFill>
                      <a:srgbClr val="000000"/>
                    </a:solidFill>
                    <a:sym typeface="Arial"/>
                  </a:rPr>
                  <a:t>Đọc</a:t>
                </a:r>
                <a:r>
                  <a:rPr lang="en-US" sz="4800" kern="0" dirty="0">
                    <a:solidFill>
                      <a:srgbClr val="000000"/>
                    </a:solidFill>
                    <a:sym typeface="Arial"/>
                  </a:rPr>
                  <a:t> </a:t>
                </a:r>
                <a:r>
                  <a:rPr lang="en-US" sz="4800" kern="0" dirty="0" err="1">
                    <a:solidFill>
                      <a:srgbClr val="000000"/>
                    </a:solidFill>
                    <a:sym typeface="Arial"/>
                  </a:rPr>
                  <a:t>ngắt</a:t>
                </a:r>
                <a:r>
                  <a:rPr lang="en-US" sz="4800" kern="0" dirty="0">
                    <a:solidFill>
                      <a:srgbClr val="000000"/>
                    </a:solidFill>
                    <a:sym typeface="Arial"/>
                  </a:rPr>
                  <a:t>, </a:t>
                </a:r>
                <a:r>
                  <a:rPr lang="en-US" sz="4800" kern="0" dirty="0" err="1">
                    <a:solidFill>
                      <a:srgbClr val="000000"/>
                    </a:solidFill>
                    <a:sym typeface="Arial"/>
                  </a:rPr>
                  <a:t>nghỉ</a:t>
                </a:r>
                <a:r>
                  <a:rPr lang="en-US" sz="4800" kern="0" dirty="0">
                    <a:solidFill>
                      <a:srgbClr val="000000"/>
                    </a:solidFill>
                    <a:sym typeface="Arial"/>
                  </a:rPr>
                  <a:t> </a:t>
                </a:r>
                <a:r>
                  <a:rPr lang="en-US" sz="4800" kern="0" dirty="0" err="1">
                    <a:solidFill>
                      <a:srgbClr val="000000"/>
                    </a:solidFill>
                    <a:sym typeface="Arial"/>
                  </a:rPr>
                  <a:t>đúng</a:t>
                </a:r>
                <a:r>
                  <a:rPr lang="en-US" sz="4800" kern="0" dirty="0">
                    <a:solidFill>
                      <a:srgbClr val="000000"/>
                    </a:solidFill>
                    <a:sym typeface="Arial"/>
                  </a:rPr>
                  <a:t> </a:t>
                </a:r>
                <a:r>
                  <a:rPr lang="en-US" sz="4800" kern="0" dirty="0" err="1">
                    <a:solidFill>
                      <a:srgbClr val="000000"/>
                    </a:solidFill>
                    <a:sym typeface="Arial"/>
                  </a:rPr>
                  <a:t>chỗ</a:t>
                </a:r>
                <a:r>
                  <a:rPr lang="en-US" sz="4800" kern="0" dirty="0">
                    <a:solidFill>
                      <a:srgbClr val="000000"/>
                    </a:solidFill>
                    <a:sym typeface="Arial"/>
                  </a:rPr>
                  <a:t>.</a:t>
                </a:r>
              </a:p>
            </p:txBody>
          </p:sp>
          <p:sp>
            <p:nvSpPr>
              <p:cNvPr id="44" name="Rectangle: Rounded Corners 43">
                <a:extLst>
                  <a:ext uri="{FF2B5EF4-FFF2-40B4-BE49-F238E27FC236}">
                    <a16:creationId xmlns:a16="http://schemas.microsoft.com/office/drawing/2014/main" id="{D1C50646-8E87-4BE5-82D5-2EB2B400366A}"/>
                  </a:ext>
                </a:extLst>
              </p:cNvPr>
              <p:cNvSpPr/>
              <p:nvPr/>
            </p:nvSpPr>
            <p:spPr>
              <a:xfrm>
                <a:off x="4831158" y="1301619"/>
                <a:ext cx="3304503" cy="695896"/>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Tiêu</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chí</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đánh</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giá</a:t>
                </a:r>
                <a:endPar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endParaRPr>
              </a:p>
            </p:txBody>
          </p:sp>
        </p:grpSp>
        <p:pic>
          <p:nvPicPr>
            <p:cNvPr id="34" name="Picture 33">
              <a:extLst>
                <a:ext uri="{FF2B5EF4-FFF2-40B4-BE49-F238E27FC236}">
                  <a16:creationId xmlns:a16="http://schemas.microsoft.com/office/drawing/2014/main" id="{FA45A2EB-198E-41B4-9848-2F5A34AC4B4A}"/>
                </a:ext>
              </a:extLst>
            </p:cNvPr>
            <p:cNvPicPr>
              <a:picLocks noChangeAspect="1"/>
            </p:cNvPicPr>
            <p:nvPr/>
          </p:nvPicPr>
          <p:blipFill>
            <a:blip r:embed="rId5"/>
            <a:stretch>
              <a:fillRect/>
            </a:stretch>
          </p:blipFill>
          <p:spPr>
            <a:xfrm>
              <a:off x="7953276" y="4915611"/>
              <a:ext cx="469963" cy="469963"/>
            </a:xfrm>
            <a:prstGeom prst="rect">
              <a:avLst/>
            </a:prstGeom>
          </p:spPr>
        </p:pic>
        <p:pic>
          <p:nvPicPr>
            <p:cNvPr id="35" name="Picture 34">
              <a:extLst>
                <a:ext uri="{FF2B5EF4-FFF2-40B4-BE49-F238E27FC236}">
                  <a16:creationId xmlns:a16="http://schemas.microsoft.com/office/drawing/2014/main" id="{54548DA5-F8CA-4C4E-B089-621398931608}"/>
                </a:ext>
              </a:extLst>
            </p:cNvPr>
            <p:cNvPicPr>
              <a:picLocks noChangeAspect="1"/>
            </p:cNvPicPr>
            <p:nvPr/>
          </p:nvPicPr>
          <p:blipFill>
            <a:blip r:embed="rId6"/>
            <a:stretch>
              <a:fillRect/>
            </a:stretch>
          </p:blipFill>
          <p:spPr>
            <a:xfrm>
              <a:off x="7396601" y="4915611"/>
              <a:ext cx="469963" cy="469963"/>
            </a:xfrm>
            <a:prstGeom prst="rect">
              <a:avLst/>
            </a:prstGeom>
          </p:spPr>
        </p:pic>
        <p:pic>
          <p:nvPicPr>
            <p:cNvPr id="36" name="Picture 35">
              <a:extLst>
                <a:ext uri="{FF2B5EF4-FFF2-40B4-BE49-F238E27FC236}">
                  <a16:creationId xmlns:a16="http://schemas.microsoft.com/office/drawing/2014/main" id="{0F4D2842-7CE7-4CF4-A011-476B2C4B5C49}"/>
                </a:ext>
              </a:extLst>
            </p:cNvPr>
            <p:cNvPicPr>
              <a:picLocks noChangeAspect="1"/>
            </p:cNvPicPr>
            <p:nvPr/>
          </p:nvPicPr>
          <p:blipFill>
            <a:blip r:embed="rId7"/>
            <a:stretch>
              <a:fillRect/>
            </a:stretch>
          </p:blipFill>
          <p:spPr>
            <a:xfrm>
              <a:off x="8509950" y="4915611"/>
              <a:ext cx="469963" cy="469963"/>
            </a:xfrm>
            <a:prstGeom prst="rect">
              <a:avLst/>
            </a:prstGeom>
          </p:spPr>
        </p:pic>
        <p:pic>
          <p:nvPicPr>
            <p:cNvPr id="37" name="Picture 36">
              <a:extLst>
                <a:ext uri="{FF2B5EF4-FFF2-40B4-BE49-F238E27FC236}">
                  <a16:creationId xmlns:a16="http://schemas.microsoft.com/office/drawing/2014/main" id="{BA620E73-FCE7-4823-A137-DCB1609E15E9}"/>
                </a:ext>
              </a:extLst>
            </p:cNvPr>
            <p:cNvPicPr>
              <a:picLocks noChangeAspect="1"/>
            </p:cNvPicPr>
            <p:nvPr/>
          </p:nvPicPr>
          <p:blipFill>
            <a:blip r:embed="rId5"/>
            <a:stretch>
              <a:fillRect/>
            </a:stretch>
          </p:blipFill>
          <p:spPr>
            <a:xfrm>
              <a:off x="7997590" y="5430078"/>
              <a:ext cx="469963" cy="469963"/>
            </a:xfrm>
            <a:prstGeom prst="rect">
              <a:avLst/>
            </a:prstGeom>
          </p:spPr>
        </p:pic>
        <p:pic>
          <p:nvPicPr>
            <p:cNvPr id="38" name="Picture 37">
              <a:extLst>
                <a:ext uri="{FF2B5EF4-FFF2-40B4-BE49-F238E27FC236}">
                  <a16:creationId xmlns:a16="http://schemas.microsoft.com/office/drawing/2014/main" id="{3DDE3EB8-19F1-40FF-BAE2-38FC877389FE}"/>
                </a:ext>
              </a:extLst>
            </p:cNvPr>
            <p:cNvPicPr>
              <a:picLocks noChangeAspect="1"/>
            </p:cNvPicPr>
            <p:nvPr/>
          </p:nvPicPr>
          <p:blipFill>
            <a:blip r:embed="rId6"/>
            <a:stretch>
              <a:fillRect/>
            </a:stretch>
          </p:blipFill>
          <p:spPr>
            <a:xfrm>
              <a:off x="7440915" y="5430078"/>
              <a:ext cx="469963" cy="469963"/>
            </a:xfrm>
            <a:prstGeom prst="rect">
              <a:avLst/>
            </a:prstGeom>
          </p:spPr>
        </p:pic>
        <p:pic>
          <p:nvPicPr>
            <p:cNvPr id="39" name="Picture 38">
              <a:extLst>
                <a:ext uri="{FF2B5EF4-FFF2-40B4-BE49-F238E27FC236}">
                  <a16:creationId xmlns:a16="http://schemas.microsoft.com/office/drawing/2014/main" id="{D3F7BAE5-28C5-4CED-B35D-EA2FCE07C136}"/>
                </a:ext>
              </a:extLst>
            </p:cNvPr>
            <p:cNvPicPr>
              <a:picLocks noChangeAspect="1"/>
            </p:cNvPicPr>
            <p:nvPr/>
          </p:nvPicPr>
          <p:blipFill>
            <a:blip r:embed="rId7"/>
            <a:stretch>
              <a:fillRect/>
            </a:stretch>
          </p:blipFill>
          <p:spPr>
            <a:xfrm>
              <a:off x="8554264" y="5430078"/>
              <a:ext cx="469963" cy="469963"/>
            </a:xfrm>
            <a:prstGeom prst="rect">
              <a:avLst/>
            </a:prstGeom>
          </p:spPr>
        </p:pic>
        <p:pic>
          <p:nvPicPr>
            <p:cNvPr id="40" name="Picture 39">
              <a:extLst>
                <a:ext uri="{FF2B5EF4-FFF2-40B4-BE49-F238E27FC236}">
                  <a16:creationId xmlns:a16="http://schemas.microsoft.com/office/drawing/2014/main" id="{BE484DED-582E-46E7-A563-D8E3FF9D978B}"/>
                </a:ext>
              </a:extLst>
            </p:cNvPr>
            <p:cNvPicPr>
              <a:picLocks noChangeAspect="1"/>
            </p:cNvPicPr>
            <p:nvPr/>
          </p:nvPicPr>
          <p:blipFill>
            <a:blip r:embed="rId5"/>
            <a:stretch>
              <a:fillRect/>
            </a:stretch>
          </p:blipFill>
          <p:spPr>
            <a:xfrm>
              <a:off x="10070487" y="5896564"/>
              <a:ext cx="469963" cy="469963"/>
            </a:xfrm>
            <a:prstGeom prst="rect">
              <a:avLst/>
            </a:prstGeom>
          </p:spPr>
        </p:pic>
        <p:pic>
          <p:nvPicPr>
            <p:cNvPr id="41" name="Picture 40">
              <a:extLst>
                <a:ext uri="{FF2B5EF4-FFF2-40B4-BE49-F238E27FC236}">
                  <a16:creationId xmlns:a16="http://schemas.microsoft.com/office/drawing/2014/main" id="{5BED1090-EE60-4E07-9E9A-3BB741F64482}"/>
                </a:ext>
              </a:extLst>
            </p:cNvPr>
            <p:cNvPicPr>
              <a:picLocks noChangeAspect="1"/>
            </p:cNvPicPr>
            <p:nvPr/>
          </p:nvPicPr>
          <p:blipFill>
            <a:blip r:embed="rId6"/>
            <a:stretch>
              <a:fillRect/>
            </a:stretch>
          </p:blipFill>
          <p:spPr>
            <a:xfrm>
              <a:off x="9513813" y="5896564"/>
              <a:ext cx="469963" cy="469963"/>
            </a:xfrm>
            <a:prstGeom prst="rect">
              <a:avLst/>
            </a:prstGeom>
          </p:spPr>
        </p:pic>
        <p:pic>
          <p:nvPicPr>
            <p:cNvPr id="42" name="Picture 41">
              <a:extLst>
                <a:ext uri="{FF2B5EF4-FFF2-40B4-BE49-F238E27FC236}">
                  <a16:creationId xmlns:a16="http://schemas.microsoft.com/office/drawing/2014/main" id="{B3B416E6-DF74-40B5-8430-264A82B24585}"/>
                </a:ext>
              </a:extLst>
            </p:cNvPr>
            <p:cNvPicPr>
              <a:picLocks noChangeAspect="1"/>
            </p:cNvPicPr>
            <p:nvPr/>
          </p:nvPicPr>
          <p:blipFill>
            <a:blip r:embed="rId7"/>
            <a:stretch>
              <a:fillRect/>
            </a:stretch>
          </p:blipFill>
          <p:spPr>
            <a:xfrm>
              <a:off x="10627161" y="5896564"/>
              <a:ext cx="469963" cy="469963"/>
            </a:xfrm>
            <a:prstGeom prst="rect">
              <a:avLst/>
            </a:prstGeom>
          </p:spPr>
        </p:pic>
      </p:grpSp>
    </p:spTree>
    <p:extLst>
      <p:ext uri="{BB962C8B-B14F-4D97-AF65-F5344CB8AC3E}">
        <p14:creationId xmlns:p14="http://schemas.microsoft.com/office/powerpoint/2010/main" val="9746217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14:bounceEnd="66000">
                                          <p:cBhvr additive="base">
                                            <p:cTn id="11" dur="1000" fill="hold"/>
                                            <p:tgtEl>
                                              <p:spTgt spid="31"/>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1000" fill="hold"/>
                                            <p:tgtEl>
                                              <p:spTgt spid="31"/>
                                            </p:tgtEl>
                                            <p:attrNameLst>
                                              <p:attrName>ppt_x</p:attrName>
                                            </p:attrNameLst>
                                          </p:cBhvr>
                                          <p:tavLst>
                                            <p:tav tm="0">
                                              <p:val>
                                                <p:strVal val="#ppt_x"/>
                                              </p:val>
                                            </p:tav>
                                            <p:tav tm="100000">
                                              <p:val>
                                                <p:strVal val="#ppt_x"/>
                                              </p:val>
                                            </p:tav>
                                          </p:tavLst>
                                        </p:anim>
                                        <p:anim calcmode="lin" valueType="num">
                                          <p:cBhvr additive="base">
                                            <p:cTn id="1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9">
            <a:extLst>
              <a:ext uri="{FF2B5EF4-FFF2-40B4-BE49-F238E27FC236}">
                <a16:creationId xmlns:a16="http://schemas.microsoft.com/office/drawing/2014/main" id="{67BCDC3A-1C8F-4E90-8A14-E2E15CF869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205503" y="1720416"/>
            <a:ext cx="9520717" cy="2400757"/>
          </a:xfrm>
          <a:prstGeom prst="rect">
            <a:avLst/>
          </a:prstGeom>
        </p:spPr>
      </p:pic>
      <p:sp>
        <p:nvSpPr>
          <p:cNvPr id="7" name="TextBox 6">
            <a:extLst>
              <a:ext uri="{FF2B5EF4-FFF2-40B4-BE49-F238E27FC236}">
                <a16:creationId xmlns:a16="http://schemas.microsoft.com/office/drawing/2014/main" id="{84BB0D30-A8B3-4CC5-9E21-701C366B1CAA}"/>
              </a:ext>
            </a:extLst>
          </p:cNvPr>
          <p:cNvSpPr txBox="1"/>
          <p:nvPr/>
        </p:nvSpPr>
        <p:spPr>
          <a:xfrm>
            <a:off x="2080591" y="1685087"/>
            <a:ext cx="8371845" cy="2084987"/>
          </a:xfrm>
          <a:prstGeom prst="rect">
            <a:avLst/>
          </a:prstGeom>
          <a:noFill/>
        </p:spPr>
        <p:txBody>
          <a:bodyPr wrap="square" rtlCol="0">
            <a:prstTxWarp prst="textButton">
              <a:avLst/>
            </a:prstTxWarp>
            <a:spAutoFit/>
          </a:bodyPr>
          <a:lstStyle/>
          <a:p>
            <a:pPr algn="ctr" defTabSz="1219170">
              <a:lnSpc>
                <a:spcPct val="80000"/>
              </a:lnSpc>
              <a:buClr>
                <a:srgbClr val="000000"/>
              </a:buClr>
            </a:pPr>
            <a:endParaRPr lang="en-US" sz="8800" kern="0" dirty="0">
              <a:ln w="295275">
                <a:solidFill>
                  <a:prstClr val="white"/>
                </a:solidFill>
              </a:ln>
              <a:solidFill>
                <a:srgbClr val="FFFFFF"/>
              </a:solidFill>
              <a:latin typeface="SVN-Poky's" panose="020B0606040200020203" pitchFamily="34" charset="0"/>
              <a:cs typeface="Arial"/>
              <a:sym typeface="Arial"/>
            </a:endParaRPr>
          </a:p>
        </p:txBody>
      </p:sp>
      <p:sp>
        <p:nvSpPr>
          <p:cNvPr id="13" name="Freeform 2">
            <a:extLst>
              <a:ext uri="{FF2B5EF4-FFF2-40B4-BE49-F238E27FC236}">
                <a16:creationId xmlns:a16="http://schemas.microsoft.com/office/drawing/2014/main" id="{1599F652-6DA2-419E-8A28-9490709C3554}"/>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t="-1954" r="-1038" b="-3575"/>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2" name="Picture 1">
            <a:extLst>
              <a:ext uri="{FF2B5EF4-FFF2-40B4-BE49-F238E27FC236}">
                <a16:creationId xmlns:a16="http://schemas.microsoft.com/office/drawing/2014/main" id="{9D348F3F-DF37-8B06-84DD-CBCC30C3B0E5}"/>
              </a:ext>
            </a:extLst>
          </p:cNvPr>
          <p:cNvPicPr>
            <a:picLocks noChangeAspect="1"/>
          </p:cNvPicPr>
          <p:nvPr/>
        </p:nvPicPr>
        <p:blipFill>
          <a:blip r:embed="rId6"/>
          <a:stretch>
            <a:fillRect/>
          </a:stretch>
        </p:blipFill>
        <p:spPr>
          <a:xfrm>
            <a:off x="789353" y="750823"/>
            <a:ext cx="10632345" cy="2975105"/>
          </a:xfrm>
          <a:prstGeom prst="rect">
            <a:avLst/>
          </a:prstGeom>
        </p:spPr>
      </p:pic>
      <p:pic>
        <p:nvPicPr>
          <p:cNvPr id="3" name="Picture 7">
            <a:extLst>
              <a:ext uri="{FF2B5EF4-FFF2-40B4-BE49-F238E27FC236}">
                <a16:creationId xmlns:a16="http://schemas.microsoft.com/office/drawing/2014/main" id="{99AA67E4-70E3-F879-40FA-40C3FF28E28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3819598" y="2743200"/>
            <a:ext cx="4656068" cy="4114800"/>
          </a:xfrm>
          <a:prstGeom prst="rect">
            <a:avLst/>
          </a:prstGeom>
        </p:spPr>
      </p:pic>
    </p:spTree>
    <p:extLst>
      <p:ext uri="{BB962C8B-B14F-4D97-AF65-F5344CB8AC3E}">
        <p14:creationId xmlns:p14="http://schemas.microsoft.com/office/powerpoint/2010/main" val="38447442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pic>
        <p:nvPicPr>
          <p:cNvPr id="9" name="Content Placeholder 30">
            <a:extLst>
              <a:ext uri="{FF2B5EF4-FFF2-40B4-BE49-F238E27FC236}">
                <a16:creationId xmlns:a16="http://schemas.microsoft.com/office/drawing/2014/main" id="{23ABE44E-25D8-34AA-4C31-2F0D3DE736E5}"/>
              </a:ext>
            </a:extLst>
          </p:cNvPr>
          <p:cNvPicPr>
            <a:picLocks noChangeAspect="1"/>
          </p:cNvPicPr>
          <p:nvPr/>
        </p:nvPicPr>
        <p:blipFill>
          <a:blip r:embed="rId4"/>
          <a:stretch>
            <a:fillRect/>
          </a:stretch>
        </p:blipFill>
        <p:spPr>
          <a:xfrm>
            <a:off x="1655445" y="3201110"/>
            <a:ext cx="2383155" cy="3093487"/>
          </a:xfrm>
          <a:prstGeom prst="rect">
            <a:avLst/>
          </a:prstGeom>
        </p:spPr>
      </p:pic>
      <p:sp>
        <p:nvSpPr>
          <p:cNvPr id="10" name="Bong bóng Lời nói: Hình chữ nhật với Góc Tròn 2">
            <a:extLst>
              <a:ext uri="{FF2B5EF4-FFF2-40B4-BE49-F238E27FC236}">
                <a16:creationId xmlns:a16="http://schemas.microsoft.com/office/drawing/2014/main" id="{9B3CF75B-FA96-AD1D-F3FD-DB871E605C98}"/>
              </a:ext>
            </a:extLst>
          </p:cNvPr>
          <p:cNvSpPr/>
          <p:nvPr/>
        </p:nvSpPr>
        <p:spPr>
          <a:xfrm>
            <a:off x="3092449" y="1078079"/>
            <a:ext cx="7232651" cy="1879068"/>
          </a:xfrm>
          <a:prstGeom prst="wedgeRoundRectCallout">
            <a:avLst>
              <a:gd name="adj1" fmla="val -46579"/>
              <a:gd name="adj2" fmla="val 71011"/>
              <a:gd name="adj3" fmla="val 16667"/>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a:ea typeface="+mn-ea"/>
                <a:cs typeface="+mn-cs"/>
              </a:rPr>
              <a:t>Trong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bài</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0" u="none" strike="noStrike" kern="1200" cap="none" spc="0" normalizeH="0" noProof="0" dirty="0" err="1">
                <a:ln>
                  <a:noFill/>
                </a:ln>
                <a:solidFill>
                  <a:srgbClr val="002060"/>
                </a:solidFill>
                <a:effectLst/>
                <a:uLnTx/>
                <a:uFillTx/>
                <a:latin typeface="Calibri"/>
                <a:ea typeface="+mn-ea"/>
                <a:cs typeface="+mn-cs"/>
              </a:rPr>
              <a:t>đọc</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1" u="none" strike="noStrike" kern="1200" cap="none" spc="0" normalizeH="0" noProof="0" dirty="0">
                <a:ln>
                  <a:noFill/>
                </a:ln>
                <a:solidFill>
                  <a:srgbClr val="FF0000"/>
                </a:solidFill>
                <a:effectLst/>
                <a:uLnTx/>
                <a:uFillTx/>
                <a:latin typeface="Calibri"/>
                <a:ea typeface="+mn-ea"/>
                <a:cs typeface="+mn-cs"/>
              </a:rPr>
              <a:t>Thanh </a:t>
            </a:r>
            <a:r>
              <a:rPr kumimoji="0" lang="en-US" sz="4000" b="1" i="1" u="none" strike="noStrike" kern="1200" cap="none" spc="0" normalizeH="0" noProof="0" dirty="0" err="1">
                <a:ln>
                  <a:noFill/>
                </a:ln>
                <a:solidFill>
                  <a:srgbClr val="FF0000"/>
                </a:solidFill>
                <a:effectLst/>
                <a:uLnTx/>
                <a:uFillTx/>
                <a:latin typeface="Calibri"/>
                <a:ea typeface="+mn-ea"/>
                <a:cs typeface="+mn-cs"/>
              </a:rPr>
              <a:t>âm</a:t>
            </a:r>
            <a:r>
              <a:rPr kumimoji="0" lang="en-US" sz="4000" b="1" i="1" u="none" strike="noStrike" kern="1200" cap="none" spc="0" normalizeH="0" noProof="0" dirty="0">
                <a:ln>
                  <a:noFill/>
                </a:ln>
                <a:solidFill>
                  <a:srgbClr val="FF0000"/>
                </a:solidFill>
                <a:effectLst/>
                <a:uLnTx/>
                <a:uFillTx/>
                <a:latin typeface="Calibri"/>
                <a:ea typeface="+mn-ea"/>
                <a:cs typeface="+mn-cs"/>
              </a:rPr>
              <a:t> </a:t>
            </a:r>
            <a:r>
              <a:rPr kumimoji="0" lang="en-US" sz="4000" b="1" i="1" u="none" strike="noStrike" kern="1200" cap="none" spc="0" normalizeH="0" noProof="0" dirty="0" err="1">
                <a:ln>
                  <a:noFill/>
                </a:ln>
                <a:solidFill>
                  <a:srgbClr val="FF0000"/>
                </a:solidFill>
                <a:effectLst/>
                <a:uLnTx/>
                <a:uFillTx/>
                <a:latin typeface="Calibri"/>
                <a:ea typeface="+mn-ea"/>
                <a:cs typeface="+mn-cs"/>
              </a:rPr>
              <a:t>của</a:t>
            </a:r>
            <a:r>
              <a:rPr kumimoji="0" lang="en-US" sz="4000" b="1" i="1" u="none" strike="noStrike" kern="1200" cap="none" spc="0" normalizeH="0" noProof="0" dirty="0">
                <a:ln>
                  <a:noFill/>
                </a:ln>
                <a:solidFill>
                  <a:srgbClr val="FF0000"/>
                </a:solidFill>
                <a:effectLst/>
                <a:uLnTx/>
                <a:uFillTx/>
                <a:latin typeface="Calibri"/>
                <a:ea typeface="+mn-ea"/>
                <a:cs typeface="+mn-cs"/>
              </a:rPr>
              <a:t> </a:t>
            </a:r>
            <a:r>
              <a:rPr kumimoji="0" lang="en-US" sz="4000" b="1" i="1" u="none" strike="noStrike" kern="1200" cap="none" spc="0" normalizeH="0" noProof="0" dirty="0" err="1">
                <a:ln>
                  <a:noFill/>
                </a:ln>
                <a:solidFill>
                  <a:srgbClr val="FF0000"/>
                </a:solidFill>
                <a:effectLst/>
                <a:uLnTx/>
                <a:uFillTx/>
                <a:latin typeface="Calibri"/>
                <a:ea typeface="+mn-ea"/>
                <a:cs typeface="+mn-cs"/>
              </a:rPr>
              <a:t>gió</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0" u="none" strike="noStrike" kern="1200" cap="none" spc="0" normalizeH="0" noProof="0" dirty="0" err="1">
                <a:ln>
                  <a:noFill/>
                </a:ln>
                <a:solidFill>
                  <a:srgbClr val="002060"/>
                </a:solidFill>
                <a:effectLst/>
                <a:uLnTx/>
                <a:uFillTx/>
                <a:latin typeface="Calibri"/>
                <a:ea typeface="+mn-ea"/>
                <a:cs typeface="+mn-cs"/>
              </a:rPr>
              <a:t>có</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0" u="none" strike="noStrike" kern="1200" cap="none" spc="0" normalizeH="0" noProof="0" dirty="0" err="1">
                <a:ln>
                  <a:noFill/>
                </a:ln>
                <a:solidFill>
                  <a:srgbClr val="002060"/>
                </a:solidFill>
                <a:effectLst/>
                <a:uLnTx/>
                <a:uFillTx/>
                <a:latin typeface="Calibri"/>
                <a:ea typeface="+mn-ea"/>
                <a:cs typeface="+mn-cs"/>
              </a:rPr>
              <a:t>từ</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0" u="none" strike="noStrike" kern="1200" cap="none" spc="0" normalizeH="0" noProof="0" dirty="0" err="1">
                <a:ln>
                  <a:noFill/>
                </a:ln>
                <a:solidFill>
                  <a:srgbClr val="002060"/>
                </a:solidFill>
                <a:effectLst/>
                <a:uLnTx/>
                <a:uFillTx/>
                <a:latin typeface="Calibri"/>
                <a:ea typeface="+mn-ea"/>
                <a:cs typeface="+mn-cs"/>
              </a:rPr>
              <a:t>nào</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0" u="none" strike="noStrike" kern="1200" cap="none" spc="0" normalizeH="0" noProof="0" dirty="0" err="1">
                <a:ln>
                  <a:noFill/>
                </a:ln>
                <a:solidFill>
                  <a:srgbClr val="002060"/>
                </a:solidFill>
                <a:effectLst/>
                <a:uLnTx/>
                <a:uFillTx/>
                <a:latin typeface="Calibri"/>
                <a:ea typeface="+mn-ea"/>
                <a:cs typeface="+mn-cs"/>
              </a:rPr>
              <a:t>em</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0" u="none" strike="noStrike" kern="1200" cap="none" spc="0" normalizeH="0" noProof="0" dirty="0" err="1">
                <a:ln>
                  <a:noFill/>
                </a:ln>
                <a:solidFill>
                  <a:srgbClr val="002060"/>
                </a:solidFill>
                <a:effectLst/>
                <a:uLnTx/>
                <a:uFillTx/>
                <a:latin typeface="Calibri"/>
                <a:ea typeface="+mn-ea"/>
                <a:cs typeface="+mn-cs"/>
              </a:rPr>
              <a:t>chưa</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0" u="none" strike="noStrike" kern="1200" cap="none" spc="0" normalizeH="0" noProof="0" dirty="0" err="1">
                <a:ln>
                  <a:noFill/>
                </a:ln>
                <a:solidFill>
                  <a:srgbClr val="002060"/>
                </a:solidFill>
                <a:effectLst/>
                <a:uLnTx/>
                <a:uFillTx/>
                <a:latin typeface="Calibri"/>
                <a:ea typeface="+mn-ea"/>
                <a:cs typeface="+mn-cs"/>
              </a:rPr>
              <a:t>hiểu</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0" u="none" strike="noStrike" kern="1200" cap="none" spc="0" normalizeH="0" noProof="0" dirty="0" err="1">
                <a:ln>
                  <a:noFill/>
                </a:ln>
                <a:solidFill>
                  <a:srgbClr val="002060"/>
                </a:solidFill>
                <a:effectLst/>
                <a:uLnTx/>
                <a:uFillTx/>
                <a:latin typeface="Calibri"/>
                <a:ea typeface="+mn-ea"/>
                <a:cs typeface="+mn-cs"/>
              </a:rPr>
              <a:t>nghĩa</a:t>
            </a:r>
            <a:r>
              <a:rPr kumimoji="0" lang="en-US" sz="4000" b="1" i="0" u="none" strike="noStrike" kern="1200" cap="none" spc="0" normalizeH="0" noProof="0" dirty="0">
                <a:ln>
                  <a:noFill/>
                </a:ln>
                <a:solidFill>
                  <a:srgbClr val="002060"/>
                </a:solidFill>
                <a:effectLst/>
                <a:uLnTx/>
                <a:uFillTx/>
                <a:latin typeface="Calibri"/>
                <a:ea typeface="+mn-ea"/>
                <a:cs typeface="+mn-cs"/>
              </a:rPr>
              <a:t>?</a:t>
            </a:r>
            <a:endParaRPr kumimoji="0" lang="en-US" sz="4000" b="1" i="0" u="none" strike="noStrike" kern="1200" cap="none" spc="0" normalizeH="0" baseline="0" noProof="0" dirty="0">
              <a:ln>
                <a:noFill/>
              </a:ln>
              <a:solidFill>
                <a:srgbClr val="002060"/>
              </a:solidFill>
              <a:effectLst/>
              <a:uLnTx/>
              <a:uFillTx/>
              <a:latin typeface="Calibri"/>
              <a:ea typeface="+mn-ea"/>
              <a:cs typeface="+mn-cs"/>
            </a:endParaRPr>
          </a:p>
        </p:txBody>
      </p:sp>
    </p:spTree>
    <p:extLst>
      <p:ext uri="{BB962C8B-B14F-4D97-AF65-F5344CB8AC3E}">
        <p14:creationId xmlns:p14="http://schemas.microsoft.com/office/powerpoint/2010/main" val="379752369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pic>
        <p:nvPicPr>
          <p:cNvPr id="9" name="Content Placeholder 30">
            <a:extLst>
              <a:ext uri="{FF2B5EF4-FFF2-40B4-BE49-F238E27FC236}">
                <a16:creationId xmlns:a16="http://schemas.microsoft.com/office/drawing/2014/main" id="{23ABE44E-25D8-34AA-4C31-2F0D3DE736E5}"/>
              </a:ext>
            </a:extLst>
          </p:cNvPr>
          <p:cNvPicPr>
            <a:picLocks noChangeAspect="1"/>
          </p:cNvPicPr>
          <p:nvPr/>
        </p:nvPicPr>
        <p:blipFill>
          <a:blip r:embed="rId4"/>
          <a:stretch>
            <a:fillRect/>
          </a:stretch>
        </p:blipFill>
        <p:spPr>
          <a:xfrm>
            <a:off x="1045845" y="3286835"/>
            <a:ext cx="2383155" cy="3093487"/>
          </a:xfrm>
          <a:prstGeom prst="rect">
            <a:avLst/>
          </a:prstGeom>
        </p:spPr>
      </p:pic>
      <p:grpSp>
        <p:nvGrpSpPr>
          <p:cNvPr id="2" name="Group 1">
            <a:extLst>
              <a:ext uri="{FF2B5EF4-FFF2-40B4-BE49-F238E27FC236}">
                <a16:creationId xmlns:a16="http://schemas.microsoft.com/office/drawing/2014/main" id="{07792926-D3DB-E076-C4BB-9E4679BD3D18}"/>
              </a:ext>
            </a:extLst>
          </p:cNvPr>
          <p:cNvGrpSpPr/>
          <p:nvPr/>
        </p:nvGrpSpPr>
        <p:grpSpPr>
          <a:xfrm>
            <a:off x="3570020" y="1901781"/>
            <a:ext cx="5964505" cy="3033718"/>
            <a:chOff x="3284270" y="1349331"/>
            <a:chExt cx="5964505" cy="3033718"/>
          </a:xfrm>
        </p:grpSpPr>
        <p:grpSp>
          <p:nvGrpSpPr>
            <p:cNvPr id="3" name="Group 2">
              <a:extLst>
                <a:ext uri="{FF2B5EF4-FFF2-40B4-BE49-F238E27FC236}">
                  <a16:creationId xmlns:a16="http://schemas.microsoft.com/office/drawing/2014/main" id="{3BFD1DEE-942D-F385-485C-7EE283C3B938}"/>
                </a:ext>
              </a:extLst>
            </p:cNvPr>
            <p:cNvGrpSpPr/>
            <p:nvPr/>
          </p:nvGrpSpPr>
          <p:grpSpPr>
            <a:xfrm>
              <a:off x="3714640" y="1795888"/>
              <a:ext cx="5534135" cy="2587161"/>
              <a:chOff x="3675727" y="1795889"/>
              <a:chExt cx="5534135" cy="2587161"/>
            </a:xfrm>
          </p:grpSpPr>
          <p:grpSp>
            <p:nvGrpSpPr>
              <p:cNvPr id="5" name="Nhóm 5">
                <a:extLst>
                  <a:ext uri="{FF2B5EF4-FFF2-40B4-BE49-F238E27FC236}">
                    <a16:creationId xmlns:a16="http://schemas.microsoft.com/office/drawing/2014/main" id="{A243C376-1530-BE65-243E-CE8CA79F06B7}"/>
                  </a:ext>
                </a:extLst>
              </p:cNvPr>
              <p:cNvGrpSpPr/>
              <p:nvPr/>
            </p:nvGrpSpPr>
            <p:grpSpPr>
              <a:xfrm>
                <a:off x="3675727" y="1795889"/>
                <a:ext cx="5534135" cy="2587161"/>
                <a:chOff x="1274163" y="-6088"/>
                <a:chExt cx="8265409" cy="2148770"/>
              </a:xfrm>
            </p:grpSpPr>
            <p:sp>
              <p:nvSpPr>
                <p:cNvPr id="7" name="Hình chữ nhật: Góc Tròn 2">
                  <a:extLst>
                    <a:ext uri="{FF2B5EF4-FFF2-40B4-BE49-F238E27FC236}">
                      <a16:creationId xmlns:a16="http://schemas.microsoft.com/office/drawing/2014/main" id="{1986F2F2-5E0D-1D9D-5ED4-C50C5106C982}"/>
                    </a:ext>
                  </a:extLst>
                </p:cNvPr>
                <p:cNvSpPr/>
                <p:nvPr/>
              </p:nvSpPr>
              <p:spPr>
                <a:xfrm>
                  <a:off x="1274163" y="-6088"/>
                  <a:ext cx="7980891" cy="1002934"/>
                </a:xfrm>
                <a:prstGeom prst="round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Hình chữ nhật: Góc Tròn 3">
                  <a:extLst>
                    <a:ext uri="{FF2B5EF4-FFF2-40B4-BE49-F238E27FC236}">
                      <a16:creationId xmlns:a16="http://schemas.microsoft.com/office/drawing/2014/main" id="{50B65CF4-137B-2F5C-8ABD-4C13B698F548}"/>
                    </a:ext>
                  </a:extLst>
                </p:cNvPr>
                <p:cNvSpPr/>
                <p:nvPr/>
              </p:nvSpPr>
              <p:spPr>
                <a:xfrm>
                  <a:off x="1274163" y="241469"/>
                  <a:ext cx="8265409" cy="1901213"/>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Calibri"/>
                    <a:ea typeface="+mn-ea"/>
                    <a:cs typeface="+mn-cs"/>
                  </a:endParaRPr>
                </a:p>
              </p:txBody>
            </p:sp>
          </p:grpSp>
          <p:sp>
            <p:nvSpPr>
              <p:cNvPr id="6" name="TextBox 5">
                <a:extLst>
                  <a:ext uri="{FF2B5EF4-FFF2-40B4-BE49-F238E27FC236}">
                    <a16:creationId xmlns:a16="http://schemas.microsoft.com/office/drawing/2014/main" id="{1500EB0C-1227-2D50-77D6-2B6115A93D1A}"/>
                  </a:ext>
                </a:extLst>
              </p:cNvPr>
              <p:cNvSpPr txBox="1"/>
              <p:nvPr/>
            </p:nvSpPr>
            <p:spPr>
              <a:xfrm>
                <a:off x="3882989" y="2378411"/>
                <a:ext cx="514589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Arial-BoldMT"/>
                    <a:ea typeface="+mn-ea"/>
                    <a:cs typeface="+mn-cs"/>
                  </a:rPr>
                  <a:t>Men </a:t>
                </a:r>
                <a:r>
                  <a:rPr kumimoji="0" lang="en-US" sz="4000" b="1" i="0" u="none" strike="noStrike" kern="1200" cap="none" spc="0" normalizeH="0" baseline="0" noProof="0" dirty="0" err="1">
                    <a:ln>
                      <a:noFill/>
                    </a:ln>
                    <a:solidFill>
                      <a:srgbClr val="002060"/>
                    </a:solidFill>
                    <a:effectLst/>
                    <a:uLnTx/>
                    <a:uFillTx/>
                    <a:latin typeface="Arial-BoldMT"/>
                    <a:ea typeface="+mn-ea"/>
                    <a:cs typeface="+mn-cs"/>
                  </a:rPr>
                  <a:t>theo</a:t>
                </a:r>
                <a:r>
                  <a:rPr kumimoji="0" lang="en-US" sz="4000" b="1" i="0" u="none" strike="noStrike" kern="1200" cap="none" spc="0" normalizeH="0" baseline="0" noProof="0" dirty="0">
                    <a:ln>
                      <a:noFill/>
                    </a:ln>
                    <a:solidFill>
                      <a:srgbClr val="002060"/>
                    </a:solidFill>
                    <a:effectLst/>
                    <a:uLnTx/>
                    <a:uFillTx/>
                    <a:latin typeface="Arial-BoldMT"/>
                    <a:ea typeface="+mn-ea"/>
                    <a:cs typeface="+mn-cs"/>
                  </a:rPr>
                  <a:t> (</a:t>
                </a:r>
                <a:r>
                  <a:rPr kumimoji="0" lang="en-US" sz="4000" b="1" i="0" u="none" strike="noStrike" kern="1200" cap="none" spc="0" normalizeH="0" baseline="0" noProof="0" dirty="0" err="1">
                    <a:ln>
                      <a:noFill/>
                    </a:ln>
                    <a:solidFill>
                      <a:srgbClr val="002060"/>
                    </a:solidFill>
                    <a:effectLst/>
                    <a:uLnTx/>
                    <a:uFillTx/>
                    <a:latin typeface="Arial-BoldMT"/>
                    <a:ea typeface="+mn-ea"/>
                    <a:cs typeface="+mn-cs"/>
                  </a:rPr>
                  <a:t>bờ</a:t>
                </a:r>
                <a:r>
                  <a:rPr kumimoji="0" lang="en-US" sz="4000" b="1" i="0" u="none" strike="noStrike" kern="1200" cap="none" spc="0" normalizeH="0" baseline="0" noProof="0" dirty="0">
                    <a:ln>
                      <a:noFill/>
                    </a:ln>
                    <a:solidFill>
                      <a:srgbClr val="002060"/>
                    </a:solidFill>
                    <a:effectLst/>
                    <a:uLnTx/>
                    <a:uFillTx/>
                    <a:latin typeface="Arial-BoldMT"/>
                    <a:ea typeface="+mn-ea"/>
                    <a:cs typeface="+mn-cs"/>
                  </a:rPr>
                  <a:t> </a:t>
                </a:r>
                <a:r>
                  <a:rPr kumimoji="0" lang="en-US" sz="4000" b="1" i="0" u="none" strike="noStrike" kern="1200" cap="none" spc="0" normalizeH="0" baseline="0" noProof="0" dirty="0" err="1">
                    <a:ln>
                      <a:noFill/>
                    </a:ln>
                    <a:solidFill>
                      <a:srgbClr val="002060"/>
                    </a:solidFill>
                    <a:effectLst/>
                    <a:uLnTx/>
                    <a:uFillTx/>
                    <a:latin typeface="Arial-BoldMT"/>
                    <a:ea typeface="+mn-ea"/>
                    <a:cs typeface="+mn-cs"/>
                  </a:rPr>
                  <a:t>suối</a:t>
                </a:r>
                <a:r>
                  <a:rPr kumimoji="0" lang="en-US" sz="4000" b="1" i="0" u="none" strike="noStrike" kern="1200" cap="none" spc="0" normalizeH="0" baseline="0" noProof="0" dirty="0">
                    <a:ln>
                      <a:noFill/>
                    </a:ln>
                    <a:solidFill>
                      <a:srgbClr val="002060"/>
                    </a:solidFill>
                    <a:effectLst/>
                    <a:uLnTx/>
                    <a:uFillTx/>
                    <a:latin typeface="Arial-BoldMT"/>
                    <a:ea typeface="+mn-ea"/>
                    <a:cs typeface="+mn-cs"/>
                  </a:rPr>
                  <a:t>)</a:t>
                </a:r>
                <a:endParaRPr kumimoji="0" lang="en-US" sz="4000" b="0" i="0" u="none" strike="noStrike" kern="1200" cap="none" spc="0" normalizeH="0" baseline="0" noProof="0" dirty="0">
                  <a:ln>
                    <a:noFill/>
                  </a:ln>
                  <a:solidFill>
                    <a:srgbClr val="002060"/>
                  </a:solidFill>
                  <a:effectLst/>
                  <a:uLnTx/>
                  <a:uFillTx/>
                  <a:latin typeface="ArialM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a:ln>
                      <a:noFill/>
                    </a:ln>
                    <a:solidFill>
                      <a:srgbClr val="002060"/>
                    </a:solidFill>
                    <a:effectLst/>
                    <a:uLnTx/>
                    <a:uFillTx/>
                    <a:latin typeface="Arial-ItalicMT"/>
                    <a:ea typeface="+mn-ea"/>
                    <a:cs typeface="+mn-cs"/>
                  </a:rPr>
                  <a:t>Di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chuyển</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lần</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theo</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phía</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bên</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bờ</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suối</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a:t>
                </a:r>
                <a:endParaRPr kumimoji="0" lang="en-US" sz="40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pic>
          <p:nvPicPr>
            <p:cNvPr id="4" name="Hình ảnh 11" descr="Ảnh có chứa văn bản, đồ họa véc-tơ&#10;&#10;Mô tả được tạo tự động">
              <a:extLst>
                <a:ext uri="{FF2B5EF4-FFF2-40B4-BE49-F238E27FC236}">
                  <a16:creationId xmlns:a16="http://schemas.microsoft.com/office/drawing/2014/main" id="{081881B6-BF98-F759-20A1-91371E4793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84270" y="1349331"/>
              <a:ext cx="860740" cy="893115"/>
            </a:xfrm>
            <a:prstGeom prst="rect">
              <a:avLst/>
            </a:prstGeom>
          </p:spPr>
        </p:pic>
      </p:grpSp>
      <p:pic>
        <p:nvPicPr>
          <p:cNvPr id="11" name="Picture 10">
            <a:extLst>
              <a:ext uri="{FF2B5EF4-FFF2-40B4-BE49-F238E27FC236}">
                <a16:creationId xmlns:a16="http://schemas.microsoft.com/office/drawing/2014/main" id="{A8DCCC22-0CF3-7CBB-780C-5FC39ED8D322}"/>
              </a:ext>
            </a:extLst>
          </p:cNvPr>
          <p:cNvPicPr>
            <a:picLocks noChangeAspect="1"/>
          </p:cNvPicPr>
          <p:nvPr/>
        </p:nvPicPr>
        <p:blipFill>
          <a:blip r:embed="rId6"/>
          <a:stretch>
            <a:fillRect/>
          </a:stretch>
        </p:blipFill>
        <p:spPr>
          <a:xfrm>
            <a:off x="4183145" y="443033"/>
            <a:ext cx="5425910" cy="1609483"/>
          </a:xfrm>
          <a:prstGeom prst="rect">
            <a:avLst/>
          </a:prstGeom>
        </p:spPr>
      </p:pic>
    </p:spTree>
    <p:extLst>
      <p:ext uri="{BB962C8B-B14F-4D97-AF65-F5344CB8AC3E}">
        <p14:creationId xmlns:p14="http://schemas.microsoft.com/office/powerpoint/2010/main" val="352426216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pic>
        <p:nvPicPr>
          <p:cNvPr id="9" name="Content Placeholder 30">
            <a:extLst>
              <a:ext uri="{FF2B5EF4-FFF2-40B4-BE49-F238E27FC236}">
                <a16:creationId xmlns:a16="http://schemas.microsoft.com/office/drawing/2014/main" id="{23ABE44E-25D8-34AA-4C31-2F0D3DE736E5}"/>
              </a:ext>
            </a:extLst>
          </p:cNvPr>
          <p:cNvPicPr>
            <a:picLocks noChangeAspect="1"/>
          </p:cNvPicPr>
          <p:nvPr/>
        </p:nvPicPr>
        <p:blipFill>
          <a:blip r:embed="rId4"/>
          <a:stretch>
            <a:fillRect/>
          </a:stretch>
        </p:blipFill>
        <p:spPr>
          <a:xfrm>
            <a:off x="1045845" y="3286835"/>
            <a:ext cx="2383155" cy="3093487"/>
          </a:xfrm>
          <a:prstGeom prst="rect">
            <a:avLst/>
          </a:prstGeom>
        </p:spPr>
      </p:pic>
      <p:grpSp>
        <p:nvGrpSpPr>
          <p:cNvPr id="2" name="Group 1">
            <a:extLst>
              <a:ext uri="{FF2B5EF4-FFF2-40B4-BE49-F238E27FC236}">
                <a16:creationId xmlns:a16="http://schemas.microsoft.com/office/drawing/2014/main" id="{07792926-D3DB-E076-C4BB-9E4679BD3D18}"/>
              </a:ext>
            </a:extLst>
          </p:cNvPr>
          <p:cNvGrpSpPr/>
          <p:nvPr/>
        </p:nvGrpSpPr>
        <p:grpSpPr>
          <a:xfrm>
            <a:off x="3570020" y="1901781"/>
            <a:ext cx="5964505" cy="3033718"/>
            <a:chOff x="3284270" y="1349331"/>
            <a:chExt cx="5964505" cy="3033718"/>
          </a:xfrm>
        </p:grpSpPr>
        <p:grpSp>
          <p:nvGrpSpPr>
            <p:cNvPr id="3" name="Group 2">
              <a:extLst>
                <a:ext uri="{FF2B5EF4-FFF2-40B4-BE49-F238E27FC236}">
                  <a16:creationId xmlns:a16="http://schemas.microsoft.com/office/drawing/2014/main" id="{3BFD1DEE-942D-F385-485C-7EE283C3B938}"/>
                </a:ext>
              </a:extLst>
            </p:cNvPr>
            <p:cNvGrpSpPr/>
            <p:nvPr/>
          </p:nvGrpSpPr>
          <p:grpSpPr>
            <a:xfrm>
              <a:off x="3714640" y="1795888"/>
              <a:ext cx="5534135" cy="2587161"/>
              <a:chOff x="3675727" y="1795889"/>
              <a:chExt cx="5534135" cy="2587161"/>
            </a:xfrm>
          </p:grpSpPr>
          <p:grpSp>
            <p:nvGrpSpPr>
              <p:cNvPr id="5" name="Nhóm 5">
                <a:extLst>
                  <a:ext uri="{FF2B5EF4-FFF2-40B4-BE49-F238E27FC236}">
                    <a16:creationId xmlns:a16="http://schemas.microsoft.com/office/drawing/2014/main" id="{A243C376-1530-BE65-243E-CE8CA79F06B7}"/>
                  </a:ext>
                </a:extLst>
              </p:cNvPr>
              <p:cNvGrpSpPr/>
              <p:nvPr/>
            </p:nvGrpSpPr>
            <p:grpSpPr>
              <a:xfrm>
                <a:off x="3675727" y="1795889"/>
                <a:ext cx="5534135" cy="2587161"/>
                <a:chOff x="1274163" y="-6088"/>
                <a:chExt cx="8265409" cy="2148770"/>
              </a:xfrm>
            </p:grpSpPr>
            <p:sp>
              <p:nvSpPr>
                <p:cNvPr id="7" name="Hình chữ nhật: Góc Tròn 2">
                  <a:extLst>
                    <a:ext uri="{FF2B5EF4-FFF2-40B4-BE49-F238E27FC236}">
                      <a16:creationId xmlns:a16="http://schemas.microsoft.com/office/drawing/2014/main" id="{1986F2F2-5E0D-1D9D-5ED4-C50C5106C982}"/>
                    </a:ext>
                  </a:extLst>
                </p:cNvPr>
                <p:cNvSpPr/>
                <p:nvPr/>
              </p:nvSpPr>
              <p:spPr>
                <a:xfrm>
                  <a:off x="1274163" y="-6088"/>
                  <a:ext cx="7980891" cy="1002934"/>
                </a:xfrm>
                <a:prstGeom prst="round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Hình chữ nhật: Góc Tròn 3">
                  <a:extLst>
                    <a:ext uri="{FF2B5EF4-FFF2-40B4-BE49-F238E27FC236}">
                      <a16:creationId xmlns:a16="http://schemas.microsoft.com/office/drawing/2014/main" id="{50B65CF4-137B-2F5C-8ABD-4C13B698F548}"/>
                    </a:ext>
                  </a:extLst>
                </p:cNvPr>
                <p:cNvSpPr/>
                <p:nvPr/>
              </p:nvSpPr>
              <p:spPr>
                <a:xfrm>
                  <a:off x="1274163" y="241469"/>
                  <a:ext cx="8265409" cy="1901213"/>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Calibri"/>
                    <a:ea typeface="+mn-ea"/>
                    <a:cs typeface="+mn-cs"/>
                  </a:endParaRPr>
                </a:p>
              </p:txBody>
            </p:sp>
          </p:grpSp>
          <p:sp>
            <p:nvSpPr>
              <p:cNvPr id="6" name="TextBox 5">
                <a:extLst>
                  <a:ext uri="{FF2B5EF4-FFF2-40B4-BE49-F238E27FC236}">
                    <a16:creationId xmlns:a16="http://schemas.microsoft.com/office/drawing/2014/main" id="{1500EB0C-1227-2D50-77D6-2B6115A93D1A}"/>
                  </a:ext>
                </a:extLst>
              </p:cNvPr>
              <p:cNvSpPr txBox="1"/>
              <p:nvPr/>
            </p:nvSpPr>
            <p:spPr>
              <a:xfrm>
                <a:off x="3882989" y="2378411"/>
                <a:ext cx="514589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Arial-BoldMT"/>
                  </a:rPr>
                  <a:t>Đằm</a:t>
                </a:r>
                <a:r>
                  <a:rPr lang="en-US" sz="4000" b="1" dirty="0">
                    <a:solidFill>
                      <a:srgbClr val="002060"/>
                    </a:solidFill>
                    <a:latin typeface="Arial-BoldMT"/>
                  </a:rPr>
                  <a:t> </a:t>
                </a:r>
                <a:r>
                  <a:rPr lang="en-US" sz="4000" b="1" dirty="0" err="1">
                    <a:solidFill>
                      <a:srgbClr val="002060"/>
                    </a:solidFill>
                    <a:latin typeface="Arial-BoldMT"/>
                  </a:rPr>
                  <a:t>mình</a:t>
                </a:r>
                <a:r>
                  <a:rPr lang="en-US" sz="4000" b="1" dirty="0">
                    <a:solidFill>
                      <a:srgbClr val="002060"/>
                    </a:solidFill>
                    <a:latin typeface="Arial-BoldMT"/>
                  </a:rPr>
                  <a:t>:</a:t>
                </a:r>
                <a:endParaRPr kumimoji="0" lang="en-US" sz="4000" b="0" i="0" u="none" strike="noStrike" kern="1200" cap="none" spc="0" normalizeH="0" baseline="0" noProof="0" dirty="0">
                  <a:ln>
                    <a:noFill/>
                  </a:ln>
                  <a:solidFill>
                    <a:srgbClr val="002060"/>
                  </a:solidFill>
                  <a:effectLst/>
                  <a:uLnTx/>
                  <a:uFillTx/>
                  <a:latin typeface="ArialM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Ngâm</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mình</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lâu</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trong</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nước</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a:t>
                </a:r>
                <a:endParaRPr kumimoji="0" lang="en-US" sz="40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pic>
          <p:nvPicPr>
            <p:cNvPr id="4" name="Hình ảnh 11" descr="Ảnh có chứa văn bản, đồ họa véc-tơ&#10;&#10;Mô tả được tạo tự động">
              <a:extLst>
                <a:ext uri="{FF2B5EF4-FFF2-40B4-BE49-F238E27FC236}">
                  <a16:creationId xmlns:a16="http://schemas.microsoft.com/office/drawing/2014/main" id="{081881B6-BF98-F759-20A1-91371E4793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84270" y="1349331"/>
              <a:ext cx="860740" cy="893115"/>
            </a:xfrm>
            <a:prstGeom prst="rect">
              <a:avLst/>
            </a:prstGeom>
          </p:spPr>
        </p:pic>
      </p:grpSp>
      <p:pic>
        <p:nvPicPr>
          <p:cNvPr id="11" name="Picture 10">
            <a:extLst>
              <a:ext uri="{FF2B5EF4-FFF2-40B4-BE49-F238E27FC236}">
                <a16:creationId xmlns:a16="http://schemas.microsoft.com/office/drawing/2014/main" id="{A8DCCC22-0CF3-7CBB-780C-5FC39ED8D322}"/>
              </a:ext>
            </a:extLst>
          </p:cNvPr>
          <p:cNvPicPr>
            <a:picLocks noChangeAspect="1"/>
          </p:cNvPicPr>
          <p:nvPr/>
        </p:nvPicPr>
        <p:blipFill>
          <a:blip r:embed="rId6"/>
          <a:stretch>
            <a:fillRect/>
          </a:stretch>
        </p:blipFill>
        <p:spPr>
          <a:xfrm>
            <a:off x="4183145" y="443033"/>
            <a:ext cx="5425910" cy="1609483"/>
          </a:xfrm>
          <a:prstGeom prst="rect">
            <a:avLst/>
          </a:prstGeom>
        </p:spPr>
      </p:pic>
      <p:pic>
        <p:nvPicPr>
          <p:cNvPr id="2050" name="Picture 2" descr="Hố trâu đầm giữa cánh đồng - Tuổi Trẻ Online">
            <a:extLst>
              <a:ext uri="{FF2B5EF4-FFF2-40B4-BE49-F238E27FC236}">
                <a16:creationId xmlns:a16="http://schemas.microsoft.com/office/drawing/2014/main" id="{326CDB07-2B02-84B5-22CF-91DA36FB50F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5938" y="609600"/>
            <a:ext cx="9129712" cy="6040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555437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wipe(down)">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id="{466AB993-CE90-45C0-BD78-BEFC03C6FA27}"/>
                </a:ext>
              </a:extLst>
            </p:cNvPr>
            <p:cNvPicPr>
              <a:picLocks noChangeAspect="1"/>
            </p:cNvPicPr>
            <p:nvPr/>
          </p:nvPicPr>
          <p:blipFill>
            <a:blip r:embed="rId4"/>
            <a:stretch>
              <a:fillRect/>
            </a:stretch>
          </p:blipFill>
          <p:spPr>
            <a:xfrm>
              <a:off x="-622961" y="1144159"/>
              <a:ext cx="887562" cy="802640"/>
            </a:xfrm>
            <a:prstGeom prst="rect">
              <a:avLst/>
            </a:prstGeom>
          </p:spPr>
        </p:pic>
      </p:grpSp>
      <p:pic>
        <p:nvPicPr>
          <p:cNvPr id="9" name="Content Placeholder 30">
            <a:extLst>
              <a:ext uri="{FF2B5EF4-FFF2-40B4-BE49-F238E27FC236}">
                <a16:creationId xmlns:a16="http://schemas.microsoft.com/office/drawing/2014/main" id="{23ABE44E-25D8-34AA-4C31-2F0D3DE736E5}"/>
              </a:ext>
            </a:extLst>
          </p:cNvPr>
          <p:cNvPicPr>
            <a:picLocks noChangeAspect="1"/>
          </p:cNvPicPr>
          <p:nvPr/>
        </p:nvPicPr>
        <p:blipFill>
          <a:blip r:embed="rId5"/>
          <a:stretch>
            <a:fillRect/>
          </a:stretch>
        </p:blipFill>
        <p:spPr>
          <a:xfrm>
            <a:off x="1045845" y="3286835"/>
            <a:ext cx="2383155" cy="3093487"/>
          </a:xfrm>
          <a:prstGeom prst="rect">
            <a:avLst/>
          </a:prstGeom>
        </p:spPr>
      </p:pic>
      <p:grpSp>
        <p:nvGrpSpPr>
          <p:cNvPr id="2" name="Group 1">
            <a:extLst>
              <a:ext uri="{FF2B5EF4-FFF2-40B4-BE49-F238E27FC236}">
                <a16:creationId xmlns:a16="http://schemas.microsoft.com/office/drawing/2014/main" id="{07792926-D3DB-E076-C4BB-9E4679BD3D18}"/>
              </a:ext>
            </a:extLst>
          </p:cNvPr>
          <p:cNvGrpSpPr/>
          <p:nvPr/>
        </p:nvGrpSpPr>
        <p:grpSpPr>
          <a:xfrm>
            <a:off x="3550970" y="1682706"/>
            <a:ext cx="5964505" cy="3033718"/>
            <a:chOff x="3284270" y="1349331"/>
            <a:chExt cx="5964505" cy="3033718"/>
          </a:xfrm>
        </p:grpSpPr>
        <p:grpSp>
          <p:nvGrpSpPr>
            <p:cNvPr id="3" name="Group 2">
              <a:extLst>
                <a:ext uri="{FF2B5EF4-FFF2-40B4-BE49-F238E27FC236}">
                  <a16:creationId xmlns:a16="http://schemas.microsoft.com/office/drawing/2014/main" id="{3BFD1DEE-942D-F385-485C-7EE283C3B938}"/>
                </a:ext>
              </a:extLst>
            </p:cNvPr>
            <p:cNvGrpSpPr/>
            <p:nvPr/>
          </p:nvGrpSpPr>
          <p:grpSpPr>
            <a:xfrm>
              <a:off x="3714640" y="1795888"/>
              <a:ext cx="5534135" cy="2587161"/>
              <a:chOff x="3675727" y="1795889"/>
              <a:chExt cx="5534135" cy="2587161"/>
            </a:xfrm>
          </p:grpSpPr>
          <p:grpSp>
            <p:nvGrpSpPr>
              <p:cNvPr id="5" name="Nhóm 5">
                <a:extLst>
                  <a:ext uri="{FF2B5EF4-FFF2-40B4-BE49-F238E27FC236}">
                    <a16:creationId xmlns:a16="http://schemas.microsoft.com/office/drawing/2014/main" id="{A243C376-1530-BE65-243E-CE8CA79F06B7}"/>
                  </a:ext>
                </a:extLst>
              </p:cNvPr>
              <p:cNvGrpSpPr/>
              <p:nvPr/>
            </p:nvGrpSpPr>
            <p:grpSpPr>
              <a:xfrm>
                <a:off x="3675727" y="1795889"/>
                <a:ext cx="5534135" cy="2587161"/>
                <a:chOff x="1274163" y="-6088"/>
                <a:chExt cx="8265409" cy="2148770"/>
              </a:xfrm>
            </p:grpSpPr>
            <p:sp>
              <p:nvSpPr>
                <p:cNvPr id="7" name="Hình chữ nhật: Góc Tròn 2">
                  <a:extLst>
                    <a:ext uri="{FF2B5EF4-FFF2-40B4-BE49-F238E27FC236}">
                      <a16:creationId xmlns:a16="http://schemas.microsoft.com/office/drawing/2014/main" id="{1986F2F2-5E0D-1D9D-5ED4-C50C5106C982}"/>
                    </a:ext>
                  </a:extLst>
                </p:cNvPr>
                <p:cNvSpPr/>
                <p:nvPr/>
              </p:nvSpPr>
              <p:spPr>
                <a:xfrm>
                  <a:off x="1274163" y="-6088"/>
                  <a:ext cx="7980891" cy="1002934"/>
                </a:xfrm>
                <a:prstGeom prst="round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Hình chữ nhật: Góc Tròn 3">
                  <a:extLst>
                    <a:ext uri="{FF2B5EF4-FFF2-40B4-BE49-F238E27FC236}">
                      <a16:creationId xmlns:a16="http://schemas.microsoft.com/office/drawing/2014/main" id="{50B65CF4-137B-2F5C-8ABD-4C13B698F548}"/>
                    </a:ext>
                  </a:extLst>
                </p:cNvPr>
                <p:cNvSpPr/>
                <p:nvPr/>
              </p:nvSpPr>
              <p:spPr>
                <a:xfrm>
                  <a:off x="1274163" y="241469"/>
                  <a:ext cx="8265409" cy="1901213"/>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Calibri"/>
                    <a:ea typeface="+mn-ea"/>
                    <a:cs typeface="+mn-cs"/>
                  </a:endParaRPr>
                </a:p>
              </p:txBody>
            </p:sp>
          </p:grpSp>
          <p:sp>
            <p:nvSpPr>
              <p:cNvPr id="6" name="TextBox 5">
                <a:extLst>
                  <a:ext uri="{FF2B5EF4-FFF2-40B4-BE49-F238E27FC236}">
                    <a16:creationId xmlns:a16="http://schemas.microsoft.com/office/drawing/2014/main" id="{1500EB0C-1227-2D50-77D6-2B6115A93D1A}"/>
                  </a:ext>
                </a:extLst>
              </p:cNvPr>
              <p:cNvSpPr txBox="1"/>
              <p:nvPr/>
            </p:nvSpPr>
            <p:spPr>
              <a:xfrm>
                <a:off x="3882989" y="2378411"/>
                <a:ext cx="514589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Arial-BoldMT"/>
                    <a:ea typeface="+mn-ea"/>
                    <a:cs typeface="+mn-cs"/>
                  </a:rPr>
                  <a:t>Thung </a:t>
                </a:r>
                <a:r>
                  <a:rPr kumimoji="0" lang="en-US" sz="4000" b="1" i="0" u="none" strike="noStrike" kern="1200" cap="none" spc="0" normalizeH="0" baseline="0" noProof="0" dirty="0" err="1">
                    <a:ln>
                      <a:noFill/>
                    </a:ln>
                    <a:solidFill>
                      <a:srgbClr val="002060"/>
                    </a:solidFill>
                    <a:effectLst/>
                    <a:uLnTx/>
                    <a:uFillTx/>
                    <a:latin typeface="Arial-BoldMT"/>
                    <a:ea typeface="+mn-ea"/>
                    <a:cs typeface="+mn-cs"/>
                  </a:rPr>
                  <a:t>lũng</a:t>
                </a:r>
                <a:r>
                  <a:rPr kumimoji="0" lang="en-US" sz="4000" b="1" i="0" u="none" strike="noStrike" kern="1200" cap="none" spc="0" normalizeH="0" baseline="0" noProof="0" dirty="0">
                    <a:ln>
                      <a:noFill/>
                    </a:ln>
                    <a:solidFill>
                      <a:srgbClr val="002060"/>
                    </a:solidFill>
                    <a:effectLst/>
                    <a:uLnTx/>
                    <a:uFillTx/>
                    <a:latin typeface="Arial-BoldMT"/>
                    <a:ea typeface="+mn-ea"/>
                    <a:cs typeface="+mn-cs"/>
                  </a:rPr>
                  <a:t>:</a:t>
                </a:r>
                <a:endParaRPr kumimoji="0" lang="en-US" sz="4000" b="0" i="0" u="none" strike="noStrike" kern="1200" cap="none" spc="0" normalizeH="0" baseline="0" noProof="0" dirty="0">
                  <a:ln>
                    <a:noFill/>
                  </a:ln>
                  <a:solidFill>
                    <a:srgbClr val="002060"/>
                  </a:solidFill>
                  <a:effectLst/>
                  <a:uLnTx/>
                  <a:uFillTx/>
                  <a:latin typeface="ArialM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Vùng</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đất</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trũng</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thấp</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giữa</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hai</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sườn</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dốc</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a:t>
                </a:r>
                <a:endParaRPr kumimoji="0" lang="en-US" sz="40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pic>
          <p:nvPicPr>
            <p:cNvPr id="4" name="Hình ảnh 11" descr="Ảnh có chứa văn bản, đồ họa véc-tơ&#10;&#10;Mô tả được tạo tự động">
              <a:extLst>
                <a:ext uri="{FF2B5EF4-FFF2-40B4-BE49-F238E27FC236}">
                  <a16:creationId xmlns:a16="http://schemas.microsoft.com/office/drawing/2014/main" id="{081881B6-BF98-F759-20A1-91371E4793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84270" y="1349331"/>
              <a:ext cx="860740" cy="893115"/>
            </a:xfrm>
            <a:prstGeom prst="rect">
              <a:avLst/>
            </a:prstGeom>
          </p:spPr>
        </p:pic>
      </p:grpSp>
      <p:pic>
        <p:nvPicPr>
          <p:cNvPr id="11" name="Picture 10">
            <a:extLst>
              <a:ext uri="{FF2B5EF4-FFF2-40B4-BE49-F238E27FC236}">
                <a16:creationId xmlns:a16="http://schemas.microsoft.com/office/drawing/2014/main" id="{A8DCCC22-0CF3-7CBB-780C-5FC39ED8D322}"/>
              </a:ext>
            </a:extLst>
          </p:cNvPr>
          <p:cNvPicPr>
            <a:picLocks noChangeAspect="1"/>
          </p:cNvPicPr>
          <p:nvPr/>
        </p:nvPicPr>
        <p:blipFill>
          <a:blip r:embed="rId7"/>
          <a:stretch>
            <a:fillRect/>
          </a:stretch>
        </p:blipFill>
        <p:spPr>
          <a:xfrm>
            <a:off x="4183145" y="443033"/>
            <a:ext cx="5425910" cy="1609483"/>
          </a:xfrm>
          <a:prstGeom prst="rect">
            <a:avLst/>
          </a:prstGeom>
        </p:spPr>
      </p:pic>
      <p:pic>
        <p:nvPicPr>
          <p:cNvPr id="1026" name="Picture 2" descr="Thung lũng Sủng Là – Đoá hoa kiệt tác giữa cao nguyên đá - Cục Du lịch Quốc  Gia Việt Nam">
            <a:extLst>
              <a:ext uri="{FF2B5EF4-FFF2-40B4-BE49-F238E27FC236}">
                <a16:creationId xmlns:a16="http://schemas.microsoft.com/office/drawing/2014/main" id="{FEC3E71B-072F-6087-9B3B-403D0492ABF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9700" y="252413"/>
            <a:ext cx="9753600" cy="6505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953343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down)">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a:extLst>
              <a:ext uri="{FF2B5EF4-FFF2-40B4-BE49-F238E27FC236}">
                <a16:creationId xmlns:a16="http://schemas.microsoft.com/office/drawing/2014/main" id="{37B9CA93-3FCB-4911-BC4B-E53E30B3CAD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nvGrpSpPr>
          <p:cNvPr id="2" name="Group 1">
            <a:extLst>
              <a:ext uri="{FF2B5EF4-FFF2-40B4-BE49-F238E27FC236}">
                <a16:creationId xmlns:a16="http://schemas.microsoft.com/office/drawing/2014/main" id="{DEE3E1C2-47E9-414C-8DF6-7687C7FAC8FF}"/>
              </a:ext>
            </a:extLst>
          </p:cNvPr>
          <p:cNvGrpSpPr/>
          <p:nvPr/>
        </p:nvGrpSpPr>
        <p:grpSpPr>
          <a:xfrm>
            <a:off x="-36259" y="182305"/>
            <a:ext cx="12054841" cy="1344184"/>
            <a:chOff x="0" y="397752"/>
            <a:chExt cx="9041131" cy="1008138"/>
          </a:xfrm>
        </p:grpSpPr>
        <p:sp>
          <p:nvSpPr>
            <p:cNvPr id="7" name="Rectangle: Rounded Corners 6">
              <a:extLst>
                <a:ext uri="{FF2B5EF4-FFF2-40B4-BE49-F238E27FC236}">
                  <a16:creationId xmlns:a16="http://schemas.microsoft.com/office/drawing/2014/main" id="{875B76DE-E9BB-4269-83A8-6B5100C619ED}"/>
                </a:ext>
              </a:extLst>
            </p:cNvPr>
            <p:cNvSpPr/>
            <p:nvPr/>
          </p:nvSpPr>
          <p:spPr>
            <a:xfrm>
              <a:off x="342901" y="397752"/>
              <a:ext cx="8698230" cy="1008138"/>
            </a:xfrm>
            <a:prstGeom prst="roundRect">
              <a:avLst/>
            </a:prstGeom>
            <a:solidFill>
              <a:srgbClr val="FFFFFF"/>
            </a:solidFill>
            <a:ln w="38100">
              <a:solidFill>
                <a:schemeClr val="bg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267" b="1" kern="0" dirty="0">
                  <a:solidFill>
                    <a:srgbClr val="002060"/>
                  </a:solidFill>
                  <a:latin typeface="Calibri" panose="020F0502020204030204" pitchFamily="34" charset="0"/>
                  <a:cs typeface="Calibri" panose="020F0502020204030204" pitchFamily="34" charset="0"/>
                  <a:sym typeface="Arial"/>
                </a:rPr>
                <a:t>1. </a:t>
              </a:r>
              <a:r>
                <a:rPr lang="vi-VN" sz="4267" b="1" kern="0" dirty="0">
                  <a:solidFill>
                    <a:srgbClr val="002060"/>
                  </a:solidFill>
                  <a:latin typeface="Calibri" panose="020F0502020204030204" pitchFamily="34" charset="0"/>
                  <a:cs typeface="Calibri" panose="020F0502020204030204" pitchFamily="34" charset="0"/>
                  <a:sym typeface="Arial"/>
                </a:rPr>
                <a:t>Khung cảnh thiên nhiên khi các bạn nhỏ đi chăn trâu được miêu tả thế nào?</a:t>
              </a:r>
            </a:p>
          </p:txBody>
        </p:sp>
        <p:sp>
          <p:nvSpPr>
            <p:cNvPr id="24" name="Freeform 14">
              <a:extLst>
                <a:ext uri="{FF2B5EF4-FFF2-40B4-BE49-F238E27FC236}">
                  <a16:creationId xmlns:a16="http://schemas.microsoft.com/office/drawing/2014/main" id="{4297077A-45F4-4C4E-8AC7-9147CA2FB677}"/>
                </a:ext>
              </a:extLst>
            </p:cNvPr>
            <p:cNvSpPr/>
            <p:nvPr/>
          </p:nvSpPr>
          <p:spPr>
            <a:xfrm>
              <a:off x="0" y="462174"/>
              <a:ext cx="548640" cy="879293"/>
            </a:xfrm>
            <a:custGeom>
              <a:avLst/>
              <a:gdLst/>
              <a:ahLst/>
              <a:cxnLst/>
              <a:rect l="l" t="t" r="r" b="b"/>
              <a:pathLst>
                <a:path w="4410635" h="8229600">
                  <a:moveTo>
                    <a:pt x="0" y="0"/>
                  </a:moveTo>
                  <a:lnTo>
                    <a:pt x="4410636" y="0"/>
                  </a:lnTo>
                  <a:lnTo>
                    <a:pt x="4410636" y="8229600"/>
                  </a:lnTo>
                  <a:lnTo>
                    <a:pt x="0" y="82296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sp>
        <p:nvSpPr>
          <p:cNvPr id="41" name="Freeform 3">
            <a:extLst>
              <a:ext uri="{FF2B5EF4-FFF2-40B4-BE49-F238E27FC236}">
                <a16:creationId xmlns:a16="http://schemas.microsoft.com/office/drawing/2014/main" id="{0F5120CE-34BA-427C-8C2E-516D72D845C0}"/>
              </a:ext>
            </a:extLst>
          </p:cNvPr>
          <p:cNvSpPr/>
          <p:nvPr/>
        </p:nvSpPr>
        <p:spPr>
          <a:xfrm>
            <a:off x="4797079" y="3874628"/>
            <a:ext cx="4512567" cy="3998893"/>
          </a:xfrm>
          <a:custGeom>
            <a:avLst/>
            <a:gdLst/>
            <a:ahLst/>
            <a:cxnLst/>
            <a:rect l="l" t="t" r="r" b="b"/>
            <a:pathLst>
              <a:path w="4466540" h="4114800">
                <a:moveTo>
                  <a:pt x="0" y="0"/>
                </a:moveTo>
                <a:lnTo>
                  <a:pt x="4466540" y="0"/>
                </a:lnTo>
                <a:lnTo>
                  <a:pt x="4466540"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4" name="Picture 3">
            <a:extLst>
              <a:ext uri="{FF2B5EF4-FFF2-40B4-BE49-F238E27FC236}">
                <a16:creationId xmlns:a16="http://schemas.microsoft.com/office/drawing/2014/main" id="{DD8A803E-8290-EA86-2B36-C37520E03EE6}"/>
              </a:ext>
            </a:extLst>
          </p:cNvPr>
          <p:cNvPicPr>
            <a:picLocks noChangeAspect="1"/>
          </p:cNvPicPr>
          <p:nvPr/>
        </p:nvPicPr>
        <p:blipFill>
          <a:blip r:embed="rId6"/>
          <a:stretch>
            <a:fillRect/>
          </a:stretch>
        </p:blipFill>
        <p:spPr>
          <a:xfrm>
            <a:off x="276225" y="2319337"/>
            <a:ext cx="3619500" cy="4029075"/>
          </a:xfrm>
          <a:prstGeom prst="rect">
            <a:avLst/>
          </a:prstGeom>
        </p:spPr>
      </p:pic>
      <p:grpSp>
        <p:nvGrpSpPr>
          <p:cNvPr id="6" name="Group 5">
            <a:extLst>
              <a:ext uri="{FF2B5EF4-FFF2-40B4-BE49-F238E27FC236}">
                <a16:creationId xmlns:a16="http://schemas.microsoft.com/office/drawing/2014/main" id="{0820EB8D-F8C8-68E2-C557-DDA339626DCC}"/>
              </a:ext>
            </a:extLst>
          </p:cNvPr>
          <p:cNvGrpSpPr/>
          <p:nvPr/>
        </p:nvGrpSpPr>
        <p:grpSpPr>
          <a:xfrm>
            <a:off x="4114800" y="1374441"/>
            <a:ext cx="8316309" cy="4870717"/>
            <a:chOff x="4343585" y="1555416"/>
            <a:chExt cx="8087524" cy="4870717"/>
          </a:xfrm>
        </p:grpSpPr>
        <p:sp>
          <p:nvSpPr>
            <p:cNvPr id="19" name="Rectangle: Rounded Corners 18">
              <a:extLst>
                <a:ext uri="{FF2B5EF4-FFF2-40B4-BE49-F238E27FC236}">
                  <a16:creationId xmlns:a16="http://schemas.microsoft.com/office/drawing/2014/main" id="{AAC44552-BC28-4722-ABED-6CDBE0DAFD73}"/>
                </a:ext>
              </a:extLst>
            </p:cNvPr>
            <p:cNvSpPr/>
            <p:nvPr/>
          </p:nvSpPr>
          <p:spPr>
            <a:xfrm>
              <a:off x="4343585" y="2748530"/>
              <a:ext cx="7848415" cy="3677603"/>
            </a:xfrm>
            <a:prstGeom prst="roundRect">
              <a:avLst/>
            </a:prstGeom>
            <a:solidFill>
              <a:srgbClr val="CCFFFF"/>
            </a:solidFill>
            <a:ln w="57150">
              <a:solidFill>
                <a:srgbClr val="0070C0"/>
              </a:solidFill>
            </a:ln>
          </p:spPr>
          <p:txBody>
            <a:bodyPr wrap="square" rtlCol="0">
              <a:spAutoFit/>
            </a:bodyPr>
            <a:lstStyle/>
            <a:p>
              <a:pPr algn="just" defTabSz="1219170">
                <a:buClr>
                  <a:srgbClr val="000000"/>
                </a:buClr>
              </a:pPr>
              <a:r>
                <a:rPr lang="vi-VN" sz="3000" kern="0" dirty="0">
                  <a:solidFill>
                    <a:prstClr val="white">
                      <a:lumMod val="10000"/>
                    </a:prstClr>
                  </a:solidFill>
                  <a:latin typeface="Calibri" panose="020F0502020204030204" pitchFamily="34" charset="0"/>
                  <a:ea typeface="Roboto" panose="02000000000000000000" pitchFamily="2" charset="0"/>
                  <a:cs typeface="Calibri" panose="020F0502020204030204" pitchFamily="34" charset="0"/>
                  <a:sym typeface="Arial"/>
                </a:rPr>
                <a:t>Chúng tôi đi chăn trâu, ngày nào cũng qua suối. Cỏ gần nước tươi tốt nên trâu ăn cỏ men theo bờ suối, rồi mới lên đồi, lên núi. Suối nhỏ, nước trong vắt, nắng chiều xuống đáy làm cát, sỏi ánh lên lấp lánh. Một bên suối là đồng cỏ rộng, tha hồ cho gió rong chơi. Thỉnh thoảng gió lại vút qua tại chúng tôi như đùa nghịch.</a:t>
              </a:r>
            </a:p>
          </p:txBody>
        </p:sp>
        <p:pic>
          <p:nvPicPr>
            <p:cNvPr id="5" name="Picture 4" descr="Summer Holiday Sticker by Nutmeg and Arlo for iOS &amp; Android | GIPHY | Cute  gif, Cute coloring pages, Cartoon clip art">
              <a:extLst>
                <a:ext uri="{FF2B5EF4-FFF2-40B4-BE49-F238E27FC236}">
                  <a16:creationId xmlns:a16="http://schemas.microsoft.com/office/drawing/2014/main" id="{314CA662-E107-DF58-C8BB-0D0EEA7DDB83}"/>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0769373" y="1555416"/>
              <a:ext cx="1661736" cy="1711659"/>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Rectangle 9">
            <a:extLst>
              <a:ext uri="{FF2B5EF4-FFF2-40B4-BE49-F238E27FC236}">
                <a16:creationId xmlns:a16="http://schemas.microsoft.com/office/drawing/2014/main" id="{AB2939BD-3048-E6DA-F76D-EEB817ADB3E2}"/>
              </a:ext>
            </a:extLst>
          </p:cNvPr>
          <p:cNvSpPr/>
          <p:nvPr/>
        </p:nvSpPr>
        <p:spPr>
          <a:xfrm>
            <a:off x="4347934" y="3257567"/>
            <a:ext cx="7644041"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CCF04A8-5444-2AC3-2782-3BE21D1BC5CB}"/>
              </a:ext>
            </a:extLst>
          </p:cNvPr>
          <p:cNvSpPr/>
          <p:nvPr/>
        </p:nvSpPr>
        <p:spPr>
          <a:xfrm>
            <a:off x="4309834" y="3752867"/>
            <a:ext cx="5167541"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D1C88E6-FCD0-4DC9-CF5A-8DE768F566FE}"/>
              </a:ext>
            </a:extLst>
          </p:cNvPr>
          <p:cNvSpPr/>
          <p:nvPr/>
        </p:nvSpPr>
        <p:spPr>
          <a:xfrm>
            <a:off x="9529535" y="3762392"/>
            <a:ext cx="2586266" cy="40904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A06CF14-F342-A210-3932-DD5E395ADB6D}"/>
              </a:ext>
            </a:extLst>
          </p:cNvPr>
          <p:cNvSpPr/>
          <p:nvPr/>
        </p:nvSpPr>
        <p:spPr>
          <a:xfrm>
            <a:off x="4366984" y="4191017"/>
            <a:ext cx="7558315" cy="40904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5FB5E75-5AE9-A6CA-9D91-E785152E878F}"/>
              </a:ext>
            </a:extLst>
          </p:cNvPr>
          <p:cNvSpPr/>
          <p:nvPr/>
        </p:nvSpPr>
        <p:spPr>
          <a:xfrm>
            <a:off x="4357460" y="4667267"/>
            <a:ext cx="1976666" cy="40904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1721A5A-B28E-4EAE-26EF-0A0A8CA8FD91}"/>
              </a:ext>
            </a:extLst>
          </p:cNvPr>
          <p:cNvSpPr/>
          <p:nvPr/>
        </p:nvSpPr>
        <p:spPr>
          <a:xfrm>
            <a:off x="6433909" y="4657742"/>
            <a:ext cx="5558066" cy="409040"/>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A496F48-1647-453C-A43F-4118DF300199}"/>
              </a:ext>
            </a:extLst>
          </p:cNvPr>
          <p:cNvSpPr/>
          <p:nvPr/>
        </p:nvSpPr>
        <p:spPr>
          <a:xfrm>
            <a:off x="4271734" y="5105417"/>
            <a:ext cx="3595916" cy="409040"/>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786461D-560E-D579-0690-6DCB3575D8CA}"/>
              </a:ext>
            </a:extLst>
          </p:cNvPr>
          <p:cNvSpPr/>
          <p:nvPr/>
        </p:nvSpPr>
        <p:spPr>
          <a:xfrm>
            <a:off x="7948384" y="5114942"/>
            <a:ext cx="3987977" cy="40904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BCAF401-69D4-46C6-3A52-EBAB65F8FEB1}"/>
              </a:ext>
            </a:extLst>
          </p:cNvPr>
          <p:cNvSpPr/>
          <p:nvPr/>
        </p:nvSpPr>
        <p:spPr>
          <a:xfrm>
            <a:off x="4330113" y="5577058"/>
            <a:ext cx="5374326" cy="40904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275363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left)">
                                      <p:cBhvr>
                                        <p:cTn id="28" dur="500"/>
                                        <p:tgtEl>
                                          <p:spTgt spid="13"/>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left)">
                                      <p:cBhvr>
                                        <p:cTn id="36" dur="500"/>
                                        <p:tgtEl>
                                          <p:spTgt spid="15"/>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left)">
                                      <p:cBhvr>
                                        <p:cTn id="44" dur="500"/>
                                        <p:tgtEl>
                                          <p:spTgt spid="17"/>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left)">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a:extLst>
              <a:ext uri="{FF2B5EF4-FFF2-40B4-BE49-F238E27FC236}">
                <a16:creationId xmlns:a16="http://schemas.microsoft.com/office/drawing/2014/main" id="{37B9CA93-3FCB-4911-BC4B-E53E30B3CAD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nvGrpSpPr>
          <p:cNvPr id="4" name="Group 3">
            <a:extLst>
              <a:ext uri="{FF2B5EF4-FFF2-40B4-BE49-F238E27FC236}">
                <a16:creationId xmlns:a16="http://schemas.microsoft.com/office/drawing/2014/main" id="{8BB476A8-B51F-486A-9991-2302ECF6DC2A}"/>
              </a:ext>
            </a:extLst>
          </p:cNvPr>
          <p:cNvGrpSpPr/>
          <p:nvPr/>
        </p:nvGrpSpPr>
        <p:grpSpPr>
          <a:xfrm>
            <a:off x="106242" y="182305"/>
            <a:ext cx="11912340" cy="1344184"/>
            <a:chOff x="79681" y="136729"/>
            <a:chExt cx="8934255" cy="1008138"/>
          </a:xfrm>
        </p:grpSpPr>
        <p:sp>
          <p:nvSpPr>
            <p:cNvPr id="7" name="Rectangle: Rounded Corners 6">
              <a:extLst>
                <a:ext uri="{FF2B5EF4-FFF2-40B4-BE49-F238E27FC236}">
                  <a16:creationId xmlns:a16="http://schemas.microsoft.com/office/drawing/2014/main" id="{875B76DE-E9BB-4269-83A8-6B5100C619ED}"/>
                </a:ext>
              </a:extLst>
            </p:cNvPr>
            <p:cNvSpPr/>
            <p:nvPr/>
          </p:nvSpPr>
          <p:spPr>
            <a:xfrm>
              <a:off x="315706" y="136729"/>
              <a:ext cx="8698230" cy="1008138"/>
            </a:xfrm>
            <a:prstGeom prst="roundRect">
              <a:avLst/>
            </a:prstGeom>
            <a:solidFill>
              <a:srgbClr val="FFFFFF"/>
            </a:solidFill>
            <a:ln w="38100">
              <a:solidFill>
                <a:schemeClr val="bg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267" b="1" kern="0" dirty="0">
                  <a:solidFill>
                    <a:srgbClr val="002060"/>
                  </a:solidFill>
                  <a:latin typeface="Calibri" panose="020F0502020204030204" pitchFamily="34" charset="0"/>
                  <a:cs typeface="Calibri" panose="020F0502020204030204" pitchFamily="34" charset="0"/>
                  <a:sym typeface="Arial"/>
                </a:rPr>
                <a:t>2. </a:t>
              </a:r>
              <a:r>
                <a:rPr lang="vi-VN" sz="4267" b="1" kern="0" dirty="0">
                  <a:solidFill>
                    <a:srgbClr val="002060"/>
                  </a:solidFill>
                  <a:latin typeface="Calibri" panose="020F0502020204030204" pitchFamily="34" charset="0"/>
                  <a:cs typeface="Calibri" panose="020F0502020204030204" pitchFamily="34" charset="0"/>
                  <a:sym typeface="Arial"/>
                </a:rPr>
                <a:t>Em Bống đã phát hiện ra trò chơi gì? Theo em, vì sao các bạn thích trò chơi đó?</a:t>
              </a:r>
            </a:p>
          </p:txBody>
        </p:sp>
        <p:sp>
          <p:nvSpPr>
            <p:cNvPr id="19" name="Freeform 15">
              <a:extLst>
                <a:ext uri="{FF2B5EF4-FFF2-40B4-BE49-F238E27FC236}">
                  <a16:creationId xmlns:a16="http://schemas.microsoft.com/office/drawing/2014/main" id="{7928770B-B9BB-4913-8181-1EB378B80634}"/>
                </a:ext>
              </a:extLst>
            </p:cNvPr>
            <p:cNvSpPr/>
            <p:nvPr/>
          </p:nvSpPr>
          <p:spPr>
            <a:xfrm>
              <a:off x="79681" y="384314"/>
              <a:ext cx="537539" cy="746487"/>
            </a:xfrm>
            <a:custGeom>
              <a:avLst/>
              <a:gdLst/>
              <a:ahLst/>
              <a:cxnLst/>
              <a:rect l="l" t="t" r="r" b="b"/>
              <a:pathLst>
                <a:path w="5896800" h="8229600">
                  <a:moveTo>
                    <a:pt x="0" y="0"/>
                  </a:moveTo>
                  <a:lnTo>
                    <a:pt x="5896800" y="0"/>
                  </a:lnTo>
                  <a:lnTo>
                    <a:pt x="5896800" y="8229600"/>
                  </a:lnTo>
                  <a:lnTo>
                    <a:pt x="0" y="8229600"/>
                  </a:lnTo>
                  <a:lnTo>
                    <a:pt x="0" y="0"/>
                  </a:lnTo>
                  <a:close/>
                </a:path>
              </a:pathLst>
            </a:custGeom>
            <a:blipFill>
              <a:blip r:embed="rId4"/>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pic>
        <p:nvPicPr>
          <p:cNvPr id="38" name="Picture 37">
            <a:extLst>
              <a:ext uri="{FF2B5EF4-FFF2-40B4-BE49-F238E27FC236}">
                <a16:creationId xmlns:a16="http://schemas.microsoft.com/office/drawing/2014/main" id="{AA3B3EBA-C891-438B-B117-F894918350C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5521" b="53906" l="24451" r="98902">
                        <a14:foregroundMark x1="27965" y1="49479" x2="74890" y2="42839"/>
                        <a14:foregroundMark x1="74890" y1="42839" x2="86018" y2="44141"/>
                        <a14:foregroundMark x1="86018" y1="44141" x2="86018" y2="44010"/>
                        <a14:foregroundMark x1="44510" y1="48828" x2="68887" y2="48047"/>
                        <a14:foregroundMark x1="68887" y1="48047" x2="94583" y2="49219"/>
                        <a14:foregroundMark x1="93485" y1="28255" x2="82577" y2="53776"/>
                        <a14:foregroundMark x1="95242" y1="26693" x2="98975" y2="45182"/>
                        <a14:foregroundMark x1="97584" y1="49740" x2="58053" y2="54036"/>
                        <a14:foregroundMark x1="24451" y1="51302" x2="33089" y2="45313"/>
                        <a14:foregroundMark x1="61127" y1="29167" x2="63616" y2="31380"/>
                        <a14:foregroundMark x1="57980" y1="32292" x2="59590" y2="31250"/>
                        <a14:backgroundMark x1="26647" y1="36198" x2="49488" y2="23958"/>
                        <a14:backgroundMark x1="31918" y1="38542" x2="55490" y2="26432"/>
                        <a14:backgroundMark x1="24451" y1="46484" x2="32796" y2="40104"/>
                        <a14:backgroundMark x1="57687" y1="27995" x2="67570" y2="25000"/>
                        <a14:backgroundMark x1="67204" y1="29167" x2="80161" y2="36068"/>
                      </a14:backgroundRemoval>
                    </a14:imgEffect>
                  </a14:imgLayer>
                </a14:imgProps>
              </a:ext>
            </a:extLst>
          </a:blip>
          <a:srcRect l="23846" t="23065" b="48946"/>
          <a:stretch/>
        </p:blipFill>
        <p:spPr>
          <a:xfrm>
            <a:off x="2943583" y="1526489"/>
            <a:ext cx="9284677" cy="1918552"/>
          </a:xfrm>
          <a:prstGeom prst="rect">
            <a:avLst/>
          </a:prstGeom>
        </p:spPr>
      </p:pic>
      <p:sp>
        <p:nvSpPr>
          <p:cNvPr id="23" name="TextBox 22">
            <a:extLst>
              <a:ext uri="{FF2B5EF4-FFF2-40B4-BE49-F238E27FC236}">
                <a16:creationId xmlns:a16="http://schemas.microsoft.com/office/drawing/2014/main" id="{D1EF7DF7-3056-45E1-AE3D-E3D26E9853F5}"/>
              </a:ext>
            </a:extLst>
          </p:cNvPr>
          <p:cNvSpPr txBox="1"/>
          <p:nvPr/>
        </p:nvSpPr>
        <p:spPr>
          <a:xfrm>
            <a:off x="349996" y="1852374"/>
            <a:ext cx="11413379" cy="5005626"/>
          </a:xfrm>
          <a:prstGeom prst="roundRect">
            <a:avLst/>
          </a:prstGeom>
          <a:solidFill>
            <a:srgbClr val="CCFF99"/>
          </a:solidFill>
          <a:ln w="38100">
            <a:solidFill>
              <a:schemeClr val="accent1">
                <a:lumMod val="50000"/>
              </a:schemeClr>
            </a:solidFill>
          </a:ln>
        </p:spPr>
        <p:txBody>
          <a:bodyPr wrap="square" rtlCol="0">
            <a:spAutoFit/>
          </a:bodyPr>
          <a:lstStyle/>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a:t>
            </a:r>
            <a:r>
              <a:rPr lang="en-US" sz="2400" kern="0" dirty="0">
                <a:solidFill>
                  <a:sysClr val="windowText" lastClr="000000"/>
                </a:solidFill>
                <a:latin typeface="Calibri" panose="020F0502020204030204" pitchFamily="34" charset="0"/>
                <a:cs typeface="Calibri" panose="020F0502020204030204" pitchFamily="34" charset="0"/>
                <a:sym typeface="Arial"/>
              </a:rPr>
              <a:t>   </a:t>
            </a:r>
            <a:r>
              <a:rPr lang="vi-VN" sz="2400" kern="0" dirty="0">
                <a:solidFill>
                  <a:sysClr val="windowText" lastClr="000000"/>
                </a:solidFill>
                <a:latin typeface="Calibri" panose="020F0502020204030204" pitchFamily="34" charset="0"/>
                <a:cs typeface="Calibri" panose="020F0502020204030204" pitchFamily="34" charset="0"/>
                <a:sym typeface="Arial"/>
              </a:rPr>
              <a:t>Bỗng em Bống nói:</a:t>
            </a:r>
          </a:p>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 Ơ, em bịt tai lại nghe tiếng gió lạ lắm.</a:t>
            </a:r>
          </a:p>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 Bịt tai thì nghe được gì? – Tôi hỏi Bống.</a:t>
            </a:r>
          </a:p>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 Bịt tai lại rồi mở ra và cứ lặp lại như thế. Anh thử xem,</a:t>
            </a:r>
          </a:p>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 Đúng rồi, tớ cũng nghe thấy tiếng gió thổi hay lắm. – Điệp reo lên. Vừa nói, nó vừa lấy tay bịt hai tai rồi mở ra như Bống chỉ. Cả hội tụ lại, lần lượt đưa hai bàn tay lên bịt tai.</a:t>
            </a:r>
          </a:p>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 Nghe “u... u... u...” – Văn cười.</a:t>
            </a:r>
          </a:p>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 Không, phải thật im lặng, đầu mình nghĩ gì sẽ nghe tiếng gió nói ra như thế. – Thành nhíu mày như đang tập trung lắm.</a:t>
            </a:r>
          </a:p>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 Đúng rồi, tớ nghe thấy “vui, vui, vui, vui...”.</a:t>
            </a:r>
          </a:p>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 Còn tớ nghe thấy “cười, cười, cười, cười...”.</a:t>
            </a:r>
            <a:endParaRPr lang="en-US" sz="2400" kern="0" dirty="0">
              <a:solidFill>
                <a:sysClr val="windowText" lastClr="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2" name="Picture 4" descr="Summer Holiday Sticker by Nutmeg and Arlo for iOS &amp; Android | GIPHY | Cute  gif, Cute coloring pages, Cartoon clip art">
            <a:extLst>
              <a:ext uri="{FF2B5EF4-FFF2-40B4-BE49-F238E27FC236}">
                <a16:creationId xmlns:a16="http://schemas.microsoft.com/office/drawing/2014/main" id="{F488B16F-EECE-BD0B-2BCC-7CECB645BCA3}"/>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0281865" y="1009650"/>
            <a:ext cx="2130399" cy="219440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4D3D300-C248-608A-DA31-A6EF5C9DA2B9}"/>
              </a:ext>
            </a:extLst>
          </p:cNvPr>
          <p:cNvSpPr/>
          <p:nvPr/>
        </p:nvSpPr>
        <p:spPr>
          <a:xfrm>
            <a:off x="1042760" y="2476517"/>
            <a:ext cx="4948466" cy="409040"/>
          </a:xfrm>
          <a:prstGeom prst="rect">
            <a:avLst/>
          </a:prstGeom>
          <a:solidFill>
            <a:srgbClr val="00B0F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43017D7-2E46-723E-7C26-31EF4E1A0617}"/>
              </a:ext>
            </a:extLst>
          </p:cNvPr>
          <p:cNvSpPr/>
          <p:nvPr/>
        </p:nvSpPr>
        <p:spPr>
          <a:xfrm>
            <a:off x="1128484" y="3571892"/>
            <a:ext cx="6329591"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2D2E8D6-DBC8-5B0B-21D7-537F76628F1E}"/>
              </a:ext>
            </a:extLst>
          </p:cNvPr>
          <p:cNvSpPr/>
          <p:nvPr/>
        </p:nvSpPr>
        <p:spPr>
          <a:xfrm>
            <a:off x="1080860" y="4676792"/>
            <a:ext cx="2338616"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FB0C56E-279F-ECDC-6310-2BEFE3995AE0}"/>
              </a:ext>
            </a:extLst>
          </p:cNvPr>
          <p:cNvSpPr/>
          <p:nvPr/>
        </p:nvSpPr>
        <p:spPr>
          <a:xfrm>
            <a:off x="2281010" y="5734067"/>
            <a:ext cx="4176940"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429555B-4102-071B-35F5-CF2E721E7961}"/>
              </a:ext>
            </a:extLst>
          </p:cNvPr>
          <p:cNvSpPr/>
          <p:nvPr/>
        </p:nvSpPr>
        <p:spPr>
          <a:xfrm>
            <a:off x="1995259" y="6191249"/>
            <a:ext cx="4624615" cy="332857"/>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FA212DAB-64FF-51C5-DDD0-55DEA2A80252}"/>
              </a:ext>
            </a:extLst>
          </p:cNvPr>
          <p:cNvGrpSpPr/>
          <p:nvPr/>
        </p:nvGrpSpPr>
        <p:grpSpPr>
          <a:xfrm>
            <a:off x="1111750" y="2033552"/>
            <a:ext cx="9775325" cy="4426851"/>
            <a:chOff x="1731503" y="1339667"/>
            <a:chExt cx="7331494" cy="3320137"/>
          </a:xfrm>
        </p:grpSpPr>
        <p:sp>
          <p:nvSpPr>
            <p:cNvPr id="12" name="TextBox 11">
              <a:extLst>
                <a:ext uri="{FF2B5EF4-FFF2-40B4-BE49-F238E27FC236}">
                  <a16:creationId xmlns:a16="http://schemas.microsoft.com/office/drawing/2014/main" id="{83C0A8CC-766D-4A7F-7C50-F0AC5AECDED8}"/>
                </a:ext>
              </a:extLst>
            </p:cNvPr>
            <p:cNvSpPr txBox="1"/>
            <p:nvPr/>
          </p:nvSpPr>
          <p:spPr>
            <a:xfrm>
              <a:off x="2147847" y="1722830"/>
              <a:ext cx="6915150" cy="2936974"/>
            </a:xfrm>
            <a:prstGeom prst="roundRect">
              <a:avLst/>
            </a:prstGeom>
            <a:solidFill>
              <a:srgbClr val="FFFFFF"/>
            </a:solidFill>
            <a:ln w="38100">
              <a:solidFill>
                <a:schemeClr val="accent1">
                  <a:lumMod val="50000"/>
                </a:schemeClr>
              </a:solidFill>
            </a:ln>
          </p:spPr>
          <p:txBody>
            <a:bodyPr wrap="square" rtlCol="0">
              <a:spAutoFit/>
            </a:bodyPr>
            <a:lstStyle/>
            <a:p>
              <a:pPr marL="457200" indent="-457200" algn="just" defTabSz="1219170">
                <a:buClr>
                  <a:srgbClr val="000000"/>
                </a:buClr>
                <a:buFont typeface="Arial" panose="020B0604020202020204" pitchFamily="34" charset="0"/>
                <a:buChar char="•"/>
              </a:pPr>
              <a:r>
                <a:rPr lang="vi-VN"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Em Bống phát hiện ra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trò</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chơi</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bịt</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tai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nghe</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gió</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chơi</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bằng</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cách</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bịt</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nhẹ</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tai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lại</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rồi</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mở</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ra</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và</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lặp</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lại</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p>
            <a:p>
              <a:pPr marL="457200" indent="-457200" algn="just" defTabSz="1219170">
                <a:buClr>
                  <a:srgbClr val="000000"/>
                </a:buClr>
                <a:buFont typeface="Arial" panose="020B0604020202020204" pitchFamily="34" charset="0"/>
                <a:buChar char="•"/>
              </a:pPr>
              <a:r>
                <a:rPr lang="vi-VN"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Bạn nào cũng thích trò chơi vì khi thử bịt tai nghe tiếng gió, mỗi bạn đều nghe thấy gió nói theo một cách riêng. Các bạn được phát huy trí tưởng tượng với một trò chơi nghe tưởng như vô lí nhưng lại có thật (bịt tai cũng nghe được)</a:t>
              </a:r>
            </a:p>
          </p:txBody>
        </p:sp>
        <p:sp>
          <p:nvSpPr>
            <p:cNvPr id="13" name="Freeform 3">
              <a:extLst>
                <a:ext uri="{FF2B5EF4-FFF2-40B4-BE49-F238E27FC236}">
                  <a16:creationId xmlns:a16="http://schemas.microsoft.com/office/drawing/2014/main" id="{248CDD21-2C67-BC22-4C81-6A0FA754B5D7}"/>
                </a:ext>
              </a:extLst>
            </p:cNvPr>
            <p:cNvSpPr/>
            <p:nvPr/>
          </p:nvSpPr>
          <p:spPr>
            <a:xfrm>
              <a:off x="1731503" y="1339667"/>
              <a:ext cx="952368" cy="703605"/>
            </a:xfrm>
            <a:custGeom>
              <a:avLst/>
              <a:gdLst/>
              <a:ahLst/>
              <a:cxnLst/>
              <a:rect l="l" t="t" r="r" b="b"/>
              <a:pathLst>
                <a:path w="4064411" h="2711301">
                  <a:moveTo>
                    <a:pt x="0" y="0"/>
                  </a:moveTo>
                  <a:lnTo>
                    <a:pt x="4064411" y="0"/>
                  </a:lnTo>
                  <a:lnTo>
                    <a:pt x="4064411" y="2711301"/>
                  </a:lnTo>
                  <a:lnTo>
                    <a:pt x="0" y="2711301"/>
                  </a:lnTo>
                  <a:lnTo>
                    <a:pt x="0" y="0"/>
                  </a:lnTo>
                  <a:close/>
                </a:path>
              </a:pathLst>
            </a:custGeom>
            <a:blipFill>
              <a:blip r:embed="rId8"/>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spTree>
    <p:extLst>
      <p:ext uri="{BB962C8B-B14F-4D97-AF65-F5344CB8AC3E}">
        <p14:creationId xmlns:p14="http://schemas.microsoft.com/office/powerpoint/2010/main" val="10655296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23"/>
                                        </p:tgtEl>
                                      </p:cBhvr>
                                    </p:animEffect>
                                    <p:set>
                                      <p:cBhvr>
                                        <p:cTn id="40" dur="1" fill="hold">
                                          <p:stCondLst>
                                            <p:cond delay="499"/>
                                          </p:stCondLst>
                                        </p:cTn>
                                        <p:tgtEl>
                                          <p:spTgt spid="23"/>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3"/>
                                        </p:tgtEl>
                                      </p:cBhvr>
                                    </p:animEffect>
                                    <p:set>
                                      <p:cBhvr>
                                        <p:cTn id="43" dur="1" fill="hold">
                                          <p:stCondLst>
                                            <p:cond delay="499"/>
                                          </p:stCondLst>
                                        </p:cTn>
                                        <p:tgtEl>
                                          <p:spTgt spid="3"/>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5"/>
                                        </p:tgtEl>
                                      </p:cBhvr>
                                    </p:animEffect>
                                    <p:set>
                                      <p:cBhvr>
                                        <p:cTn id="46" dur="1" fill="hold">
                                          <p:stCondLst>
                                            <p:cond delay="499"/>
                                          </p:stCondLst>
                                        </p:cTn>
                                        <p:tgtEl>
                                          <p:spTgt spid="5"/>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8"/>
                                        </p:tgtEl>
                                      </p:cBhvr>
                                    </p:animEffect>
                                    <p:set>
                                      <p:cBhvr>
                                        <p:cTn id="49" dur="1" fill="hold">
                                          <p:stCondLst>
                                            <p:cond delay="499"/>
                                          </p:stCondLst>
                                        </p:cTn>
                                        <p:tgtEl>
                                          <p:spTgt spid="8"/>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9"/>
                                        </p:tgtEl>
                                      </p:cBhvr>
                                    </p:animEffect>
                                    <p:set>
                                      <p:cBhvr>
                                        <p:cTn id="52" dur="1" fill="hold">
                                          <p:stCondLst>
                                            <p:cond delay="499"/>
                                          </p:stCondLst>
                                        </p:cTn>
                                        <p:tgtEl>
                                          <p:spTgt spid="9"/>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10"/>
                                        </p:tgtEl>
                                      </p:cBhvr>
                                    </p:animEffect>
                                    <p:set>
                                      <p:cBhvr>
                                        <p:cTn id="55" dur="1" fill="hold">
                                          <p:stCondLst>
                                            <p:cond delay="499"/>
                                          </p:stCondLst>
                                        </p:cTn>
                                        <p:tgtEl>
                                          <p:spTgt spid="10"/>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fade">
                                      <p:cBhvr>
                                        <p:cTn id="60" dur="1000"/>
                                        <p:tgtEl>
                                          <p:spTgt spid="11"/>
                                        </p:tgtEl>
                                      </p:cBhvr>
                                    </p:animEffect>
                                    <p:anim calcmode="lin" valueType="num">
                                      <p:cBhvr>
                                        <p:cTn id="61" dur="1000" fill="hold"/>
                                        <p:tgtEl>
                                          <p:spTgt spid="11"/>
                                        </p:tgtEl>
                                        <p:attrNameLst>
                                          <p:attrName>ppt_x</p:attrName>
                                        </p:attrNameLst>
                                      </p:cBhvr>
                                      <p:tavLst>
                                        <p:tav tm="0">
                                          <p:val>
                                            <p:strVal val="#ppt_x"/>
                                          </p:val>
                                        </p:tav>
                                        <p:tav tm="100000">
                                          <p:val>
                                            <p:strVal val="#ppt_x"/>
                                          </p:val>
                                        </p:tav>
                                      </p:tavLst>
                                    </p:anim>
                                    <p:anim calcmode="lin" valueType="num">
                                      <p:cBhvr>
                                        <p:cTn id="62"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8"/>
                                            </p:cond>
                                          </p:stCondLst>
                                          <p:endCondLst>
                                            <p:cond evt="onStopAudio" delay="0">
                                              <p:tgtEl>
                                                <p:sldTgt/>
                                              </p:tgtEl>
                                            </p:cond>
                                          </p:endCondLst>
                                        </p:cTn>
                                        <p:tgtEl>
                                          <p:sndTgt r:embed="rId2" name="AmThanhDung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3" grpId="0" animBg="1"/>
      <p:bldP spid="3" grpId="1" animBg="1"/>
      <p:bldP spid="5" grpId="0" animBg="1"/>
      <p:bldP spid="5" grpId="1" animBg="1"/>
      <p:bldP spid="8" grpId="0" animBg="1"/>
      <p:bldP spid="8" grpId="1" animBg="1"/>
      <p:bldP spid="9" grpId="0" animBg="1"/>
      <p:bldP spid="9" grpId="1" animBg="1"/>
      <p:bldP spid="10" grpId="0" animBg="1"/>
      <p:bldP spid="10"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a:extLst>
              <a:ext uri="{FF2B5EF4-FFF2-40B4-BE49-F238E27FC236}">
                <a16:creationId xmlns:a16="http://schemas.microsoft.com/office/drawing/2014/main" id="{37B9CA93-3FCB-4911-BC4B-E53E30B3CAD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7" name="Rectangle: Rounded Corners 6">
            <a:extLst>
              <a:ext uri="{FF2B5EF4-FFF2-40B4-BE49-F238E27FC236}">
                <a16:creationId xmlns:a16="http://schemas.microsoft.com/office/drawing/2014/main" id="{875B76DE-E9BB-4269-83A8-6B5100C619ED}"/>
              </a:ext>
            </a:extLst>
          </p:cNvPr>
          <p:cNvSpPr/>
          <p:nvPr/>
        </p:nvSpPr>
        <p:spPr>
          <a:xfrm>
            <a:off x="657225" y="182304"/>
            <a:ext cx="11361356" cy="6370895"/>
          </a:xfrm>
          <a:prstGeom prst="roundRect">
            <a:avLst/>
          </a:prstGeom>
          <a:solidFill>
            <a:srgbClr val="FFFFFF"/>
          </a:solidFill>
          <a:ln w="38100">
            <a:solidFill>
              <a:schemeClr val="bg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defRPr/>
            </a:pPr>
            <a:r>
              <a:rPr lang="vi-VN" sz="4000" b="1" kern="0" dirty="0">
                <a:solidFill>
                  <a:srgbClr val="002060"/>
                </a:solidFill>
                <a:latin typeface="Calibri" panose="020F0502020204030204" pitchFamily="34" charset="0"/>
                <a:cs typeface="Calibri" panose="020F0502020204030204" pitchFamily="34" charset="0"/>
                <a:sym typeface="Arial"/>
              </a:rPr>
              <a:t>Việc bố hưởng ứng trò chơi của hai anh em nói lên điều gì? Chọn câu trả lời dưới đây hoặc nêu ý kiến của em.</a:t>
            </a:r>
          </a:p>
          <a:p>
            <a:pPr algn="just" defTabSz="1219170">
              <a:buClr>
                <a:srgbClr val="000000"/>
              </a:buClr>
              <a:defRPr/>
            </a:pPr>
            <a:r>
              <a:rPr lang="vi-VN" sz="4000" kern="0" dirty="0">
                <a:solidFill>
                  <a:srgbClr val="002060"/>
                </a:solidFill>
                <a:latin typeface="Calibri" panose="020F0502020204030204" pitchFamily="34" charset="0"/>
                <a:cs typeface="Calibri" panose="020F0502020204030204" pitchFamily="34" charset="0"/>
                <a:sym typeface="Arial"/>
              </a:rPr>
              <a:t>A. Trò chơi hấp dẫn đến mức người lớn cũng thích chơi.</a:t>
            </a:r>
          </a:p>
          <a:p>
            <a:pPr algn="just" defTabSz="1219170">
              <a:buClr>
                <a:srgbClr val="000000"/>
              </a:buClr>
              <a:defRPr/>
            </a:pPr>
            <a:r>
              <a:rPr lang="vi-VN" sz="4000" kern="0" dirty="0">
                <a:solidFill>
                  <a:srgbClr val="002060"/>
                </a:solidFill>
                <a:latin typeface="Calibri" panose="020F0502020204030204" pitchFamily="34" charset="0"/>
                <a:cs typeface="Calibri" panose="020F0502020204030204" pitchFamily="34" charset="0"/>
                <a:sym typeface="Arial"/>
              </a:rPr>
              <a:t>B. Bố khuyến khích các con chơi những trò chơi ngoài trời.</a:t>
            </a:r>
          </a:p>
          <a:p>
            <a:pPr algn="just" defTabSz="1219170">
              <a:buClr>
                <a:srgbClr val="000000"/>
              </a:buClr>
              <a:defRPr/>
            </a:pPr>
            <a:r>
              <a:rPr lang="vi-VN" sz="4000" kern="0" dirty="0">
                <a:solidFill>
                  <a:srgbClr val="002060"/>
                </a:solidFill>
                <a:latin typeface="Calibri" panose="020F0502020204030204" pitchFamily="34" charset="0"/>
                <a:cs typeface="Calibri" panose="020F0502020204030204" pitchFamily="34" charset="0"/>
                <a:sym typeface="Arial"/>
              </a:rPr>
              <a:t>C. Bố muốn hoà nhập vào thế giới trẻ thơ của các con.</a:t>
            </a:r>
            <a:endParaRPr lang="en-US" sz="4000" kern="0" dirty="0">
              <a:solidFill>
                <a:srgbClr val="002060"/>
              </a:solidFill>
              <a:latin typeface="Calibri" panose="020F0502020204030204" pitchFamily="34" charset="0"/>
              <a:cs typeface="Calibri" panose="020F0502020204030204" pitchFamily="34" charset="0"/>
              <a:sym typeface="Arial"/>
            </a:endParaRPr>
          </a:p>
        </p:txBody>
      </p:sp>
      <p:sp>
        <p:nvSpPr>
          <p:cNvPr id="19" name="Freeform 16">
            <a:extLst>
              <a:ext uri="{FF2B5EF4-FFF2-40B4-BE49-F238E27FC236}">
                <a16:creationId xmlns:a16="http://schemas.microsoft.com/office/drawing/2014/main" id="{BDAB58E8-39AF-4D49-86BB-B993E2228E29}"/>
              </a:ext>
            </a:extLst>
          </p:cNvPr>
          <p:cNvSpPr/>
          <p:nvPr/>
        </p:nvSpPr>
        <p:spPr>
          <a:xfrm>
            <a:off x="-10158" y="467743"/>
            <a:ext cx="862199" cy="888051"/>
          </a:xfrm>
          <a:custGeom>
            <a:avLst/>
            <a:gdLst/>
            <a:ahLst/>
            <a:cxnLst/>
            <a:rect l="l" t="t" r="r" b="b"/>
            <a:pathLst>
              <a:path w="6662057" h="8229600">
                <a:moveTo>
                  <a:pt x="0" y="0"/>
                </a:moveTo>
                <a:lnTo>
                  <a:pt x="6662058" y="0"/>
                </a:lnTo>
                <a:lnTo>
                  <a:pt x="6662058" y="8229600"/>
                </a:lnTo>
                <a:lnTo>
                  <a:pt x="0" y="8229600"/>
                </a:lnTo>
                <a:lnTo>
                  <a:pt x="0" y="0"/>
                </a:lnTo>
                <a:close/>
              </a:path>
            </a:pathLst>
          </a:custGeom>
          <a:blipFill>
            <a:blip r:embed="rId4"/>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nvGrpSpPr>
          <p:cNvPr id="3" name="Group 2">
            <a:extLst>
              <a:ext uri="{FF2B5EF4-FFF2-40B4-BE49-F238E27FC236}">
                <a16:creationId xmlns:a16="http://schemas.microsoft.com/office/drawing/2014/main" id="{F19D68C1-79EA-E8A2-697A-9897D9A07268}"/>
              </a:ext>
            </a:extLst>
          </p:cNvPr>
          <p:cNvGrpSpPr/>
          <p:nvPr/>
        </p:nvGrpSpPr>
        <p:grpSpPr>
          <a:xfrm>
            <a:off x="368800" y="2043077"/>
            <a:ext cx="11604125" cy="4290642"/>
            <a:chOff x="1731503" y="1339667"/>
            <a:chExt cx="8703094" cy="3217981"/>
          </a:xfrm>
        </p:grpSpPr>
        <p:sp>
          <p:nvSpPr>
            <p:cNvPr id="4" name="TextBox 3">
              <a:extLst>
                <a:ext uri="{FF2B5EF4-FFF2-40B4-BE49-F238E27FC236}">
                  <a16:creationId xmlns:a16="http://schemas.microsoft.com/office/drawing/2014/main" id="{3031A8F6-4E52-2C78-4979-3F8B75D1DAD3}"/>
                </a:ext>
              </a:extLst>
            </p:cNvPr>
            <p:cNvSpPr txBox="1"/>
            <p:nvPr/>
          </p:nvSpPr>
          <p:spPr>
            <a:xfrm>
              <a:off x="2147847" y="1722830"/>
              <a:ext cx="8286750" cy="2834818"/>
            </a:xfrm>
            <a:prstGeom prst="roundRect">
              <a:avLst/>
            </a:prstGeom>
            <a:solidFill>
              <a:srgbClr val="FFFFFF"/>
            </a:solidFill>
            <a:ln w="38100">
              <a:solidFill>
                <a:schemeClr val="accent1">
                  <a:lumMod val="50000"/>
                </a:schemeClr>
              </a:solidFill>
            </a:ln>
          </p:spPr>
          <p:txBody>
            <a:bodyPr wrap="square" rtlCol="0">
              <a:spAutoFit/>
            </a:bodyPr>
            <a:lstStyle/>
            <a:p>
              <a:pPr marL="457200" indent="-457200" algn="just" defTabSz="1219170">
                <a:buClr>
                  <a:srgbClr val="000000"/>
                </a:buClr>
                <a:buFont typeface="Arial" panose="020B0604020202020204" pitchFamily="34" charset="0"/>
                <a:buChar char="•"/>
              </a:pPr>
              <a:r>
                <a:rPr lang="en-US" sz="36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Ví</a:t>
              </a:r>
              <a:r>
                <a:rPr lang="en-US" sz="36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6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dụ</a:t>
              </a:r>
              <a:r>
                <a:rPr lang="en-US" sz="36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vi-VN" sz="36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Chọn A vì bố nói mới nghe kể thôi bố đã thấy thích trò chơi ấy rồi và mai muốn thử ngay, chứng tỏ trò chơi rất hấp dẫn. Trẻ em và người lớn có những mối quan tâm khác nhau, trò chơi khác nhau, vì thế trò chơi này phải hấp dẫn đến mức nào thì bố mới thể hiện sự hứng thú và hưởng ứng như vậy.</a:t>
              </a:r>
            </a:p>
          </p:txBody>
        </p:sp>
        <p:sp>
          <p:nvSpPr>
            <p:cNvPr id="5" name="Freeform 3">
              <a:extLst>
                <a:ext uri="{FF2B5EF4-FFF2-40B4-BE49-F238E27FC236}">
                  <a16:creationId xmlns:a16="http://schemas.microsoft.com/office/drawing/2014/main" id="{269EC669-C3F4-0142-0C61-19DD2700BCBF}"/>
                </a:ext>
              </a:extLst>
            </p:cNvPr>
            <p:cNvSpPr/>
            <p:nvPr/>
          </p:nvSpPr>
          <p:spPr>
            <a:xfrm>
              <a:off x="1731503" y="1339667"/>
              <a:ext cx="952368" cy="703605"/>
            </a:xfrm>
            <a:custGeom>
              <a:avLst/>
              <a:gdLst/>
              <a:ahLst/>
              <a:cxnLst/>
              <a:rect l="l" t="t" r="r" b="b"/>
              <a:pathLst>
                <a:path w="4064411" h="2711301">
                  <a:moveTo>
                    <a:pt x="0" y="0"/>
                  </a:moveTo>
                  <a:lnTo>
                    <a:pt x="4064411" y="0"/>
                  </a:lnTo>
                  <a:lnTo>
                    <a:pt x="4064411" y="2711301"/>
                  </a:lnTo>
                  <a:lnTo>
                    <a:pt x="0" y="2711301"/>
                  </a:lnTo>
                  <a:lnTo>
                    <a:pt x="0" y="0"/>
                  </a:lnTo>
                  <a:close/>
                </a:path>
              </a:pathLst>
            </a:custGeom>
            <a:blipFill>
              <a:blip r:embed="rId5"/>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spTree>
    <p:extLst>
      <p:ext uri="{BB962C8B-B14F-4D97-AF65-F5344CB8AC3E}">
        <p14:creationId xmlns:p14="http://schemas.microsoft.com/office/powerpoint/2010/main" val="1836735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mThanhDung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a:extLst>
              <a:ext uri="{FF2B5EF4-FFF2-40B4-BE49-F238E27FC236}">
                <a16:creationId xmlns:a16="http://schemas.microsoft.com/office/drawing/2014/main" id="{37B9CA93-3FCB-4911-BC4B-E53E30B3CAD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7" name="Rectangle: Rounded Corners 6">
            <a:extLst>
              <a:ext uri="{FF2B5EF4-FFF2-40B4-BE49-F238E27FC236}">
                <a16:creationId xmlns:a16="http://schemas.microsoft.com/office/drawing/2014/main" id="{875B76DE-E9BB-4269-83A8-6B5100C619ED}"/>
              </a:ext>
            </a:extLst>
          </p:cNvPr>
          <p:cNvSpPr/>
          <p:nvPr/>
        </p:nvSpPr>
        <p:spPr>
          <a:xfrm>
            <a:off x="420941" y="182304"/>
            <a:ext cx="11597640" cy="1589345"/>
          </a:xfrm>
          <a:prstGeom prst="roundRect">
            <a:avLst/>
          </a:prstGeom>
          <a:solidFill>
            <a:srgbClr val="FFFFFF"/>
          </a:solidFill>
          <a:ln w="38100">
            <a:solidFill>
              <a:schemeClr val="bg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4267" b="1" kern="0" dirty="0">
                <a:solidFill>
                  <a:srgbClr val="002060"/>
                </a:solidFill>
                <a:latin typeface="Calibri" panose="020F0502020204030204" pitchFamily="34" charset="0"/>
                <a:cs typeface="Calibri" panose="020F0502020204030204" pitchFamily="34" charset="0"/>
                <a:sym typeface="Arial"/>
              </a:rPr>
              <a:t>Tưởng tượng em cũng tham gia vào trò chơi bịt tai nghe gió, nói với các bạn điều em nghe thấy.</a:t>
            </a:r>
            <a:endParaRPr lang="en-US" sz="4267" b="1" kern="0" dirty="0">
              <a:solidFill>
                <a:srgbClr val="002060"/>
              </a:solidFill>
              <a:latin typeface="Calibri" panose="020F0502020204030204" pitchFamily="34" charset="0"/>
              <a:cs typeface="Calibri" panose="020F0502020204030204" pitchFamily="34" charset="0"/>
              <a:sym typeface="Arial"/>
            </a:endParaRPr>
          </a:p>
        </p:txBody>
      </p:sp>
      <p:pic>
        <p:nvPicPr>
          <p:cNvPr id="37" name="Picture 4" descr="Summer Holiday Sticker by Nutmeg and Arlo for iOS &amp; Android | GIPHY | Cute  gif, Cute coloring pages, Cartoon clip art">
            <a:extLst>
              <a:ext uri="{FF2B5EF4-FFF2-40B4-BE49-F238E27FC236}">
                <a16:creationId xmlns:a16="http://schemas.microsoft.com/office/drawing/2014/main" id="{BB238F93-1808-41CF-A35B-2161481DFAE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138741" y="1406228"/>
            <a:ext cx="2050545" cy="211214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a:extLst>
              <a:ext uri="{FF2B5EF4-FFF2-40B4-BE49-F238E27FC236}">
                <a16:creationId xmlns:a16="http://schemas.microsoft.com/office/drawing/2014/main" id="{AA3B3EBA-C891-438B-B117-F894918350C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5521" b="53906" l="24451" r="98902">
                        <a14:foregroundMark x1="27965" y1="49479" x2="74890" y2="42839"/>
                        <a14:foregroundMark x1="74890" y1="42839" x2="86018" y2="44141"/>
                        <a14:foregroundMark x1="86018" y1="44141" x2="86018" y2="44010"/>
                        <a14:foregroundMark x1="44510" y1="48828" x2="68887" y2="48047"/>
                        <a14:foregroundMark x1="68887" y1="48047" x2="94583" y2="49219"/>
                        <a14:foregroundMark x1="93485" y1="28255" x2="82577" y2="53776"/>
                        <a14:foregroundMark x1="95242" y1="26693" x2="98975" y2="45182"/>
                        <a14:foregroundMark x1="97584" y1="49740" x2="58053" y2="54036"/>
                        <a14:foregroundMark x1="24451" y1="51302" x2="33089" y2="45313"/>
                        <a14:foregroundMark x1="61127" y1="29167" x2="63616" y2="31380"/>
                        <a14:foregroundMark x1="57980" y1="32292" x2="59590" y2="31250"/>
                        <a14:backgroundMark x1="26647" y1="36198" x2="49488" y2="23958"/>
                        <a14:backgroundMark x1="31918" y1="38542" x2="55490" y2="26432"/>
                        <a14:backgroundMark x1="24451" y1="46484" x2="32796" y2="40104"/>
                        <a14:backgroundMark x1="57687" y1="27995" x2="67570" y2="25000"/>
                        <a14:backgroundMark x1="67204" y1="29167" x2="80161" y2="36068"/>
                      </a14:backgroundRemoval>
                    </a14:imgEffect>
                  </a14:imgLayer>
                </a14:imgProps>
              </a:ext>
            </a:extLst>
          </a:blip>
          <a:srcRect l="23846" t="23065" b="48946"/>
          <a:stretch/>
        </p:blipFill>
        <p:spPr>
          <a:xfrm>
            <a:off x="2943583" y="1526489"/>
            <a:ext cx="9284677" cy="1918552"/>
          </a:xfrm>
          <a:prstGeom prst="rect">
            <a:avLst/>
          </a:prstGeom>
        </p:spPr>
      </p:pic>
      <p:sp>
        <p:nvSpPr>
          <p:cNvPr id="41" name="Freeform 3">
            <a:extLst>
              <a:ext uri="{FF2B5EF4-FFF2-40B4-BE49-F238E27FC236}">
                <a16:creationId xmlns:a16="http://schemas.microsoft.com/office/drawing/2014/main" id="{0F5120CE-34BA-427C-8C2E-516D72D845C0}"/>
              </a:ext>
            </a:extLst>
          </p:cNvPr>
          <p:cNvSpPr/>
          <p:nvPr/>
        </p:nvSpPr>
        <p:spPr>
          <a:xfrm>
            <a:off x="3821720" y="3848863"/>
            <a:ext cx="7867361" cy="3998893"/>
          </a:xfrm>
          <a:custGeom>
            <a:avLst/>
            <a:gdLst/>
            <a:ahLst/>
            <a:cxnLst/>
            <a:rect l="l" t="t" r="r" b="b"/>
            <a:pathLst>
              <a:path w="4466540" h="4114800">
                <a:moveTo>
                  <a:pt x="0" y="0"/>
                </a:moveTo>
                <a:lnTo>
                  <a:pt x="4466540" y="0"/>
                </a:lnTo>
                <a:lnTo>
                  <a:pt x="4466540" y="4114800"/>
                </a:lnTo>
                <a:lnTo>
                  <a:pt x="0" y="411480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11" name="Freeform 17">
            <a:extLst>
              <a:ext uri="{FF2B5EF4-FFF2-40B4-BE49-F238E27FC236}">
                <a16:creationId xmlns:a16="http://schemas.microsoft.com/office/drawing/2014/main" id="{4A7BCCB6-B972-4CE2-8F6D-08A32D00D494}"/>
              </a:ext>
            </a:extLst>
          </p:cNvPr>
          <p:cNvSpPr/>
          <p:nvPr/>
        </p:nvSpPr>
        <p:spPr>
          <a:xfrm>
            <a:off x="-32502" y="286673"/>
            <a:ext cx="906887" cy="995105"/>
          </a:xfrm>
          <a:custGeom>
            <a:avLst/>
            <a:gdLst/>
            <a:ahLst/>
            <a:cxnLst/>
            <a:rect l="l" t="t" r="r" b="b"/>
            <a:pathLst>
              <a:path w="5925312" h="8229600">
                <a:moveTo>
                  <a:pt x="0" y="0"/>
                </a:moveTo>
                <a:lnTo>
                  <a:pt x="5925312" y="0"/>
                </a:lnTo>
                <a:lnTo>
                  <a:pt x="5925312" y="8229600"/>
                </a:lnTo>
                <a:lnTo>
                  <a:pt x="0" y="8229600"/>
                </a:lnTo>
                <a:lnTo>
                  <a:pt x="0" y="0"/>
                </a:lnTo>
                <a:close/>
              </a:path>
            </a:pathLst>
          </a:custGeom>
          <a:blipFill>
            <a:blip r:embed="rId9"/>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2" name="Picture 1" descr="A cartoon of two girls&#10;&#10;Description automatically generated">
            <a:extLst>
              <a:ext uri="{FF2B5EF4-FFF2-40B4-BE49-F238E27FC236}">
                <a16:creationId xmlns:a16="http://schemas.microsoft.com/office/drawing/2014/main" id="{721CD924-4A1E-55FA-8EC9-206D53444CB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4776" y="2371725"/>
            <a:ext cx="3491575" cy="3876676"/>
          </a:xfrm>
          <a:prstGeom prst="rect">
            <a:avLst/>
          </a:prstGeom>
        </p:spPr>
      </p:pic>
      <p:grpSp>
        <p:nvGrpSpPr>
          <p:cNvPr id="3" name="Group 2">
            <a:extLst>
              <a:ext uri="{FF2B5EF4-FFF2-40B4-BE49-F238E27FC236}">
                <a16:creationId xmlns:a16="http://schemas.microsoft.com/office/drawing/2014/main" id="{5C680D65-CE83-CA8B-4A3E-043D29B70AB2}"/>
              </a:ext>
            </a:extLst>
          </p:cNvPr>
          <p:cNvGrpSpPr/>
          <p:nvPr/>
        </p:nvGrpSpPr>
        <p:grpSpPr>
          <a:xfrm>
            <a:off x="3978775" y="2614577"/>
            <a:ext cx="7946525" cy="2792360"/>
            <a:chOff x="1731503" y="1339667"/>
            <a:chExt cx="5959894" cy="2094270"/>
          </a:xfrm>
        </p:grpSpPr>
        <p:sp>
          <p:nvSpPr>
            <p:cNvPr id="4" name="TextBox 3">
              <a:extLst>
                <a:ext uri="{FF2B5EF4-FFF2-40B4-BE49-F238E27FC236}">
                  <a16:creationId xmlns:a16="http://schemas.microsoft.com/office/drawing/2014/main" id="{1C71AF26-A6DF-DA55-3CD9-1084BA3F8824}"/>
                </a:ext>
              </a:extLst>
            </p:cNvPr>
            <p:cNvSpPr txBox="1"/>
            <p:nvPr/>
          </p:nvSpPr>
          <p:spPr>
            <a:xfrm>
              <a:off x="2147847" y="1722830"/>
              <a:ext cx="5543550" cy="1711107"/>
            </a:xfrm>
            <a:prstGeom prst="roundRect">
              <a:avLst/>
            </a:prstGeom>
            <a:solidFill>
              <a:srgbClr val="FFFFFF"/>
            </a:solidFill>
            <a:ln w="38100">
              <a:solidFill>
                <a:schemeClr val="accent1">
                  <a:lumMod val="50000"/>
                </a:schemeClr>
              </a:solidFill>
            </a:ln>
          </p:spPr>
          <p:txBody>
            <a:bodyPr wrap="square" rtlCol="0">
              <a:spAutoFit/>
            </a:bodyPr>
            <a:lstStyle/>
            <a:p>
              <a:pPr marL="457200" indent="-457200" algn="just" defTabSz="1219170">
                <a:buClr>
                  <a:srgbClr val="000000"/>
                </a:buClr>
                <a:buFont typeface="Arial" panose="020B0604020202020204" pitchFamily="34" charset="0"/>
                <a:buChar char="•"/>
              </a:pP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Hướng</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dẫn</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Các</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em</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có</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thể</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đứng</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trước</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quạt</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hoặc</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nhờ</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bên</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cạnh</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để</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tạo</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gió</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Sau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đó</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bịt</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tai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giống</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các</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bạn</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nhỏ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trong</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câu</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chuyện</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đã</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làm</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để</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nghe</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tiếng</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gió</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p>
          </p:txBody>
        </p:sp>
        <p:sp>
          <p:nvSpPr>
            <p:cNvPr id="5" name="Freeform 3">
              <a:extLst>
                <a:ext uri="{FF2B5EF4-FFF2-40B4-BE49-F238E27FC236}">
                  <a16:creationId xmlns:a16="http://schemas.microsoft.com/office/drawing/2014/main" id="{7AC5D8B9-E497-1A56-D188-3459A9BD6ED1}"/>
                </a:ext>
              </a:extLst>
            </p:cNvPr>
            <p:cNvSpPr/>
            <p:nvPr/>
          </p:nvSpPr>
          <p:spPr>
            <a:xfrm>
              <a:off x="1731503" y="1339667"/>
              <a:ext cx="952368" cy="703605"/>
            </a:xfrm>
            <a:custGeom>
              <a:avLst/>
              <a:gdLst/>
              <a:ahLst/>
              <a:cxnLst/>
              <a:rect l="l" t="t" r="r" b="b"/>
              <a:pathLst>
                <a:path w="4064411" h="2711301">
                  <a:moveTo>
                    <a:pt x="0" y="0"/>
                  </a:moveTo>
                  <a:lnTo>
                    <a:pt x="4064411" y="0"/>
                  </a:lnTo>
                  <a:lnTo>
                    <a:pt x="4064411" y="2711301"/>
                  </a:lnTo>
                  <a:lnTo>
                    <a:pt x="0" y="2711301"/>
                  </a:lnTo>
                  <a:lnTo>
                    <a:pt x="0" y="0"/>
                  </a:lnTo>
                  <a:close/>
                </a:path>
              </a:pathLst>
            </a:custGeom>
            <a:blipFill>
              <a:blip r:embed="rId11"/>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spTree>
    <p:extLst>
      <p:ext uri="{BB962C8B-B14F-4D97-AF65-F5344CB8AC3E}">
        <p14:creationId xmlns:p14="http://schemas.microsoft.com/office/powerpoint/2010/main" val="10010429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mThanhDung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nvGrpSpPr>
          <p:cNvPr id="17" name="Group 16">
            <a:extLst>
              <a:ext uri="{FF2B5EF4-FFF2-40B4-BE49-F238E27FC236}">
                <a16:creationId xmlns:a16="http://schemas.microsoft.com/office/drawing/2014/main" id="{95A4495E-9847-40C8-93A8-842DDF516261}"/>
              </a:ext>
            </a:extLst>
          </p:cNvPr>
          <p:cNvGrpSpPr/>
          <p:nvPr/>
        </p:nvGrpSpPr>
        <p:grpSpPr>
          <a:xfrm>
            <a:off x="281110" y="231125"/>
            <a:ext cx="10759690" cy="1328023"/>
            <a:chOff x="-787267" y="949571"/>
            <a:chExt cx="8069767" cy="996017"/>
          </a:xfrm>
        </p:grpSpPr>
        <p:sp>
          <p:nvSpPr>
            <p:cNvPr id="18" name="TextBox 17">
              <a:extLst>
                <a:ext uri="{FF2B5EF4-FFF2-40B4-BE49-F238E27FC236}">
                  <a16:creationId xmlns:a16="http://schemas.microsoft.com/office/drawing/2014/main" id="{5858172E-E445-4BAE-BF96-1CE790619EB3}"/>
                </a:ext>
              </a:extLst>
            </p:cNvPr>
            <p:cNvSpPr txBox="1"/>
            <p:nvPr/>
          </p:nvSpPr>
          <p:spPr>
            <a:xfrm>
              <a:off x="-179180" y="949571"/>
              <a:ext cx="7461680" cy="996017"/>
            </a:xfrm>
            <a:prstGeom prst="roundRect">
              <a:avLst/>
            </a:prstGeom>
            <a:solidFill>
              <a:srgbClr val="FFFF99"/>
            </a:solidFill>
            <a:ln w="38100">
              <a:solidFill>
                <a:srgbClr val="FFC000"/>
              </a:solidFill>
            </a:ln>
          </p:spPr>
          <p:txBody>
            <a:bodyPr wrap="square" rtlCol="0">
              <a:spAutoFit/>
            </a:bodyPr>
            <a:lstStyle/>
            <a:p>
              <a:pPr algn="ctr" defTabSz="1219170">
                <a:buClr>
                  <a:srgbClr val="000000"/>
                </a:buClr>
              </a:pPr>
              <a:r>
                <a:rPr lang="vi-VN" sz="36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Trao đổi với bạn về những trò chơi hoặc hoạt động em thường thực hiện khi chơi ngoài trời.</a:t>
              </a:r>
              <a:endParaRPr lang="en-US" sz="36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id="{466AB993-CE90-45C0-BD78-BEFC03C6FA27}"/>
                </a:ext>
              </a:extLst>
            </p:cNvPr>
            <p:cNvPicPr>
              <a:picLocks noChangeAspect="1"/>
            </p:cNvPicPr>
            <p:nvPr/>
          </p:nvPicPr>
          <p:blipFill>
            <a:blip r:embed="rId4"/>
            <a:stretch>
              <a:fillRect/>
            </a:stretch>
          </p:blipFill>
          <p:spPr>
            <a:xfrm>
              <a:off x="-787267" y="1044147"/>
              <a:ext cx="887562" cy="802640"/>
            </a:xfrm>
            <a:prstGeom prst="rect">
              <a:avLst/>
            </a:prstGeom>
          </p:spPr>
        </p:pic>
      </p:grpSp>
      <p:pic>
        <p:nvPicPr>
          <p:cNvPr id="2" name="Picture 1">
            <a:extLst>
              <a:ext uri="{FF2B5EF4-FFF2-40B4-BE49-F238E27FC236}">
                <a16:creationId xmlns:a16="http://schemas.microsoft.com/office/drawing/2014/main" id="{1FC0385E-820D-4D6A-A21A-757A232C263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5521" b="53906" l="24451" r="98902">
                        <a14:foregroundMark x1="27965" y1="49479" x2="74890" y2="42839"/>
                        <a14:foregroundMark x1="74890" y1="42839" x2="86018" y2="44141"/>
                        <a14:foregroundMark x1="86018" y1="44141" x2="86018" y2="44010"/>
                        <a14:foregroundMark x1="44510" y1="48828" x2="68887" y2="48047"/>
                        <a14:foregroundMark x1="68887" y1="48047" x2="94583" y2="49219"/>
                        <a14:foregroundMark x1="93485" y1="28255" x2="82577" y2="53776"/>
                        <a14:foregroundMark x1="95242" y1="26693" x2="98975" y2="45182"/>
                        <a14:foregroundMark x1="97584" y1="49740" x2="58053" y2="54036"/>
                        <a14:foregroundMark x1="24451" y1="51302" x2="33089" y2="45313"/>
                        <a14:foregroundMark x1="61127" y1="29167" x2="63616" y2="31380"/>
                        <a14:foregroundMark x1="57980" y1="32292" x2="59590" y2="31250"/>
                        <a14:backgroundMark x1="26647" y1="36198" x2="49488" y2="23958"/>
                        <a14:backgroundMark x1="31918" y1="38542" x2="55490" y2="26432"/>
                        <a14:backgroundMark x1="24451" y1="46484" x2="32796" y2="40104"/>
                        <a14:backgroundMark x1="57687" y1="27995" x2="67570" y2="25000"/>
                        <a14:backgroundMark x1="67204" y1="29167" x2="80161" y2="36068"/>
                      </a14:backgroundRemoval>
                    </a14:imgEffect>
                  </a14:imgLayer>
                </a14:imgProps>
              </a:ext>
            </a:extLst>
          </a:blip>
          <a:srcRect l="23846" t="23065" b="48946"/>
          <a:stretch/>
        </p:blipFill>
        <p:spPr>
          <a:xfrm>
            <a:off x="2943583" y="1526489"/>
            <a:ext cx="9284677" cy="1918552"/>
          </a:xfrm>
          <a:prstGeom prst="rect">
            <a:avLst/>
          </a:prstGeom>
        </p:spPr>
      </p:pic>
      <p:grpSp>
        <p:nvGrpSpPr>
          <p:cNvPr id="6" name="Group 5">
            <a:extLst>
              <a:ext uri="{FF2B5EF4-FFF2-40B4-BE49-F238E27FC236}">
                <a16:creationId xmlns:a16="http://schemas.microsoft.com/office/drawing/2014/main" id="{462B23FC-A547-47CD-B00C-8FBF8CD78CA4}"/>
              </a:ext>
            </a:extLst>
          </p:cNvPr>
          <p:cNvGrpSpPr/>
          <p:nvPr/>
        </p:nvGrpSpPr>
        <p:grpSpPr>
          <a:xfrm>
            <a:off x="500185" y="2374344"/>
            <a:ext cx="3688863" cy="1309841"/>
            <a:chOff x="375138" y="2147592"/>
            <a:chExt cx="2766647" cy="982381"/>
          </a:xfrm>
        </p:grpSpPr>
        <p:sp>
          <p:nvSpPr>
            <p:cNvPr id="25" name="TextBox 24">
              <a:extLst>
                <a:ext uri="{FF2B5EF4-FFF2-40B4-BE49-F238E27FC236}">
                  <a16:creationId xmlns:a16="http://schemas.microsoft.com/office/drawing/2014/main" id="{B5CD29B5-B38C-48F4-8A60-6546C3E65774}"/>
                </a:ext>
              </a:extLst>
            </p:cNvPr>
            <p:cNvSpPr txBox="1"/>
            <p:nvPr/>
          </p:nvSpPr>
          <p:spPr>
            <a:xfrm>
              <a:off x="841160" y="2321779"/>
              <a:ext cx="2300625" cy="621500"/>
            </a:xfrm>
            <a:prstGeom prst="roundRect">
              <a:avLst/>
            </a:prstGeom>
            <a:solidFill>
              <a:srgbClr val="FFCCCC"/>
            </a:solidFill>
            <a:ln w="38100">
              <a:solidFill>
                <a:srgbClr val="FF7C80"/>
              </a:solidFill>
            </a:ln>
          </p:spPr>
          <p:txBody>
            <a:bodyPr wrap="square" rtlCol="0">
              <a:spAutoFit/>
            </a:bodyPr>
            <a:lstStyle/>
            <a:p>
              <a:pPr algn="ctr" defTabSz="1219170">
                <a:buClr>
                  <a:srgbClr val="000000"/>
                </a:buClr>
              </a:pP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Trò</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chơi</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60418" name="Picture 2" descr="Page 10 | Images de Cartoon Sun – Téléchargement gratuit sur Freepik">
              <a:extLst>
                <a:ext uri="{FF2B5EF4-FFF2-40B4-BE49-F238E27FC236}">
                  <a16:creationId xmlns:a16="http://schemas.microsoft.com/office/drawing/2014/main" id="{A76FA31D-D096-4C4D-8525-4DB685F52806}"/>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52758" b="93765" l="5911" r="33387">
                          <a14:foregroundMark x1="20767" y1="53717" x2="20767" y2="53717"/>
                          <a14:foregroundMark x1="20447" y1="52758" x2="20447" y2="52758"/>
                          <a14:foregroundMark x1="33546" y1="66906" x2="33546" y2="66906"/>
                          <a14:foregroundMark x1="33546" y1="79137" x2="33546" y2="79137"/>
                          <a14:foregroundMark x1="18530" y1="80576" x2="22684" y2="81775"/>
                          <a14:foregroundMark x1="20767" y1="93765" x2="20767" y2="93765"/>
                        </a14:backgroundRemoval>
                      </a14:imgEffect>
                    </a14:imgLayer>
                  </a14:imgProps>
                </a:ext>
                <a:ext uri="{28A0092B-C50C-407E-A947-70E740481C1C}">
                  <a14:useLocalDpi xmlns:a14="http://schemas.microsoft.com/office/drawing/2010/main" val="0"/>
                </a:ext>
              </a:extLst>
            </a:blip>
            <a:srcRect l="3010" t="50635" r="63763" b="2296"/>
            <a:stretch/>
          </p:blipFill>
          <p:spPr bwMode="auto">
            <a:xfrm>
              <a:off x="375138" y="2147592"/>
              <a:ext cx="1041058" cy="98238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id="{9571293D-00C1-4250-83DF-1F0BF9B27B61}"/>
              </a:ext>
            </a:extLst>
          </p:cNvPr>
          <p:cNvGrpSpPr/>
          <p:nvPr/>
        </p:nvGrpSpPr>
        <p:grpSpPr>
          <a:xfrm>
            <a:off x="5610415" y="2346047"/>
            <a:ext cx="3797907" cy="1311514"/>
            <a:chOff x="5591307" y="1737547"/>
            <a:chExt cx="2848430" cy="983635"/>
          </a:xfrm>
        </p:grpSpPr>
        <p:sp>
          <p:nvSpPr>
            <p:cNvPr id="26" name="TextBox 25">
              <a:extLst>
                <a:ext uri="{FF2B5EF4-FFF2-40B4-BE49-F238E27FC236}">
                  <a16:creationId xmlns:a16="http://schemas.microsoft.com/office/drawing/2014/main" id="{9909B2B3-0540-444A-8064-FD5752C6DE17}"/>
                </a:ext>
              </a:extLst>
            </p:cNvPr>
            <p:cNvSpPr txBox="1"/>
            <p:nvPr/>
          </p:nvSpPr>
          <p:spPr>
            <a:xfrm>
              <a:off x="6241246" y="1976045"/>
              <a:ext cx="2198491" cy="621500"/>
            </a:xfrm>
            <a:prstGeom prst="roundRect">
              <a:avLst/>
            </a:prstGeom>
            <a:solidFill>
              <a:srgbClr val="E187C3"/>
            </a:solidFill>
            <a:ln w="38100">
              <a:solidFill>
                <a:srgbClr val="7030A0"/>
              </a:solidFill>
            </a:ln>
          </p:spPr>
          <p:txBody>
            <a:bodyPr wrap="square" rtlCol="0">
              <a:spAutoFit/>
            </a:bodyPr>
            <a:lstStyle/>
            <a:p>
              <a:pPr algn="ctr" defTabSz="1219170">
                <a:buClr>
                  <a:srgbClr val="000000"/>
                </a:buClr>
              </a:pP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Hoạt</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động</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60420" name="Picture 4" descr="Page 10 | Images de Cartoon Sun – Téléchargement gratuit sur Freepik">
              <a:extLst>
                <a:ext uri="{FF2B5EF4-FFF2-40B4-BE49-F238E27FC236}">
                  <a16:creationId xmlns:a16="http://schemas.microsoft.com/office/drawing/2014/main" id="{5F1BD789-3A85-41B6-B111-3BC2E925786B}"/>
                </a:ext>
              </a:extLst>
            </p:cNvPr>
            <p:cNvPicPr>
              <a:picLocks noChangeAspect="1" noChangeArrowheads="1"/>
            </p:cNvPicPr>
            <p:nvPr/>
          </p:nvPicPr>
          <p:blipFill rotWithShape="1">
            <a:blip r:embed="rId9">
              <a:extLst>
                <a:ext uri="{BEBA8EAE-BF5A-486C-A8C5-ECC9F3942E4B}">
                  <a14:imgProps xmlns:a14="http://schemas.microsoft.com/office/drawing/2010/main">
                    <a14:imgLayer r:embed="rId8">
                      <a14:imgEffect>
                        <a14:backgroundRemoval t="52518" b="93046" l="36422" r="65176">
                          <a14:foregroundMark x1="36581" y1="67626" x2="36581" y2="67626"/>
                          <a14:foregroundMark x1="42492" y1="90887" x2="42492" y2="90887"/>
                          <a14:foregroundMark x1="50958" y1="93525" x2="50958" y2="93525"/>
                          <a14:foregroundMark x1="43291" y1="69305" x2="57827" y2="68106"/>
                          <a14:foregroundMark x1="58626" y1="70024" x2="49840" y2="74101"/>
                          <a14:foregroundMark x1="49840" y1="74101" x2="50319" y2="77218"/>
                          <a14:foregroundMark x1="65016" y1="66906" x2="65016" y2="66906"/>
                          <a14:foregroundMark x1="65176" y1="79137" x2="65176" y2="79137"/>
                          <a14:foregroundMark x1="50319" y1="52518" x2="50319" y2="52518"/>
                        </a14:backgroundRemoval>
                      </a14:imgEffect>
                    </a14:imgLayer>
                  </a14:imgProps>
                </a:ext>
                <a:ext uri="{28A0092B-C50C-407E-A947-70E740481C1C}">
                  <a14:useLocalDpi xmlns:a14="http://schemas.microsoft.com/office/drawing/2010/main" val="0"/>
                </a:ext>
              </a:extLst>
            </a:blip>
            <a:srcRect l="34861" t="48446" r="31912" b="4485"/>
            <a:stretch/>
          </p:blipFill>
          <p:spPr bwMode="auto">
            <a:xfrm>
              <a:off x="5591307" y="1737547"/>
              <a:ext cx="1042388" cy="983635"/>
            </a:xfrm>
            <a:prstGeom prst="rect">
              <a:avLst/>
            </a:prstGeom>
            <a:noFill/>
            <a:extLst>
              <a:ext uri="{909E8E84-426E-40DD-AFC4-6F175D3DCCD1}">
                <a14:hiddenFill xmlns:a14="http://schemas.microsoft.com/office/drawing/2010/main">
                  <a:solidFill>
                    <a:srgbClr val="FFFFFF"/>
                  </a:solidFill>
                </a14:hiddenFill>
              </a:ext>
            </a:extLst>
          </p:spPr>
        </p:pic>
      </p:grpSp>
      <p:pic>
        <p:nvPicPr>
          <p:cNvPr id="60424" name="Picture 8" descr="51,200+ Kids Talking Illustrations, Royalty-Free Vector Graphics &amp; Clip Art  - iStock | Two kids talking, Kids talking to camera, Parents and kids  talking">
            <a:extLst>
              <a:ext uri="{FF2B5EF4-FFF2-40B4-BE49-F238E27FC236}">
                <a16:creationId xmlns:a16="http://schemas.microsoft.com/office/drawing/2014/main" id="{59EE60F5-A3FA-4B6A-9ED6-DE5EE6412EA4}"/>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9967" b="90033" l="9967" r="89869">
                        <a14:foregroundMark x1="42974" y1="27778" x2="41993" y2="33660"/>
                        <a14:foregroundMark x1="73039" y1="19118" x2="69608" y2="59477"/>
                        <a14:foregroundMark x1="75980" y1="45588" x2="75980" y2="45588"/>
                        <a14:foregroundMark x1="77778" y1="52941" x2="75490" y2="57026"/>
                        <a14:foregroundMark x1="70098" y1="45752" x2="64052" y2="49510"/>
                        <a14:foregroundMark x1="62255" y1="56699" x2="63725" y2="71078"/>
                        <a14:foregroundMark x1="72712" y1="83497" x2="75980" y2="90033"/>
                        <a14:foregroundMark x1="63725" y1="84150" x2="60458" y2="88235"/>
                        <a14:foregroundMark x1="58170" y1="89379" x2="61928" y2="88889"/>
                        <a14:foregroundMark x1="63725" y1="88889" x2="64869" y2="88399"/>
                        <a14:foregroundMark x1="57026" y1="89052" x2="61928" y2="87582"/>
                        <a14:foregroundMark x1="65523" y1="87745" x2="65523" y2="87745"/>
                        <a14:foregroundMark x1="72712" y1="89869" x2="73693" y2="86765"/>
                        <a14:foregroundMark x1="23529" y1="90033" x2="25163" y2="89542"/>
                      </a14:backgroundRemoval>
                    </a14:imgEffect>
                  </a14:imgLayer>
                </a14:imgProps>
              </a:ext>
              <a:ext uri="{28A0092B-C50C-407E-A947-70E740481C1C}">
                <a14:useLocalDpi xmlns:a14="http://schemas.microsoft.com/office/drawing/2010/main" val="0"/>
              </a:ext>
            </a:extLst>
          </a:blip>
          <a:srcRect/>
          <a:stretch>
            <a:fillRect/>
          </a:stretch>
        </p:blipFill>
        <p:spPr bwMode="auto">
          <a:xfrm>
            <a:off x="8165327" y="3363837"/>
            <a:ext cx="3742423" cy="37424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53A389C-2B22-5AFA-E38C-0F6C99030C25}"/>
              </a:ext>
            </a:extLst>
          </p:cNvPr>
          <p:cNvPicPr>
            <a:picLocks noChangeAspect="1"/>
          </p:cNvPicPr>
          <p:nvPr/>
        </p:nvPicPr>
        <p:blipFill>
          <a:blip r:embed="rId12"/>
          <a:stretch>
            <a:fillRect/>
          </a:stretch>
        </p:blipFill>
        <p:spPr>
          <a:xfrm>
            <a:off x="1504553" y="3793066"/>
            <a:ext cx="9144793" cy="3920068"/>
          </a:xfrm>
          <a:prstGeom prst="rect">
            <a:avLst/>
          </a:prstGeom>
        </p:spPr>
      </p:pic>
    </p:spTree>
    <p:extLst>
      <p:ext uri="{BB962C8B-B14F-4D97-AF65-F5344CB8AC3E}">
        <p14:creationId xmlns:p14="http://schemas.microsoft.com/office/powerpoint/2010/main" val="324661706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par>
                                <p:cTn id="29" presetID="10" presetClass="entr" presetSubtype="0" fill="hold" nodeType="withEffect">
                                  <p:stCondLst>
                                    <p:cond delay="0"/>
                                  </p:stCondLst>
                                  <p:childTnLst>
                                    <p:set>
                                      <p:cBhvr>
                                        <p:cTn id="30" dur="1" fill="hold">
                                          <p:stCondLst>
                                            <p:cond delay="0"/>
                                          </p:stCondLst>
                                        </p:cTn>
                                        <p:tgtEl>
                                          <p:spTgt spid="60424"/>
                                        </p:tgtEl>
                                        <p:attrNameLst>
                                          <p:attrName>style.visibility</p:attrName>
                                        </p:attrNameLst>
                                      </p:cBhvr>
                                      <p:to>
                                        <p:strVal val="visible"/>
                                      </p:to>
                                    </p:set>
                                    <p:animEffect transition="in" filter="fade">
                                      <p:cBhvr>
                                        <p:cTn id="31" dur="500"/>
                                        <p:tgtEl>
                                          <p:spTgt spid="604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a:extLst>
              <a:ext uri="{FF2B5EF4-FFF2-40B4-BE49-F238E27FC236}">
                <a16:creationId xmlns:a16="http://schemas.microsoft.com/office/drawing/2014/main" id="{37B9CA93-3FCB-4911-BC4B-E53E30B3CAD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0" name="Picture 3">
            <a:extLst>
              <a:ext uri="{FF2B5EF4-FFF2-40B4-BE49-F238E27FC236}">
                <a16:creationId xmlns:a16="http://schemas.microsoft.com/office/drawing/2014/main" id="{0AE18413-BB48-DCE0-5548-28F2BD497C33}"/>
              </a:ext>
            </a:extLst>
          </p:cNvPr>
          <p:cNvPicPr>
            <a:picLocks noChangeAspect="1"/>
          </p:cNvPicPr>
          <p:nvPr/>
        </p:nvPicPr>
        <p:blipFill>
          <a:blip r:embed="rId5"/>
          <a:srcRect/>
          <a:stretch>
            <a:fillRect/>
          </a:stretch>
        </p:blipFill>
        <p:spPr>
          <a:xfrm>
            <a:off x="175226" y="647700"/>
            <a:ext cx="5200355" cy="3952270"/>
          </a:xfrm>
          <a:prstGeom prst="rect">
            <a:avLst/>
          </a:prstGeom>
        </p:spPr>
      </p:pic>
      <p:sp>
        <p:nvSpPr>
          <p:cNvPr id="12" name="Freeform 2">
            <a:extLst>
              <a:ext uri="{FF2B5EF4-FFF2-40B4-BE49-F238E27FC236}">
                <a16:creationId xmlns:a16="http://schemas.microsoft.com/office/drawing/2014/main" id="{9F239EBE-2106-986A-A9AB-B5E2B75390C8}"/>
              </a:ext>
            </a:extLst>
          </p:cNvPr>
          <p:cNvSpPr/>
          <p:nvPr/>
        </p:nvSpPr>
        <p:spPr>
          <a:xfrm>
            <a:off x="8143874" y="485776"/>
            <a:ext cx="3971925" cy="3790950"/>
          </a:xfrm>
          <a:custGeom>
            <a:avLst/>
            <a:gdLst/>
            <a:ahLst/>
            <a:cxnLst/>
            <a:rect l="l" t="t" r="r" b="b"/>
            <a:pathLst>
              <a:path w="9855808" h="8229600">
                <a:moveTo>
                  <a:pt x="0" y="0"/>
                </a:moveTo>
                <a:lnTo>
                  <a:pt x="9855808" y="0"/>
                </a:lnTo>
                <a:lnTo>
                  <a:pt x="9855808" y="8229600"/>
                </a:lnTo>
                <a:lnTo>
                  <a:pt x="0" y="8229600"/>
                </a:lnTo>
                <a:lnTo>
                  <a:pt x="0" y="0"/>
                </a:lnTo>
                <a:close/>
              </a:path>
            </a:pathLst>
          </a:custGeom>
          <a:blipFill>
            <a:blip r:embed="rId6"/>
            <a:stretch>
              <a:fillRect/>
            </a:stretch>
          </a:blipFill>
        </p:spPr>
        <p:txBody>
          <a:bodyPr/>
          <a:lstStyle/>
          <a:p>
            <a:endParaRPr lang="en-US"/>
          </a:p>
        </p:txBody>
      </p:sp>
      <p:pic>
        <p:nvPicPr>
          <p:cNvPr id="13" name="Picture 4">
            <a:extLst>
              <a:ext uri="{FF2B5EF4-FFF2-40B4-BE49-F238E27FC236}">
                <a16:creationId xmlns:a16="http://schemas.microsoft.com/office/drawing/2014/main" id="{AFA5EB44-5521-8B44-CA87-78E659A76213}"/>
              </a:ext>
            </a:extLst>
          </p:cNvPr>
          <p:cNvPicPr>
            <a:picLocks noChangeAspect="1"/>
          </p:cNvPicPr>
          <p:nvPr/>
        </p:nvPicPr>
        <p:blipFill>
          <a:blip r:embed="rId7"/>
          <a:srcRect/>
          <a:stretch>
            <a:fillRect/>
          </a:stretch>
        </p:blipFill>
        <p:spPr>
          <a:xfrm>
            <a:off x="4657724" y="4914708"/>
            <a:ext cx="7124700" cy="2600516"/>
          </a:xfrm>
          <a:prstGeom prst="rect">
            <a:avLst/>
          </a:prstGeom>
        </p:spPr>
      </p:pic>
      <p:grpSp>
        <p:nvGrpSpPr>
          <p:cNvPr id="14" name="Group 13">
            <a:extLst>
              <a:ext uri="{FF2B5EF4-FFF2-40B4-BE49-F238E27FC236}">
                <a16:creationId xmlns:a16="http://schemas.microsoft.com/office/drawing/2014/main" id="{1D8F76B8-53D5-3E5D-C6CB-1CC7D512ADC3}"/>
              </a:ext>
            </a:extLst>
          </p:cNvPr>
          <p:cNvGrpSpPr/>
          <p:nvPr/>
        </p:nvGrpSpPr>
        <p:grpSpPr>
          <a:xfrm>
            <a:off x="2157535" y="0"/>
            <a:ext cx="7072189" cy="1309841"/>
            <a:chOff x="375138" y="2147592"/>
            <a:chExt cx="5304141" cy="982381"/>
          </a:xfrm>
        </p:grpSpPr>
        <p:sp>
          <p:nvSpPr>
            <p:cNvPr id="15" name="TextBox 14">
              <a:extLst>
                <a:ext uri="{FF2B5EF4-FFF2-40B4-BE49-F238E27FC236}">
                  <a16:creationId xmlns:a16="http://schemas.microsoft.com/office/drawing/2014/main" id="{67BCAA88-0080-1896-1D3C-15D5BD07BB44}"/>
                </a:ext>
              </a:extLst>
            </p:cNvPr>
            <p:cNvSpPr txBox="1"/>
            <p:nvPr/>
          </p:nvSpPr>
          <p:spPr>
            <a:xfrm>
              <a:off x="841158" y="2321779"/>
              <a:ext cx="4838121" cy="621500"/>
            </a:xfrm>
            <a:prstGeom prst="roundRect">
              <a:avLst/>
            </a:prstGeom>
            <a:solidFill>
              <a:srgbClr val="FFCCCC"/>
            </a:solidFill>
            <a:ln w="38100">
              <a:solidFill>
                <a:srgbClr val="FF7C80"/>
              </a:solidFill>
            </a:ln>
          </p:spPr>
          <p:txBody>
            <a:bodyPr wrap="square" rtlCol="0">
              <a:spAutoFit/>
            </a:bodyPr>
            <a:lstStyle/>
            <a:p>
              <a:pPr algn="ctr" defTabSz="1219170">
                <a:buClr>
                  <a:srgbClr val="000000"/>
                </a:buClr>
              </a:pP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Cùng</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nghe</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âm</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thanh</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gió</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6" name="Picture 2" descr="Page 10 | Images de Cartoon Sun – Téléchargement gratuit sur Freepik">
              <a:extLst>
                <a:ext uri="{FF2B5EF4-FFF2-40B4-BE49-F238E27FC236}">
                  <a16:creationId xmlns:a16="http://schemas.microsoft.com/office/drawing/2014/main" id="{07328936-9D7A-40AA-0024-4274D67F5142}"/>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52758" b="93765" l="5911" r="33387">
                          <a14:foregroundMark x1="20767" y1="53717" x2="20767" y2="53717"/>
                          <a14:foregroundMark x1="20447" y1="52758" x2="20447" y2="52758"/>
                          <a14:foregroundMark x1="33546" y1="66906" x2="33546" y2="66906"/>
                          <a14:foregroundMark x1="33546" y1="79137" x2="33546" y2="79137"/>
                          <a14:foregroundMark x1="18530" y1="80576" x2="22684" y2="81775"/>
                          <a14:foregroundMark x1="20767" y1="93765" x2="20767" y2="93765"/>
                        </a14:backgroundRemoval>
                      </a14:imgEffect>
                    </a14:imgLayer>
                  </a14:imgProps>
                </a:ext>
                <a:ext uri="{28A0092B-C50C-407E-A947-70E740481C1C}">
                  <a14:useLocalDpi xmlns:a14="http://schemas.microsoft.com/office/drawing/2010/main" val="0"/>
                </a:ext>
              </a:extLst>
            </a:blip>
            <a:srcRect l="3010" t="50635" r="63763" b="2296"/>
            <a:stretch/>
          </p:blipFill>
          <p:spPr bwMode="auto">
            <a:xfrm>
              <a:off x="375138" y="2147592"/>
              <a:ext cx="1041058" cy="982381"/>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Âm thanh gió">
            <a:hlinkClick r:id="" action="ppaction://media"/>
            <a:extLst>
              <a:ext uri="{FF2B5EF4-FFF2-40B4-BE49-F238E27FC236}">
                <a16:creationId xmlns:a16="http://schemas.microsoft.com/office/drawing/2014/main" id="{0F52C55B-9E78-8A15-7B43-E5DB43E57E3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397500" y="2581275"/>
            <a:ext cx="1365250" cy="1365250"/>
          </a:xfrm>
          <a:prstGeom prst="rect">
            <a:avLst/>
          </a:prstGeom>
        </p:spPr>
      </p:pic>
    </p:spTree>
    <p:extLst>
      <p:ext uri="{BB962C8B-B14F-4D97-AF65-F5344CB8AC3E}">
        <p14:creationId xmlns:p14="http://schemas.microsoft.com/office/powerpoint/2010/main" val="31807204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935"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890189" y="1471636"/>
            <a:ext cx="4960719" cy="5436404"/>
          </a:xfrm>
          <a:prstGeom prst="rect">
            <a:avLst/>
          </a:prstGeom>
        </p:spPr>
      </p:pic>
      <p:sp>
        <p:nvSpPr>
          <p:cNvPr id="6" name="TextBox 3"/>
          <p:cNvSpPr txBox="1"/>
          <p:nvPr/>
        </p:nvSpPr>
        <p:spPr>
          <a:xfrm>
            <a:off x="4013835" y="747395"/>
            <a:ext cx="5095240" cy="2308324"/>
          </a:xfrm>
          <a:prstGeom prst="rect">
            <a:avLst/>
          </a:prstGeom>
          <a:noFill/>
        </p:spPr>
        <p:txBody>
          <a:bodyPr wrap="square" rtlCol="0">
            <a:spAutoFit/>
            <a:scene3d>
              <a:camera prst="orthographicFront"/>
              <a:lightRig rig="threePt" dir="t"/>
            </a:scene3d>
          </a:bodyPr>
          <a:lstStyle/>
          <a:p>
            <a:pPr lvl="0" algn="ctr"/>
            <a:r>
              <a:rPr lang="vi-VN" sz="3600" b="1" dirty="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Từ câu chuyện Thanh âm của gió, em có nhận xét gì về trí tưởng tượng của các bạn nhỏ?</a:t>
            </a:r>
            <a:endParaRPr kumimoji="0" lang="en-US" sz="36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endParaRPr>
          </a:p>
        </p:txBody>
      </p:sp>
      <p:grpSp>
        <p:nvGrpSpPr>
          <p:cNvPr id="341" name="组合 340"/>
          <p:cNvGrpSpPr/>
          <p:nvPr/>
        </p:nvGrpSpPr>
        <p:grpSpPr>
          <a:xfrm flipH="1">
            <a:off x="2691124" y="210820"/>
            <a:ext cx="7735573" cy="3294380"/>
            <a:chOff x="3246438" y="1068388"/>
            <a:chExt cx="5711825" cy="4678363"/>
          </a:xfrm>
          <a:solidFill>
            <a:schemeClr val="accent2"/>
          </a:solidFill>
        </p:grpSpPr>
        <p:sp>
          <p:nvSpPr>
            <p:cNvPr id="342"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43"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44" name="Freeform 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45"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46"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47"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48"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grpSp>
          <p:nvGrpSpPr>
            <p:cNvPr id="349" name="组合 348"/>
            <p:cNvGrpSpPr/>
            <p:nvPr/>
          </p:nvGrpSpPr>
          <p:grpSpPr>
            <a:xfrm>
              <a:off x="3517901" y="1225551"/>
              <a:ext cx="5260975" cy="4090987"/>
              <a:chOff x="3517901" y="1225551"/>
              <a:chExt cx="5260975" cy="4090987"/>
            </a:xfrm>
            <a:grpFill/>
          </p:grpSpPr>
          <p:sp>
            <p:nvSpPr>
              <p:cNvPr id="350"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1"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2"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3"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4"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5"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6"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7"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8"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9"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0"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1"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2"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3"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4"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5"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6"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7"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8"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9"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0"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1"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2"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3"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4"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5"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6"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7"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8"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9"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0"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1"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2"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3"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4"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5"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6"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7"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8"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9"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0"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1"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2"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3"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4"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5"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6"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7"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8"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9"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0"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1"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2"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3"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4"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5"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6"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7"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8"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9"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0"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1"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2"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3"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4"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5"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6"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7"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8"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9"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0"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1"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2"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3"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4"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5"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6"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7"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8"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9"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30"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grpSp>
      </p:gr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41"/>
                                        </p:tgtEl>
                                        <p:attrNameLst>
                                          <p:attrName>style.visibility</p:attrName>
                                        </p:attrNameLst>
                                      </p:cBhvr>
                                      <p:to>
                                        <p:strVal val="visible"/>
                                      </p:to>
                                    </p:set>
                                    <p:animEffect transition="in" filter="fade">
                                      <p:cBhvr>
                                        <p:cTn id="11" dur="1000"/>
                                        <p:tgtEl>
                                          <p:spTgt spid="341"/>
                                        </p:tgtEl>
                                      </p:cBhvr>
                                    </p:animEffect>
                                    <p:anim calcmode="lin" valueType="num">
                                      <p:cBhvr>
                                        <p:cTn id="12" dur="1000" fill="hold"/>
                                        <p:tgtEl>
                                          <p:spTgt spid="341"/>
                                        </p:tgtEl>
                                        <p:attrNameLst>
                                          <p:attrName>ppt_x</p:attrName>
                                        </p:attrNameLst>
                                      </p:cBhvr>
                                      <p:tavLst>
                                        <p:tav tm="0">
                                          <p:val>
                                            <p:strVal val="#ppt_x"/>
                                          </p:val>
                                        </p:tav>
                                        <p:tav tm="100000">
                                          <p:val>
                                            <p:strVal val="#ppt_x"/>
                                          </p:val>
                                        </p:tav>
                                      </p:tavLst>
                                    </p:anim>
                                    <p:anim calcmode="lin" valueType="num">
                                      <p:cBhvr>
                                        <p:cTn id="13" dur="1000" fill="hold"/>
                                        <p:tgtEl>
                                          <p:spTgt spid="3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a:extLst>
              <a:ext uri="{FF2B5EF4-FFF2-40B4-BE49-F238E27FC236}">
                <a16:creationId xmlns:a16="http://schemas.microsoft.com/office/drawing/2014/main" id="{37B9CA93-3FCB-4911-BC4B-E53E30B3CAD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38" name="Picture 37">
            <a:extLst>
              <a:ext uri="{FF2B5EF4-FFF2-40B4-BE49-F238E27FC236}">
                <a16:creationId xmlns:a16="http://schemas.microsoft.com/office/drawing/2014/main" id="{AA3B3EBA-C891-438B-B117-F894918350C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5521" b="53906" l="24451" r="98902">
                        <a14:foregroundMark x1="27965" y1="49479" x2="74890" y2="42839"/>
                        <a14:foregroundMark x1="74890" y1="42839" x2="86018" y2="44141"/>
                        <a14:foregroundMark x1="86018" y1="44141" x2="86018" y2="44010"/>
                        <a14:foregroundMark x1="44510" y1="48828" x2="68887" y2="48047"/>
                        <a14:foregroundMark x1="68887" y1="48047" x2="94583" y2="49219"/>
                        <a14:foregroundMark x1="93485" y1="28255" x2="82577" y2="53776"/>
                        <a14:foregroundMark x1="95242" y1="26693" x2="98975" y2="45182"/>
                        <a14:foregroundMark x1="97584" y1="49740" x2="58053" y2="54036"/>
                        <a14:foregroundMark x1="24451" y1="51302" x2="33089" y2="45313"/>
                        <a14:foregroundMark x1="61127" y1="29167" x2="63616" y2="31380"/>
                        <a14:foregroundMark x1="57980" y1="32292" x2="59590" y2="31250"/>
                        <a14:backgroundMark x1="26647" y1="36198" x2="49488" y2="23958"/>
                        <a14:backgroundMark x1="31918" y1="38542" x2="55490" y2="26432"/>
                        <a14:backgroundMark x1="24451" y1="46484" x2="32796" y2="40104"/>
                        <a14:backgroundMark x1="57687" y1="27995" x2="67570" y2="25000"/>
                        <a14:backgroundMark x1="67204" y1="29167" x2="80161" y2="36068"/>
                      </a14:backgroundRemoval>
                    </a14:imgEffect>
                  </a14:imgLayer>
                </a14:imgProps>
              </a:ext>
            </a:extLst>
          </a:blip>
          <a:srcRect l="23846" t="23065" b="48946"/>
          <a:stretch/>
        </p:blipFill>
        <p:spPr>
          <a:xfrm>
            <a:off x="2219683" y="2698064"/>
            <a:ext cx="9284677" cy="1918552"/>
          </a:xfrm>
          <a:prstGeom prst="rect">
            <a:avLst/>
          </a:prstGeom>
        </p:spPr>
      </p:pic>
      <p:sp>
        <p:nvSpPr>
          <p:cNvPr id="41" name="Freeform 3">
            <a:extLst>
              <a:ext uri="{FF2B5EF4-FFF2-40B4-BE49-F238E27FC236}">
                <a16:creationId xmlns:a16="http://schemas.microsoft.com/office/drawing/2014/main" id="{0F5120CE-34BA-427C-8C2E-516D72D845C0}"/>
              </a:ext>
            </a:extLst>
          </p:cNvPr>
          <p:cNvSpPr/>
          <p:nvPr/>
        </p:nvSpPr>
        <p:spPr>
          <a:xfrm>
            <a:off x="3821720" y="3848863"/>
            <a:ext cx="7867361" cy="3998893"/>
          </a:xfrm>
          <a:custGeom>
            <a:avLst/>
            <a:gdLst/>
            <a:ahLst/>
            <a:cxnLst/>
            <a:rect l="l" t="t" r="r" b="b"/>
            <a:pathLst>
              <a:path w="4466540" h="4114800">
                <a:moveTo>
                  <a:pt x="0" y="0"/>
                </a:moveTo>
                <a:lnTo>
                  <a:pt x="4466540" y="0"/>
                </a:lnTo>
                <a:lnTo>
                  <a:pt x="4466540"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17" name="Rectangle: Rounded Corners 8">
            <a:extLst>
              <a:ext uri="{FF2B5EF4-FFF2-40B4-BE49-F238E27FC236}">
                <a16:creationId xmlns:a16="http://schemas.microsoft.com/office/drawing/2014/main" id="{1FB51C56-BA92-4C77-8B43-4EEDBABBF529}"/>
              </a:ext>
            </a:extLst>
          </p:cNvPr>
          <p:cNvSpPr/>
          <p:nvPr/>
        </p:nvSpPr>
        <p:spPr>
          <a:xfrm>
            <a:off x="634013" y="2623991"/>
            <a:ext cx="10776215" cy="3067301"/>
          </a:xfrm>
          <a:custGeom>
            <a:avLst/>
            <a:gdLst>
              <a:gd name="connsiteX0" fmla="*/ 0 w 10776215"/>
              <a:gd name="connsiteY0" fmla="*/ 749066 h 3067301"/>
              <a:gd name="connsiteX1" fmla="*/ 749066 w 10776215"/>
              <a:gd name="connsiteY1" fmla="*/ 0 h 3067301"/>
              <a:gd name="connsiteX2" fmla="*/ 10027149 w 10776215"/>
              <a:gd name="connsiteY2" fmla="*/ 0 h 3067301"/>
              <a:gd name="connsiteX3" fmla="*/ 10776215 w 10776215"/>
              <a:gd name="connsiteY3" fmla="*/ 749066 h 3067301"/>
              <a:gd name="connsiteX4" fmla="*/ 10776215 w 10776215"/>
              <a:gd name="connsiteY4" fmla="*/ 2318235 h 3067301"/>
              <a:gd name="connsiteX5" fmla="*/ 10027149 w 10776215"/>
              <a:gd name="connsiteY5" fmla="*/ 3067301 h 3067301"/>
              <a:gd name="connsiteX6" fmla="*/ 749066 w 10776215"/>
              <a:gd name="connsiteY6" fmla="*/ 3067301 h 3067301"/>
              <a:gd name="connsiteX7" fmla="*/ 0 w 10776215"/>
              <a:gd name="connsiteY7" fmla="*/ 2318235 h 3067301"/>
              <a:gd name="connsiteX8" fmla="*/ 0 w 10776215"/>
              <a:gd name="connsiteY8" fmla="*/ 749066 h 3067301"/>
              <a:gd name="connsiteX0" fmla="*/ 0 w 10776215"/>
              <a:gd name="connsiteY0" fmla="*/ 749066 h 3067301"/>
              <a:gd name="connsiteX1" fmla="*/ 749066 w 10776215"/>
              <a:gd name="connsiteY1" fmla="*/ 0 h 3067301"/>
              <a:gd name="connsiteX2" fmla="*/ 10027149 w 10776215"/>
              <a:gd name="connsiteY2" fmla="*/ 0 h 3067301"/>
              <a:gd name="connsiteX3" fmla="*/ 10776215 w 10776215"/>
              <a:gd name="connsiteY3" fmla="*/ 749066 h 3067301"/>
              <a:gd name="connsiteX4" fmla="*/ 10776215 w 10776215"/>
              <a:gd name="connsiteY4" fmla="*/ 2318235 h 3067301"/>
              <a:gd name="connsiteX5" fmla="*/ 10027149 w 10776215"/>
              <a:gd name="connsiteY5" fmla="*/ 3067301 h 3067301"/>
              <a:gd name="connsiteX6" fmla="*/ 749066 w 10776215"/>
              <a:gd name="connsiteY6" fmla="*/ 3067301 h 3067301"/>
              <a:gd name="connsiteX7" fmla="*/ 0 w 10776215"/>
              <a:gd name="connsiteY7" fmla="*/ 2318235 h 3067301"/>
              <a:gd name="connsiteX8" fmla="*/ 0 w 10776215"/>
              <a:gd name="connsiteY8" fmla="*/ 749066 h 3067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6215" h="3067301" fill="none" extrusionOk="0">
                <a:moveTo>
                  <a:pt x="0" y="749066"/>
                </a:moveTo>
                <a:cubicBezTo>
                  <a:pt x="-21450" y="410533"/>
                  <a:pt x="229030" y="-71461"/>
                  <a:pt x="749066" y="0"/>
                </a:cubicBezTo>
                <a:cubicBezTo>
                  <a:pt x="4094391" y="15282"/>
                  <a:pt x="8940694" y="-336031"/>
                  <a:pt x="10027149" y="0"/>
                </a:cubicBezTo>
                <a:cubicBezTo>
                  <a:pt x="10535348" y="28764"/>
                  <a:pt x="10702726" y="273406"/>
                  <a:pt x="10776215" y="749066"/>
                </a:cubicBezTo>
                <a:cubicBezTo>
                  <a:pt x="10699743" y="1054808"/>
                  <a:pt x="10934408" y="1845202"/>
                  <a:pt x="10776215" y="2318235"/>
                </a:cubicBezTo>
                <a:cubicBezTo>
                  <a:pt x="10839785" y="2683861"/>
                  <a:pt x="10465606" y="3040460"/>
                  <a:pt x="10027149" y="3067301"/>
                </a:cubicBezTo>
                <a:cubicBezTo>
                  <a:pt x="5934123" y="3135820"/>
                  <a:pt x="2955082" y="2893501"/>
                  <a:pt x="749066" y="3067301"/>
                </a:cubicBezTo>
                <a:cubicBezTo>
                  <a:pt x="259319" y="3046230"/>
                  <a:pt x="-28856" y="2731539"/>
                  <a:pt x="0" y="2318235"/>
                </a:cubicBezTo>
                <a:cubicBezTo>
                  <a:pt x="-107394" y="1684333"/>
                  <a:pt x="-8707" y="1149544"/>
                  <a:pt x="0" y="749066"/>
                </a:cubicBezTo>
                <a:close/>
              </a:path>
              <a:path w="10776215" h="3067301" stroke="0" extrusionOk="0">
                <a:moveTo>
                  <a:pt x="0" y="749066"/>
                </a:moveTo>
                <a:cubicBezTo>
                  <a:pt x="-47523" y="313797"/>
                  <a:pt x="271372" y="-270"/>
                  <a:pt x="749066" y="0"/>
                </a:cubicBezTo>
                <a:cubicBezTo>
                  <a:pt x="3279127" y="-436907"/>
                  <a:pt x="5385056" y="382747"/>
                  <a:pt x="10027149" y="0"/>
                </a:cubicBezTo>
                <a:cubicBezTo>
                  <a:pt x="10391815" y="-106852"/>
                  <a:pt x="10727774" y="346118"/>
                  <a:pt x="10776215" y="749066"/>
                </a:cubicBezTo>
                <a:cubicBezTo>
                  <a:pt x="10769858" y="1261087"/>
                  <a:pt x="10853438" y="1558925"/>
                  <a:pt x="10776215" y="2318235"/>
                </a:cubicBezTo>
                <a:cubicBezTo>
                  <a:pt x="10808340" y="2686983"/>
                  <a:pt x="10422037" y="3035464"/>
                  <a:pt x="10027149" y="3067301"/>
                </a:cubicBezTo>
                <a:cubicBezTo>
                  <a:pt x="5736335" y="3012362"/>
                  <a:pt x="4105393" y="3145526"/>
                  <a:pt x="749066" y="3067301"/>
                </a:cubicBezTo>
                <a:cubicBezTo>
                  <a:pt x="317802" y="3081607"/>
                  <a:pt x="-68201" y="2842761"/>
                  <a:pt x="0" y="2318235"/>
                </a:cubicBezTo>
                <a:cubicBezTo>
                  <a:pt x="-150718" y="1740178"/>
                  <a:pt x="-69051" y="1380655"/>
                  <a:pt x="0" y="749066"/>
                </a:cubicBezTo>
                <a:close/>
              </a:path>
              <a:path w="10776215" h="3067301" fill="none" stroke="0" extrusionOk="0">
                <a:moveTo>
                  <a:pt x="0" y="749066"/>
                </a:moveTo>
                <a:cubicBezTo>
                  <a:pt x="-25375" y="261462"/>
                  <a:pt x="264092" y="-8197"/>
                  <a:pt x="749066" y="0"/>
                </a:cubicBezTo>
                <a:cubicBezTo>
                  <a:pt x="4351829" y="17138"/>
                  <a:pt x="9042667" y="-124760"/>
                  <a:pt x="10027149" y="0"/>
                </a:cubicBezTo>
                <a:cubicBezTo>
                  <a:pt x="10446995" y="-8482"/>
                  <a:pt x="10707049" y="281827"/>
                  <a:pt x="10776215" y="749066"/>
                </a:cubicBezTo>
                <a:cubicBezTo>
                  <a:pt x="10696368" y="1077539"/>
                  <a:pt x="10944512" y="1707664"/>
                  <a:pt x="10776215" y="2318235"/>
                </a:cubicBezTo>
                <a:cubicBezTo>
                  <a:pt x="10839254" y="2667302"/>
                  <a:pt x="10399287" y="3000242"/>
                  <a:pt x="10027149" y="3067301"/>
                </a:cubicBezTo>
                <a:cubicBezTo>
                  <a:pt x="6140543" y="3266936"/>
                  <a:pt x="2954282" y="2979142"/>
                  <a:pt x="749066" y="3067301"/>
                </a:cubicBezTo>
                <a:cubicBezTo>
                  <a:pt x="268289" y="3072439"/>
                  <a:pt x="-45281" y="2770182"/>
                  <a:pt x="0" y="2318235"/>
                </a:cubicBezTo>
                <a:cubicBezTo>
                  <a:pt x="-128606" y="1816130"/>
                  <a:pt x="-74181" y="1176740"/>
                  <a:pt x="0" y="749066"/>
                </a:cubicBezTo>
                <a:close/>
              </a:path>
            </a:pathLst>
          </a:custGeom>
          <a:solidFill>
            <a:srgbClr val="FFFFFF">
              <a:alpha val="82000"/>
            </a:srgbClr>
          </a:solidFill>
          <a:ln w="28575">
            <a:solidFill>
              <a:srgbClr val="002060"/>
            </a:solidFill>
            <a:extLst>
              <a:ext uri="{C807C97D-BFC1-408E-A445-0C87EB9F89A2}">
                <ask:lineSketchStyleProps xmlns="" xmlns:ask="http://schemas.microsoft.com/office/drawing/2018/sketchyshapes" sd="3906556544">
                  <a:custGeom>
                    <a:avLst/>
                    <a:gdLst>
                      <a:gd name="connsiteX0" fmla="*/ 0 w 10776215"/>
                      <a:gd name="connsiteY0" fmla="*/ 749066 h 3067301"/>
                      <a:gd name="connsiteX1" fmla="*/ 749066 w 10776215"/>
                      <a:gd name="connsiteY1" fmla="*/ 0 h 3067301"/>
                      <a:gd name="connsiteX2" fmla="*/ 10027149 w 10776215"/>
                      <a:gd name="connsiteY2" fmla="*/ 0 h 3067301"/>
                      <a:gd name="connsiteX3" fmla="*/ 10776215 w 10776215"/>
                      <a:gd name="connsiteY3" fmla="*/ 749066 h 3067301"/>
                      <a:gd name="connsiteX4" fmla="*/ 10776215 w 10776215"/>
                      <a:gd name="connsiteY4" fmla="*/ 2318235 h 3067301"/>
                      <a:gd name="connsiteX5" fmla="*/ 10027149 w 10776215"/>
                      <a:gd name="connsiteY5" fmla="*/ 3067301 h 3067301"/>
                      <a:gd name="connsiteX6" fmla="*/ 749066 w 10776215"/>
                      <a:gd name="connsiteY6" fmla="*/ 3067301 h 3067301"/>
                      <a:gd name="connsiteX7" fmla="*/ 0 w 10776215"/>
                      <a:gd name="connsiteY7" fmla="*/ 2318235 h 3067301"/>
                      <a:gd name="connsiteX8" fmla="*/ 0 w 10776215"/>
                      <a:gd name="connsiteY8" fmla="*/ 749066 h 3067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6215" h="3067301" fill="none" extrusionOk="0">
                        <a:moveTo>
                          <a:pt x="0" y="749066"/>
                        </a:moveTo>
                        <a:cubicBezTo>
                          <a:pt x="-1979" y="342303"/>
                          <a:pt x="290882" y="-29895"/>
                          <a:pt x="749066" y="0"/>
                        </a:cubicBezTo>
                        <a:cubicBezTo>
                          <a:pt x="4265788" y="-35273"/>
                          <a:pt x="8946736" y="-144294"/>
                          <a:pt x="10027149" y="0"/>
                        </a:cubicBezTo>
                        <a:cubicBezTo>
                          <a:pt x="10472905" y="9758"/>
                          <a:pt x="10745423" y="309406"/>
                          <a:pt x="10776215" y="749066"/>
                        </a:cubicBezTo>
                        <a:cubicBezTo>
                          <a:pt x="10672541" y="1057724"/>
                          <a:pt x="10906061" y="1740029"/>
                          <a:pt x="10776215" y="2318235"/>
                        </a:cubicBezTo>
                        <a:cubicBezTo>
                          <a:pt x="10800033" y="2713922"/>
                          <a:pt x="10453182" y="3053929"/>
                          <a:pt x="10027149" y="3067301"/>
                        </a:cubicBezTo>
                        <a:cubicBezTo>
                          <a:pt x="6114303" y="3144826"/>
                          <a:pt x="3254600" y="3023598"/>
                          <a:pt x="749066" y="3067301"/>
                        </a:cubicBezTo>
                        <a:cubicBezTo>
                          <a:pt x="313539" y="3061253"/>
                          <a:pt x="-7494" y="2731831"/>
                          <a:pt x="0" y="2318235"/>
                        </a:cubicBezTo>
                        <a:cubicBezTo>
                          <a:pt x="-111200" y="1742500"/>
                          <a:pt x="-14225" y="1193733"/>
                          <a:pt x="0" y="749066"/>
                        </a:cubicBezTo>
                        <a:close/>
                      </a:path>
                      <a:path w="10776215" h="3067301" stroke="0" extrusionOk="0">
                        <a:moveTo>
                          <a:pt x="0" y="749066"/>
                        </a:moveTo>
                        <a:cubicBezTo>
                          <a:pt x="-2255" y="327577"/>
                          <a:pt x="331136" y="3428"/>
                          <a:pt x="749066" y="0"/>
                        </a:cubicBezTo>
                        <a:cubicBezTo>
                          <a:pt x="2887899" y="-95379"/>
                          <a:pt x="5518082" y="58096"/>
                          <a:pt x="10027149" y="0"/>
                        </a:cubicBezTo>
                        <a:cubicBezTo>
                          <a:pt x="10383215" y="-40569"/>
                          <a:pt x="10768424" y="329768"/>
                          <a:pt x="10776215" y="749066"/>
                        </a:cubicBezTo>
                        <a:cubicBezTo>
                          <a:pt x="10773762" y="1262415"/>
                          <a:pt x="10819662" y="1587397"/>
                          <a:pt x="10776215" y="2318235"/>
                        </a:cubicBezTo>
                        <a:cubicBezTo>
                          <a:pt x="10806594" y="2695822"/>
                          <a:pt x="10411885" y="3038450"/>
                          <a:pt x="10027149" y="3067301"/>
                        </a:cubicBezTo>
                        <a:cubicBezTo>
                          <a:pt x="5813793" y="3007395"/>
                          <a:pt x="4125933" y="3149815"/>
                          <a:pt x="749066" y="3067301"/>
                        </a:cubicBezTo>
                        <a:cubicBezTo>
                          <a:pt x="305804" y="3074610"/>
                          <a:pt x="-32910" y="2765335"/>
                          <a:pt x="0" y="2318235"/>
                        </a:cubicBezTo>
                        <a:cubicBezTo>
                          <a:pt x="-122395" y="1720077"/>
                          <a:pt x="-121494" y="1337690"/>
                          <a:pt x="0" y="7490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en-US" sz="4267" b="1" i="1" kern="0" dirty="0">
                <a:solidFill>
                  <a:prstClr val="white">
                    <a:lumMod val="10000"/>
                  </a:prstClr>
                </a:solidFill>
                <a:latin typeface="Calibri" panose="020F0502020204030204" pitchFamily="34" charset="0"/>
                <a:cs typeface="Calibri" panose="020F0502020204030204" pitchFamily="34" charset="0"/>
                <a:sym typeface="Arial"/>
              </a:rPr>
              <a:t>   </a:t>
            </a:r>
            <a:r>
              <a:rPr lang="vi-VN" sz="4267" b="1" i="1" kern="0" dirty="0">
                <a:solidFill>
                  <a:prstClr val="white">
                    <a:lumMod val="10000"/>
                  </a:prstClr>
                </a:solidFill>
                <a:latin typeface="Calibri" panose="020F0502020204030204" pitchFamily="34" charset="0"/>
                <a:cs typeface="Calibri" panose="020F0502020204030204" pitchFamily="34" charset="0"/>
                <a:sym typeface="Arial"/>
              </a:rPr>
              <a:t>Bài đọc Thanh âm của gió là câu chuyện về sự ngạc nhiên, thích thú của các bạn nhỏ trước tiếng gió thổi trong một khung cảnh làng quê thanh bình, yên ả.</a:t>
            </a:r>
            <a:endParaRPr lang="vi-VN" sz="4267" kern="0" dirty="0">
              <a:solidFill>
                <a:srgbClr val="C00000"/>
              </a:solidFill>
              <a:latin typeface="#9Slide05 Phobia" panose="02000506000000020003" pitchFamily="2" charset="0"/>
              <a:cs typeface="Calibri" panose="020F0502020204030204" pitchFamily="34" charset="0"/>
              <a:sym typeface="Arial"/>
            </a:endParaRPr>
          </a:p>
        </p:txBody>
      </p:sp>
      <p:sp>
        <p:nvSpPr>
          <p:cNvPr id="20" name="Freeform 2">
            <a:extLst>
              <a:ext uri="{FF2B5EF4-FFF2-40B4-BE49-F238E27FC236}">
                <a16:creationId xmlns:a16="http://schemas.microsoft.com/office/drawing/2014/main" id="{4347AC78-76C7-43E7-8074-1E948B873AAE}"/>
              </a:ext>
            </a:extLst>
          </p:cNvPr>
          <p:cNvSpPr/>
          <p:nvPr/>
        </p:nvSpPr>
        <p:spPr>
          <a:xfrm>
            <a:off x="-35356" y="-171"/>
            <a:ext cx="3857075" cy="2672643"/>
          </a:xfrm>
          <a:custGeom>
            <a:avLst/>
            <a:gdLst/>
            <a:ahLst/>
            <a:cxnLst/>
            <a:rect l="l" t="t" r="r" b="b"/>
            <a:pathLst>
              <a:path w="6270171" h="4114800">
                <a:moveTo>
                  <a:pt x="0" y="0"/>
                </a:moveTo>
                <a:lnTo>
                  <a:pt x="6270172" y="0"/>
                </a:lnTo>
                <a:lnTo>
                  <a:pt x="6270172" y="4114800"/>
                </a:lnTo>
                <a:lnTo>
                  <a:pt x="0" y="411480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2" name="Picture 1">
            <a:extLst>
              <a:ext uri="{FF2B5EF4-FFF2-40B4-BE49-F238E27FC236}">
                <a16:creationId xmlns:a16="http://schemas.microsoft.com/office/drawing/2014/main" id="{E3D24024-F571-37CD-7B5B-81053DCBF7B5}"/>
              </a:ext>
            </a:extLst>
          </p:cNvPr>
          <p:cNvPicPr>
            <a:picLocks noChangeAspect="1"/>
          </p:cNvPicPr>
          <p:nvPr/>
        </p:nvPicPr>
        <p:blipFill>
          <a:blip r:embed="rId9"/>
          <a:stretch>
            <a:fillRect/>
          </a:stretch>
        </p:blipFill>
        <p:spPr>
          <a:xfrm>
            <a:off x="1528520" y="747473"/>
            <a:ext cx="9992210" cy="1133954"/>
          </a:xfrm>
          <a:prstGeom prst="rect">
            <a:avLst/>
          </a:prstGeom>
        </p:spPr>
      </p:pic>
      <p:sp>
        <p:nvSpPr>
          <p:cNvPr id="3" name="Freeform 2">
            <a:extLst>
              <a:ext uri="{FF2B5EF4-FFF2-40B4-BE49-F238E27FC236}">
                <a16:creationId xmlns:a16="http://schemas.microsoft.com/office/drawing/2014/main" id="{9DAA3F34-0F49-A7C8-9D0B-ED98E5387F0C}"/>
              </a:ext>
            </a:extLst>
          </p:cNvPr>
          <p:cNvSpPr/>
          <p:nvPr/>
        </p:nvSpPr>
        <p:spPr>
          <a:xfrm>
            <a:off x="9820276" y="1057276"/>
            <a:ext cx="2219324" cy="1685924"/>
          </a:xfrm>
          <a:custGeom>
            <a:avLst/>
            <a:gdLst/>
            <a:ahLst/>
            <a:cxnLst/>
            <a:rect l="l" t="t" r="r" b="b"/>
            <a:pathLst>
              <a:path w="9855808" h="8229600">
                <a:moveTo>
                  <a:pt x="0" y="0"/>
                </a:moveTo>
                <a:lnTo>
                  <a:pt x="9855808" y="0"/>
                </a:lnTo>
                <a:lnTo>
                  <a:pt x="9855808" y="8229600"/>
                </a:lnTo>
                <a:lnTo>
                  <a:pt x="0" y="8229600"/>
                </a:lnTo>
                <a:lnTo>
                  <a:pt x="0" y="0"/>
                </a:lnTo>
                <a:close/>
              </a:path>
            </a:pathLst>
          </a:custGeom>
          <a:blipFill>
            <a:blip r:embed="rId10"/>
            <a:stretch>
              <a:fillRect/>
            </a:stretch>
          </a:blipFill>
        </p:spPr>
        <p:txBody>
          <a:bodyPr/>
          <a:lstStyle/>
          <a:p>
            <a:endParaRPr lang="en-US"/>
          </a:p>
        </p:txBody>
      </p:sp>
    </p:spTree>
    <p:extLst>
      <p:ext uri="{BB962C8B-B14F-4D97-AF65-F5344CB8AC3E}">
        <p14:creationId xmlns:p14="http://schemas.microsoft.com/office/powerpoint/2010/main" val="108914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9">
            <a:extLst>
              <a:ext uri="{FF2B5EF4-FFF2-40B4-BE49-F238E27FC236}">
                <a16:creationId xmlns:a16="http://schemas.microsoft.com/office/drawing/2014/main" id="{67BCDC3A-1C8F-4E90-8A14-E2E15CF8699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205503" y="1720416"/>
            <a:ext cx="9520717" cy="2400757"/>
          </a:xfrm>
          <a:prstGeom prst="rect">
            <a:avLst/>
          </a:prstGeom>
        </p:spPr>
      </p:pic>
      <p:sp>
        <p:nvSpPr>
          <p:cNvPr id="7" name="TextBox 6">
            <a:extLst>
              <a:ext uri="{FF2B5EF4-FFF2-40B4-BE49-F238E27FC236}">
                <a16:creationId xmlns:a16="http://schemas.microsoft.com/office/drawing/2014/main" id="{84BB0D30-A8B3-4CC5-9E21-701C366B1CAA}"/>
              </a:ext>
            </a:extLst>
          </p:cNvPr>
          <p:cNvSpPr txBox="1"/>
          <p:nvPr/>
        </p:nvSpPr>
        <p:spPr>
          <a:xfrm>
            <a:off x="2080591" y="1685087"/>
            <a:ext cx="8371845" cy="2084987"/>
          </a:xfrm>
          <a:prstGeom prst="rect">
            <a:avLst/>
          </a:prstGeom>
          <a:noFill/>
        </p:spPr>
        <p:txBody>
          <a:bodyPr wrap="square" rtlCol="0">
            <a:prstTxWarp prst="textButton">
              <a:avLst/>
            </a:prstTxWarp>
            <a:spAutoFit/>
          </a:bodyPr>
          <a:lstStyle/>
          <a:p>
            <a:pPr algn="ctr" defTabSz="1219170">
              <a:lnSpc>
                <a:spcPct val="80000"/>
              </a:lnSpc>
              <a:buClr>
                <a:srgbClr val="000000"/>
              </a:buClr>
            </a:pPr>
            <a:endParaRPr lang="en-US" sz="8800" kern="0" dirty="0">
              <a:ln w="295275">
                <a:solidFill>
                  <a:prstClr val="white"/>
                </a:solidFill>
              </a:ln>
              <a:solidFill>
                <a:srgbClr val="FFFFFF"/>
              </a:solidFill>
              <a:latin typeface="SVN-Poky's" panose="020B0606040200020203" pitchFamily="34" charset="0"/>
              <a:cs typeface="Arial"/>
              <a:sym typeface="Arial"/>
            </a:endParaRPr>
          </a:p>
        </p:txBody>
      </p:sp>
      <p:sp>
        <p:nvSpPr>
          <p:cNvPr id="13" name="Freeform 2">
            <a:extLst>
              <a:ext uri="{FF2B5EF4-FFF2-40B4-BE49-F238E27FC236}">
                <a16:creationId xmlns:a16="http://schemas.microsoft.com/office/drawing/2014/main" id="{1599F652-6DA2-419E-8A28-9490709C3554}"/>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1954" r="-1038" b="-3575"/>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2" name="Picture 1">
            <a:extLst>
              <a:ext uri="{FF2B5EF4-FFF2-40B4-BE49-F238E27FC236}">
                <a16:creationId xmlns:a16="http://schemas.microsoft.com/office/drawing/2014/main" id="{25E0F036-3196-063A-69FC-381EADA68BBA}"/>
              </a:ext>
            </a:extLst>
          </p:cNvPr>
          <p:cNvPicPr>
            <a:picLocks noChangeAspect="1"/>
          </p:cNvPicPr>
          <p:nvPr/>
        </p:nvPicPr>
        <p:blipFill>
          <a:blip r:embed="rId5"/>
          <a:stretch>
            <a:fillRect/>
          </a:stretch>
        </p:blipFill>
        <p:spPr>
          <a:xfrm>
            <a:off x="656003" y="914019"/>
            <a:ext cx="10632345" cy="2934463"/>
          </a:xfrm>
          <a:prstGeom prst="rect">
            <a:avLst/>
          </a:prstGeom>
        </p:spPr>
      </p:pic>
      <p:pic>
        <p:nvPicPr>
          <p:cNvPr id="3" name="Picture 7">
            <a:extLst>
              <a:ext uri="{FF2B5EF4-FFF2-40B4-BE49-F238E27FC236}">
                <a16:creationId xmlns:a16="http://schemas.microsoft.com/office/drawing/2014/main" id="{4B148741-9449-347A-6E6B-FB964AA2745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819598" y="2743200"/>
            <a:ext cx="4656068" cy="4114800"/>
          </a:xfrm>
          <a:prstGeom prst="rect">
            <a:avLst/>
          </a:prstGeom>
        </p:spPr>
      </p:pic>
    </p:spTree>
    <p:extLst>
      <p:ext uri="{BB962C8B-B14F-4D97-AF65-F5344CB8AC3E}">
        <p14:creationId xmlns:p14="http://schemas.microsoft.com/office/powerpoint/2010/main" val="415988987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681D843-C48E-1BAD-F50C-68558D41701F}"/>
              </a:ext>
            </a:extLst>
          </p:cNvPr>
          <p:cNvSpPr/>
          <p:nvPr/>
        </p:nvSpPr>
        <p:spPr>
          <a:xfrm>
            <a:off x="304800" y="491613"/>
            <a:ext cx="11346426" cy="60271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pic>
        <p:nvPicPr>
          <p:cNvPr id="8" name="Picture 7">
            <a:extLst>
              <a:ext uri="{FF2B5EF4-FFF2-40B4-BE49-F238E27FC236}">
                <a16:creationId xmlns:a16="http://schemas.microsoft.com/office/drawing/2014/main" id="{2E73248C-4844-2AFE-EB3F-63F2BAC975AC}"/>
              </a:ext>
            </a:extLst>
          </p:cNvPr>
          <p:cNvPicPr>
            <a:picLocks noChangeAspect="1"/>
          </p:cNvPicPr>
          <p:nvPr/>
        </p:nvPicPr>
        <p:blipFill>
          <a:blip r:embed="rId4"/>
          <a:stretch>
            <a:fillRect/>
          </a:stretch>
        </p:blipFill>
        <p:spPr>
          <a:xfrm>
            <a:off x="1086882" y="503079"/>
            <a:ext cx="10701219" cy="1803281"/>
          </a:xfrm>
          <a:prstGeom prst="rect">
            <a:avLst/>
          </a:prstGeom>
        </p:spPr>
      </p:pic>
      <p:sp>
        <p:nvSpPr>
          <p:cNvPr id="11" name="TextBox 10">
            <a:extLst>
              <a:ext uri="{FF2B5EF4-FFF2-40B4-BE49-F238E27FC236}">
                <a16:creationId xmlns:a16="http://schemas.microsoft.com/office/drawing/2014/main" id="{76779F57-E4A4-B462-7C78-E24D6BF05BE1}"/>
              </a:ext>
            </a:extLst>
          </p:cNvPr>
          <p:cNvSpPr txBox="1"/>
          <p:nvPr/>
        </p:nvSpPr>
        <p:spPr>
          <a:xfrm>
            <a:off x="665204" y="2187158"/>
            <a:ext cx="10661558" cy="2123658"/>
          </a:xfrm>
          <a:prstGeom prst="rect">
            <a:avLst/>
          </a:prstGeom>
          <a:noFill/>
        </p:spPr>
        <p:txBody>
          <a:bodyPr wrap="square" rtlCol="0">
            <a:spAutoFit/>
          </a:bodyPr>
          <a:lstStyle/>
          <a:p>
            <a:pPr marL="571500" lvl="0" indent="-571500" algn="just">
              <a:buFont typeface="Arial" panose="020B0604020202020204" pitchFamily="34" charset="0"/>
              <a:buChar char="•"/>
              <a:defRPr/>
            </a:pPr>
            <a:r>
              <a:rPr lang="en-US" sz="4400" dirty="0">
                <a:solidFill>
                  <a:prstClr val="black"/>
                </a:solidFill>
                <a:latin typeface="Cambria" panose="02040503050406030204" pitchFamily="18" charset="0"/>
                <a:ea typeface="Cambria" panose="02040503050406030204" pitchFamily="18" charset="0"/>
              </a:rPr>
              <a:t>G</a:t>
            </a:r>
            <a:r>
              <a:rPr lang="vi-VN" sz="4400" dirty="0">
                <a:solidFill>
                  <a:prstClr val="black"/>
                </a:solidFill>
                <a:latin typeface="Cambria" panose="02040503050406030204" pitchFamily="18" charset="0"/>
                <a:ea typeface="Cambria" panose="02040503050406030204" pitchFamily="18" charset="0"/>
              </a:rPr>
              <a:t>iọng đọc diễn cảm, thể hiện cảm xúc hồn nhiên, thích thú của các bạn nhỏ khi phát hiện ra tiếng gió có điều khác lạ.</a:t>
            </a:r>
            <a:endParaRPr kumimoji="0" lang="en-US" sz="2800" b="0" i="1" u="none" strike="noStrike" kern="1200" cap="none" spc="0" normalizeH="0" baseline="0" noProof="0" dirty="0">
              <a:ln>
                <a:noFill/>
              </a:ln>
              <a:solidFill>
                <a:srgbClr val="FF0000"/>
              </a:solidFill>
              <a:effectLst/>
              <a:uLnTx/>
              <a:uFillTx/>
              <a:latin typeface="等线" panose="020F0502020204030204"/>
              <a:ea typeface="+mn-ea"/>
              <a:cs typeface="+mn-cs"/>
            </a:endParaRPr>
          </a:p>
        </p:txBody>
      </p:sp>
    </p:spTree>
    <p:extLst>
      <p:ext uri="{BB962C8B-B14F-4D97-AF65-F5344CB8AC3E}">
        <p14:creationId xmlns:p14="http://schemas.microsoft.com/office/powerpoint/2010/main" val="57676488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id="{FE5BA686-DE8A-DDCD-EDEE-4BBBFBB9E7B7}"/>
              </a:ext>
            </a:extLst>
          </p:cNvPr>
          <p:cNvPicPr>
            <a:picLocks noChangeAspect="1"/>
          </p:cNvPicPr>
          <p:nvPr/>
        </p:nvPicPr>
        <p:blipFill>
          <a:blip r:embed="rId6"/>
          <a:stretch>
            <a:fillRect/>
          </a:stretch>
        </p:blipFill>
        <p:spPr>
          <a:xfrm>
            <a:off x="2043551" y="2319868"/>
            <a:ext cx="7923727" cy="4538133"/>
          </a:xfrm>
          <a:prstGeom prst="rect">
            <a:avLst/>
          </a:prstGeom>
          <a:effectLst/>
        </p:spPr>
      </p:pic>
      <p:pic>
        <p:nvPicPr>
          <p:cNvPr id="2" name="Picture 1">
            <a:extLst>
              <a:ext uri="{FF2B5EF4-FFF2-40B4-BE49-F238E27FC236}">
                <a16:creationId xmlns:a16="http://schemas.microsoft.com/office/drawing/2014/main" id="{AAE8E3DE-7F80-FC4C-AA78-5E6AE2F9F0AE}"/>
              </a:ext>
            </a:extLst>
          </p:cNvPr>
          <p:cNvPicPr>
            <a:picLocks noChangeAspect="1"/>
          </p:cNvPicPr>
          <p:nvPr/>
        </p:nvPicPr>
        <p:blipFill>
          <a:blip r:embed="rId7"/>
          <a:stretch>
            <a:fillRect/>
          </a:stretch>
        </p:blipFill>
        <p:spPr>
          <a:xfrm>
            <a:off x="0" y="112312"/>
            <a:ext cx="11979678" cy="999831"/>
          </a:xfrm>
          <a:prstGeom prst="rect">
            <a:avLst/>
          </a:prstGeom>
        </p:spPr>
      </p:pic>
    </p:spTree>
    <p:controls>
      <mc:AlternateContent xmlns:mc="http://schemas.openxmlformats.org/markup-compatibility/2006">
        <mc:Choice xmlns:v="urn:schemas-microsoft-com:vml" Requires="v">
          <p:control spid="1027" name="TextBox1" r:id="rId2" imgW="5689440" imgH="1149480"/>
        </mc:Choice>
        <mc:Fallback>
          <p:control name="TextBox1" r:id="rId2" imgW="5689440" imgH="1149480">
            <p:pic>
              <p:nvPicPr>
                <p:cNvPr id="20" name="TextBox1">
                  <a:extLst>
                    <a:ext uri="{FF2B5EF4-FFF2-40B4-BE49-F238E27FC236}">
                      <a16:creationId xmlns:a16="http://schemas.microsoft.com/office/drawing/2014/main" id="{FC9AA1BB-DB57-F302-2A0F-31FEEA8ABA98}"/>
                    </a:ext>
                  </a:extLst>
                </p:cNvPr>
                <p:cNvPicPr>
                  <a:picLocks/>
                </p:cNvPicPr>
                <p:nvPr/>
              </p:nvPicPr>
              <p:blipFill>
                <a:blip r:embed="rId8"/>
                <a:stretch>
                  <a:fillRect/>
                </a:stretch>
              </p:blipFill>
              <p:spPr>
                <a:xfrm>
                  <a:off x="3505200" y="1700019"/>
                  <a:ext cx="5689600" cy="1151467"/>
                </a:xfrm>
                <a:prstGeom prst="rect">
                  <a:avLst/>
                </a:prstGeom>
              </p:spPr>
            </p:pic>
          </p:control>
        </mc:Fallback>
      </mc:AlternateContent>
    </p:controls>
    <p:extLst>
      <p:ext uri="{BB962C8B-B14F-4D97-AF65-F5344CB8AC3E}">
        <p14:creationId xmlns:p14="http://schemas.microsoft.com/office/powerpoint/2010/main" val="315427777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2A2637"/>
        </a:solidFill>
        <a:effectLst/>
      </p:bgPr>
    </p:bg>
    <p:spTree>
      <p:nvGrpSpPr>
        <p:cNvPr id="1" name=""/>
        <p:cNvGrpSpPr/>
        <p:nvPr/>
      </p:nvGrpSpPr>
      <p:grpSpPr>
        <a:xfrm>
          <a:off x="0" y="0"/>
          <a:ext cx="0" cy="0"/>
          <a:chOff x="0" y="0"/>
          <a:chExt cx="0" cy="0"/>
        </a:xfrm>
      </p:grpSpPr>
      <p:sp>
        <p:nvSpPr>
          <p:cNvPr id="12" name="Freeform 2">
            <a:extLst>
              <a:ext uri="{FF2B5EF4-FFF2-40B4-BE49-F238E27FC236}">
                <a16:creationId xmlns:a16="http://schemas.microsoft.com/office/drawing/2014/main" id="{8608D227-5E2F-437B-B3B5-B321BA3D36EB}"/>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Freeform 11">
            <a:extLst>
              <a:ext uri="{FF2B5EF4-FFF2-40B4-BE49-F238E27FC236}">
                <a16:creationId xmlns:a16="http://schemas.microsoft.com/office/drawing/2014/main" id="{FE2E4FFF-3529-45C9-AC93-3A6FAE3BE748}"/>
              </a:ext>
            </a:extLst>
          </p:cNvPr>
          <p:cNvSpPr/>
          <p:nvPr/>
        </p:nvSpPr>
        <p:spPr>
          <a:xfrm rot="1959664" flipV="1">
            <a:off x="9713761" y="3441696"/>
            <a:ext cx="3746627" cy="4248829"/>
          </a:xfrm>
          <a:custGeom>
            <a:avLst/>
            <a:gdLst/>
            <a:ahLst/>
            <a:cxnLst/>
            <a:rect l="l" t="t" r="r" b="b"/>
            <a:pathLst>
              <a:path w="8058150" h="8229600">
                <a:moveTo>
                  <a:pt x="0" y="0"/>
                </a:moveTo>
                <a:lnTo>
                  <a:pt x="8058150" y="0"/>
                </a:lnTo>
                <a:lnTo>
                  <a:pt x="8058150" y="8229600"/>
                </a:lnTo>
                <a:lnTo>
                  <a:pt x="0" y="8229600"/>
                </a:lnTo>
                <a:lnTo>
                  <a:pt x="0" y="0"/>
                </a:lnTo>
                <a:close/>
              </a:path>
            </a:pathLst>
          </a:custGeom>
          <a:blipFill>
            <a:blip r:embed="rId3"/>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Freeform 12">
            <a:extLst>
              <a:ext uri="{FF2B5EF4-FFF2-40B4-BE49-F238E27FC236}">
                <a16:creationId xmlns:a16="http://schemas.microsoft.com/office/drawing/2014/main" id="{86A47B24-80AA-448A-A265-9E26B0551CD6}"/>
              </a:ext>
            </a:extLst>
          </p:cNvPr>
          <p:cNvSpPr/>
          <p:nvPr/>
        </p:nvSpPr>
        <p:spPr>
          <a:xfrm rot="3097947">
            <a:off x="-1714357" y="2704393"/>
            <a:ext cx="3143617" cy="3279331"/>
          </a:xfrm>
          <a:custGeom>
            <a:avLst/>
            <a:gdLst/>
            <a:ahLst/>
            <a:cxnLst/>
            <a:rect l="l" t="t" r="r" b="b"/>
            <a:pathLst>
              <a:path w="9758419" h="8229600">
                <a:moveTo>
                  <a:pt x="0" y="0"/>
                </a:moveTo>
                <a:lnTo>
                  <a:pt x="9758418" y="0"/>
                </a:lnTo>
                <a:lnTo>
                  <a:pt x="9758418" y="8229600"/>
                </a:lnTo>
                <a:lnTo>
                  <a:pt x="0" y="8229600"/>
                </a:lnTo>
                <a:lnTo>
                  <a:pt x="0" y="0"/>
                </a:lnTo>
                <a:close/>
              </a:path>
            </a:pathLst>
          </a:custGeom>
          <a:blipFill>
            <a:blip r:embed="rId4"/>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Freeform 9">
            <a:extLst>
              <a:ext uri="{FF2B5EF4-FFF2-40B4-BE49-F238E27FC236}">
                <a16:creationId xmlns:a16="http://schemas.microsoft.com/office/drawing/2014/main" id="{62ADB6B0-029C-49C5-A022-21C61D58FD89}"/>
              </a:ext>
            </a:extLst>
          </p:cNvPr>
          <p:cNvSpPr/>
          <p:nvPr/>
        </p:nvSpPr>
        <p:spPr>
          <a:xfrm rot="5400000">
            <a:off x="-870253" y="4566079"/>
            <a:ext cx="2883373" cy="3279331"/>
          </a:xfrm>
          <a:custGeom>
            <a:avLst/>
            <a:gdLst/>
            <a:ahLst/>
            <a:cxnLst/>
            <a:rect l="l" t="t" r="r" b="b"/>
            <a:pathLst>
              <a:path w="7200900" h="8229600">
                <a:moveTo>
                  <a:pt x="0" y="0"/>
                </a:moveTo>
                <a:lnTo>
                  <a:pt x="7200900" y="0"/>
                </a:lnTo>
                <a:lnTo>
                  <a:pt x="7200900" y="8229600"/>
                </a:lnTo>
                <a:lnTo>
                  <a:pt x="0" y="8229600"/>
                </a:lnTo>
                <a:lnTo>
                  <a:pt x="0" y="0"/>
                </a:lnTo>
                <a:close/>
              </a:path>
            </a:pathLst>
          </a:custGeom>
          <a:blipFill>
            <a:blip r:embed="rId5"/>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9" name="Picture 8" descr="51,200+ Kids Talking Illustrations, Royalty-Free Vector Graphics &amp; Clip Art  - iStock | Two kids talking, Kids talking to camera, Parents and kids  talking">
            <a:extLst>
              <a:ext uri="{FF2B5EF4-FFF2-40B4-BE49-F238E27FC236}">
                <a16:creationId xmlns:a16="http://schemas.microsoft.com/office/drawing/2014/main" id="{A6110593-5CD1-46F2-883D-0F15B3D6C5C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967" b="90033" l="9967" r="89869">
                        <a14:foregroundMark x1="42974" y1="27778" x2="41993" y2="33660"/>
                        <a14:foregroundMark x1="73039" y1="19118" x2="69608" y2="59477"/>
                        <a14:foregroundMark x1="75980" y1="45588" x2="75980" y2="45588"/>
                        <a14:foregroundMark x1="77778" y1="52941" x2="75490" y2="57026"/>
                        <a14:foregroundMark x1="70098" y1="45752" x2="64052" y2="49510"/>
                        <a14:foregroundMark x1="62255" y1="56699" x2="63725" y2="71078"/>
                        <a14:foregroundMark x1="72712" y1="83497" x2="75980" y2="90033"/>
                        <a14:foregroundMark x1="63725" y1="84150" x2="60458" y2="88235"/>
                        <a14:foregroundMark x1="58170" y1="89379" x2="61928" y2="88889"/>
                        <a14:foregroundMark x1="63725" y1="88889" x2="64869" y2="88399"/>
                        <a14:foregroundMark x1="57026" y1="89052" x2="61928" y2="87582"/>
                        <a14:foregroundMark x1="65523" y1="87745" x2="65523" y2="87745"/>
                        <a14:foregroundMark x1="72712" y1="89869" x2="73693" y2="86765"/>
                        <a14:foregroundMark x1="23529" y1="90033" x2="25163" y2="89542"/>
                      </a14:backgroundRemoval>
                    </a14:imgEffect>
                  </a14:imgLayer>
                </a14:imgProps>
              </a:ext>
              <a:ext uri="{28A0092B-C50C-407E-A947-70E740481C1C}">
                <a14:useLocalDpi xmlns:a14="http://schemas.microsoft.com/office/drawing/2010/main" val="0"/>
              </a:ext>
            </a:extLst>
          </a:blip>
          <a:srcRect/>
          <a:stretch>
            <a:fillRect/>
          </a:stretch>
        </p:blipFill>
        <p:spPr bwMode="auto">
          <a:xfrm>
            <a:off x="1306769" y="3180511"/>
            <a:ext cx="3742423" cy="374242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2066E99-90EA-59BB-681B-59EBED21D5D9}"/>
              </a:ext>
            </a:extLst>
          </p:cNvPr>
          <p:cNvPicPr>
            <a:picLocks noChangeAspect="1"/>
          </p:cNvPicPr>
          <p:nvPr/>
        </p:nvPicPr>
        <p:blipFill>
          <a:blip r:embed="rId8"/>
          <a:stretch>
            <a:fillRect/>
          </a:stretch>
        </p:blipFill>
        <p:spPr>
          <a:xfrm>
            <a:off x="4292600" y="424908"/>
            <a:ext cx="6148569" cy="5065091"/>
          </a:xfrm>
          <a:prstGeom prst="rect">
            <a:avLst/>
          </a:prstGeom>
        </p:spPr>
      </p:pic>
    </p:spTree>
    <p:extLst>
      <p:ext uri="{BB962C8B-B14F-4D97-AF65-F5344CB8AC3E}">
        <p14:creationId xmlns:p14="http://schemas.microsoft.com/office/powerpoint/2010/main" val="303863766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23825" y="142875"/>
            <a:ext cx="11877675"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ounded Rectangular Callout 6">
            <a:extLst>
              <a:ext uri="{FF2B5EF4-FFF2-40B4-BE49-F238E27FC236}">
                <a16:creationId xmlns:a16="http://schemas.microsoft.com/office/drawing/2014/main" id="{5715785C-5566-F98D-5009-D4C09F874B64}"/>
              </a:ext>
            </a:extLst>
          </p:cNvPr>
          <p:cNvSpPr/>
          <p:nvPr/>
        </p:nvSpPr>
        <p:spPr>
          <a:xfrm>
            <a:off x="6578600" y="1762125"/>
            <a:ext cx="5175249" cy="1555476"/>
          </a:xfrm>
          <a:prstGeom prst="wedgeRoundRectCallout">
            <a:avLst>
              <a:gd name="adj1" fmla="val 24307"/>
              <a:gd name="adj2" fmla="val 70750"/>
              <a:gd name="adj3" fmla="val 16667"/>
            </a:avLst>
          </a:prstGeom>
          <a:solidFill>
            <a:srgbClr val="FFD4B2"/>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0000"/>
              </a:lnSpc>
            </a:pPr>
            <a:r>
              <a:rPr lang="en-US" sz="3200" b="1" dirty="0" err="1">
                <a:solidFill>
                  <a:prstClr val="black"/>
                </a:solidFill>
                <a:latin typeface="Cambria" panose="02040503050406030204" pitchFamily="18" charset="0"/>
                <a:ea typeface="Cambria" panose="02040503050406030204" pitchFamily="18" charset="0"/>
              </a:rPr>
              <a:t>Nêu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cảm</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xúc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suy</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nghĩ</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của</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em</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sau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khi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đọc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bài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đọc</a:t>
            </a:r>
            <a:r>
              <a:rPr lang="en-US" sz="3200" b="1" dirty="0">
                <a:solidFill>
                  <a:prstClr val="black"/>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E28686D9-B7F5-3773-C692-18D45A51AD5C}"/>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2871" b="40073" l="2281" r="25998">
                        <a14:foregroundMark x1="11042" y1="15123" x2="11353" y2="21391"/>
                        <a14:foregroundMark x1="15526" y1="14193" x2="16148" y2="21634"/>
                        <a14:foregroundMark x1="18300" y1="33886" x2="18300" y2="33886"/>
                      </a14:backgroundRemoval>
                    </a14:imgEffect>
                  </a14:imgLayer>
                </a14:imgProps>
              </a:ext>
              <a:ext uri="{28A0092B-C50C-407E-A947-70E740481C1C}">
                <a14:useLocalDpi xmlns:a14="http://schemas.microsoft.com/office/drawing/2010/main" val="0"/>
              </a:ext>
            </a:extLst>
          </a:blip>
          <a:srcRect r="72997" b="57564"/>
          <a:stretch/>
        </p:blipFill>
        <p:spPr>
          <a:xfrm>
            <a:off x="8079803" y="3235950"/>
            <a:ext cx="3795880" cy="3824907"/>
          </a:xfrm>
          <a:prstGeom prst="rect">
            <a:avLst/>
          </a:prstGeom>
        </p:spPr>
      </p:pic>
      <p:sp>
        <p:nvSpPr>
          <p:cNvPr id="2" name="Rectangle 1">
            <a:extLst>
              <a:ext uri="{FF2B5EF4-FFF2-40B4-BE49-F238E27FC236}">
                <a16:creationId xmlns:a16="http://schemas.microsoft.com/office/drawing/2014/main" id="{DFD5C387-A08D-10BD-0BBC-D8FCEF61B5F1}"/>
              </a:ext>
            </a:extLst>
          </p:cNvPr>
          <p:cNvSpPr/>
          <p:nvPr/>
        </p:nvSpPr>
        <p:spPr>
          <a:xfrm>
            <a:off x="317500" y="965200"/>
            <a:ext cx="6096000" cy="5343525"/>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2800" b="1" dirty="0">
                <a:solidFill>
                  <a:srgbClr val="FF0000"/>
                </a:solidFill>
                <a:latin typeface="Cambria" panose="02040503050406030204" pitchFamily="18" charset="0"/>
                <a:ea typeface="Cambria" panose="02040503050406030204" pitchFamily="18" charset="0"/>
              </a:rPr>
              <a:t>Ví dụ:</a:t>
            </a:r>
          </a:p>
          <a:p>
            <a:pPr lvl="0" algn="just"/>
            <a:r>
              <a:rPr lang="en-US" sz="2800" b="1" dirty="0">
                <a:solidFill>
                  <a:srgbClr val="FF0000"/>
                </a:solidFill>
                <a:latin typeface="Cambria" panose="02040503050406030204" pitchFamily="18" charset="0"/>
                <a:ea typeface="Cambria" panose="02040503050406030204" pitchFamily="18" charset="0"/>
              </a:rPr>
              <a:t>   </a:t>
            </a:r>
            <a:r>
              <a:rPr lang="vi-VN" sz="2800" b="1" dirty="0">
                <a:solidFill>
                  <a:srgbClr val="FF0000"/>
                </a:solidFill>
                <a:latin typeface="Cambria" panose="02040503050406030204" pitchFamily="18" charset="0"/>
                <a:ea typeface="Cambria" panose="02040503050406030204" pitchFamily="18" charset="0"/>
              </a:rPr>
              <a:t>Đọc câu chuyện Thanh âm của gió, em thấy rất thú vị vì em biết thêm một trò chơi độc đáo: bịt tai nghe gió. Nếu chỉ nghe tên trò chơi thôi chắc là ai cũng sẽ thấy thật vô lí: đã bịt tai, làm sao còn nghe thấy được. Nhưng quả thật khi đọc câu chuyện và làm thử giống các nhân vật trong bài, em cảm nhận được sự sáng tạo và ngộ nghĩnh của trò chơi này.</a:t>
            </a:r>
          </a:p>
        </p:txBody>
      </p:sp>
    </p:spTree>
    <p:extLst>
      <p:ext uri="{BB962C8B-B14F-4D97-AF65-F5344CB8AC3E}">
        <p14:creationId xmlns:p14="http://schemas.microsoft.com/office/powerpoint/2010/main" val="837056055"/>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2">
            <a:extLst>
              <a:ext uri="{FF2B5EF4-FFF2-40B4-BE49-F238E27FC236}">
                <a16:creationId xmlns:a16="http://schemas.microsoft.com/office/drawing/2014/main" id="{BFD94CFA-B23D-4595-B331-D54F4969057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2" name="Rectangle: Rounded Corners 1">
            <a:extLst>
              <a:ext uri="{FF2B5EF4-FFF2-40B4-BE49-F238E27FC236}">
                <a16:creationId xmlns:a16="http://schemas.microsoft.com/office/drawing/2014/main" id="{27EEBF05-4E5E-8A07-89C4-DAC7D90E2780}"/>
              </a:ext>
            </a:extLst>
          </p:cNvPr>
          <p:cNvSpPr/>
          <p:nvPr/>
        </p:nvSpPr>
        <p:spPr>
          <a:xfrm>
            <a:off x="326572" y="1484726"/>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3391" y="360066"/>
                  <a:pt x="317395" y="82406"/>
                  <a:pt x="599253" y="0"/>
                </a:cubicBezTo>
                <a:cubicBezTo>
                  <a:pt x="2018964" y="106484"/>
                  <a:pt x="7700519" y="671402"/>
                  <a:pt x="10942715" y="0"/>
                </a:cubicBezTo>
                <a:cubicBezTo>
                  <a:pt x="11259111" y="-100239"/>
                  <a:pt x="11453960" y="241675"/>
                  <a:pt x="11541968" y="599253"/>
                </a:cubicBezTo>
                <a:cubicBezTo>
                  <a:pt x="11832989" y="1138288"/>
                  <a:pt x="11358402" y="2562861"/>
                  <a:pt x="11541968" y="3822300"/>
                </a:cubicBezTo>
                <a:cubicBezTo>
                  <a:pt x="11554195" y="4091203"/>
                  <a:pt x="11214865" y="4355628"/>
                  <a:pt x="10942715" y="4421553"/>
                </a:cubicBezTo>
                <a:cubicBezTo>
                  <a:pt x="6122165" y="4451380"/>
                  <a:pt x="2004814" y="4342247"/>
                  <a:pt x="599253" y="4421553"/>
                </a:cubicBezTo>
                <a:cubicBezTo>
                  <a:pt x="339734" y="4413477"/>
                  <a:pt x="-41776" y="4161518"/>
                  <a:pt x="0" y="3822300"/>
                </a:cubicBezTo>
                <a:cubicBezTo>
                  <a:pt x="97241" y="2232371"/>
                  <a:pt x="-35033" y="1726560"/>
                  <a:pt x="0" y="599253"/>
                </a:cubicBezTo>
                <a:close/>
              </a:path>
              <a:path w="11541968" h="4421553" stroke="0" extrusionOk="0">
                <a:moveTo>
                  <a:pt x="0" y="599253"/>
                </a:moveTo>
                <a:cubicBezTo>
                  <a:pt x="23749" y="298479"/>
                  <a:pt x="279770" y="2210"/>
                  <a:pt x="599253" y="0"/>
                </a:cubicBezTo>
                <a:cubicBezTo>
                  <a:pt x="4277910" y="-7026"/>
                  <a:pt x="6554353" y="4177"/>
                  <a:pt x="10942715" y="0"/>
                </a:cubicBezTo>
                <a:cubicBezTo>
                  <a:pt x="11191340" y="-16771"/>
                  <a:pt x="11568555" y="265658"/>
                  <a:pt x="11541968" y="599253"/>
                </a:cubicBezTo>
                <a:cubicBezTo>
                  <a:pt x="11672112" y="2148501"/>
                  <a:pt x="11651285" y="2905746"/>
                  <a:pt x="11541968" y="3822300"/>
                </a:cubicBezTo>
                <a:cubicBezTo>
                  <a:pt x="11492651" y="4163929"/>
                  <a:pt x="11220933" y="4395617"/>
                  <a:pt x="10942715" y="4421553"/>
                </a:cubicBezTo>
                <a:cubicBezTo>
                  <a:pt x="7267304" y="4021201"/>
                  <a:pt x="2601858" y="4810489"/>
                  <a:pt x="599253" y="4421553"/>
                </a:cubicBezTo>
                <a:cubicBezTo>
                  <a:pt x="246410" y="4423499"/>
                  <a:pt x="-71026" y="4069693"/>
                  <a:pt x="0" y="3822300"/>
                </a:cubicBezTo>
                <a:cubicBezTo>
                  <a:pt x="41547" y="2095728"/>
                  <a:pt x="64801" y="1312476"/>
                  <a:pt x="0" y="599253"/>
                </a:cubicBezTo>
                <a:close/>
              </a:path>
              <a:path w="11541968" h="4421553" fill="none" stroke="0" extrusionOk="0">
                <a:moveTo>
                  <a:pt x="0" y="599253"/>
                </a:moveTo>
                <a:cubicBezTo>
                  <a:pt x="19469" y="320217"/>
                  <a:pt x="297900" y="50978"/>
                  <a:pt x="599253" y="0"/>
                </a:cubicBezTo>
                <a:cubicBezTo>
                  <a:pt x="2654858" y="114116"/>
                  <a:pt x="7091265" y="456087"/>
                  <a:pt x="10942715" y="0"/>
                </a:cubicBezTo>
                <a:cubicBezTo>
                  <a:pt x="11218110" y="-85437"/>
                  <a:pt x="11511044" y="203872"/>
                  <a:pt x="11541968" y="599253"/>
                </a:cubicBezTo>
                <a:cubicBezTo>
                  <a:pt x="11666463" y="990984"/>
                  <a:pt x="11514820" y="2354668"/>
                  <a:pt x="11541968" y="3822300"/>
                </a:cubicBezTo>
                <a:cubicBezTo>
                  <a:pt x="11513962" y="4154150"/>
                  <a:pt x="11227646" y="4396811"/>
                  <a:pt x="10942715" y="4421553"/>
                </a:cubicBezTo>
                <a:cubicBezTo>
                  <a:pt x="7244165" y="4260846"/>
                  <a:pt x="2652638" y="4461220"/>
                  <a:pt x="599253" y="4421553"/>
                </a:cubicBezTo>
                <a:cubicBezTo>
                  <a:pt x="301558" y="4408829"/>
                  <a:pt x="-56758" y="4148707"/>
                  <a:pt x="0" y="3822300"/>
                </a:cubicBezTo>
                <a:cubicBezTo>
                  <a:pt x="25542" y="2408712"/>
                  <a:pt x="-91257" y="1853053"/>
                  <a:pt x="0" y="599253"/>
                </a:cubicBezTo>
                <a:close/>
              </a:path>
            </a:pathLst>
          </a:custGeom>
          <a:solidFill>
            <a:srgbClr val="FFFFFF">
              <a:alpha val="76000"/>
            </a:srgbClr>
          </a:solidFill>
          <a:ln w="38100">
            <a:solidFill>
              <a:srgbClr val="002060"/>
            </a:solidFill>
            <a:prstDash val="dash"/>
            <a:extLst>
              <a:ext uri="{C807C97D-BFC1-408E-A445-0C87EB9F89A2}">
                <ask:lineSketchStyleProps xmlns="" xmlns:ask="http://schemas.microsoft.com/office/drawing/2018/sketchyshapes" sd="852854689">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189" algn="just" defTabSz="1219170">
              <a:spcBef>
                <a:spcPts val="1200"/>
              </a:spcBef>
              <a:buClr>
                <a:srgbClr val="000000"/>
              </a:buClr>
            </a:pPr>
            <a:endParaRPr lang="en-US" sz="2800" kern="0" dirty="0">
              <a:solidFill>
                <a:prstClr val="black"/>
              </a:solidFill>
              <a:latin typeface="Calibri" panose="020F0502020204030204"/>
              <a:sym typeface="Arial"/>
            </a:endParaRPr>
          </a:p>
        </p:txBody>
      </p:sp>
      <p:sp>
        <p:nvSpPr>
          <p:cNvPr id="10" name="TextBox 9">
            <a:extLst>
              <a:ext uri="{FF2B5EF4-FFF2-40B4-BE49-F238E27FC236}">
                <a16:creationId xmlns:a16="http://schemas.microsoft.com/office/drawing/2014/main" id="{F31B20C8-2F1A-D20D-2453-EC30F90732C0}"/>
              </a:ext>
            </a:extLst>
          </p:cNvPr>
          <p:cNvSpPr txBox="1"/>
          <p:nvPr/>
        </p:nvSpPr>
        <p:spPr>
          <a:xfrm>
            <a:off x="1863364" y="1800716"/>
            <a:ext cx="9350029" cy="754694"/>
          </a:xfrm>
          <a:prstGeom prst="rect">
            <a:avLst/>
          </a:prstGeom>
          <a:noFill/>
        </p:spPr>
        <p:txBody>
          <a:bodyPr wrap="square" rtlCol="0">
            <a:spAutoFit/>
          </a:bodyPr>
          <a:lstStyle/>
          <a:p>
            <a:pPr algn="just" defTabSz="1219170">
              <a:lnSpc>
                <a:spcPct val="150000"/>
              </a:lnSpc>
              <a:buClr>
                <a:srgbClr val="000000"/>
              </a:buClr>
            </a:pPr>
            <a:r>
              <a:rPr lang="en-US" sz="3200" kern="0" dirty="0">
                <a:solidFill>
                  <a:srgbClr val="000000"/>
                </a:solidFill>
                <a:latin typeface="Calibri" panose="020F0502020204030204" pitchFamily="34" charset="0"/>
                <a:cs typeface="Calibri" panose="020F0502020204030204" pitchFamily="34" charset="0"/>
                <a:sym typeface="Arial"/>
              </a:rPr>
              <a:t>GV ĐIỀN VÀO ĐÂY</a:t>
            </a:r>
          </a:p>
        </p:txBody>
      </p:sp>
      <p:pic>
        <p:nvPicPr>
          <p:cNvPr id="11" name="Picture 10">
            <a:extLst>
              <a:ext uri="{FF2B5EF4-FFF2-40B4-BE49-F238E27FC236}">
                <a16:creationId xmlns:a16="http://schemas.microsoft.com/office/drawing/2014/main" id="{19C9B947-BFE4-9AA2-4F10-0A73C9EF7C2F}"/>
              </a:ext>
            </a:extLst>
          </p:cNvPr>
          <p:cNvPicPr>
            <a:picLocks noChangeAspect="1"/>
          </p:cNvPicPr>
          <p:nvPr/>
        </p:nvPicPr>
        <p:blipFill>
          <a:blip r:embed="rId3"/>
          <a:stretch>
            <a:fillRect/>
          </a:stretch>
        </p:blipFill>
        <p:spPr>
          <a:xfrm rot="737208" flipH="1">
            <a:off x="671250" y="1718066"/>
            <a:ext cx="919996" cy="919996"/>
          </a:xfrm>
          <a:prstGeom prst="rect">
            <a:avLst/>
          </a:prstGeom>
        </p:spPr>
      </p:pic>
      <p:sp>
        <p:nvSpPr>
          <p:cNvPr id="12" name="TextBox 11">
            <a:extLst>
              <a:ext uri="{FF2B5EF4-FFF2-40B4-BE49-F238E27FC236}">
                <a16:creationId xmlns:a16="http://schemas.microsoft.com/office/drawing/2014/main" id="{28588A17-051E-7713-4877-7CB73A10523B}"/>
              </a:ext>
            </a:extLst>
          </p:cNvPr>
          <p:cNvSpPr txBox="1"/>
          <p:nvPr/>
        </p:nvSpPr>
        <p:spPr>
          <a:xfrm>
            <a:off x="1863364" y="2781728"/>
            <a:ext cx="9350029" cy="754694"/>
          </a:xfrm>
          <a:prstGeom prst="rect">
            <a:avLst/>
          </a:prstGeom>
          <a:noFill/>
        </p:spPr>
        <p:txBody>
          <a:bodyPr wrap="square" rtlCol="0">
            <a:spAutoFit/>
          </a:bodyPr>
          <a:lstStyle/>
          <a:p>
            <a:pPr algn="just" defTabSz="1219170">
              <a:lnSpc>
                <a:spcPct val="150000"/>
              </a:lnSpc>
              <a:buClr>
                <a:srgbClr val="000000"/>
              </a:buClr>
            </a:pPr>
            <a:r>
              <a:rPr lang="en-US" sz="3200" kern="0" dirty="0">
                <a:solidFill>
                  <a:srgbClr val="000000"/>
                </a:solidFill>
                <a:latin typeface="Calibri" panose="020F0502020204030204" pitchFamily="34" charset="0"/>
                <a:cs typeface="Calibri" panose="020F0502020204030204" pitchFamily="34" charset="0"/>
                <a:sym typeface="Arial"/>
              </a:rPr>
              <a:t>GV ĐIỀN VÀO ĐÂY</a:t>
            </a:r>
          </a:p>
        </p:txBody>
      </p:sp>
      <p:pic>
        <p:nvPicPr>
          <p:cNvPr id="13" name="Picture 12">
            <a:extLst>
              <a:ext uri="{FF2B5EF4-FFF2-40B4-BE49-F238E27FC236}">
                <a16:creationId xmlns:a16="http://schemas.microsoft.com/office/drawing/2014/main" id="{5C4888CD-0113-D401-F78D-2F6BA0FA8D66}"/>
              </a:ext>
            </a:extLst>
          </p:cNvPr>
          <p:cNvPicPr>
            <a:picLocks noChangeAspect="1"/>
          </p:cNvPicPr>
          <p:nvPr/>
        </p:nvPicPr>
        <p:blipFill>
          <a:blip r:embed="rId3"/>
          <a:stretch>
            <a:fillRect/>
          </a:stretch>
        </p:blipFill>
        <p:spPr>
          <a:xfrm rot="737208" flipH="1">
            <a:off x="671250" y="2699078"/>
            <a:ext cx="919996" cy="919996"/>
          </a:xfrm>
          <a:prstGeom prst="rect">
            <a:avLst/>
          </a:prstGeom>
        </p:spPr>
      </p:pic>
      <p:sp>
        <p:nvSpPr>
          <p:cNvPr id="14" name="TextBox 13">
            <a:extLst>
              <a:ext uri="{FF2B5EF4-FFF2-40B4-BE49-F238E27FC236}">
                <a16:creationId xmlns:a16="http://schemas.microsoft.com/office/drawing/2014/main" id="{8F61A07A-BAC8-38E4-3A40-B1AB29A63C28}"/>
              </a:ext>
            </a:extLst>
          </p:cNvPr>
          <p:cNvSpPr txBox="1"/>
          <p:nvPr/>
        </p:nvSpPr>
        <p:spPr>
          <a:xfrm>
            <a:off x="1863364" y="3762740"/>
            <a:ext cx="9350029" cy="754694"/>
          </a:xfrm>
          <a:prstGeom prst="rect">
            <a:avLst/>
          </a:prstGeom>
          <a:noFill/>
        </p:spPr>
        <p:txBody>
          <a:bodyPr wrap="square" rtlCol="0">
            <a:spAutoFit/>
          </a:bodyPr>
          <a:lstStyle/>
          <a:p>
            <a:pPr algn="just" defTabSz="1219170">
              <a:lnSpc>
                <a:spcPct val="150000"/>
              </a:lnSpc>
              <a:buClr>
                <a:srgbClr val="000000"/>
              </a:buClr>
            </a:pPr>
            <a:r>
              <a:rPr lang="en-US" sz="3200" kern="0" dirty="0">
                <a:solidFill>
                  <a:srgbClr val="000000"/>
                </a:solidFill>
                <a:latin typeface="Calibri" panose="020F0502020204030204" pitchFamily="34" charset="0"/>
                <a:cs typeface="Calibri" panose="020F0502020204030204" pitchFamily="34" charset="0"/>
                <a:sym typeface="Arial"/>
              </a:rPr>
              <a:t>GV ĐIỀN VÀO ĐÂY</a:t>
            </a:r>
          </a:p>
        </p:txBody>
      </p:sp>
      <p:pic>
        <p:nvPicPr>
          <p:cNvPr id="15" name="Picture 14">
            <a:extLst>
              <a:ext uri="{FF2B5EF4-FFF2-40B4-BE49-F238E27FC236}">
                <a16:creationId xmlns:a16="http://schemas.microsoft.com/office/drawing/2014/main" id="{C39969AC-0165-DC26-F658-3522BD53F85C}"/>
              </a:ext>
            </a:extLst>
          </p:cNvPr>
          <p:cNvPicPr>
            <a:picLocks noChangeAspect="1"/>
          </p:cNvPicPr>
          <p:nvPr/>
        </p:nvPicPr>
        <p:blipFill>
          <a:blip r:embed="rId3"/>
          <a:stretch>
            <a:fillRect/>
          </a:stretch>
        </p:blipFill>
        <p:spPr>
          <a:xfrm rot="737208" flipH="1">
            <a:off x="671250" y="3680090"/>
            <a:ext cx="919996" cy="919996"/>
          </a:xfrm>
          <a:prstGeom prst="rect">
            <a:avLst/>
          </a:prstGeom>
        </p:spPr>
      </p:pic>
      <p:sp>
        <p:nvSpPr>
          <p:cNvPr id="16" name="TextBox 15">
            <a:extLst>
              <a:ext uri="{FF2B5EF4-FFF2-40B4-BE49-F238E27FC236}">
                <a16:creationId xmlns:a16="http://schemas.microsoft.com/office/drawing/2014/main" id="{30198155-C459-49BC-4BC0-0566D80883DD}"/>
              </a:ext>
            </a:extLst>
          </p:cNvPr>
          <p:cNvSpPr txBox="1"/>
          <p:nvPr/>
        </p:nvSpPr>
        <p:spPr>
          <a:xfrm>
            <a:off x="1863364" y="4743752"/>
            <a:ext cx="9350029" cy="754694"/>
          </a:xfrm>
          <a:prstGeom prst="rect">
            <a:avLst/>
          </a:prstGeom>
          <a:noFill/>
        </p:spPr>
        <p:txBody>
          <a:bodyPr wrap="square" rtlCol="0">
            <a:spAutoFit/>
          </a:bodyPr>
          <a:lstStyle/>
          <a:p>
            <a:pPr algn="just" defTabSz="1219170">
              <a:lnSpc>
                <a:spcPct val="150000"/>
              </a:lnSpc>
              <a:buClr>
                <a:srgbClr val="000000"/>
              </a:buClr>
            </a:pPr>
            <a:r>
              <a:rPr lang="en-US" sz="3200" kern="0" dirty="0">
                <a:solidFill>
                  <a:srgbClr val="000000"/>
                </a:solidFill>
                <a:latin typeface="Calibri" panose="020F0502020204030204" pitchFamily="34" charset="0"/>
                <a:cs typeface="Calibri" panose="020F0502020204030204" pitchFamily="34" charset="0"/>
                <a:sym typeface="Arial"/>
              </a:rPr>
              <a:t>GV ĐIỀN VÀO ĐÂY</a:t>
            </a:r>
          </a:p>
        </p:txBody>
      </p:sp>
      <p:pic>
        <p:nvPicPr>
          <p:cNvPr id="17" name="Picture 16">
            <a:extLst>
              <a:ext uri="{FF2B5EF4-FFF2-40B4-BE49-F238E27FC236}">
                <a16:creationId xmlns:a16="http://schemas.microsoft.com/office/drawing/2014/main" id="{894E3436-9E74-0186-B311-DB02007F3EB4}"/>
              </a:ext>
            </a:extLst>
          </p:cNvPr>
          <p:cNvPicPr>
            <a:picLocks noChangeAspect="1"/>
          </p:cNvPicPr>
          <p:nvPr/>
        </p:nvPicPr>
        <p:blipFill>
          <a:blip r:embed="rId3"/>
          <a:stretch>
            <a:fillRect/>
          </a:stretch>
        </p:blipFill>
        <p:spPr>
          <a:xfrm rot="737208" flipH="1">
            <a:off x="671250" y="4661102"/>
            <a:ext cx="919996" cy="919996"/>
          </a:xfrm>
          <a:prstGeom prst="rect">
            <a:avLst/>
          </a:prstGeom>
        </p:spPr>
      </p:pic>
      <p:pic>
        <p:nvPicPr>
          <p:cNvPr id="3" name="Picture 2">
            <a:extLst>
              <a:ext uri="{FF2B5EF4-FFF2-40B4-BE49-F238E27FC236}">
                <a16:creationId xmlns:a16="http://schemas.microsoft.com/office/drawing/2014/main" id="{C0F6C442-D116-D252-B91A-1DF9B9FDB9DC}"/>
              </a:ext>
            </a:extLst>
          </p:cNvPr>
          <p:cNvPicPr>
            <a:picLocks noChangeAspect="1"/>
          </p:cNvPicPr>
          <p:nvPr/>
        </p:nvPicPr>
        <p:blipFill>
          <a:blip r:embed="rId4"/>
          <a:stretch>
            <a:fillRect/>
          </a:stretch>
        </p:blipFill>
        <p:spPr>
          <a:xfrm>
            <a:off x="4084866" y="76907"/>
            <a:ext cx="4974767" cy="1255885"/>
          </a:xfrm>
          <a:prstGeom prst="rect">
            <a:avLst/>
          </a:prstGeom>
        </p:spPr>
      </p:pic>
    </p:spTree>
    <p:extLst>
      <p:ext uri="{BB962C8B-B14F-4D97-AF65-F5344CB8AC3E}">
        <p14:creationId xmlns:p14="http://schemas.microsoft.com/office/powerpoint/2010/main" val="29576608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left)">
                                      <p:cBhvr>
                                        <p:cTn id="17" dur="500"/>
                                        <p:tgtEl>
                                          <p:spTgt spid="10">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wipe(left)">
                                      <p:cBhvr>
                                        <p:cTn id="25" dur="500"/>
                                        <p:tgtEl>
                                          <p:spTgt spid="12">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14">
                                            <p:txEl>
                                              <p:pRg st="0" end="0"/>
                                            </p:txEl>
                                          </p:spTgt>
                                        </p:tgtEl>
                                        <p:attrNameLst>
                                          <p:attrName>style.visibility</p:attrName>
                                        </p:attrNameLst>
                                      </p:cBhvr>
                                      <p:to>
                                        <p:strVal val="visible"/>
                                      </p:to>
                                    </p:set>
                                    <p:animEffect transition="in" filter="wipe(left)">
                                      <p:cBhvr>
                                        <p:cTn id="33" dur="500"/>
                                        <p:tgtEl>
                                          <p:spTgt spid="14">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6">
                                            <p:txEl>
                                              <p:pRg st="0" end="0"/>
                                            </p:txEl>
                                          </p:spTgt>
                                        </p:tgtEl>
                                        <p:attrNameLst>
                                          <p:attrName>style.visibility</p:attrName>
                                        </p:attrNameLst>
                                      </p:cBhvr>
                                      <p:to>
                                        <p:strVal val="visible"/>
                                      </p:to>
                                    </p:set>
                                    <p:animEffect transition="in" filter="wipe(left)">
                                      <p:cBhvr>
                                        <p:cTn id="41"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2" grpId="0" uiExpand="1" build="p"/>
      <p:bldP spid="14" grpId="0" uiExpand="1" build="p"/>
      <p:bldP spid="16"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defTabSz="1219170">
              <a:buClr>
                <a:srgbClr val="000000"/>
              </a:buClr>
              <a:defRPr/>
            </a:pPr>
            <a:endParaRPr lang="en-US" sz="1867" kern="0">
              <a:solidFill>
                <a:srgbClr val="000000"/>
              </a:solidFill>
              <a:latin typeface="Arial"/>
              <a:cs typeface="Arial"/>
              <a:sym typeface="Arial"/>
            </a:endParaRPr>
          </a:p>
        </p:txBody>
      </p:sp>
      <p:grpSp>
        <p:nvGrpSpPr>
          <p:cNvPr id="17" name="Group 16">
            <a:extLst>
              <a:ext uri="{FF2B5EF4-FFF2-40B4-BE49-F238E27FC236}">
                <a16:creationId xmlns:a16="http://schemas.microsoft.com/office/drawing/2014/main"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algn="just" defTabSz="1219170">
                <a:buClr>
                  <a:srgbClr val="000000"/>
                </a:buClr>
                <a:defRPr/>
              </a:pP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a:p>
              <a:pPr algn="just" defTabSz="1219170">
                <a:buClr>
                  <a:srgbClr val="000000"/>
                </a:buClr>
                <a:defRPr/>
              </a:pP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a:p>
              <a:pPr algn="just" defTabSz="1219170">
                <a:buClr>
                  <a:srgbClr val="000000"/>
                </a:buClr>
                <a:defRPr/>
              </a:pP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a:p>
              <a:pPr algn="just" defTabSz="1219170">
                <a:buClr>
                  <a:srgbClr val="000000"/>
                </a:buClr>
                <a:defRPr/>
              </a:pP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a:p>
              <a:pPr algn="just" defTabSz="1219170">
                <a:buClr>
                  <a:srgbClr val="000000"/>
                </a:buClr>
                <a:defRPr/>
              </a:pP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a:p>
              <a:pPr algn="just" defTabSz="1219170">
                <a:buClr>
                  <a:srgbClr val="000000"/>
                </a:buClr>
                <a:defRPr/>
              </a:pP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a:p>
              <a:pPr algn="just" defTabSz="1219170">
                <a:buClr>
                  <a:srgbClr val="000000"/>
                </a:buClr>
                <a:defRPr/>
              </a:pP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a:p>
              <a:pPr algn="just" defTabSz="1219170">
                <a:buClr>
                  <a:srgbClr val="000000"/>
                </a:buClr>
                <a:defRPr/>
              </a:pP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grpSp>
        <p:nvGrpSpPr>
          <p:cNvPr id="2" name="Group 1">
            <a:extLst>
              <a:ext uri="{FF2B5EF4-FFF2-40B4-BE49-F238E27FC236}">
                <a16:creationId xmlns:a16="http://schemas.microsoft.com/office/drawing/2014/main" id="{4145B71A-5DB6-B23D-D360-6734BD1AE18E}"/>
              </a:ext>
            </a:extLst>
          </p:cNvPr>
          <p:cNvGrpSpPr/>
          <p:nvPr/>
        </p:nvGrpSpPr>
        <p:grpSpPr>
          <a:xfrm>
            <a:off x="4072060" y="0"/>
            <a:ext cx="3688863" cy="1309841"/>
            <a:chOff x="375138" y="2147592"/>
            <a:chExt cx="2766647" cy="982381"/>
          </a:xfrm>
        </p:grpSpPr>
        <p:sp>
          <p:nvSpPr>
            <p:cNvPr id="3" name="TextBox 2">
              <a:extLst>
                <a:ext uri="{FF2B5EF4-FFF2-40B4-BE49-F238E27FC236}">
                  <a16:creationId xmlns:a16="http://schemas.microsoft.com/office/drawing/2014/main" id="{F9FE171D-508F-1CC7-4AE3-B994E8FCDFC5}"/>
                </a:ext>
              </a:extLst>
            </p:cNvPr>
            <p:cNvSpPr txBox="1"/>
            <p:nvPr/>
          </p:nvSpPr>
          <p:spPr>
            <a:xfrm>
              <a:off x="841160" y="2321779"/>
              <a:ext cx="2300625" cy="621500"/>
            </a:xfrm>
            <a:prstGeom prst="roundRect">
              <a:avLst/>
            </a:prstGeom>
            <a:solidFill>
              <a:srgbClr val="FFCCCC"/>
            </a:solidFill>
            <a:ln w="38100">
              <a:solidFill>
                <a:srgbClr val="FF7C80"/>
              </a:solidFill>
            </a:ln>
          </p:spPr>
          <p:txBody>
            <a:bodyPr wrap="square" rtlCol="0">
              <a:spAutoFit/>
            </a:bodyPr>
            <a:lstStyle/>
            <a:p>
              <a:pPr algn="ctr" defTabSz="1219170">
                <a:buClr>
                  <a:srgbClr val="000000"/>
                </a:buClr>
              </a:pP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Trò</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chơi</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4" name="Picture 2" descr="Page 10 | Images de Cartoon Sun – Téléchargement gratuit sur Freepik">
              <a:extLst>
                <a:ext uri="{FF2B5EF4-FFF2-40B4-BE49-F238E27FC236}">
                  <a16:creationId xmlns:a16="http://schemas.microsoft.com/office/drawing/2014/main" id="{0EEC07CD-B910-54F0-C6BB-CA7463F02F32}"/>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758" b="93765" l="5911" r="33387">
                          <a14:foregroundMark x1="20767" y1="53717" x2="20767" y2="53717"/>
                          <a14:foregroundMark x1="20447" y1="52758" x2="20447" y2="52758"/>
                          <a14:foregroundMark x1="33546" y1="66906" x2="33546" y2="66906"/>
                          <a14:foregroundMark x1="33546" y1="79137" x2="33546" y2="79137"/>
                          <a14:foregroundMark x1="18530" y1="80576" x2="22684" y2="81775"/>
                          <a14:foregroundMark x1="20767" y1="93765" x2="20767" y2="93765"/>
                        </a14:backgroundRemoval>
                      </a14:imgEffect>
                    </a14:imgLayer>
                  </a14:imgProps>
                </a:ext>
                <a:ext uri="{28A0092B-C50C-407E-A947-70E740481C1C}">
                  <a14:useLocalDpi xmlns:a14="http://schemas.microsoft.com/office/drawing/2010/main" val="0"/>
                </a:ext>
              </a:extLst>
            </a:blip>
            <a:srcRect l="3010" t="50635" r="63763" b="2296"/>
            <a:stretch/>
          </p:blipFill>
          <p:spPr bwMode="auto">
            <a:xfrm>
              <a:off x="375138" y="2147592"/>
              <a:ext cx="1041058" cy="982381"/>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Freeform 2">
            <a:extLst>
              <a:ext uri="{FF2B5EF4-FFF2-40B4-BE49-F238E27FC236}">
                <a16:creationId xmlns:a16="http://schemas.microsoft.com/office/drawing/2014/main" id="{48EC1E3A-448B-6408-12DC-AA71F7FF9423}"/>
              </a:ext>
            </a:extLst>
          </p:cNvPr>
          <p:cNvSpPr/>
          <p:nvPr/>
        </p:nvSpPr>
        <p:spPr>
          <a:xfrm>
            <a:off x="1000125" y="1562099"/>
            <a:ext cx="4443744" cy="3046769"/>
          </a:xfrm>
          <a:custGeom>
            <a:avLst/>
            <a:gdLst/>
            <a:ahLst/>
            <a:cxnLst/>
            <a:rect l="l" t="t" r="r" b="b"/>
            <a:pathLst>
              <a:path w="5857367" h="4114800">
                <a:moveTo>
                  <a:pt x="0" y="0"/>
                </a:moveTo>
                <a:lnTo>
                  <a:pt x="5857367" y="0"/>
                </a:lnTo>
                <a:lnTo>
                  <a:pt x="5857367"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6" name="TextBox 5">
            <a:extLst>
              <a:ext uri="{FF2B5EF4-FFF2-40B4-BE49-F238E27FC236}">
                <a16:creationId xmlns:a16="http://schemas.microsoft.com/office/drawing/2014/main" id="{1C07299A-CE8C-8DC6-42A4-61AACDA4CE98}"/>
              </a:ext>
            </a:extLst>
          </p:cNvPr>
          <p:cNvSpPr txBox="1"/>
          <p:nvPr/>
        </p:nvSpPr>
        <p:spPr>
          <a:xfrm>
            <a:off x="1562100" y="4911944"/>
            <a:ext cx="2931322" cy="828667"/>
          </a:xfrm>
          <a:prstGeom prst="roundRect">
            <a:avLst/>
          </a:prstGeom>
          <a:solidFill>
            <a:srgbClr val="E187C3"/>
          </a:solidFill>
          <a:ln w="38100">
            <a:solidFill>
              <a:srgbClr val="7030A0"/>
            </a:solidFill>
          </a:ln>
        </p:spPr>
        <p:txBody>
          <a:bodyPr wrap="square" rtlCol="0">
            <a:spAutoFit/>
          </a:bodyPr>
          <a:lstStyle/>
          <a:p>
            <a:pPr algn="ctr" defTabSz="1219170">
              <a:buClr>
                <a:srgbClr val="000000"/>
              </a:buClr>
            </a:pP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Đuổi</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bắt</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sp>
        <p:nvSpPr>
          <p:cNvPr id="7" name="Freeform 5">
            <a:extLst>
              <a:ext uri="{FF2B5EF4-FFF2-40B4-BE49-F238E27FC236}">
                <a16:creationId xmlns:a16="http://schemas.microsoft.com/office/drawing/2014/main" id="{76B34F1A-F6EA-327D-B24D-ABC1499CF20D}"/>
              </a:ext>
            </a:extLst>
          </p:cNvPr>
          <p:cNvSpPr/>
          <p:nvPr/>
        </p:nvSpPr>
        <p:spPr>
          <a:xfrm>
            <a:off x="6885346" y="1800226"/>
            <a:ext cx="4316054" cy="2344072"/>
          </a:xfrm>
          <a:custGeom>
            <a:avLst/>
            <a:gdLst/>
            <a:ahLst/>
            <a:cxnLst/>
            <a:rect l="l" t="t" r="r" b="b"/>
            <a:pathLst>
              <a:path w="7723329" h="4363681">
                <a:moveTo>
                  <a:pt x="0" y="0"/>
                </a:moveTo>
                <a:lnTo>
                  <a:pt x="7723329" y="0"/>
                </a:lnTo>
                <a:lnTo>
                  <a:pt x="7723329" y="4363681"/>
                </a:lnTo>
                <a:lnTo>
                  <a:pt x="0" y="4363681"/>
                </a:lnTo>
                <a:lnTo>
                  <a:pt x="0" y="0"/>
                </a:lnTo>
                <a:close/>
              </a:path>
            </a:pathLst>
          </a:custGeom>
          <a:blipFill>
            <a:blip r:embed="rId8"/>
            <a:stretch>
              <a:fillRect/>
            </a:stretch>
          </a:blipFill>
        </p:spPr>
        <p:txBody>
          <a:bodyPr/>
          <a:lstStyle/>
          <a:p>
            <a:endParaRPr lang="en-US"/>
          </a:p>
        </p:txBody>
      </p:sp>
      <p:sp>
        <p:nvSpPr>
          <p:cNvPr id="8" name="TextBox 7">
            <a:extLst>
              <a:ext uri="{FF2B5EF4-FFF2-40B4-BE49-F238E27FC236}">
                <a16:creationId xmlns:a16="http://schemas.microsoft.com/office/drawing/2014/main" id="{59BF41F5-4BA5-5181-72EA-E108FE639D9A}"/>
              </a:ext>
            </a:extLst>
          </p:cNvPr>
          <p:cNvSpPr txBox="1"/>
          <p:nvPr/>
        </p:nvSpPr>
        <p:spPr>
          <a:xfrm>
            <a:off x="7696200" y="4826219"/>
            <a:ext cx="2931322" cy="828667"/>
          </a:xfrm>
          <a:prstGeom prst="roundRect">
            <a:avLst/>
          </a:prstGeom>
          <a:solidFill>
            <a:srgbClr val="E187C3"/>
          </a:solidFill>
          <a:ln w="38100">
            <a:solidFill>
              <a:srgbClr val="7030A0"/>
            </a:solidFill>
          </a:ln>
        </p:spPr>
        <p:txBody>
          <a:bodyPr wrap="square" rtlCol="0">
            <a:spAutoFit/>
          </a:bodyPr>
          <a:lstStyle/>
          <a:p>
            <a:pPr algn="ctr" defTabSz="1219170">
              <a:buClr>
                <a:srgbClr val="000000"/>
              </a:buClr>
            </a:pP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Bắn</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bi</a:t>
            </a:r>
          </a:p>
        </p:txBody>
      </p:sp>
    </p:spTree>
    <p:extLst>
      <p:ext uri="{BB962C8B-B14F-4D97-AF65-F5344CB8AC3E}">
        <p14:creationId xmlns:p14="http://schemas.microsoft.com/office/powerpoint/2010/main" val="333700542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grpSp>
        <p:nvGrpSpPr>
          <p:cNvPr id="2" name="Group 1">
            <a:extLst>
              <a:ext uri="{FF2B5EF4-FFF2-40B4-BE49-F238E27FC236}">
                <a16:creationId xmlns:a16="http://schemas.microsoft.com/office/drawing/2014/main" id="{4145B71A-5DB6-B23D-D360-6734BD1AE18E}"/>
              </a:ext>
            </a:extLst>
          </p:cNvPr>
          <p:cNvGrpSpPr/>
          <p:nvPr/>
        </p:nvGrpSpPr>
        <p:grpSpPr>
          <a:xfrm>
            <a:off x="4072060" y="0"/>
            <a:ext cx="3688863" cy="1309841"/>
            <a:chOff x="375138" y="2147592"/>
            <a:chExt cx="2766647" cy="982381"/>
          </a:xfrm>
        </p:grpSpPr>
        <p:sp>
          <p:nvSpPr>
            <p:cNvPr id="3" name="TextBox 2">
              <a:extLst>
                <a:ext uri="{FF2B5EF4-FFF2-40B4-BE49-F238E27FC236}">
                  <a16:creationId xmlns:a16="http://schemas.microsoft.com/office/drawing/2014/main" id="{F9FE171D-508F-1CC7-4AE3-B994E8FCDFC5}"/>
                </a:ext>
              </a:extLst>
            </p:cNvPr>
            <p:cNvSpPr txBox="1"/>
            <p:nvPr/>
          </p:nvSpPr>
          <p:spPr>
            <a:xfrm>
              <a:off x="841160" y="2321779"/>
              <a:ext cx="2300625" cy="621500"/>
            </a:xfrm>
            <a:prstGeom prst="roundRect">
              <a:avLst/>
            </a:prstGeom>
            <a:solidFill>
              <a:srgbClr val="FFCCCC"/>
            </a:solidFill>
            <a:ln w="38100">
              <a:solidFill>
                <a:srgbClr val="FF7C80"/>
              </a:solidFill>
            </a:ln>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Trò</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chơi</a:t>
              </a: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4" name="Picture 2" descr="Page 10 | Images de Cartoon Sun – Téléchargement gratuit sur Freepik">
              <a:extLst>
                <a:ext uri="{FF2B5EF4-FFF2-40B4-BE49-F238E27FC236}">
                  <a16:creationId xmlns:a16="http://schemas.microsoft.com/office/drawing/2014/main" id="{0EEC07CD-B910-54F0-C6BB-CA7463F02F32}"/>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758" b="93765" l="5911" r="33387">
                          <a14:foregroundMark x1="20767" y1="53717" x2="20767" y2="53717"/>
                          <a14:foregroundMark x1="20447" y1="52758" x2="20447" y2="52758"/>
                          <a14:foregroundMark x1="33546" y1="66906" x2="33546" y2="66906"/>
                          <a14:foregroundMark x1="33546" y1="79137" x2="33546" y2="79137"/>
                          <a14:foregroundMark x1="18530" y1="80576" x2="22684" y2="81775"/>
                          <a14:foregroundMark x1="20767" y1="93765" x2="20767" y2="93765"/>
                        </a14:backgroundRemoval>
                      </a14:imgEffect>
                    </a14:imgLayer>
                  </a14:imgProps>
                </a:ext>
                <a:ext uri="{28A0092B-C50C-407E-A947-70E740481C1C}">
                  <a14:useLocalDpi xmlns:a14="http://schemas.microsoft.com/office/drawing/2010/main" val="0"/>
                </a:ext>
              </a:extLst>
            </a:blip>
            <a:srcRect l="3010" t="50635" r="63763" b="2296"/>
            <a:stretch/>
          </p:blipFill>
          <p:spPr bwMode="auto">
            <a:xfrm>
              <a:off x="375138" y="2147592"/>
              <a:ext cx="1041058" cy="982381"/>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59BF41F5-4BA5-5181-72EA-E108FE639D9A}"/>
              </a:ext>
            </a:extLst>
          </p:cNvPr>
          <p:cNvSpPr txBox="1"/>
          <p:nvPr/>
        </p:nvSpPr>
        <p:spPr>
          <a:xfrm>
            <a:off x="5076825" y="4930994"/>
            <a:ext cx="2931322" cy="828667"/>
          </a:xfrm>
          <a:prstGeom prst="roundRect">
            <a:avLst/>
          </a:prstGeom>
          <a:solidFill>
            <a:srgbClr val="E187C3"/>
          </a:solidFill>
          <a:ln w="38100">
            <a:solidFill>
              <a:srgbClr val="7030A0"/>
            </a:solidFill>
          </a:ln>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Nhảy</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dây</a:t>
            </a: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sp>
        <p:nvSpPr>
          <p:cNvPr id="9" name="Freeform 4">
            <a:extLst>
              <a:ext uri="{FF2B5EF4-FFF2-40B4-BE49-F238E27FC236}">
                <a16:creationId xmlns:a16="http://schemas.microsoft.com/office/drawing/2014/main" id="{34A1ADDA-794F-72B2-0C0D-32998BBE6D76}"/>
              </a:ext>
            </a:extLst>
          </p:cNvPr>
          <p:cNvSpPr/>
          <p:nvPr/>
        </p:nvSpPr>
        <p:spPr>
          <a:xfrm>
            <a:off x="3248024" y="1495425"/>
            <a:ext cx="6200775" cy="3181350"/>
          </a:xfrm>
          <a:custGeom>
            <a:avLst/>
            <a:gdLst/>
            <a:ahLst/>
            <a:cxnLst/>
            <a:rect l="l" t="t" r="r" b="b"/>
            <a:pathLst>
              <a:path w="7512620" h="3897172">
                <a:moveTo>
                  <a:pt x="0" y="0"/>
                </a:moveTo>
                <a:lnTo>
                  <a:pt x="7512620" y="0"/>
                </a:lnTo>
                <a:lnTo>
                  <a:pt x="7512620" y="3897172"/>
                </a:lnTo>
                <a:lnTo>
                  <a:pt x="0" y="3897172"/>
                </a:lnTo>
                <a:lnTo>
                  <a:pt x="0" y="0"/>
                </a:lnTo>
                <a:close/>
              </a:path>
            </a:pathLst>
          </a:custGeom>
          <a:blipFill>
            <a:blip r:embed="rId6"/>
            <a:stretch>
              <a:fillRect/>
            </a:stretch>
          </a:blipFill>
        </p:spPr>
        <p:txBody>
          <a:bodyPr/>
          <a:lstStyle/>
          <a:p>
            <a:endParaRPr lang="en-US"/>
          </a:p>
        </p:txBody>
      </p:sp>
    </p:spTree>
    <p:extLst>
      <p:ext uri="{BB962C8B-B14F-4D97-AF65-F5344CB8AC3E}">
        <p14:creationId xmlns:p14="http://schemas.microsoft.com/office/powerpoint/2010/main" val="419409026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grpSp>
        <p:nvGrpSpPr>
          <p:cNvPr id="9" name="Group 8">
            <a:extLst>
              <a:ext uri="{FF2B5EF4-FFF2-40B4-BE49-F238E27FC236}">
                <a16:creationId xmlns:a16="http://schemas.microsoft.com/office/drawing/2014/main" id="{862CE43E-17DA-13E8-0A31-559D917DD1D8}"/>
              </a:ext>
            </a:extLst>
          </p:cNvPr>
          <p:cNvGrpSpPr/>
          <p:nvPr/>
        </p:nvGrpSpPr>
        <p:grpSpPr>
          <a:xfrm>
            <a:off x="4238815" y="-168553"/>
            <a:ext cx="3943159" cy="1311514"/>
            <a:chOff x="5591307" y="1737547"/>
            <a:chExt cx="2957369" cy="983635"/>
          </a:xfrm>
        </p:grpSpPr>
        <p:sp>
          <p:nvSpPr>
            <p:cNvPr id="10" name="TextBox 9">
              <a:extLst>
                <a:ext uri="{FF2B5EF4-FFF2-40B4-BE49-F238E27FC236}">
                  <a16:creationId xmlns:a16="http://schemas.microsoft.com/office/drawing/2014/main" id="{48BE3E2F-29EE-9024-7418-CABAD8505A20}"/>
                </a:ext>
              </a:extLst>
            </p:cNvPr>
            <p:cNvSpPr txBox="1"/>
            <p:nvPr/>
          </p:nvSpPr>
          <p:spPr>
            <a:xfrm>
              <a:off x="6241245" y="1976045"/>
              <a:ext cx="2307431" cy="621500"/>
            </a:xfrm>
            <a:prstGeom prst="roundRect">
              <a:avLst/>
            </a:prstGeom>
            <a:solidFill>
              <a:srgbClr val="E187C3"/>
            </a:solidFill>
            <a:ln w="38100">
              <a:solidFill>
                <a:srgbClr val="7030A0"/>
              </a:solidFill>
            </a:ln>
          </p:spPr>
          <p:txBody>
            <a:bodyPr wrap="square" rtlCol="0">
              <a:spAutoFit/>
            </a:bodyPr>
            <a:lstStyle/>
            <a:p>
              <a:pPr algn="ctr" defTabSz="1219170">
                <a:buClr>
                  <a:srgbClr val="000000"/>
                </a:buClr>
              </a:pP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Hoạt</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động</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1" name="Picture 4" descr="Page 10 | Images de Cartoon Sun – Téléchargement gratuit sur Freepik">
              <a:extLst>
                <a:ext uri="{FF2B5EF4-FFF2-40B4-BE49-F238E27FC236}">
                  <a16:creationId xmlns:a16="http://schemas.microsoft.com/office/drawing/2014/main" id="{F179335D-8A25-65BB-10FE-F651E37F51B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518" b="93046" l="36422" r="65176">
                          <a14:foregroundMark x1="36581" y1="67626" x2="36581" y2="67626"/>
                          <a14:foregroundMark x1="42492" y1="90887" x2="42492" y2="90887"/>
                          <a14:foregroundMark x1="50958" y1="93525" x2="50958" y2="93525"/>
                          <a14:foregroundMark x1="43291" y1="69305" x2="57827" y2="68106"/>
                          <a14:foregroundMark x1="58626" y1="70024" x2="49840" y2="74101"/>
                          <a14:foregroundMark x1="49840" y1="74101" x2="50319" y2="77218"/>
                          <a14:foregroundMark x1="65016" y1="66906" x2="65016" y2="66906"/>
                          <a14:foregroundMark x1="65176" y1="79137" x2="65176" y2="79137"/>
                          <a14:foregroundMark x1="50319" y1="52518" x2="50319" y2="52518"/>
                        </a14:backgroundRemoval>
                      </a14:imgEffect>
                    </a14:imgLayer>
                  </a14:imgProps>
                </a:ext>
                <a:ext uri="{28A0092B-C50C-407E-A947-70E740481C1C}">
                  <a14:useLocalDpi xmlns:a14="http://schemas.microsoft.com/office/drawing/2010/main" val="0"/>
                </a:ext>
              </a:extLst>
            </a:blip>
            <a:srcRect l="34861" t="48446" r="31912" b="4485"/>
            <a:stretch/>
          </p:blipFill>
          <p:spPr bwMode="auto">
            <a:xfrm>
              <a:off x="5591307" y="1737547"/>
              <a:ext cx="1042388" cy="983635"/>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Freeform 6">
            <a:extLst>
              <a:ext uri="{FF2B5EF4-FFF2-40B4-BE49-F238E27FC236}">
                <a16:creationId xmlns:a16="http://schemas.microsoft.com/office/drawing/2014/main" id="{72406FBA-C8CE-4375-8AD2-A24EAF233FDF}"/>
              </a:ext>
            </a:extLst>
          </p:cNvPr>
          <p:cNvSpPr/>
          <p:nvPr/>
        </p:nvSpPr>
        <p:spPr>
          <a:xfrm>
            <a:off x="1419224" y="1666875"/>
            <a:ext cx="3244463" cy="2952750"/>
          </a:xfrm>
          <a:custGeom>
            <a:avLst/>
            <a:gdLst/>
            <a:ahLst/>
            <a:cxnLst/>
            <a:rect l="l" t="t" r="r" b="b"/>
            <a:pathLst>
              <a:path w="8260577" h="8229600">
                <a:moveTo>
                  <a:pt x="0" y="0"/>
                </a:moveTo>
                <a:lnTo>
                  <a:pt x="8260578" y="0"/>
                </a:lnTo>
                <a:lnTo>
                  <a:pt x="8260578" y="8229600"/>
                </a:lnTo>
                <a:lnTo>
                  <a:pt x="0" y="8229600"/>
                </a:lnTo>
                <a:lnTo>
                  <a:pt x="0" y="0"/>
                </a:lnTo>
                <a:close/>
              </a:path>
            </a:pathLst>
          </a:custGeom>
          <a:blipFill>
            <a:blip r:embed="rId6"/>
            <a:stretch>
              <a:fillRect/>
            </a:stretch>
          </a:blipFill>
        </p:spPr>
        <p:txBody>
          <a:bodyPr/>
          <a:lstStyle/>
          <a:p>
            <a:endParaRPr lang="en-US"/>
          </a:p>
        </p:txBody>
      </p:sp>
      <p:sp>
        <p:nvSpPr>
          <p:cNvPr id="14" name="TextBox 13">
            <a:extLst>
              <a:ext uri="{FF2B5EF4-FFF2-40B4-BE49-F238E27FC236}">
                <a16:creationId xmlns:a16="http://schemas.microsoft.com/office/drawing/2014/main" id="{76D59BE6-1F0F-EFC3-8093-E624ECCD52F3}"/>
              </a:ext>
            </a:extLst>
          </p:cNvPr>
          <p:cNvSpPr txBox="1"/>
          <p:nvPr/>
        </p:nvSpPr>
        <p:spPr>
          <a:xfrm>
            <a:off x="1476374" y="4864018"/>
            <a:ext cx="2693623" cy="828666"/>
          </a:xfrm>
          <a:prstGeom prst="roundRect">
            <a:avLst/>
          </a:prstGeom>
          <a:solidFill>
            <a:srgbClr val="FFCCCC"/>
          </a:solidFill>
          <a:ln w="38100">
            <a:solidFill>
              <a:srgbClr val="FF7C80"/>
            </a:solidFill>
          </a:ln>
        </p:spPr>
        <p:txBody>
          <a:bodyPr wrap="square" rtlCol="0">
            <a:spAutoFit/>
          </a:bodyPr>
          <a:lstStyle/>
          <a:p>
            <a:pPr algn="ctr" defTabSz="1219170">
              <a:buClr>
                <a:srgbClr val="000000"/>
              </a:buClr>
            </a:pP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Đá</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bóng</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sp>
        <p:nvSpPr>
          <p:cNvPr id="15" name="Freeform 3">
            <a:extLst>
              <a:ext uri="{FF2B5EF4-FFF2-40B4-BE49-F238E27FC236}">
                <a16:creationId xmlns:a16="http://schemas.microsoft.com/office/drawing/2014/main" id="{B9117F7C-727E-527E-F2F0-B0116F61F600}"/>
              </a:ext>
            </a:extLst>
          </p:cNvPr>
          <p:cNvSpPr/>
          <p:nvPr/>
        </p:nvSpPr>
        <p:spPr>
          <a:xfrm>
            <a:off x="6781799" y="723900"/>
            <a:ext cx="4373393" cy="3961783"/>
          </a:xfrm>
          <a:custGeom>
            <a:avLst/>
            <a:gdLst/>
            <a:ahLst/>
            <a:cxnLst/>
            <a:rect l="l" t="t" r="r" b="b"/>
            <a:pathLst>
              <a:path w="8333772" h="8229600">
                <a:moveTo>
                  <a:pt x="0" y="0"/>
                </a:moveTo>
                <a:lnTo>
                  <a:pt x="8333772" y="0"/>
                </a:lnTo>
                <a:lnTo>
                  <a:pt x="8333772" y="8229600"/>
                </a:lnTo>
                <a:lnTo>
                  <a:pt x="0" y="8229600"/>
                </a:lnTo>
                <a:lnTo>
                  <a:pt x="0" y="0"/>
                </a:lnTo>
                <a:close/>
              </a:path>
            </a:pathLst>
          </a:custGeom>
          <a:blipFill>
            <a:blip r:embed="rId7"/>
            <a:stretch>
              <a:fillRect/>
            </a:stretch>
          </a:blipFill>
        </p:spPr>
        <p:txBody>
          <a:bodyPr/>
          <a:lstStyle/>
          <a:p>
            <a:endParaRPr lang="en-US"/>
          </a:p>
        </p:txBody>
      </p:sp>
      <p:sp>
        <p:nvSpPr>
          <p:cNvPr id="16" name="TextBox 15">
            <a:extLst>
              <a:ext uri="{FF2B5EF4-FFF2-40B4-BE49-F238E27FC236}">
                <a16:creationId xmlns:a16="http://schemas.microsoft.com/office/drawing/2014/main" id="{EBAE88E2-CDD3-586C-6ED1-A1BF004DDE67}"/>
              </a:ext>
            </a:extLst>
          </p:cNvPr>
          <p:cNvSpPr txBox="1"/>
          <p:nvPr/>
        </p:nvSpPr>
        <p:spPr>
          <a:xfrm>
            <a:off x="8201024" y="4873543"/>
            <a:ext cx="2693623" cy="828666"/>
          </a:xfrm>
          <a:prstGeom prst="roundRect">
            <a:avLst/>
          </a:prstGeom>
          <a:solidFill>
            <a:srgbClr val="FFCCCC"/>
          </a:solidFill>
          <a:ln w="38100">
            <a:solidFill>
              <a:srgbClr val="FF7C80"/>
            </a:solidFill>
          </a:ln>
        </p:spPr>
        <p:txBody>
          <a:bodyPr wrap="square" rtlCol="0">
            <a:spAutoFit/>
          </a:bodyPr>
          <a:lstStyle/>
          <a:p>
            <a:pPr algn="ctr" defTabSz="1219170">
              <a:buClr>
                <a:srgbClr val="000000"/>
              </a:buClr>
            </a:pP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Thả</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diều</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spTree>
    <p:extLst>
      <p:ext uri="{BB962C8B-B14F-4D97-AF65-F5344CB8AC3E}">
        <p14:creationId xmlns:p14="http://schemas.microsoft.com/office/powerpoint/2010/main" val="22371014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grpSp>
        <p:nvGrpSpPr>
          <p:cNvPr id="9" name="Group 8">
            <a:extLst>
              <a:ext uri="{FF2B5EF4-FFF2-40B4-BE49-F238E27FC236}">
                <a16:creationId xmlns:a16="http://schemas.microsoft.com/office/drawing/2014/main" id="{862CE43E-17DA-13E8-0A31-559D917DD1D8}"/>
              </a:ext>
            </a:extLst>
          </p:cNvPr>
          <p:cNvGrpSpPr/>
          <p:nvPr/>
        </p:nvGrpSpPr>
        <p:grpSpPr>
          <a:xfrm>
            <a:off x="4238815" y="-168553"/>
            <a:ext cx="3943159" cy="1311514"/>
            <a:chOff x="5591307" y="1737547"/>
            <a:chExt cx="2957369" cy="983635"/>
          </a:xfrm>
        </p:grpSpPr>
        <p:sp>
          <p:nvSpPr>
            <p:cNvPr id="10" name="TextBox 9">
              <a:extLst>
                <a:ext uri="{FF2B5EF4-FFF2-40B4-BE49-F238E27FC236}">
                  <a16:creationId xmlns:a16="http://schemas.microsoft.com/office/drawing/2014/main" id="{48BE3E2F-29EE-9024-7418-CABAD8505A20}"/>
                </a:ext>
              </a:extLst>
            </p:cNvPr>
            <p:cNvSpPr txBox="1"/>
            <p:nvPr/>
          </p:nvSpPr>
          <p:spPr>
            <a:xfrm>
              <a:off x="6241245" y="1976045"/>
              <a:ext cx="2307431" cy="621500"/>
            </a:xfrm>
            <a:prstGeom prst="roundRect">
              <a:avLst/>
            </a:prstGeom>
            <a:solidFill>
              <a:srgbClr val="E187C3"/>
            </a:solidFill>
            <a:ln w="38100">
              <a:solidFill>
                <a:srgbClr val="7030A0"/>
              </a:solidFill>
            </a:ln>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Hoạt</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động</a:t>
              </a: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1" name="Picture 4" descr="Page 10 | Images de Cartoon Sun – Téléchargement gratuit sur Freepik">
              <a:extLst>
                <a:ext uri="{FF2B5EF4-FFF2-40B4-BE49-F238E27FC236}">
                  <a16:creationId xmlns:a16="http://schemas.microsoft.com/office/drawing/2014/main" id="{F179335D-8A25-65BB-10FE-F651E37F51B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518" b="93046" l="36422" r="65176">
                          <a14:foregroundMark x1="36581" y1="67626" x2="36581" y2="67626"/>
                          <a14:foregroundMark x1="42492" y1="90887" x2="42492" y2="90887"/>
                          <a14:foregroundMark x1="50958" y1="93525" x2="50958" y2="93525"/>
                          <a14:foregroundMark x1="43291" y1="69305" x2="57827" y2="68106"/>
                          <a14:foregroundMark x1="58626" y1="70024" x2="49840" y2="74101"/>
                          <a14:foregroundMark x1="49840" y1="74101" x2="50319" y2="77218"/>
                          <a14:foregroundMark x1="65016" y1="66906" x2="65016" y2="66906"/>
                          <a14:foregroundMark x1="65176" y1="79137" x2="65176" y2="79137"/>
                          <a14:foregroundMark x1="50319" y1="52518" x2="50319" y2="52518"/>
                        </a14:backgroundRemoval>
                      </a14:imgEffect>
                    </a14:imgLayer>
                  </a14:imgProps>
                </a:ext>
                <a:ext uri="{28A0092B-C50C-407E-A947-70E740481C1C}">
                  <a14:useLocalDpi xmlns:a14="http://schemas.microsoft.com/office/drawing/2010/main" val="0"/>
                </a:ext>
              </a:extLst>
            </a:blip>
            <a:srcRect l="34861" t="48446" r="31912" b="4485"/>
            <a:stretch/>
          </p:blipFill>
          <p:spPr bwMode="auto">
            <a:xfrm>
              <a:off x="5591307" y="1737547"/>
              <a:ext cx="1042388" cy="983635"/>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Box 13">
            <a:extLst>
              <a:ext uri="{FF2B5EF4-FFF2-40B4-BE49-F238E27FC236}">
                <a16:creationId xmlns:a16="http://schemas.microsoft.com/office/drawing/2014/main" id="{76D59BE6-1F0F-EFC3-8093-E624ECCD52F3}"/>
              </a:ext>
            </a:extLst>
          </p:cNvPr>
          <p:cNvSpPr txBox="1"/>
          <p:nvPr/>
        </p:nvSpPr>
        <p:spPr>
          <a:xfrm>
            <a:off x="5210174" y="5083093"/>
            <a:ext cx="3495675" cy="828666"/>
          </a:xfrm>
          <a:prstGeom prst="roundRect">
            <a:avLst/>
          </a:prstGeom>
          <a:solidFill>
            <a:srgbClr val="FFCCCC"/>
          </a:solidFill>
          <a:ln w="38100">
            <a:solidFill>
              <a:srgbClr val="FF7C80"/>
            </a:solidFill>
          </a:ln>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Tập</a:t>
            </a:r>
            <a:r>
              <a:rPr kumimoji="0" lang="en-US" sz="4267" b="0" i="0" u="none" strike="noStrike" kern="0" cap="none" spc="0" normalizeH="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267" b="0" i="0" u="none" strike="noStrike" kern="0" cap="none" spc="0" normalizeH="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thể</a:t>
            </a:r>
            <a:r>
              <a:rPr kumimoji="0" lang="en-US" sz="4267" b="0" i="0" u="none" strike="noStrike" kern="0" cap="none" spc="0" normalizeH="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267" b="0" i="0" u="none" strike="noStrike" kern="0" cap="none" spc="0" normalizeH="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dục</a:t>
            </a: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sp>
        <p:nvSpPr>
          <p:cNvPr id="2" name="Freeform 2">
            <a:extLst>
              <a:ext uri="{FF2B5EF4-FFF2-40B4-BE49-F238E27FC236}">
                <a16:creationId xmlns:a16="http://schemas.microsoft.com/office/drawing/2014/main" id="{524B6840-18C9-A005-0DA7-7C1EA1EE25FD}"/>
              </a:ext>
            </a:extLst>
          </p:cNvPr>
          <p:cNvSpPr/>
          <p:nvPr/>
        </p:nvSpPr>
        <p:spPr>
          <a:xfrm>
            <a:off x="4210049" y="1638300"/>
            <a:ext cx="5031351" cy="2952750"/>
          </a:xfrm>
          <a:custGeom>
            <a:avLst/>
            <a:gdLst/>
            <a:ahLst/>
            <a:cxnLst/>
            <a:rect l="l" t="t" r="r" b="b"/>
            <a:pathLst>
              <a:path w="7300452" h="4114800">
                <a:moveTo>
                  <a:pt x="0" y="0"/>
                </a:moveTo>
                <a:lnTo>
                  <a:pt x="7300452" y="0"/>
                </a:lnTo>
                <a:lnTo>
                  <a:pt x="7300452"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365285500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grassy area&#10;&#10;Description automatically generated">
            <a:extLst>
              <a:ext uri="{FF2B5EF4-FFF2-40B4-BE49-F238E27FC236}">
                <a16:creationId xmlns:a16="http://schemas.microsoft.com/office/drawing/2014/main" id="{03CCCA49-716B-44BE-1C33-3CE76F39D8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226"/>
            <a:ext cx="12192000" cy="6773548"/>
          </a:xfrm>
          <a:prstGeom prst="rect">
            <a:avLst/>
          </a:prstGeom>
        </p:spPr>
      </p:pic>
      <p:pic>
        <p:nvPicPr>
          <p:cNvPr id="4" name="图片 13">
            <a:extLst>
              <a:ext uri="{FF2B5EF4-FFF2-40B4-BE49-F238E27FC236}">
                <a16:creationId xmlns:a16="http://schemas.microsoft.com/office/drawing/2014/main" id="{B6395A2F-98A6-6A01-6639-E6B579B829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760" y="-154730"/>
            <a:ext cx="4201589" cy="2420115"/>
          </a:xfrm>
          <a:prstGeom prst="rect">
            <a:avLst/>
          </a:prstGeom>
        </p:spPr>
      </p:pic>
      <p:sp>
        <p:nvSpPr>
          <p:cNvPr id="5" name="Rectangle: Rounded Corners 4">
            <a:extLst>
              <a:ext uri="{FF2B5EF4-FFF2-40B4-BE49-F238E27FC236}">
                <a16:creationId xmlns:a16="http://schemas.microsoft.com/office/drawing/2014/main" id="{38248B95-B487-857E-D2CA-429CC60B48D0}"/>
              </a:ext>
            </a:extLst>
          </p:cNvPr>
          <p:cNvSpPr/>
          <p:nvPr/>
        </p:nvSpPr>
        <p:spPr>
          <a:xfrm>
            <a:off x="1038225" y="523350"/>
            <a:ext cx="9401175" cy="4677300"/>
          </a:xfrm>
          <a:prstGeom prst="round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35187C84-683A-4CE8-A8CF-21FC6FCBCEA0}"/>
              </a:ext>
            </a:extLst>
          </p:cNvPr>
          <p:cNvSpPr txBox="1"/>
          <p:nvPr/>
        </p:nvSpPr>
        <p:spPr>
          <a:xfrm>
            <a:off x="3524464" y="610989"/>
            <a:ext cx="592885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ea typeface="+mn-ea"/>
                <a:cs typeface="+mn-cs"/>
              </a:rPr>
              <a:t>Thứ</a:t>
            </a:r>
            <a:r>
              <a:rPr kumimoji="0" lang="en-US" sz="3600" b="1" i="0" u="none" strike="noStrike" kern="1200" cap="none" spc="0" normalizeH="0" baseline="0" noProof="0" dirty="0">
                <a:ln>
                  <a:noFill/>
                </a:ln>
                <a:solidFill>
                  <a:prstClr val="black"/>
                </a:solidFill>
                <a:effectLst/>
                <a:uLnTx/>
                <a:uFillTx/>
                <a:ea typeface="+mn-ea"/>
                <a:cs typeface="+mn-cs"/>
              </a:rPr>
              <a:t> … </a:t>
            </a:r>
            <a:r>
              <a:rPr kumimoji="0" lang="en-US" sz="3600" b="1" i="0" u="none" strike="noStrike" kern="1200" cap="none" spc="0" normalizeH="0" baseline="0" noProof="0" dirty="0" err="1">
                <a:ln>
                  <a:noFill/>
                </a:ln>
                <a:solidFill>
                  <a:prstClr val="black"/>
                </a:solidFill>
                <a:effectLst/>
                <a:uLnTx/>
                <a:uFillTx/>
                <a:ea typeface="+mn-ea"/>
                <a:cs typeface="+mn-cs"/>
              </a:rPr>
              <a:t>ngày</a:t>
            </a:r>
            <a:r>
              <a:rPr kumimoji="0" lang="en-US" sz="3600" b="1" i="0" u="none" strike="noStrike" kern="1200" cap="none" spc="0" normalizeH="0" baseline="0" noProof="0" dirty="0">
                <a:ln>
                  <a:noFill/>
                </a:ln>
                <a:solidFill>
                  <a:prstClr val="black"/>
                </a:solidFill>
                <a:effectLst/>
                <a:uLnTx/>
                <a:uFillTx/>
                <a:ea typeface="+mn-ea"/>
                <a:cs typeface="+mn-cs"/>
              </a:rPr>
              <a:t> … </a:t>
            </a:r>
            <a:r>
              <a:rPr kumimoji="0" lang="en-US" sz="3600" b="1" i="0" u="none" strike="noStrike" kern="1200" cap="none" spc="0" normalizeH="0" baseline="0" noProof="0" dirty="0" err="1">
                <a:ln>
                  <a:noFill/>
                </a:ln>
                <a:solidFill>
                  <a:prstClr val="black"/>
                </a:solidFill>
                <a:effectLst/>
                <a:uLnTx/>
                <a:uFillTx/>
                <a:ea typeface="+mn-ea"/>
                <a:cs typeface="+mn-cs"/>
              </a:rPr>
              <a:t>tháng</a:t>
            </a:r>
            <a:r>
              <a:rPr kumimoji="0" lang="en-US" sz="3600" b="1" i="0" u="none" strike="noStrike" kern="1200" cap="none" spc="0" normalizeH="0" baseline="0" noProof="0" dirty="0">
                <a:ln>
                  <a:noFill/>
                </a:ln>
                <a:solidFill>
                  <a:prstClr val="black"/>
                </a:solidFill>
                <a:effectLst/>
                <a:uLnTx/>
                <a:uFillTx/>
                <a:ea typeface="+mn-ea"/>
                <a:cs typeface="+mn-cs"/>
              </a:rPr>
              <a:t> … </a:t>
            </a:r>
            <a:r>
              <a:rPr kumimoji="0" lang="en-US" sz="3600" b="1" i="0" u="none" strike="noStrike" kern="1200" cap="none" spc="0" normalizeH="0" baseline="0" noProof="0" dirty="0" err="1">
                <a:ln>
                  <a:noFill/>
                </a:ln>
                <a:solidFill>
                  <a:prstClr val="black"/>
                </a:solidFill>
                <a:effectLst/>
                <a:uLnTx/>
                <a:uFillTx/>
                <a:ea typeface="+mn-ea"/>
                <a:cs typeface="+mn-cs"/>
              </a:rPr>
              <a:t>năm</a:t>
            </a:r>
            <a:r>
              <a:rPr kumimoji="0" lang="en-US" sz="3600" b="1" i="0" u="none" strike="noStrike" kern="1200" cap="none" spc="0" normalizeH="0" baseline="0" noProof="0" dirty="0">
                <a:ln>
                  <a:noFill/>
                </a:ln>
                <a:solidFill>
                  <a:prstClr val="black"/>
                </a:solidFill>
                <a:effectLst/>
                <a:uLnTx/>
                <a:uFillTx/>
                <a:ea typeface="+mn-ea"/>
                <a:cs typeface="+mn-cs"/>
              </a:rPr>
              <a:t> …</a:t>
            </a:r>
          </a:p>
        </p:txBody>
      </p:sp>
      <p:pic>
        <p:nvPicPr>
          <p:cNvPr id="10" name="Picture 9" descr="A cartoon of a child pointing&#10;&#10;Description automatically generated">
            <a:extLst>
              <a:ext uri="{FF2B5EF4-FFF2-40B4-BE49-F238E27FC236}">
                <a16:creationId xmlns:a16="http://schemas.microsoft.com/office/drawing/2014/main" id="{8A2A0ADA-CEFA-05DC-7D95-500DCD2F63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99881" y="2019300"/>
            <a:ext cx="1992119" cy="3267075"/>
          </a:xfrm>
          <a:prstGeom prst="rect">
            <a:avLst/>
          </a:prstGeom>
        </p:spPr>
      </p:pic>
      <p:pic>
        <p:nvPicPr>
          <p:cNvPr id="11" name="Picture 10" descr="A cartoon of two girls&#10;&#10;Description automatically generated">
            <a:extLst>
              <a:ext uri="{FF2B5EF4-FFF2-40B4-BE49-F238E27FC236}">
                <a16:creationId xmlns:a16="http://schemas.microsoft.com/office/drawing/2014/main" id="{FAB9FD14-C548-8C63-4B91-BD19984B02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6651" y="2281238"/>
            <a:ext cx="3289973" cy="3652838"/>
          </a:xfrm>
          <a:prstGeom prst="rect">
            <a:avLst/>
          </a:prstGeom>
        </p:spPr>
      </p:pic>
      <p:pic>
        <p:nvPicPr>
          <p:cNvPr id="21" name="Picture 20">
            <a:extLst>
              <a:ext uri="{FF2B5EF4-FFF2-40B4-BE49-F238E27FC236}">
                <a16:creationId xmlns:a16="http://schemas.microsoft.com/office/drawing/2014/main" id="{784A3529-8331-BAAE-31BA-E4AC946C04D4}"/>
              </a:ext>
            </a:extLst>
          </p:cNvPr>
          <p:cNvPicPr>
            <a:picLocks noChangeAspect="1"/>
          </p:cNvPicPr>
          <p:nvPr/>
        </p:nvPicPr>
        <p:blipFill>
          <a:blip r:embed="rId7"/>
          <a:stretch>
            <a:fillRect/>
          </a:stretch>
        </p:blipFill>
        <p:spPr>
          <a:xfrm>
            <a:off x="-121302" y="538657"/>
            <a:ext cx="3328704" cy="1780186"/>
          </a:xfrm>
          <a:prstGeom prst="rect">
            <a:avLst/>
          </a:prstGeom>
        </p:spPr>
      </p:pic>
      <p:pic>
        <p:nvPicPr>
          <p:cNvPr id="22" name="Picture 21">
            <a:extLst>
              <a:ext uri="{FF2B5EF4-FFF2-40B4-BE49-F238E27FC236}">
                <a16:creationId xmlns:a16="http://schemas.microsoft.com/office/drawing/2014/main" id="{C0E50E14-3D4D-C33F-F220-93680F168F2A}"/>
              </a:ext>
            </a:extLst>
          </p:cNvPr>
          <p:cNvPicPr>
            <a:picLocks noChangeAspect="1"/>
          </p:cNvPicPr>
          <p:nvPr/>
        </p:nvPicPr>
        <p:blipFill>
          <a:blip r:embed="rId8"/>
          <a:stretch>
            <a:fillRect/>
          </a:stretch>
        </p:blipFill>
        <p:spPr>
          <a:xfrm>
            <a:off x="5099178" y="1228672"/>
            <a:ext cx="2908044" cy="1219306"/>
          </a:xfrm>
          <a:prstGeom prst="rect">
            <a:avLst/>
          </a:prstGeom>
        </p:spPr>
      </p:pic>
      <p:pic>
        <p:nvPicPr>
          <p:cNvPr id="23" name="Picture 22">
            <a:extLst>
              <a:ext uri="{FF2B5EF4-FFF2-40B4-BE49-F238E27FC236}">
                <a16:creationId xmlns:a16="http://schemas.microsoft.com/office/drawing/2014/main" id="{6CF0515C-A89B-38BD-DB9B-2A6C29D129B6}"/>
              </a:ext>
            </a:extLst>
          </p:cNvPr>
          <p:cNvPicPr>
            <a:picLocks noChangeAspect="1"/>
          </p:cNvPicPr>
          <p:nvPr/>
        </p:nvPicPr>
        <p:blipFill>
          <a:blip r:embed="rId9"/>
          <a:stretch>
            <a:fillRect/>
          </a:stretch>
        </p:blipFill>
        <p:spPr>
          <a:xfrm>
            <a:off x="3230205" y="2104886"/>
            <a:ext cx="6779340" cy="3200677"/>
          </a:xfrm>
          <a:prstGeom prst="rect">
            <a:avLst/>
          </a:prstGeom>
        </p:spPr>
      </p:pic>
    </p:spTree>
    <p:extLst>
      <p:ext uri="{BB962C8B-B14F-4D97-AF65-F5344CB8AC3E}">
        <p14:creationId xmlns:p14="http://schemas.microsoft.com/office/powerpoint/2010/main" val="206112804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grassy area&#10;&#10;Description automatically generated">
            <a:extLst>
              <a:ext uri="{FF2B5EF4-FFF2-40B4-BE49-F238E27FC236}">
                <a16:creationId xmlns:a16="http://schemas.microsoft.com/office/drawing/2014/main" id="{03CCCA49-716B-44BE-1C33-3CE76F39D8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226"/>
            <a:ext cx="12192000" cy="6773548"/>
          </a:xfrm>
          <a:prstGeom prst="rect">
            <a:avLst/>
          </a:prstGeom>
        </p:spPr>
      </p:pic>
      <p:sp>
        <p:nvSpPr>
          <p:cNvPr id="5" name="Rectangle: Rounded Corners 4">
            <a:extLst>
              <a:ext uri="{FF2B5EF4-FFF2-40B4-BE49-F238E27FC236}">
                <a16:creationId xmlns:a16="http://schemas.microsoft.com/office/drawing/2014/main" id="{38248B95-B487-857E-D2CA-429CC60B48D0}"/>
              </a:ext>
            </a:extLst>
          </p:cNvPr>
          <p:cNvSpPr/>
          <p:nvPr/>
        </p:nvSpPr>
        <p:spPr>
          <a:xfrm>
            <a:off x="676275" y="523349"/>
            <a:ext cx="10725150" cy="5677425"/>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D7E1D77E-E339-67F3-ABC3-BE611ED1CF7C}"/>
              </a:ext>
            </a:extLst>
          </p:cNvPr>
          <p:cNvSpPr txBox="1"/>
          <p:nvPr/>
        </p:nvSpPr>
        <p:spPr>
          <a:xfrm>
            <a:off x="1724484" y="1888917"/>
            <a:ext cx="9515016" cy="3416320"/>
          </a:xfrm>
          <a:prstGeom prst="rect">
            <a:avLst/>
          </a:prstGeom>
          <a:noFill/>
        </p:spPr>
        <p:txBody>
          <a:bodyPr wrap="square" rtlCol="0">
            <a:spAutoFit/>
          </a:bodyPr>
          <a:lstStyle/>
          <a:p>
            <a:pPr algn="just"/>
            <a:r>
              <a:rPr lang="en-US" sz="2400" dirty="0" err="1">
                <a:solidFill>
                  <a:srgbClr val="002060"/>
                </a:solidFill>
                <a:latin typeface="Cambria" panose="02040503050406030204" pitchFamily="18" charset="0"/>
                <a:ea typeface="Cambria" panose="02040503050406030204" pitchFamily="18" charset="0"/>
              </a:rPr>
              <a:t>Đọc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đúng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và</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diễn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cảm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toàn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bộ</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câu</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chuyện</a:t>
            </a:r>
            <a:r>
              <a:rPr lang="en-US" sz="2400" dirty="0">
                <a:solidFill>
                  <a:srgbClr val="002060"/>
                </a:solidFill>
                <a:latin typeface="Cambria" panose="02040503050406030204" pitchFamily="18" charset="0"/>
                <a:ea typeface="Cambria" panose="02040503050406030204" pitchFamily="18" charset="0"/>
              </a:rPr>
              <a:t> Thanh </a:t>
            </a:r>
            <a:r>
              <a:rPr lang="en-US" sz="2400" dirty="0" err="1">
                <a:solidFill>
                  <a:srgbClr val="002060"/>
                </a:solidFill>
                <a:latin typeface="Cambria" panose="02040503050406030204" pitchFamily="18" charset="0"/>
                <a:ea typeface="Cambria" panose="02040503050406030204" pitchFamily="18" charset="0"/>
              </a:rPr>
              <a:t>âm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của</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gió</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Biết</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đọc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diễn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cảm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với</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giọng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đọc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phù</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hợp</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nhấn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giọng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vào</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những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từ</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ngữ</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cần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thiết</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để</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thể</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hiện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tâm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trạng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cảm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xúc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của</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nhân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vật</a:t>
            </a:r>
            <a:r>
              <a:rPr lang="en-US" sz="2400" dirty="0">
                <a:solidFill>
                  <a:srgbClr val="002060"/>
                </a:solidFill>
                <a:latin typeface="Cambria" panose="02040503050406030204" pitchFamily="18" charset="0"/>
                <a:ea typeface="Cambria" panose="02040503050406030204" pitchFamily="18" charset="0"/>
              </a:rPr>
              <a:t>.</a:t>
            </a:r>
          </a:p>
          <a:p>
            <a:pPr algn="just"/>
            <a:r>
              <a:rPr lang="vi-VN" sz="2400" dirty="0">
                <a:solidFill>
                  <a:srgbClr val="002060"/>
                </a:solidFill>
                <a:latin typeface="Cambria" panose="02040503050406030204" pitchFamily="18" charset="0"/>
                <a:ea typeface="Cambria" panose="02040503050406030204" pitchFamily="18" charset="0"/>
              </a:rPr>
              <a:t>Nhận biết được các sự việc gắn với thời gian, không gian xảy ra câu chuyện trong văn bản tự sự. </a:t>
            </a:r>
            <a:endParaRPr lang="en-US" sz="2400" dirty="0">
              <a:solidFill>
                <a:srgbClr val="002060"/>
              </a:solidFill>
              <a:latin typeface="Cambria" panose="02040503050406030204" pitchFamily="18" charset="0"/>
              <a:ea typeface="Cambria" panose="02040503050406030204" pitchFamily="18" charset="0"/>
            </a:endParaRPr>
          </a:p>
          <a:p>
            <a:pPr algn="just"/>
            <a:r>
              <a:rPr lang="en-US" sz="2400" dirty="0" err="1">
                <a:solidFill>
                  <a:srgbClr val="002060"/>
                </a:solidFill>
                <a:latin typeface="Cambria" panose="02040503050406030204" pitchFamily="18" charset="0"/>
                <a:ea typeface="Cambria" panose="02040503050406030204" pitchFamily="18" charset="0"/>
              </a:rPr>
              <a:t>Hiểu</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suy</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nghĩ</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cảm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xúc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của</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nhân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vật</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dựa</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vào</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hành</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động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việc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làm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và</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lời</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nói</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của</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nhân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vật</a:t>
            </a:r>
            <a:r>
              <a:rPr lang="en-US" sz="2400" dirty="0">
                <a:solidFill>
                  <a:srgbClr val="002060"/>
                </a:solidFill>
                <a:latin typeface="Cambria" panose="02040503050406030204" pitchFamily="18" charset="0"/>
                <a:ea typeface="Cambria" panose="02040503050406030204" pitchFamily="18" charset="0"/>
              </a:rPr>
              <a:t>.</a:t>
            </a:r>
          </a:p>
          <a:p>
            <a:pPr algn="just"/>
            <a:r>
              <a:rPr lang="vi-VN" sz="2400" dirty="0">
                <a:solidFill>
                  <a:srgbClr val="002060"/>
                </a:solidFill>
                <a:latin typeface="Cambria" panose="02040503050406030204" pitchFamily="18" charset="0"/>
                <a:ea typeface="Cambria" panose="02040503050406030204" pitchFamily="18" charset="0"/>
              </a:rPr>
              <a:t>Hiểu điều tác giả muốn nói qua câu chuyện: Mỗi vùng miền đều có những sản vật đặc trưng, mang đậm nét dấu ấn của vùng miền đó.</a:t>
            </a:r>
            <a:endParaRPr lang="en-US" sz="2400" dirty="0">
              <a:solidFill>
                <a:srgbClr val="002060"/>
              </a:solidFill>
              <a:latin typeface="Cambria" panose="02040503050406030204" pitchFamily="18" charset="0"/>
              <a:ea typeface="Cambria" panose="02040503050406030204" pitchFamily="18" charset="0"/>
            </a:endParaRPr>
          </a:p>
        </p:txBody>
      </p:sp>
      <p:pic>
        <p:nvPicPr>
          <p:cNvPr id="8" name="Picture 2" descr="Hình ảnh Phim Hoạt Hình Táo Dễ Thương PNG , Táo, Dễ Thương ...">
            <a:extLst>
              <a:ext uri="{FF2B5EF4-FFF2-40B4-BE49-F238E27FC236}">
                <a16:creationId xmlns:a16="http://schemas.microsoft.com/office/drawing/2014/main" id="{EF7F3B3B-B6C0-C7E0-6759-9924B8396FFD}"/>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882679" y="1616075"/>
            <a:ext cx="875812" cy="8758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ình ảnh Phim Hoạt Hình Táo Dễ Thương PNG , Táo, Dễ Thương ...">
            <a:extLst>
              <a:ext uri="{FF2B5EF4-FFF2-40B4-BE49-F238E27FC236}">
                <a16:creationId xmlns:a16="http://schemas.microsoft.com/office/drawing/2014/main" id="{8278F105-AAFD-C772-A7BB-88C9BAEC3DE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863629" y="2587660"/>
            <a:ext cx="875812" cy="87581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09EED126-80D3-459B-0875-974FD0797711}"/>
              </a:ext>
            </a:extLst>
          </p:cNvPr>
          <p:cNvPicPr>
            <a:picLocks noChangeAspect="1"/>
          </p:cNvPicPr>
          <p:nvPr/>
        </p:nvPicPr>
        <p:blipFill>
          <a:blip r:embed="rId5"/>
          <a:stretch>
            <a:fillRect/>
          </a:stretch>
        </p:blipFill>
        <p:spPr>
          <a:xfrm>
            <a:off x="3176916" y="462083"/>
            <a:ext cx="5590517" cy="1609483"/>
          </a:xfrm>
          <a:prstGeom prst="rect">
            <a:avLst/>
          </a:prstGeom>
        </p:spPr>
      </p:pic>
      <p:pic>
        <p:nvPicPr>
          <p:cNvPr id="13" name="Picture 2" descr="Hình ảnh Phim Hoạt Hình Táo Dễ Thương PNG , Táo, Dễ Thương ...">
            <a:extLst>
              <a:ext uri="{FF2B5EF4-FFF2-40B4-BE49-F238E27FC236}">
                <a16:creationId xmlns:a16="http://schemas.microsoft.com/office/drawing/2014/main" id="{EFEA428E-99E8-96A3-2AB5-F5DE882DCFED}"/>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911254" y="3425860"/>
            <a:ext cx="875812" cy="8758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ình ảnh Phim Hoạt Hình Táo Dễ Thương PNG , Táo, Dễ Thương ...">
            <a:extLst>
              <a:ext uri="{FF2B5EF4-FFF2-40B4-BE49-F238E27FC236}">
                <a16:creationId xmlns:a16="http://schemas.microsoft.com/office/drawing/2014/main" id="{D789FD58-99C0-79BB-3299-D7E3698B0A8B}"/>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873154" y="4311685"/>
            <a:ext cx="875812" cy="875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18674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1000"/>
                                        <p:tgtEl>
                                          <p:spTgt spid="7">
                                            <p:txEl>
                                              <p:pRg st="0" end="0"/>
                                            </p:txEl>
                                          </p:spTgt>
                                        </p:tgtEl>
                                      </p:cBhvr>
                                    </p:animEffect>
                                    <p:anim calcmode="lin" valueType="num">
                                      <p:cBhvr>
                                        <p:cTn id="12"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1000"/>
                                        <p:tgtEl>
                                          <p:spTgt spid="7">
                                            <p:txEl>
                                              <p:pRg st="1" end="1"/>
                                            </p:txEl>
                                          </p:spTgt>
                                        </p:tgtEl>
                                      </p:cBhvr>
                                    </p:animEffect>
                                    <p:anim calcmode="lin" valueType="num">
                                      <p:cBhvr>
                                        <p:cTn id="18"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animEffect transition="in" filter="fade">
                                      <p:cBhvr>
                                        <p:cTn id="23" dur="1000"/>
                                        <p:tgtEl>
                                          <p:spTgt spid="7">
                                            <p:txEl>
                                              <p:pRg st="2" end="2"/>
                                            </p:txEl>
                                          </p:spTgt>
                                        </p:tgtEl>
                                      </p:cBhvr>
                                    </p:animEffect>
                                    <p:anim calcmode="lin" valueType="num">
                                      <p:cBhvr>
                                        <p:cTn id="24"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5"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42" presetClass="entr" presetSubtype="0" fill="hold" nodeType="afterEffect">
                                  <p:stCondLst>
                                    <p:cond delay="0"/>
                                  </p:stCondLst>
                                  <p:childTnLst>
                                    <p:set>
                                      <p:cBhvr>
                                        <p:cTn id="28" dur="1" fill="hold">
                                          <p:stCondLst>
                                            <p:cond delay="0"/>
                                          </p:stCondLst>
                                        </p:cTn>
                                        <p:tgtEl>
                                          <p:spTgt spid="7">
                                            <p:txEl>
                                              <p:pRg st="3" end="3"/>
                                            </p:txEl>
                                          </p:spTgt>
                                        </p:tgtEl>
                                        <p:attrNameLst>
                                          <p:attrName>style.visibility</p:attrName>
                                        </p:attrNameLst>
                                      </p:cBhvr>
                                      <p:to>
                                        <p:strVal val="visible"/>
                                      </p:to>
                                    </p:set>
                                    <p:animEffect transition="in" filter="fade">
                                      <p:cBhvr>
                                        <p:cTn id="29" dur="1000"/>
                                        <p:tgtEl>
                                          <p:spTgt spid="7">
                                            <p:txEl>
                                              <p:pRg st="3" end="3"/>
                                            </p:txEl>
                                          </p:spTgt>
                                        </p:tgtEl>
                                      </p:cBhvr>
                                    </p:animEffect>
                                    <p:anim calcmode="lin" valueType="num">
                                      <p:cBhvr>
                                        <p:cTn id="30"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1"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201</TotalTime>
  <Words>1946</Words>
  <Application>Microsoft Office PowerPoint</Application>
  <PresentationFormat>Widescreen</PresentationFormat>
  <Paragraphs>172</Paragraphs>
  <Slides>38</Slides>
  <Notes>12</Notes>
  <HiddenSlides>0</HiddenSlides>
  <MMClips>1</MMClips>
  <ScaleCrop>false</ScaleCrop>
  <HeadingPairs>
    <vt:vector size="6" baseType="variant">
      <vt:variant>
        <vt:lpstr>Fonts Used</vt:lpstr>
      </vt:variant>
      <vt:variant>
        <vt:i4>19</vt:i4>
      </vt:variant>
      <vt:variant>
        <vt:lpstr>Theme</vt:lpstr>
      </vt:variant>
      <vt:variant>
        <vt:i4>6</vt:i4>
      </vt:variant>
      <vt:variant>
        <vt:lpstr>Slide Titles</vt:lpstr>
      </vt:variant>
      <vt:variant>
        <vt:i4>38</vt:i4>
      </vt:variant>
    </vt:vector>
  </HeadingPairs>
  <TitlesOfParts>
    <vt:vector size="63" baseType="lpstr">
      <vt:lpstr>宋体</vt:lpstr>
      <vt:lpstr>#9Slide05 Phobia</vt:lpstr>
      <vt:lpstr>Arial</vt:lpstr>
      <vt:lpstr>Arial-BoldMT</vt:lpstr>
      <vt:lpstr>Arial-ItalicMT</vt:lpstr>
      <vt:lpstr>ArialMT</vt:lpstr>
      <vt:lpstr>Calibri</vt:lpstr>
      <vt:lpstr>Calibri Light</vt:lpstr>
      <vt:lpstr>Cambria</vt:lpstr>
      <vt:lpstr>等线</vt:lpstr>
      <vt:lpstr>等线 Light</vt:lpstr>
      <vt:lpstr>Roboto</vt:lpstr>
      <vt:lpstr>Segoe UI Historic</vt:lpstr>
      <vt:lpstr>SVN-Poky's</vt:lpstr>
      <vt:lpstr>Times New Roman</vt:lpstr>
      <vt:lpstr>Wingdings</vt:lpstr>
      <vt:lpstr>Yu Mincho</vt:lpstr>
      <vt:lpstr>字魂105号-简雅黑</vt:lpstr>
      <vt:lpstr>方正静蕾简体</vt:lpstr>
      <vt:lpstr>Office 主题</vt:lpstr>
      <vt:lpstr>Custom Design</vt:lpstr>
      <vt:lpstr>1_Office 主题​​</vt:lpstr>
      <vt:lpstr>Office 主题​​</vt:lpstr>
      <vt:lpstr>4_Office Theme</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62</cp:revision>
  <dcterms:created xsi:type="dcterms:W3CDTF">2024-05-02T01:59:28Z</dcterms:created>
  <dcterms:modified xsi:type="dcterms:W3CDTF">2024-08-12T04:43:11Z</dcterms:modified>
</cp:coreProperties>
</file>