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6.svg" ContentType="image/svg+xml"/>
  <Override PartName="/ppt/media/image5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80" r:id="rId4"/>
    <p:sldId id="283" r:id="rId6"/>
    <p:sldId id="282" r:id="rId7"/>
    <p:sldId id="292" r:id="rId8"/>
    <p:sldId id="294" r:id="rId9"/>
    <p:sldId id="295" r:id="rId10"/>
    <p:sldId id="296" r:id="rId11"/>
    <p:sldId id="285" r:id="rId12"/>
    <p:sldId id="278" r:id="rId13"/>
    <p:sldId id="262" r:id="rId14"/>
    <p:sldId id="298" r:id="rId15"/>
    <p:sldId id="299" r:id="rId16"/>
    <p:sldId id="300" r:id="rId17"/>
    <p:sldId id="301" r:id="rId18"/>
    <p:sldId id="327" r:id="rId19"/>
    <p:sldId id="260" r:id="rId20"/>
    <p:sldId id="328" r:id="rId21"/>
    <p:sldId id="293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87302" autoAdjust="0"/>
  </p:normalViewPr>
  <p:slideViewPr>
    <p:cSldViewPr snapToGrid="0">
      <p:cViewPr varScale="1">
        <p:scale>
          <a:sx n="66" d="100"/>
          <a:sy n="66" d="100"/>
        </p:scale>
        <p:origin x="11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pic>
        <p:nvPicPr>
          <p:cNvPr id="5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pic>
        <p:nvPicPr>
          <p:cNvPr id="6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tags" Target="../tags/tag2.xml"/><Relationship Id="rId7" Type="http://schemas.openxmlformats.org/officeDocument/2006/relationships/tags" Target="../tags/tag1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87" y="1442760"/>
            <a:ext cx="3338286" cy="39724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 smtClean="0">
              <a:solidFill>
                <a:srgbClr val="CFCFCF"/>
              </a:solidFill>
            </a:endParaRPr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26.xml"/><Relationship Id="rId7" Type="http://schemas.openxmlformats.org/officeDocument/2006/relationships/image" Target="../media/image16.png"/><Relationship Id="rId6" Type="http://schemas.openxmlformats.org/officeDocument/2006/relationships/tags" Target="../tags/tag25.xml"/><Relationship Id="rId5" Type="http://schemas.openxmlformats.org/officeDocument/2006/relationships/image" Target="../media/image15.png"/><Relationship Id="rId4" Type="http://schemas.openxmlformats.org/officeDocument/2006/relationships/tags" Target="../tags/tag24.xml"/><Relationship Id="rId3" Type="http://schemas.openxmlformats.org/officeDocument/2006/relationships/image" Target="../media/image14.png"/><Relationship Id="rId2" Type="http://schemas.openxmlformats.org/officeDocument/2006/relationships/tags" Target="../tags/tag23.xml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41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15.xml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5.xml"/><Relationship Id="rId7" Type="http://schemas.openxmlformats.org/officeDocument/2006/relationships/audio" Target="../media/audio1.wav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5.xml"/><Relationship Id="rId7" Type="http://schemas.openxmlformats.org/officeDocument/2006/relationships/audio" Target="../media/audio1.wav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59.png"/><Relationship Id="rId7" Type="http://schemas.openxmlformats.org/officeDocument/2006/relationships/tags" Target="../tags/tag30.xml"/><Relationship Id="rId6" Type="http://schemas.openxmlformats.org/officeDocument/2006/relationships/image" Target="../media/image14.png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19.png"/><Relationship Id="rId2" Type="http://schemas.openxmlformats.org/officeDocument/2006/relationships/tags" Target="../tags/tag27.xml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60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1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7.xml"/><Relationship Id="rId7" Type="http://schemas.openxmlformats.org/officeDocument/2006/relationships/image" Target="../media/image16.png"/><Relationship Id="rId6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tags" Target="../tags/tag5.xml"/><Relationship Id="rId3" Type="http://schemas.openxmlformats.org/officeDocument/2006/relationships/image" Target="../media/image14.png"/><Relationship Id="rId2" Type="http://schemas.openxmlformats.org/officeDocument/2006/relationships/tags" Target="../tags/tag4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8.xml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6" Type="http://schemas.openxmlformats.org/officeDocument/2006/relationships/tags" Target="../tags/tag11.xml"/><Relationship Id="rId5" Type="http://schemas.openxmlformats.org/officeDocument/2006/relationships/image" Target="../media/image20.png"/><Relationship Id="rId4" Type="http://schemas.openxmlformats.org/officeDocument/2006/relationships/tags" Target="../tags/tag10.xml"/><Relationship Id="rId3" Type="http://schemas.openxmlformats.org/officeDocument/2006/relationships/image" Target="../media/image19.png"/><Relationship Id="rId2" Type="http://schemas.openxmlformats.org/officeDocument/2006/relationships/tags" Target="../tags/tag9.xml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14.png"/><Relationship Id="rId2" Type="http://schemas.openxmlformats.org/officeDocument/2006/relationships/tags" Target="../tags/tag12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20.xml"/><Relationship Id="rId7" Type="http://schemas.openxmlformats.org/officeDocument/2006/relationships/image" Target="../media/image16.png"/><Relationship Id="rId6" Type="http://schemas.openxmlformats.org/officeDocument/2006/relationships/tags" Target="../tags/tag19.xml"/><Relationship Id="rId5" Type="http://schemas.openxmlformats.org/officeDocument/2006/relationships/image" Target="../media/image15.png"/><Relationship Id="rId4" Type="http://schemas.openxmlformats.org/officeDocument/2006/relationships/tags" Target="../tags/tag18.xml"/><Relationship Id="rId3" Type="http://schemas.openxmlformats.org/officeDocument/2006/relationships/image" Target="../media/image14.png"/><Relationship Id="rId2" Type="http://schemas.openxmlformats.org/officeDocument/2006/relationships/tags" Target="../tags/tag17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25.pn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1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tags" Target="../tags/tag22.xml"/><Relationship Id="rId3" Type="http://schemas.openxmlformats.org/officeDocument/2006/relationships/image" Target="../media/image29.png"/><Relationship Id="rId2" Type="http://schemas.openxmlformats.org/officeDocument/2006/relationships/tags" Target="../tags/tag21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/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/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91833" y="1394077"/>
              <a:ext cx="1023553" cy="510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7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43" name="Rectangle: Rounded Corners 42"/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  <a:endParaRPr lang="vi-VN" sz="36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  <a:endParaRPr lang="vi-VN" sz="36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/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43" name="Rectangle: Rounded Corners 42"/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/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43" name="Rectangle: Rounded Corners 42"/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>
            <a:fillRect/>
          </a:stretch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>
            <a:fillRect/>
          </a:stretch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 isContent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>
            <a:fillRect/>
          </a:stretch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>
            <a:fillRect/>
          </a:stretch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 isContent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/>
          <p:cNvSpPr txBox="1"/>
          <p:nvPr>
            <p:custDataLst>
              <p:tags r:id="rId4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+mn-ea"/>
              <a:sym typeface="+mn-lt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/>
          <p:cNvSpPr txBox="1"/>
          <p:nvPr>
            <p:custDataLst>
              <p:tags r:id="rId9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ea"/>
                <a:sym typeface="+mn-lt"/>
              </a:rPr>
              <a:t>DẶN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/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/>
          <p:cNvSpPr/>
          <p:nvPr>
            <p:custDataLst>
              <p:tags r:id="rId10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/>
          <p:cNvSpPr txBox="1"/>
          <p:nvPr>
            <p:custDataLst>
              <p:tags r:id="rId6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A_图片 9" descr="图片包含 轮子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6" name="PA_图片 9" descr="图片包含 轮子&#10;&#10;已生成高可信度的说明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7" name="PA_图片 9" descr="图片包含 轮子&#10;&#10;已生成高可信度的说明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8" name="PA_图片 9" descr="图片包含 轮子&#10;&#10;已生成高可信度的说明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/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/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17606" r="1991"/>
          <a:stretch>
            <a:fillRect/>
          </a:stretch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SHAPE_LOCKS" val="959"/>
</p:tagLst>
</file>

<file path=ppt/tags/tag10.xml><?xml version="1.0" encoding="utf-8"?>
<p:tagLst xmlns:p="http://schemas.openxmlformats.org/presentationml/2006/main">
  <p:tag name="PA" val="v3.2.0"/>
</p:tagLst>
</file>

<file path=ppt/tags/tag11.xml><?xml version="1.0" encoding="utf-8"?>
<p:tagLst xmlns:p="http://schemas.openxmlformats.org/presentationml/2006/main">
  <p:tag name="PA" val="v3.2.0"/>
</p:tagLst>
</file>

<file path=ppt/tags/tag12.xml><?xml version="1.0" encoding="utf-8"?>
<p:tagLst xmlns:p="http://schemas.openxmlformats.org/presentationml/2006/main">
  <p:tag name="PA" val="v3.2.0"/>
</p:tagLst>
</file>

<file path=ppt/tags/tag13.xml><?xml version="1.0" encoding="utf-8"?>
<p:tagLst xmlns:p="http://schemas.openxmlformats.org/presentationml/2006/main">
  <p:tag name="PA" val="v3.2.0"/>
</p:tagLst>
</file>

<file path=ppt/tags/tag14.xml><?xml version="1.0" encoding="utf-8"?>
<p:tagLst xmlns:p="http://schemas.openxmlformats.org/presentationml/2006/main">
  <p:tag name="PA" val="v3.2.0"/>
</p:tagLst>
</file>

<file path=ppt/tags/tag15.xml><?xml version="1.0" encoding="utf-8"?>
<p:tagLst xmlns:p="http://schemas.openxmlformats.org/presentationml/2006/main">
  <p:tag name="PA" val="v3.2.0"/>
</p:tagLst>
</file>

<file path=ppt/tags/tag16.xml><?xml version="1.0" encoding="utf-8"?>
<p:tagLst xmlns:p="http://schemas.openxmlformats.org/presentationml/2006/main">
  <p:tag name="PA" val="v3.2.0"/>
</p:tagLst>
</file>

<file path=ppt/tags/tag17.xml><?xml version="1.0" encoding="utf-8"?>
<p:tagLst xmlns:p="http://schemas.openxmlformats.org/presentationml/2006/main">
  <p:tag name="PA" val="v3.2.0"/>
</p:tagLst>
</file>

<file path=ppt/tags/tag18.xml><?xml version="1.0" encoding="utf-8"?>
<p:tagLst xmlns:p="http://schemas.openxmlformats.org/presentationml/2006/main">
  <p:tag name="PA" val="v3.2.0"/>
</p:tagLst>
</file>

<file path=ppt/tags/tag19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SHAPE_LOCKS" val="16"/>
</p:tagLst>
</file>

<file path=ppt/tags/tag20.xml><?xml version="1.0" encoding="utf-8"?>
<p:tagLst xmlns:p="http://schemas.openxmlformats.org/presentationml/2006/main">
  <p:tag name="PA" val="v3.2.0"/>
</p:tagLst>
</file>

<file path=ppt/tags/tag21.xml><?xml version="1.0" encoding="utf-8"?>
<p:tagLst xmlns:p="http://schemas.openxmlformats.org/presentationml/2006/main">
  <p:tag name="PA" val="v3.2.0"/>
</p:tagLst>
</file>

<file path=ppt/tags/tag22.xml><?xml version="1.0" encoding="utf-8"?>
<p:tagLst xmlns:p="http://schemas.openxmlformats.org/presentationml/2006/main">
  <p:tag name="PA" val="v3.2.0"/>
</p:tagLst>
</file>

<file path=ppt/tags/tag23.xml><?xml version="1.0" encoding="utf-8"?>
<p:tagLst xmlns:p="http://schemas.openxmlformats.org/presentationml/2006/main">
  <p:tag name="PA" val="v3.2.0"/>
</p:tagLst>
</file>

<file path=ppt/tags/tag24.xml><?xml version="1.0" encoding="utf-8"?>
<p:tagLst xmlns:p="http://schemas.openxmlformats.org/presentationml/2006/main">
  <p:tag name="PA" val="v3.2.0"/>
</p:tagLst>
</file>

<file path=ppt/tags/tag25.xml><?xml version="1.0" encoding="utf-8"?>
<p:tagLst xmlns:p="http://schemas.openxmlformats.org/presentationml/2006/main">
  <p:tag name="PA" val="v3.2.0"/>
</p:tagLst>
</file>

<file path=ppt/tags/tag26.xml><?xml version="1.0" encoding="utf-8"?>
<p:tagLst xmlns:p="http://schemas.openxmlformats.org/presentationml/2006/main">
  <p:tag name="PA" val="v3.2.0"/>
</p:tagLst>
</file>

<file path=ppt/tags/tag27.xml><?xml version="1.0" encoding="utf-8"?>
<p:tagLst xmlns:p="http://schemas.openxmlformats.org/presentationml/2006/main">
  <p:tag name="PA" val="v3.2.0"/>
</p:tagLst>
</file>

<file path=ppt/tags/tag28.xml><?xml version="1.0" encoding="utf-8"?>
<p:tagLst xmlns:p="http://schemas.openxmlformats.org/presentationml/2006/main">
  <p:tag name="PA" val="v3.2.0"/>
</p:tagLst>
</file>

<file path=ppt/tags/tag29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SHAPE_LOCKS" val="16"/>
</p:tagLst>
</file>

<file path=ppt/tags/tag30.xml><?xml version="1.0" encoding="utf-8"?>
<p:tagLst xmlns:p="http://schemas.openxmlformats.org/presentationml/2006/main">
  <p:tag name="PA" val="v3.2.0"/>
</p:tagLst>
</file>

<file path=ppt/tags/tag31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PA" val="v3.2.0"/>
</p:tagLst>
</file>

<file path=ppt/tags/tag6.xml><?xml version="1.0" encoding="utf-8"?>
<p:tagLst xmlns:p="http://schemas.openxmlformats.org/presentationml/2006/main">
  <p:tag name="PA" val="v3.2.0"/>
</p:tagLst>
</file>

<file path=ppt/tags/tag7.xml><?xml version="1.0" encoding="utf-8"?>
<p:tagLst xmlns:p="http://schemas.openxmlformats.org/presentationml/2006/main">
  <p:tag name="PA" val="v3.2.0"/>
</p:tagLst>
</file>

<file path=ppt/tags/tag8.xml><?xml version="1.0" encoding="utf-8"?>
<p:tagLst xmlns:p="http://schemas.openxmlformats.org/presentationml/2006/main">
  <p:tag name="PA" val="v3.2.0"/>
</p:tagLst>
</file>

<file path=ppt/tags/tag9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907</Words>
  <Application>WPS Presentation</Application>
  <PresentationFormat>Widescreen</PresentationFormat>
  <Paragraphs>126</Paragraphs>
  <Slides>19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3" baseType="lpstr">
      <vt:lpstr>Arial</vt:lpstr>
      <vt:lpstr>SimSun</vt:lpstr>
      <vt:lpstr>Wingdings</vt:lpstr>
      <vt:lpstr>#9Slide02 Noi dung dai</vt:lpstr>
      <vt:lpstr>UTM Cookies</vt:lpstr>
      <vt:lpstr>方正有猫在简体</vt:lpstr>
      <vt:lpstr>Cambria</vt:lpstr>
      <vt:lpstr>等线</vt:lpstr>
      <vt:lpstr>等线</vt:lpstr>
      <vt:lpstr>Segoe Print</vt:lpstr>
      <vt:lpstr>迷你简少儿</vt:lpstr>
      <vt:lpstr>.黑体-日本?</vt:lpstr>
      <vt:lpstr>Calibri</vt:lpstr>
      <vt:lpstr>方正少儿简体</vt:lpstr>
      <vt:lpstr>Arial</vt:lpstr>
      <vt:lpstr>方正卡通简体</vt:lpstr>
      <vt:lpstr>Microsoft YaHei</vt:lpstr>
      <vt:lpstr>Arial Unicode MS</vt:lpstr>
      <vt:lpstr>Calibri</vt:lpstr>
      <vt:lpstr>华康海报体W12</vt:lpstr>
      <vt:lpstr>等线 Light</vt:lpstr>
      <vt:lpstr>Wide Latin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9Slide.vn</dc:description>
  <dc:subject>9Slide.vn</dc:subject>
  <cp:category>9Slide.vn</cp:category>
  <cp:lastModifiedBy>Thao Loc Thi</cp:lastModifiedBy>
  <cp:revision>34</cp:revision>
  <dcterms:created xsi:type="dcterms:W3CDTF">2023-08-10T00:29:00Z</dcterms:created>
  <dcterms:modified xsi:type="dcterms:W3CDTF">2024-10-19T13:50:42Z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3AED3D3982B349AF8BB2E634BB6FB846_12</vt:lpwstr>
  </property>
  <property fmtid="{D5CDD505-2E9C-101B-9397-08002B2CF9AE}" pid="3" name="KSOProductBuildVer">
    <vt:lpwstr>1033-12.2.0.18586</vt:lpwstr>
  </property>
</Properties>
</file>