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6.svg" ContentType="image/svg+xml"/>
  <Override PartName="/ppt/media/image18.svg" ContentType="image/svg+xml"/>
  <Override PartName="/ppt/media/image2.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2" r:id="rId3"/>
    <p:sldId id="257" r:id="rId5"/>
    <p:sldId id="260" r:id="rId6"/>
    <p:sldId id="262" r:id="rId7"/>
    <p:sldId id="263" r:id="rId8"/>
    <p:sldId id="274" r:id="rId9"/>
    <p:sldId id="286" r:id="rId10"/>
    <p:sldId id="264" r:id="rId11"/>
    <p:sldId id="11693" r:id="rId12"/>
    <p:sldId id="283" r:id="rId13"/>
    <p:sldId id="267" r:id="rId14"/>
    <p:sldId id="268" r:id="rId15"/>
    <p:sldId id="285" r:id="rId16"/>
    <p:sldId id="266" r:id="rId17"/>
    <p:sldId id="284" r:id="rId18"/>
    <p:sldId id="287" r:id="rId19"/>
    <p:sldId id="269" r:id="rId20"/>
    <p:sldId id="270" r:id="rId21"/>
    <p:sldId id="272" r:id="rId22"/>
    <p:sldId id="273" r:id="rId23"/>
    <p:sldId id="288" r:id="rId24"/>
    <p:sldId id="280" r:id="rId25"/>
    <p:sldId id="289" r:id="rId26"/>
    <p:sldId id="11694" r:id="rId27"/>
    <p:sldId id="292" r:id="rId28"/>
    <p:sldId id="293"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0418" autoAdjust="0"/>
  </p:normalViewPr>
  <p:slideViewPr>
    <p:cSldViewPr snapToGrid="0">
      <p:cViewPr varScale="1">
        <p:scale>
          <a:sx n="67" d="100"/>
          <a:sy n="67" d="100"/>
        </p:scale>
        <p:origin x="38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gạch</a:t>
            </a:r>
            <a:r>
              <a:rPr lang="en-US" dirty="0"/>
              <a:t> </a:t>
            </a:r>
            <a:r>
              <a:rPr lang="en-US" dirty="0" err="1"/>
              <a:t>chân</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021DEEF-2D2B-4BAD-A603-DEE5E36A7C2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FF98E-08A0-428D-81CF-C41A1A00A63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extLst>
              <a:ext uri="{96DAC541-7B7A-43D3-8B79-37D633B846F1}">
                <asvg:svgBlip xmlns:asvg="http://schemas.microsoft.com/office/drawing/2016/SVG/main" r:embed="rId13"/>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fld>
            <a:endParaRPr lang="zh-CN" altLang="en-US"/>
          </a:p>
        </p:txBody>
      </p:sp>
      <p:pic>
        <p:nvPicPr>
          <p:cNvPr id="11" name="Picture 10"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663376" y="422108"/>
            <a:ext cx="1382536" cy="1382536"/>
          </a:xfrm>
          <a:prstGeom prst="rect">
            <a:avLst/>
          </a:prstGeom>
        </p:spPr>
      </p:pic>
      <p:pic>
        <p:nvPicPr>
          <p:cNvPr id="12" name="Picture 11"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8.xml"/><Relationship Id="rId3" Type="http://schemas.openxmlformats.org/officeDocument/2006/relationships/image" Target="../media/image32.wmf"/><Relationship Id="rId2" Type="http://schemas.openxmlformats.org/officeDocument/2006/relationships/image" Target="../media/image3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xml"/><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tags" Target="../tags/tag10.xml"/><Relationship Id="rId2" Type="http://schemas.openxmlformats.org/officeDocument/2006/relationships/image" Target="../media/image35.jpe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11.xml"/><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xml"/><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9.xml"/><Relationship Id="rId3" Type="http://schemas.microsoft.com/office/2007/relationships/hdphoto" Target="../media/image44.wdp"/><Relationship Id="rId2" Type="http://schemas.openxmlformats.org/officeDocument/2006/relationships/image" Target="../media/image43.png"/><Relationship Id="rId1"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tags" Target="../tags/tag20.xml"/><Relationship Id="rId2" Type="http://schemas.openxmlformats.org/officeDocument/2006/relationships/image" Target="../media/image30.png"/><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1.wmf"/><Relationship Id="rId3" Type="http://schemas.openxmlformats.org/officeDocument/2006/relationships/image" Target="../media/image50.png"/><Relationship Id="rId2" Type="http://schemas.microsoft.com/office/2007/relationships/hdphoto" Target="../media/image49.wdp"/><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tags" Target="../tags/tag21.xml"/><Relationship Id="rId2" Type="http://schemas.openxmlformats.org/officeDocument/2006/relationships/image" Target="../media/image52.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xml"/><Relationship Id="rId3"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
            <a:ext cx="4917440" cy="6858000"/>
          </a:xfrm>
          <a:prstGeom prst="rect">
            <a:avLst/>
          </a:prstGeom>
        </p:spPr>
      </p:pic>
      <p:pic>
        <p:nvPicPr>
          <p:cNvPr id="7"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45655" y="215971"/>
            <a:ext cx="6146345" cy="3964157"/>
          </a:xfrm>
          <a:prstGeom prst="rect">
            <a:avLst/>
          </a:prstGeom>
        </p:spPr>
      </p:pic>
      <p:pic>
        <p:nvPicPr>
          <p:cNvPr id="8" name="Picture 10"/>
          <p:cNvPicPr>
            <a:picLocks noChangeAspect="1"/>
          </p:cNvPicPr>
          <p:nvPr/>
        </p:nvPicPr>
        <p:blipFill>
          <a:blip r:embed="rId4"/>
          <a:srcRect/>
          <a:stretch>
            <a:fillRect/>
          </a:stretch>
        </p:blipFill>
        <p:spPr>
          <a:xfrm>
            <a:off x="6381837" y="3711063"/>
            <a:ext cx="4717944" cy="3013587"/>
          </a:xfrm>
          <a:prstGeom prst="rect">
            <a:avLst/>
          </a:prstGeom>
        </p:spPr>
      </p:pic>
      <p:pic>
        <p:nvPicPr>
          <p:cNvPr id="9" name="Picture 8"/>
          <p:cNvPicPr>
            <a:picLocks noChangeAspect="1"/>
          </p:cNvPicPr>
          <p:nvPr/>
        </p:nvPicPr>
        <p:blipFill>
          <a:blip r:embed="rId5"/>
          <a:stretch>
            <a:fillRect/>
          </a:stretch>
        </p:blipFill>
        <p:spPr>
          <a:xfrm>
            <a:off x="6634225" y="1318920"/>
            <a:ext cx="4962574"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4592865" y="337524"/>
            <a:ext cx="2072820" cy="963251"/>
          </a:xfrm>
          <a:prstGeom prst="rect">
            <a:avLst/>
          </a:prstGeom>
        </p:spPr>
      </p:pic>
      <p:pic>
        <p:nvPicPr>
          <p:cNvPr id="11" name="Picture 10"/>
          <p:cNvPicPr>
            <a:picLocks noChangeAspect="1"/>
          </p:cNvPicPr>
          <p:nvPr/>
        </p:nvPicPr>
        <p:blipFill>
          <a:blip r:embed="rId2"/>
          <a:stretch>
            <a:fillRect/>
          </a:stretch>
        </p:blipFill>
        <p:spPr>
          <a:xfrm>
            <a:off x="5334000" y="4176712"/>
            <a:ext cx="6438900" cy="2276475"/>
          </a:xfrm>
          <a:prstGeom prst="rect">
            <a:avLst/>
          </a:prstGeom>
        </p:spPr>
      </p:pic>
      <p:sp>
        <p:nvSpPr>
          <p:cNvPr id="12" name="TextBox 11"/>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 name="Đường nối Thẳng 46"/>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5" name="TextBox1" descr="ppt/media/image36.wmf"/>
          <p:cNvPicPr/>
          <p:nvPr/>
        </p:nvPicPr>
        <p:blipFill>
          <a:blip r:embed="rId3"/>
          <a:stretch>
            <a:fillRect/>
          </a:stretch>
        </p:blipFill>
        <p:spPr>
          <a:xfrm>
            <a:off x="8700703" y="257155"/>
            <a:ext cx="3377598" cy="1499951"/>
          </a:xfrm>
          <a:prstGeom prst="rect">
            <a:avLst/>
          </a:prstGeom>
          <a:noFill/>
          <a:ln w="9525">
            <a:no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sym typeface="Arial" panose="020B0604020202020204"/>
            </a:endParaRPr>
          </a:p>
        </p:txBody>
      </p:sp>
      <p:grpSp>
        <p:nvGrpSpPr>
          <p:cNvPr id="3" name="Nhóm 6"/>
          <p:cNvGrpSpPr/>
          <p:nvPr/>
        </p:nvGrpSpPr>
        <p:grpSpPr>
          <a:xfrm>
            <a:off x="8187246" y="2845521"/>
            <a:ext cx="3619503" cy="3619503"/>
            <a:chOff x="5438349" y="1420589"/>
            <a:chExt cx="2714627" cy="2714627"/>
          </a:xfrm>
        </p:grpSpPr>
        <p:sp>
          <p:nvSpPr>
            <p:cNvPr id="4" name="Hình Bầu dục 4"/>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sym typeface="Arial" panose="020B0604020202020204"/>
              </a:endParaRPr>
            </a:p>
          </p:txBody>
        </p:sp>
        <p:pic>
          <p:nvPicPr>
            <p:cNvPr id="5" name="Hình ảnh 3" descr="Ảnh có chứa đồ chơi, búp bê, đồ họa véc-tơ&#10;&#10;Mô tả được tạo tự động"/>
            <p:cNvPicPr>
              <a:picLocks noChangeAspect="1"/>
            </p:cNvPicPr>
            <p:nvPr/>
          </p:nvPicPr>
          <p:blipFill>
            <a:blip r:embed="rId1"/>
            <a:stretch>
              <a:fillRect/>
            </a:stretch>
          </p:blipFill>
          <p:spPr>
            <a:xfrm>
              <a:off x="5438349" y="1420589"/>
              <a:ext cx="2714627" cy="2714627"/>
            </a:xfrm>
            <a:prstGeom prst="rect">
              <a:avLst/>
            </a:prstGeom>
          </p:spPr>
        </p:pic>
      </p:grpSp>
      <p:grpSp>
        <p:nvGrpSpPr>
          <p:cNvPr id="6" name="Nhóm 8"/>
          <p:cNvGrpSpPr/>
          <p:nvPr/>
        </p:nvGrpSpPr>
        <p:grpSpPr>
          <a:xfrm flipH="1">
            <a:off x="7104003" y="605564"/>
            <a:ext cx="3890567" cy="2364954"/>
            <a:chOff x="2899853" y="512793"/>
            <a:chExt cx="3530845" cy="2058957"/>
          </a:xfrm>
        </p:grpSpPr>
        <p:sp>
          <p:nvSpPr>
            <p:cNvPr id="11" name="Bong bóng Lời nói: Hình bầu dục 7"/>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200">
                <a:buClr>
                  <a:srgbClr val="000000"/>
                </a:buClr>
              </a:pPr>
              <a:endParaRPr lang="en-US" sz="1865" kern="0">
                <a:solidFill>
                  <a:srgbClr val="000000"/>
                </a:solidFill>
                <a:sym typeface="Arial" panose="020B0604020202020204"/>
              </a:endParaRPr>
            </a:p>
          </p:txBody>
        </p:sp>
        <p:sp>
          <p:nvSpPr>
            <p:cNvPr id="12" name="Hộp Văn bản 1"/>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20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panose="020B0604020202020204"/>
                </a:rPr>
                <a:t>Trong </a:t>
              </a:r>
              <a:r>
                <a:rPr lang="vi-VN" sz="3200" kern="0" dirty="0" err="1">
                  <a:solidFill>
                    <a:srgbClr val="000000"/>
                  </a:solidFill>
                  <a:latin typeface="Calibri" panose="020F0502020204030204" pitchFamily="34" charset="0"/>
                  <a:cs typeface="Calibri" panose="020F0502020204030204" pitchFamily="34" charset="0"/>
                  <a:sym typeface="Arial" panose="020B0604020202020204"/>
                </a:rPr>
                <a:t>bài</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 </a:t>
              </a:r>
              <a:r>
                <a:rPr lang="vi-VN" sz="3200"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 </a:t>
              </a:r>
              <a:endParaRPr lang="vi-VN" sz="3200" kern="0" dirty="0">
                <a:solidFill>
                  <a:srgbClr val="000000"/>
                </a:solidFill>
                <a:latin typeface="Calibri" panose="020F0502020204030204" pitchFamily="34" charset="0"/>
                <a:cs typeface="Calibri" panose="020F0502020204030204" pitchFamily="34" charset="0"/>
                <a:sym typeface="Arial" panose="020B0604020202020204"/>
              </a:endParaRPr>
            </a:p>
            <a:p>
              <a:pPr algn="ctr" defTabSz="121920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panose="020B0604020202020204"/>
                </a:rPr>
                <a:t>có từ nào </a:t>
              </a:r>
              <a:r>
                <a:rPr lang="en-US" sz="3200" kern="0" dirty="0" err="1">
                  <a:solidFill>
                    <a:srgbClr val="000000"/>
                  </a:solidFill>
                  <a:latin typeface="Calibri" panose="020F0502020204030204" pitchFamily="34" charset="0"/>
                  <a:cs typeface="Calibri" panose="020F0502020204030204" pitchFamily="34" charset="0"/>
                  <a:sym typeface="Arial" panose="020B0604020202020204"/>
                </a:rPr>
                <a:t>em</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 chưa </a:t>
              </a:r>
              <a:endParaRPr lang="vi-VN" sz="3200" kern="0" dirty="0">
                <a:solidFill>
                  <a:srgbClr val="000000"/>
                </a:solidFill>
                <a:latin typeface="Calibri" panose="020F0502020204030204" pitchFamily="34" charset="0"/>
                <a:cs typeface="Calibri" panose="020F0502020204030204" pitchFamily="34" charset="0"/>
                <a:sym typeface="Arial" panose="020B0604020202020204"/>
              </a:endParaRPr>
            </a:p>
            <a:p>
              <a:pPr algn="ctr" defTabSz="121920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panose="020B0604020202020204"/>
                </a:rPr>
                <a:t>hiểu</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 </a:t>
              </a:r>
              <a:r>
                <a:rPr lang="vi-VN" sz="3200" kern="0" dirty="0" err="1">
                  <a:solidFill>
                    <a:srgbClr val="000000"/>
                  </a:solidFill>
                  <a:latin typeface="Calibri" panose="020F0502020204030204" pitchFamily="34" charset="0"/>
                  <a:cs typeface="Calibri" panose="020F0502020204030204" pitchFamily="34" charset="0"/>
                  <a:sym typeface="Arial" panose="020B0604020202020204"/>
                </a:rPr>
                <a:t>nghĩa</a:t>
              </a:r>
              <a:r>
                <a:rPr lang="vi-VN" sz="3200"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3200" kern="0" dirty="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17" name="Google Shape;1768;p26"/>
          <p:cNvSpPr txBox="1"/>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endParaRPr lang="vi-VN" dirty="0">
              <a:solidFill>
                <a:srgbClr val="002060"/>
              </a:solidFill>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2"/>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grpSp>
        <p:nvGrpSpPr>
          <p:cNvPr id="3" name="Nhóm 6"/>
          <p:cNvGrpSpPr/>
          <p:nvPr/>
        </p:nvGrpSpPr>
        <p:grpSpPr>
          <a:xfrm>
            <a:off x="7881618" y="2834414"/>
            <a:ext cx="3619503" cy="3619503"/>
            <a:chOff x="5438349" y="1420589"/>
            <a:chExt cx="2714627" cy="2714627"/>
          </a:xfrm>
        </p:grpSpPr>
        <p:sp>
          <p:nvSpPr>
            <p:cNvPr id="4" name="Hình Bầu dục 4"/>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pic>
          <p:nvPicPr>
            <p:cNvPr id="5" name="Hình ảnh 3" descr="Ảnh có chứa đồ chơi, búp bê, đồ họa véc-tơ&#10;&#10;Mô tả được tạo tự động"/>
            <p:cNvPicPr>
              <a:picLocks noChangeAspect="1"/>
            </p:cNvPicPr>
            <p:nvPr/>
          </p:nvPicPr>
          <p:blipFill>
            <a:blip r:embed="rId1"/>
            <a:stretch>
              <a:fillRect/>
            </a:stretch>
          </p:blipFill>
          <p:spPr>
            <a:xfrm>
              <a:off x="5438349" y="1420589"/>
              <a:ext cx="2714627" cy="2714627"/>
            </a:xfrm>
            <a:prstGeom prst="rect">
              <a:avLst/>
            </a:prstGeom>
          </p:spPr>
        </p:pic>
      </p:grpSp>
      <p:sp>
        <p:nvSpPr>
          <p:cNvPr id="12" name="Google Shape;1768;p26"/>
          <p:cNvSpPr txBox="1"/>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5"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endPar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endParaRPr>
          </a:p>
        </p:txBody>
      </p:sp>
      <p:sp>
        <p:nvSpPr>
          <p:cNvPr id="13" name="Hình chữ nhật: Góc Tròn 11"/>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ln>
          <a:effectLst/>
        </p:spPr>
        <p:txBody>
          <a:bodyPr rtlCol="0" anchor="ctr"/>
          <a:lstStyle/>
          <a:p>
            <a:pPr marL="0" marR="0" lvl="0" indent="0" algn="ctr" defTabSz="121920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sp>
        <p:nvSpPr>
          <p:cNvPr id="14" name="Hộp Văn bản 5"/>
          <p:cNvSpPr txBox="1"/>
          <p:nvPr/>
        </p:nvSpPr>
        <p:spPr>
          <a:xfrm>
            <a:off x="3298005" y="1826177"/>
            <a:ext cx="3626778" cy="913007"/>
          </a:xfrm>
          <a:prstGeom prst="rect">
            <a:avLst/>
          </a:prstGeom>
          <a:noFill/>
        </p:spPr>
        <p:txBody>
          <a:bodyPr wrap="square" rtlCol="0">
            <a:spAutoFit/>
          </a:bodyPr>
          <a:lstStyle/>
          <a:p>
            <a:pPr algn="ctr" defTabSz="1219200">
              <a:buClr>
                <a:srgbClr val="000000"/>
              </a:buClr>
            </a:pPr>
            <a:r>
              <a:rPr lang="en-US" sz="5335"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Đại</a:t>
            </a:r>
            <a:r>
              <a:rPr lang="en-US" sz="5335"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5335"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ngàn</a:t>
            </a:r>
            <a:endParaRPr lang="en-US" sz="5335"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Hộp Văn bản 12"/>
          <p:cNvSpPr txBox="1"/>
          <p:nvPr/>
        </p:nvSpPr>
        <p:spPr>
          <a:xfrm>
            <a:off x="1025163" y="2779051"/>
            <a:ext cx="7737838" cy="1754326"/>
          </a:xfrm>
          <a:prstGeom prst="rect">
            <a:avLst/>
          </a:prstGeom>
          <a:noFill/>
        </p:spPr>
        <p:txBody>
          <a:bodyPr wrap="square" rtlCol="0">
            <a:spAutoFit/>
          </a:bodyPr>
          <a:lstStyle/>
          <a:p>
            <a:pPr algn="ctr" defTabSz="121920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từ</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để</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gọi</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cánh</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rừng</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bạt</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ngàn</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mênh</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mông</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và</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đã</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hàng</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triệu</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năm</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tuổi</a:t>
            </a:r>
            <a:r>
              <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endParaRPr lang="en-US" sz="3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026" name="Picture 2" descr="Vẻ đẹp Tam Đường giữa đại ngàn Tây Bắc | Báo Dân tộc và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4592865" y="337524"/>
            <a:ext cx="2072820" cy="963251"/>
          </a:xfrm>
          <a:prstGeom prst="rect">
            <a:avLst/>
          </a:prstGeom>
        </p:spPr>
      </p:pic>
      <p:pic>
        <p:nvPicPr>
          <p:cNvPr id="11" name="Picture 10"/>
          <p:cNvPicPr>
            <a:picLocks noChangeAspect="1"/>
          </p:cNvPicPr>
          <p:nvPr/>
        </p:nvPicPr>
        <p:blipFill>
          <a:blip r:embed="rId2"/>
          <a:stretch>
            <a:fillRect/>
          </a:stretch>
        </p:blipFill>
        <p:spPr>
          <a:xfrm>
            <a:off x="5334000" y="4176712"/>
            <a:ext cx="6438900" cy="2276475"/>
          </a:xfrm>
          <a:prstGeom prst="rect">
            <a:avLst/>
          </a:prstGeom>
        </p:spPr>
      </p:pic>
      <p:sp>
        <p:nvSpPr>
          <p:cNvPr id="12" name="TextBox 11"/>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Nhóm 31"/>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3475 w 20211"/>
                <a:gd name="connsiteY0-2" fmla="*/ 0 h 21600"/>
                <a:gd name="connsiteX1-3" fmla="*/ 18125 w 20211"/>
                <a:gd name="connsiteY1-4" fmla="*/ 0 h 21600"/>
                <a:gd name="connsiteX2-5" fmla="*/ 20211 w 20211"/>
                <a:gd name="connsiteY2-6" fmla="*/ 10510 h 21600"/>
                <a:gd name="connsiteX3-7" fmla="*/ 18125 w 20211"/>
                <a:gd name="connsiteY3-8" fmla="*/ 21600 h 21600"/>
                <a:gd name="connsiteX4-9" fmla="*/ 3475 w 20211"/>
                <a:gd name="connsiteY4-10" fmla="*/ 21600 h 21600"/>
                <a:gd name="connsiteX5-11" fmla="*/ 0 w 20211"/>
                <a:gd name="connsiteY5-12" fmla="*/ 10800 h 21600"/>
                <a:gd name="connsiteX6-13" fmla="*/ 3475 w 20211"/>
                <a:gd name="connsiteY6-14" fmla="*/ 0 h 21600"/>
                <a:gd name="connsiteX0-15" fmla="*/ 2206 w 18942"/>
                <a:gd name="connsiteY0-16" fmla="*/ 0 h 21600"/>
                <a:gd name="connsiteX1-17" fmla="*/ 16856 w 18942"/>
                <a:gd name="connsiteY1-18" fmla="*/ 0 h 21600"/>
                <a:gd name="connsiteX2-19" fmla="*/ 18942 w 18942"/>
                <a:gd name="connsiteY2-20" fmla="*/ 10510 h 21600"/>
                <a:gd name="connsiteX3-21" fmla="*/ 16856 w 18942"/>
                <a:gd name="connsiteY3-22" fmla="*/ 21600 h 21600"/>
                <a:gd name="connsiteX4-23" fmla="*/ 2206 w 18942"/>
                <a:gd name="connsiteY4-24" fmla="*/ 21600 h 21600"/>
                <a:gd name="connsiteX5-25" fmla="*/ 0 w 18942"/>
                <a:gd name="connsiteY5-26" fmla="*/ 11958 h 21600"/>
                <a:gd name="connsiteX6-27" fmla="*/ 2206 w 18942"/>
                <a:gd name="connsiteY6-28" fmla="*/ 0 h 21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200">
                <a:buClr>
                  <a:srgbClr val="000000"/>
                </a:buClr>
                <a:defRPr/>
              </a:pPr>
              <a:endParaRPr lang="en-US" sz="1865" kern="0">
                <a:solidFill>
                  <a:srgbClr val="2A153D"/>
                </a:solidFill>
                <a:latin typeface="Calibri" panose="020F0502020204030204"/>
                <a:sym typeface="Arial" panose="020B0604020202020204"/>
              </a:endParaRPr>
            </a:p>
          </p:txBody>
        </p:sp>
        <p:sp>
          <p:nvSpPr>
            <p:cNvPr id="6" name="Hộp Văn bản 33"/>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200">
                <a:buClr>
                  <a:srgbClr val="000000"/>
                </a:buClr>
                <a:defRPr/>
              </a:pPr>
              <a:r>
                <a:rPr lang="en-US" sz="4800" b="1" kern="0" dirty="0" err="1">
                  <a:solidFill>
                    <a:srgbClr val="85A8CE">
                      <a:lumMod val="75000"/>
                    </a:srgbClr>
                  </a:solidFill>
                  <a:latin typeface="Calibri" panose="020F0502020204030204"/>
                  <a:sym typeface="Arial" panose="020B0604020202020204"/>
                </a:rPr>
                <a:t>Đọc</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diễn</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cảm</a:t>
              </a:r>
              <a:endParaRPr lang="en-US" sz="4800" b="1" kern="0" dirty="0">
                <a:solidFill>
                  <a:srgbClr val="85A8CE">
                    <a:lumMod val="75000"/>
                  </a:srgbClr>
                </a:solidFill>
                <a:latin typeface="Calibri" panose="020F0502020204030204"/>
                <a:sym typeface="Arial" panose="020B0604020202020204"/>
              </a:endParaRPr>
            </a:p>
          </p:txBody>
        </p:sp>
      </p:grpSp>
      <p:cxnSp>
        <p:nvCxnSpPr>
          <p:cNvPr id="7" name="Đường nối Thẳng 46"/>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p:cNvGrpSpPr/>
          <p:nvPr/>
        </p:nvGrpSpPr>
        <p:grpSpPr>
          <a:xfrm>
            <a:off x="7602369" y="400692"/>
            <a:ext cx="3674300" cy="1733443"/>
            <a:chOff x="5502282" y="983017"/>
            <a:chExt cx="4034970" cy="851652"/>
          </a:xfrm>
          <a:noFill/>
        </p:grpSpPr>
        <p:sp>
          <p:nvSpPr>
            <p:cNvPr id="5" name="Hình tự do: Hình 10"/>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200">
                <a:buClr>
                  <a:srgbClr val="000000"/>
                </a:buClr>
                <a:defRPr/>
              </a:pPr>
              <a:endParaRPr lang="en-US" sz="1865" kern="0">
                <a:solidFill>
                  <a:srgbClr val="2A153D"/>
                </a:solidFill>
                <a:latin typeface="Calibri" panose="020F0502020204030204"/>
                <a:sym typeface="Arial" panose="020B0604020202020204"/>
              </a:endParaRPr>
            </a:p>
          </p:txBody>
        </p:sp>
        <p:sp>
          <p:nvSpPr>
            <p:cNvPr id="20" name="Hộp Văn bản 3"/>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200">
                <a:buClr>
                  <a:srgbClr val="000000"/>
                </a:buClr>
                <a:defRPr/>
              </a:pPr>
              <a:r>
                <a:rPr lang="en-US" sz="3735" b="1" kern="0" dirty="0" err="1">
                  <a:solidFill>
                    <a:srgbClr val="85A8CE">
                      <a:lumMod val="75000"/>
                    </a:srgbClr>
                  </a:solidFill>
                  <a:latin typeface="Calibri" panose="020F0502020204030204"/>
                  <a:sym typeface="Arial" panose="020B0604020202020204"/>
                </a:rPr>
                <a:t>Luyện</a:t>
              </a:r>
              <a:r>
                <a:rPr lang="en-US" sz="3735" b="1" kern="0" dirty="0">
                  <a:solidFill>
                    <a:srgbClr val="85A8CE">
                      <a:lumMod val="75000"/>
                    </a:srgbClr>
                  </a:solidFill>
                  <a:latin typeface="Calibri" panose="020F0502020204030204"/>
                  <a:sym typeface="Arial" panose="020B0604020202020204"/>
                </a:rPr>
                <a:t> </a:t>
              </a:r>
              <a:r>
                <a:rPr lang="en-US" sz="3735" b="1" kern="0" dirty="0" err="1">
                  <a:solidFill>
                    <a:srgbClr val="85A8CE">
                      <a:lumMod val="75000"/>
                    </a:srgbClr>
                  </a:solidFill>
                  <a:latin typeface="Calibri" panose="020F0502020204030204"/>
                  <a:sym typeface="Arial" panose="020B0604020202020204"/>
                </a:rPr>
                <a:t>đọc</a:t>
              </a:r>
              <a:endParaRPr lang="en-US" sz="3735" b="1" kern="0" dirty="0">
                <a:solidFill>
                  <a:srgbClr val="85A8CE">
                    <a:lumMod val="75000"/>
                  </a:srgbClr>
                </a:solidFill>
                <a:latin typeface="Calibri" panose="020F0502020204030204"/>
                <a:sym typeface="Arial" panose="020B0604020202020204"/>
              </a:endParaRPr>
            </a:p>
            <a:p>
              <a:pPr algn="ctr" defTabSz="1219200">
                <a:buClr>
                  <a:srgbClr val="000000"/>
                </a:buClr>
                <a:defRPr/>
              </a:pPr>
              <a:r>
                <a:rPr lang="en-US" sz="3735" b="1" kern="0" dirty="0">
                  <a:solidFill>
                    <a:srgbClr val="85A8CE">
                      <a:lumMod val="75000"/>
                    </a:srgbClr>
                  </a:solidFill>
                  <a:latin typeface="Calibri" panose="020F0502020204030204"/>
                  <a:sym typeface="Arial" panose="020B0604020202020204"/>
                </a:rPr>
                <a:t> </a:t>
              </a:r>
              <a:r>
                <a:rPr lang="vi-VN" sz="3735" b="1" kern="0" dirty="0">
                  <a:solidFill>
                    <a:srgbClr val="85A8CE">
                      <a:lumMod val="75000"/>
                    </a:srgbClr>
                  </a:solidFill>
                  <a:latin typeface="Calibri" panose="020F0502020204030204"/>
                  <a:sym typeface="Arial" panose="020B0604020202020204"/>
                </a:rPr>
                <a:t>trong </a:t>
              </a:r>
              <a:r>
                <a:rPr lang="vi-VN" sz="3735" b="1" kern="0" dirty="0" err="1">
                  <a:solidFill>
                    <a:srgbClr val="85A8CE">
                      <a:lumMod val="75000"/>
                    </a:srgbClr>
                  </a:solidFill>
                  <a:latin typeface="Calibri" panose="020F0502020204030204"/>
                  <a:sym typeface="Arial" panose="020B0604020202020204"/>
                </a:rPr>
                <a:t>nhóm</a:t>
              </a:r>
              <a:endParaRPr lang="en-US" sz="3735" b="1" kern="0" dirty="0">
                <a:solidFill>
                  <a:srgbClr val="85A8CE">
                    <a:lumMod val="75000"/>
                  </a:srgbClr>
                </a:solidFill>
                <a:latin typeface="Calibri" panose="020F0502020204030204"/>
                <a:sym typeface="Arial" panose="020B0604020202020204"/>
              </a:endParaRPr>
            </a:p>
          </p:txBody>
        </p:sp>
      </p:grpSp>
      <p:pic>
        <p:nvPicPr>
          <p:cNvPr id="21" name="Hình ảnh 4" descr="Ảnh có chứa đồ chơi, búp bê&#10;&#10;Mô tả được tạo tự động"/>
          <p:cNvPicPr>
            <a:picLocks noChangeAspect="1"/>
          </p:cNvPicPr>
          <p:nvPr/>
        </p:nvPicPr>
        <p:blipFill>
          <a:blip r:embed="rId1"/>
          <a:stretch>
            <a:fillRect/>
          </a:stretch>
        </p:blipFill>
        <p:spPr>
          <a:xfrm>
            <a:off x="709491" y="3574417"/>
            <a:ext cx="3380656" cy="1709591"/>
          </a:xfrm>
          <a:prstGeom prst="rect">
            <a:avLst/>
          </a:prstGeom>
          <a:effectLst/>
        </p:spPr>
      </p:pic>
      <p:grpSp>
        <p:nvGrpSpPr>
          <p:cNvPr id="22" name="Nhóm 5"/>
          <p:cNvGrpSpPr/>
          <p:nvPr/>
        </p:nvGrpSpPr>
        <p:grpSpPr>
          <a:xfrm>
            <a:off x="3871706" y="2591486"/>
            <a:ext cx="7460323" cy="3533481"/>
            <a:chOff x="3287591" y="2326844"/>
            <a:chExt cx="5595242" cy="2530571"/>
          </a:xfrm>
        </p:grpSpPr>
        <p:grpSp>
          <p:nvGrpSpPr>
            <p:cNvPr id="23" name="Nhóm 6"/>
            <p:cNvGrpSpPr/>
            <p:nvPr/>
          </p:nvGrpSpPr>
          <p:grpSpPr>
            <a:xfrm flipH="1">
              <a:off x="3287591" y="2326844"/>
              <a:ext cx="5595242" cy="2530571"/>
              <a:chOff x="549669" y="1441977"/>
              <a:chExt cx="4699756" cy="2155028"/>
            </a:xfrm>
          </p:grpSpPr>
          <p:grpSp>
            <p:nvGrpSpPr>
              <p:cNvPr id="34" name="Nhóm 17"/>
              <p:cNvGrpSpPr/>
              <p:nvPr/>
            </p:nvGrpSpPr>
            <p:grpSpPr>
              <a:xfrm>
                <a:off x="712687" y="1805790"/>
                <a:ext cx="4536738" cy="1791215"/>
                <a:chOff x="871014" y="3415425"/>
                <a:chExt cx="4017971" cy="1791215"/>
              </a:xfrm>
            </p:grpSpPr>
            <p:grpSp>
              <p:nvGrpSpPr>
                <p:cNvPr id="36" name="Nhóm 19"/>
                <p:cNvGrpSpPr/>
                <p:nvPr/>
              </p:nvGrpSpPr>
              <p:grpSpPr>
                <a:xfrm>
                  <a:off x="878187" y="3415425"/>
                  <a:ext cx="4010798" cy="1791215"/>
                  <a:chOff x="666377" y="1770293"/>
                  <a:chExt cx="4010798" cy="1791215"/>
                </a:xfrm>
              </p:grpSpPr>
              <p:sp>
                <p:nvSpPr>
                  <p:cNvPr id="41" name="Hình chữ nhật: Góc Tròn 12"/>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dirty="0">
                      <a:solidFill>
                        <a:srgbClr val="1E0E2F"/>
                      </a:solidFill>
                      <a:latin typeface="Calibri" panose="020F0502020204030204"/>
                      <a:sym typeface="Arial" panose="020B0604020202020204"/>
                    </a:endParaRPr>
                  </a:p>
                </p:txBody>
              </p:sp>
              <p:sp>
                <p:nvSpPr>
                  <p:cNvPr id="42" name="Hình chữ nhật: Góc Tròn 12"/>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1E0E2F"/>
                      </a:solidFill>
                      <a:latin typeface="Calibri" panose="020F0502020204030204"/>
                      <a:sym typeface="Arial" panose="020B0604020202020204"/>
                    </a:endParaRPr>
                  </a:p>
                </p:txBody>
              </p:sp>
            </p:grpSp>
            <p:grpSp>
              <p:nvGrpSpPr>
                <p:cNvPr id="37" name="Nhóm 20"/>
                <p:cNvGrpSpPr/>
                <p:nvPr/>
              </p:nvGrpSpPr>
              <p:grpSpPr>
                <a:xfrm>
                  <a:off x="871014" y="3638210"/>
                  <a:ext cx="3689420" cy="1136541"/>
                  <a:chOff x="697485" y="1969559"/>
                  <a:chExt cx="3689420" cy="1136541"/>
                </a:xfrm>
              </p:grpSpPr>
              <p:sp>
                <p:nvSpPr>
                  <p:cNvPr id="38" name="Hộp Văn bản 21"/>
                  <p:cNvSpPr txBox="1"/>
                  <p:nvPr/>
                </p:nvSpPr>
                <p:spPr>
                  <a:xfrm>
                    <a:off x="704657" y="1969559"/>
                    <a:ext cx="3682248" cy="356647"/>
                  </a:xfrm>
                  <a:prstGeom prst="rect">
                    <a:avLst/>
                  </a:prstGeom>
                  <a:noFill/>
                </p:spPr>
                <p:txBody>
                  <a:bodyPr wrap="square" rtlCol="0">
                    <a:spAutoFit/>
                  </a:bodyPr>
                  <a:lstStyle/>
                  <a:p>
                    <a:pPr defTabSz="1219200">
                      <a:buClr>
                        <a:srgbClr val="000000"/>
                      </a:buClr>
                      <a:defRPr/>
                    </a:pPr>
                    <a:r>
                      <a:rPr lang="vi-VN" sz="3200" b="1" kern="0" dirty="0">
                        <a:solidFill>
                          <a:srgbClr val="EF8B26"/>
                        </a:solidFill>
                        <a:latin typeface="Calibri" panose="020F0502020204030204"/>
                        <a:cs typeface="Arial" panose="020B0604020202020204"/>
                        <a:sym typeface="Arial" panose="020B0604020202020204"/>
                      </a:rPr>
                      <a:t>1. </a:t>
                    </a:r>
                    <a:r>
                      <a:rPr lang="vi-VN" sz="3200" b="1" kern="0" dirty="0" err="1">
                        <a:solidFill>
                          <a:srgbClr val="EF8B26"/>
                        </a:solidFill>
                        <a:latin typeface="Calibri" panose="020F0502020204030204"/>
                        <a:cs typeface="Arial" panose="020B0604020202020204"/>
                        <a:sym typeface="Arial" panose="020B0604020202020204"/>
                      </a:rPr>
                      <a:t>Đọc</a:t>
                    </a:r>
                    <a:r>
                      <a:rPr lang="vi-VN" sz="3200" b="1" kern="0" dirty="0">
                        <a:solidFill>
                          <a:srgbClr val="EF8B26"/>
                        </a:solidFill>
                        <a:latin typeface="Calibri" panose="020F0502020204030204"/>
                        <a:cs typeface="Arial" panose="020B0604020202020204"/>
                        <a:sym typeface="Arial" panose="020B0604020202020204"/>
                      </a:rPr>
                      <a:t> </a:t>
                    </a:r>
                    <a:r>
                      <a:rPr lang="vi-VN" sz="3200" b="1" kern="0" dirty="0" err="1">
                        <a:solidFill>
                          <a:srgbClr val="EF8B26"/>
                        </a:solidFill>
                        <a:latin typeface="Calibri" panose="020F0502020204030204"/>
                        <a:cs typeface="Arial" panose="020B0604020202020204"/>
                        <a:sym typeface="Arial" panose="020B0604020202020204"/>
                      </a:rPr>
                      <a:t>đúng</a:t>
                    </a:r>
                    <a:endParaRPr lang="en-US" sz="3200" b="1" kern="0" dirty="0">
                      <a:solidFill>
                        <a:srgbClr val="EF8B26"/>
                      </a:solidFill>
                      <a:latin typeface="Calibri" panose="020F0502020204030204"/>
                      <a:cs typeface="Arial" panose="020B0604020202020204"/>
                      <a:sym typeface="Arial" panose="020B0604020202020204"/>
                    </a:endParaRPr>
                  </a:p>
                </p:txBody>
              </p:sp>
              <p:sp>
                <p:nvSpPr>
                  <p:cNvPr id="39" name="Hộp Văn bản 22"/>
                  <p:cNvSpPr txBox="1"/>
                  <p:nvPr/>
                </p:nvSpPr>
                <p:spPr>
                  <a:xfrm>
                    <a:off x="697485" y="2390114"/>
                    <a:ext cx="3682248" cy="356647"/>
                  </a:xfrm>
                  <a:prstGeom prst="rect">
                    <a:avLst/>
                  </a:prstGeom>
                  <a:noFill/>
                </p:spPr>
                <p:txBody>
                  <a:bodyPr wrap="square" rtlCol="0">
                    <a:spAutoFit/>
                  </a:bodyPr>
                  <a:lstStyle/>
                  <a:p>
                    <a:pPr defTabSz="1219200">
                      <a:buClr>
                        <a:srgbClr val="000000"/>
                      </a:buClr>
                      <a:defRPr/>
                    </a:pPr>
                    <a:r>
                      <a:rPr lang="vi-VN" sz="3200" b="1" kern="0" dirty="0">
                        <a:solidFill>
                          <a:srgbClr val="002060"/>
                        </a:solidFill>
                        <a:latin typeface="Calibri" panose="020F0502020204030204"/>
                        <a:cs typeface="Arial" panose="020B0604020202020204"/>
                        <a:sym typeface="Arial" panose="020B0604020202020204"/>
                      </a:rPr>
                      <a:t>2. </a:t>
                    </a:r>
                    <a:r>
                      <a:rPr lang="vi-VN" sz="3200" b="1" kern="0">
                        <a:solidFill>
                          <a:srgbClr val="002060"/>
                        </a:solidFill>
                        <a:latin typeface="Calibri" panose="020F0502020204030204"/>
                        <a:cs typeface="Arial" panose="020B0604020202020204"/>
                        <a:sym typeface="Arial" panose="020B0604020202020204"/>
                      </a:rPr>
                      <a:t>Đọc to, rõ</a:t>
                    </a:r>
                    <a:endParaRPr lang="en-US" sz="3200" b="1" kern="0" dirty="0">
                      <a:solidFill>
                        <a:srgbClr val="002060"/>
                      </a:solidFill>
                      <a:latin typeface="Calibri" panose="020F0502020204030204"/>
                      <a:cs typeface="Arial" panose="020B0604020202020204"/>
                      <a:sym typeface="Arial" panose="020B0604020202020204"/>
                    </a:endParaRPr>
                  </a:p>
                </p:txBody>
              </p:sp>
              <p:sp>
                <p:nvSpPr>
                  <p:cNvPr id="40" name="Hộp Văn bản 23"/>
                  <p:cNvSpPr txBox="1"/>
                  <p:nvPr/>
                </p:nvSpPr>
                <p:spPr>
                  <a:xfrm>
                    <a:off x="1133284" y="2749453"/>
                    <a:ext cx="3246450" cy="356647"/>
                  </a:xfrm>
                  <a:prstGeom prst="rect">
                    <a:avLst/>
                  </a:prstGeom>
                  <a:noFill/>
                </p:spPr>
                <p:txBody>
                  <a:bodyPr wrap="square" rtlCol="0">
                    <a:spAutoFit/>
                  </a:bodyPr>
                  <a:lstStyle/>
                  <a:p>
                    <a:pPr defTabSz="1219200">
                      <a:buClr>
                        <a:srgbClr val="000000"/>
                      </a:buClr>
                      <a:defRPr/>
                    </a:pPr>
                    <a:r>
                      <a:rPr lang="vi-VN" sz="3200" b="1" kern="0" dirty="0">
                        <a:solidFill>
                          <a:srgbClr val="992E2E">
                            <a:lumMod val="60000"/>
                            <a:lumOff val="40000"/>
                          </a:srgbClr>
                        </a:solidFill>
                        <a:latin typeface="Calibri" panose="020F0502020204030204"/>
                        <a:cs typeface="Arial" panose="020B0604020202020204"/>
                        <a:sym typeface="Arial" panose="020B0604020202020204"/>
                      </a:rPr>
                      <a:t>3.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Đọc</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ngắt</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nghỉ</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đúng</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nhịp</a:t>
                    </a:r>
                    <a:r>
                      <a:rPr lang="vi-VN" sz="3200" b="1" kern="0" dirty="0">
                        <a:solidFill>
                          <a:srgbClr val="992E2E">
                            <a:lumMod val="60000"/>
                            <a:lumOff val="40000"/>
                          </a:srgbClr>
                        </a:solidFill>
                        <a:latin typeface="Calibri" panose="020F0502020204030204"/>
                        <a:cs typeface="Arial" panose="020B0604020202020204"/>
                        <a:sym typeface="Arial" panose="020B0604020202020204"/>
                      </a:rPr>
                      <a:t> thơ</a:t>
                    </a:r>
                    <a:endParaRPr lang="en-US" sz="3200" b="1" kern="0" dirty="0">
                      <a:solidFill>
                        <a:srgbClr val="992E2E">
                          <a:lumMod val="60000"/>
                          <a:lumOff val="40000"/>
                        </a:srgbClr>
                      </a:solidFill>
                      <a:latin typeface="Calibri" panose="020F0502020204030204"/>
                      <a:cs typeface="Arial" panose="020B0604020202020204"/>
                      <a:sym typeface="Arial" panose="020B0604020202020204"/>
                    </a:endParaRPr>
                  </a:p>
                </p:txBody>
              </p:sp>
            </p:grpSp>
          </p:grpSp>
          <p:sp>
            <p:nvSpPr>
              <p:cNvPr id="35" name="Hộp Văn bản 18"/>
              <p:cNvSpPr txBox="1"/>
              <p:nvPr/>
            </p:nvSpPr>
            <p:spPr>
              <a:xfrm>
                <a:off x="549669" y="1441977"/>
                <a:ext cx="3214044" cy="506815"/>
              </a:xfrm>
              <a:prstGeom prst="rect">
                <a:avLst/>
              </a:prstGeom>
              <a:noFill/>
            </p:spPr>
            <p:txBody>
              <a:bodyPr wrap="square" rtlCol="0">
                <a:spAutoFit/>
              </a:bodyPr>
              <a:lstStyle/>
              <a:p>
                <a:pPr marL="0" lvl="1" algn="ctr" defTabSz="121920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Tiêu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chí</a:t>
                </a: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đánh</a:t>
                </a: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giá</a:t>
                </a:r>
                <a:endParaRPr lang="en-US"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4" name="Nhóm 7"/>
            <p:cNvGrpSpPr/>
            <p:nvPr/>
          </p:nvGrpSpPr>
          <p:grpSpPr>
            <a:xfrm>
              <a:off x="5475196" y="3044557"/>
              <a:ext cx="1760145" cy="1750423"/>
              <a:chOff x="5475196" y="3044557"/>
              <a:chExt cx="1760145" cy="1750423"/>
            </a:xfrm>
          </p:grpSpPr>
          <p:pic>
            <p:nvPicPr>
              <p:cNvPr id="25" name="Hình ảnh 8"/>
              <p:cNvPicPr>
                <a:picLocks noChangeAspect="1"/>
              </p:cNvPicPr>
              <p:nvPr/>
            </p:nvPicPr>
            <p:blipFill rotWithShape="1">
              <a:blip r:embed="rId2"/>
              <a:srcRect l="51268" t="8949" r="19792" b="48444"/>
              <a:stretch>
                <a:fillRect/>
              </a:stretch>
            </p:blipFill>
            <p:spPr>
              <a:xfrm rot="20944439">
                <a:off x="5475196" y="3044557"/>
                <a:ext cx="582414" cy="482317"/>
              </a:xfrm>
              <a:prstGeom prst="rect">
                <a:avLst/>
              </a:prstGeom>
            </p:spPr>
          </p:pic>
          <p:pic>
            <p:nvPicPr>
              <p:cNvPr id="26" name="Hình ảnh 9"/>
              <p:cNvPicPr>
                <a:picLocks noChangeAspect="1"/>
              </p:cNvPicPr>
              <p:nvPr/>
            </p:nvPicPr>
            <p:blipFill rotWithShape="1">
              <a:blip r:embed="rId2"/>
              <a:srcRect l="51268" t="8949" r="19792" b="48444"/>
              <a:stretch>
                <a:fillRect/>
              </a:stretch>
            </p:blipFill>
            <p:spPr>
              <a:xfrm rot="20944439">
                <a:off x="5954688" y="3051130"/>
                <a:ext cx="582414" cy="482317"/>
              </a:xfrm>
              <a:prstGeom prst="rect">
                <a:avLst/>
              </a:prstGeom>
            </p:spPr>
          </p:pic>
          <p:pic>
            <p:nvPicPr>
              <p:cNvPr id="27" name="Hình ảnh 10"/>
              <p:cNvPicPr>
                <a:picLocks noChangeAspect="1"/>
              </p:cNvPicPr>
              <p:nvPr/>
            </p:nvPicPr>
            <p:blipFill rotWithShape="1">
              <a:blip r:embed="rId2"/>
              <a:srcRect l="51268" t="8949" r="19792" b="48444"/>
              <a:stretch>
                <a:fillRect/>
              </a:stretch>
            </p:blipFill>
            <p:spPr>
              <a:xfrm rot="20944439">
                <a:off x="6434181" y="3065233"/>
                <a:ext cx="582414" cy="482317"/>
              </a:xfrm>
              <a:prstGeom prst="rect">
                <a:avLst/>
              </a:prstGeom>
            </p:spPr>
          </p:pic>
          <p:pic>
            <p:nvPicPr>
              <p:cNvPr id="28" name="Hình ảnh 11"/>
              <p:cNvPicPr>
                <a:picLocks noChangeAspect="1"/>
              </p:cNvPicPr>
              <p:nvPr/>
            </p:nvPicPr>
            <p:blipFill rotWithShape="1">
              <a:blip r:embed="rId2"/>
              <a:srcRect l="51268" t="8949" r="19792" b="48444"/>
              <a:stretch>
                <a:fillRect/>
              </a:stretch>
            </p:blipFill>
            <p:spPr>
              <a:xfrm rot="20944439">
                <a:off x="5824570" y="3492234"/>
                <a:ext cx="582414" cy="482317"/>
              </a:xfrm>
              <a:prstGeom prst="rect">
                <a:avLst/>
              </a:prstGeom>
            </p:spPr>
          </p:pic>
          <p:pic>
            <p:nvPicPr>
              <p:cNvPr id="29" name="Hình ảnh 12"/>
              <p:cNvPicPr>
                <a:picLocks noChangeAspect="1"/>
              </p:cNvPicPr>
              <p:nvPr/>
            </p:nvPicPr>
            <p:blipFill rotWithShape="1">
              <a:blip r:embed="rId2"/>
              <a:srcRect l="51268" t="8949" r="19792" b="48444"/>
              <a:stretch>
                <a:fillRect/>
              </a:stretch>
            </p:blipFill>
            <p:spPr>
              <a:xfrm rot="20944439">
                <a:off x="6230583" y="3514399"/>
                <a:ext cx="582414" cy="482317"/>
              </a:xfrm>
              <a:prstGeom prst="rect">
                <a:avLst/>
              </a:prstGeom>
            </p:spPr>
          </p:pic>
          <p:pic>
            <p:nvPicPr>
              <p:cNvPr id="30" name="Hình ảnh 13"/>
              <p:cNvPicPr>
                <a:picLocks noChangeAspect="1"/>
              </p:cNvPicPr>
              <p:nvPr/>
            </p:nvPicPr>
            <p:blipFill rotWithShape="1">
              <a:blip r:embed="rId2"/>
              <a:srcRect l="51268" t="8949" r="19792" b="48444"/>
              <a:stretch>
                <a:fillRect/>
              </a:stretch>
            </p:blipFill>
            <p:spPr>
              <a:xfrm rot="20944439">
                <a:off x="6652927" y="3528502"/>
                <a:ext cx="582414" cy="482317"/>
              </a:xfrm>
              <a:prstGeom prst="rect">
                <a:avLst/>
              </a:prstGeom>
            </p:spPr>
          </p:pic>
          <p:pic>
            <p:nvPicPr>
              <p:cNvPr id="31" name="Hình ảnh 14"/>
              <p:cNvPicPr>
                <a:picLocks noChangeAspect="1"/>
              </p:cNvPicPr>
              <p:nvPr/>
            </p:nvPicPr>
            <p:blipFill rotWithShape="1">
              <a:blip r:embed="rId2"/>
              <a:srcRect l="51268" t="8949" r="19792" b="48444"/>
              <a:stretch>
                <a:fillRect/>
              </a:stretch>
            </p:blipFill>
            <p:spPr>
              <a:xfrm rot="20944439">
                <a:off x="5548246" y="4291989"/>
                <a:ext cx="582414" cy="482317"/>
              </a:xfrm>
              <a:prstGeom prst="rect">
                <a:avLst/>
              </a:prstGeom>
            </p:spPr>
          </p:pic>
          <p:pic>
            <p:nvPicPr>
              <p:cNvPr id="32" name="Hình ảnh 15"/>
              <p:cNvPicPr>
                <a:picLocks noChangeAspect="1"/>
              </p:cNvPicPr>
              <p:nvPr/>
            </p:nvPicPr>
            <p:blipFill rotWithShape="1">
              <a:blip r:embed="rId2"/>
              <a:srcRect l="51268" t="8949" r="19792" b="48444"/>
              <a:stretch>
                <a:fillRect/>
              </a:stretch>
            </p:blipFill>
            <p:spPr>
              <a:xfrm rot="20944439">
                <a:off x="6027738" y="4298561"/>
                <a:ext cx="582414" cy="482317"/>
              </a:xfrm>
              <a:prstGeom prst="rect">
                <a:avLst/>
              </a:prstGeom>
            </p:spPr>
          </p:pic>
          <p:pic>
            <p:nvPicPr>
              <p:cNvPr id="33" name="Hình ảnh 16"/>
              <p:cNvPicPr>
                <a:picLocks noChangeAspect="1"/>
              </p:cNvPicPr>
              <p:nvPr/>
            </p:nvPicPr>
            <p:blipFill rotWithShape="1">
              <a:blip r:embed="rId2"/>
              <a:srcRect l="51268" t="8949" r="19792" b="48444"/>
              <a:stretch>
                <a:fillRect/>
              </a:stretch>
            </p:blipFill>
            <p:spPr>
              <a:xfrm rot="20944439">
                <a:off x="6507231" y="4312663"/>
                <a:ext cx="582414" cy="482317"/>
              </a:xfrm>
              <a:prstGeom prst="rect">
                <a:avLst/>
              </a:prstGeom>
            </p:spPr>
          </p:pic>
        </p:grpSp>
      </p:grpSp>
      <p:grpSp>
        <p:nvGrpSpPr>
          <p:cNvPr id="43" name="Nhóm 26"/>
          <p:cNvGrpSpPr/>
          <p:nvPr/>
        </p:nvGrpSpPr>
        <p:grpSpPr>
          <a:xfrm>
            <a:off x="915332" y="369052"/>
            <a:ext cx="7220405" cy="2805141"/>
            <a:chOff x="716691" y="229309"/>
            <a:chExt cx="5676051" cy="2188967"/>
          </a:xfrm>
        </p:grpSpPr>
        <p:grpSp>
          <p:nvGrpSpPr>
            <p:cNvPr id="44" name="Nhóm 27"/>
            <p:cNvGrpSpPr/>
            <p:nvPr/>
          </p:nvGrpSpPr>
          <p:grpSpPr>
            <a:xfrm>
              <a:off x="716691" y="229309"/>
              <a:ext cx="5676051" cy="2188967"/>
              <a:chOff x="734678" y="1497298"/>
              <a:chExt cx="5288217" cy="2188967"/>
            </a:xfrm>
          </p:grpSpPr>
          <p:grpSp>
            <p:nvGrpSpPr>
              <p:cNvPr id="66" name="Nhóm 49"/>
              <p:cNvGrpSpPr/>
              <p:nvPr/>
            </p:nvGrpSpPr>
            <p:grpSpPr>
              <a:xfrm>
                <a:off x="734678" y="1913416"/>
                <a:ext cx="5288217" cy="1772849"/>
                <a:chOff x="890490" y="3523051"/>
                <a:chExt cx="4683520" cy="1772849"/>
              </a:xfrm>
            </p:grpSpPr>
            <p:sp>
              <p:nvSpPr>
                <p:cNvPr id="68" name="Hình chữ nhật: Góc Tròn 12"/>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 name="connsiteX0-19" fmla="*/ 327660 w 3804811"/>
                    <a:gd name="connsiteY0-20" fmla="*/ 817527 h 1659008"/>
                    <a:gd name="connsiteX1-21" fmla="*/ 276507 w 3804811"/>
                    <a:gd name="connsiteY1-22" fmla="*/ 0 h 1659008"/>
                    <a:gd name="connsiteX2-23" fmla="*/ 3528304 w 3804811"/>
                    <a:gd name="connsiteY2-24" fmla="*/ 0 h 1659008"/>
                    <a:gd name="connsiteX3-25" fmla="*/ 3804811 w 3804811"/>
                    <a:gd name="connsiteY3-26" fmla="*/ 276507 h 1659008"/>
                    <a:gd name="connsiteX4-27" fmla="*/ 3804811 w 3804811"/>
                    <a:gd name="connsiteY4-28" fmla="*/ 1382501 h 1659008"/>
                    <a:gd name="connsiteX5-29" fmla="*/ 3589811 w 3804811"/>
                    <a:gd name="connsiteY5-30" fmla="*/ 1300193 h 1659008"/>
                    <a:gd name="connsiteX6-31" fmla="*/ 276507 w 3804811"/>
                    <a:gd name="connsiteY6-32" fmla="*/ 1659008 h 1659008"/>
                    <a:gd name="connsiteX7-33" fmla="*/ 0 w 3804811"/>
                    <a:gd name="connsiteY7-34" fmla="*/ 1382501 h 1659008"/>
                    <a:gd name="connsiteX8-35" fmla="*/ 327660 w 3804811"/>
                    <a:gd name="connsiteY8-36" fmla="*/ 817527 h 1659008"/>
                    <a:gd name="connsiteX0-37" fmla="*/ 327660 w 3804811"/>
                    <a:gd name="connsiteY0-38" fmla="*/ 817527 h 1659008"/>
                    <a:gd name="connsiteX1-39" fmla="*/ 276507 w 3804811"/>
                    <a:gd name="connsiteY1-40" fmla="*/ 0 h 1659008"/>
                    <a:gd name="connsiteX2-41" fmla="*/ 3528304 w 3804811"/>
                    <a:gd name="connsiteY2-42" fmla="*/ 0 h 1659008"/>
                    <a:gd name="connsiteX3-43" fmla="*/ 3804811 w 3804811"/>
                    <a:gd name="connsiteY3-44" fmla="*/ 276507 h 1659008"/>
                    <a:gd name="connsiteX4-45" fmla="*/ 3804811 w 3804811"/>
                    <a:gd name="connsiteY4-46" fmla="*/ 1382501 h 1659008"/>
                    <a:gd name="connsiteX5-47" fmla="*/ 2705736 w 3804811"/>
                    <a:gd name="connsiteY5-48" fmla="*/ 1391633 h 1659008"/>
                    <a:gd name="connsiteX6-49" fmla="*/ 276507 w 3804811"/>
                    <a:gd name="connsiteY6-50" fmla="*/ 1659008 h 1659008"/>
                    <a:gd name="connsiteX7-51" fmla="*/ 0 w 3804811"/>
                    <a:gd name="connsiteY7-52" fmla="*/ 1382501 h 1659008"/>
                    <a:gd name="connsiteX8-53" fmla="*/ 327660 w 3804811"/>
                    <a:gd name="connsiteY8-54" fmla="*/ 817527 h 1659008"/>
                    <a:gd name="connsiteX0-55" fmla="*/ 327660 w 3804811"/>
                    <a:gd name="connsiteY0-56" fmla="*/ 817527 h 1659008"/>
                    <a:gd name="connsiteX1-57" fmla="*/ 276507 w 3804811"/>
                    <a:gd name="connsiteY1-58" fmla="*/ 0 h 1659008"/>
                    <a:gd name="connsiteX2-59" fmla="*/ 3528304 w 3804811"/>
                    <a:gd name="connsiteY2-60" fmla="*/ 0 h 1659008"/>
                    <a:gd name="connsiteX3-61" fmla="*/ 3804811 w 3804811"/>
                    <a:gd name="connsiteY3-62" fmla="*/ 276507 h 1659008"/>
                    <a:gd name="connsiteX4-63" fmla="*/ 3575356 w 3804811"/>
                    <a:gd name="connsiteY4-64" fmla="*/ 1214861 h 1659008"/>
                    <a:gd name="connsiteX5-65" fmla="*/ 2705736 w 3804811"/>
                    <a:gd name="connsiteY5-66" fmla="*/ 1391633 h 1659008"/>
                    <a:gd name="connsiteX6-67" fmla="*/ 276507 w 3804811"/>
                    <a:gd name="connsiteY6-68" fmla="*/ 1659008 h 1659008"/>
                    <a:gd name="connsiteX7-69" fmla="*/ 0 w 3804811"/>
                    <a:gd name="connsiteY7-70" fmla="*/ 1382501 h 1659008"/>
                    <a:gd name="connsiteX8-71" fmla="*/ 327660 w 3804811"/>
                    <a:gd name="connsiteY8-72"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dirty="0">
                    <a:solidFill>
                      <a:srgbClr val="1E0E2F"/>
                    </a:solidFill>
                    <a:latin typeface="Calibri" panose="020F0502020204030204"/>
                    <a:sym typeface="Arial" panose="020B0604020202020204"/>
                  </a:endParaRPr>
                </a:p>
              </p:txBody>
            </p:sp>
            <p:sp>
              <p:nvSpPr>
                <p:cNvPr id="69" name="Hình chữ nhật: Góc Tròn 12"/>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 name="connsiteX0-19" fmla="*/ 327660 w 3804811"/>
                    <a:gd name="connsiteY0-20" fmla="*/ 817527 h 1659008"/>
                    <a:gd name="connsiteX1-21" fmla="*/ 276507 w 3804811"/>
                    <a:gd name="connsiteY1-22" fmla="*/ 0 h 1659008"/>
                    <a:gd name="connsiteX2-23" fmla="*/ 3528304 w 3804811"/>
                    <a:gd name="connsiteY2-24" fmla="*/ 0 h 1659008"/>
                    <a:gd name="connsiteX3-25" fmla="*/ 3804811 w 3804811"/>
                    <a:gd name="connsiteY3-26" fmla="*/ 276507 h 1659008"/>
                    <a:gd name="connsiteX4-27" fmla="*/ 3804811 w 3804811"/>
                    <a:gd name="connsiteY4-28" fmla="*/ 1382501 h 1659008"/>
                    <a:gd name="connsiteX5-29" fmla="*/ 3589811 w 3804811"/>
                    <a:gd name="connsiteY5-30" fmla="*/ 1300193 h 1659008"/>
                    <a:gd name="connsiteX6-31" fmla="*/ 276507 w 3804811"/>
                    <a:gd name="connsiteY6-32" fmla="*/ 1659008 h 1659008"/>
                    <a:gd name="connsiteX7-33" fmla="*/ 0 w 3804811"/>
                    <a:gd name="connsiteY7-34" fmla="*/ 1382501 h 1659008"/>
                    <a:gd name="connsiteX8-35" fmla="*/ 327660 w 3804811"/>
                    <a:gd name="connsiteY8-36" fmla="*/ 817527 h 1659008"/>
                    <a:gd name="connsiteX0-37" fmla="*/ 327660 w 3804811"/>
                    <a:gd name="connsiteY0-38" fmla="*/ 817527 h 1659008"/>
                    <a:gd name="connsiteX1-39" fmla="*/ 276507 w 3804811"/>
                    <a:gd name="connsiteY1-40" fmla="*/ 0 h 1659008"/>
                    <a:gd name="connsiteX2-41" fmla="*/ 3528304 w 3804811"/>
                    <a:gd name="connsiteY2-42" fmla="*/ 0 h 1659008"/>
                    <a:gd name="connsiteX3-43" fmla="*/ 3804811 w 3804811"/>
                    <a:gd name="connsiteY3-44" fmla="*/ 276507 h 1659008"/>
                    <a:gd name="connsiteX4-45" fmla="*/ 3804811 w 3804811"/>
                    <a:gd name="connsiteY4-46" fmla="*/ 1382501 h 1659008"/>
                    <a:gd name="connsiteX5-47" fmla="*/ 2705736 w 3804811"/>
                    <a:gd name="connsiteY5-48" fmla="*/ 1391633 h 1659008"/>
                    <a:gd name="connsiteX6-49" fmla="*/ 276507 w 3804811"/>
                    <a:gd name="connsiteY6-50" fmla="*/ 1659008 h 1659008"/>
                    <a:gd name="connsiteX7-51" fmla="*/ 0 w 3804811"/>
                    <a:gd name="connsiteY7-52" fmla="*/ 1382501 h 1659008"/>
                    <a:gd name="connsiteX8-53" fmla="*/ 327660 w 3804811"/>
                    <a:gd name="connsiteY8-54" fmla="*/ 817527 h 1659008"/>
                    <a:gd name="connsiteX0-55" fmla="*/ 327660 w 3804811"/>
                    <a:gd name="connsiteY0-56" fmla="*/ 817527 h 1659008"/>
                    <a:gd name="connsiteX1-57" fmla="*/ 276507 w 3804811"/>
                    <a:gd name="connsiteY1-58" fmla="*/ 0 h 1659008"/>
                    <a:gd name="connsiteX2-59" fmla="*/ 3528304 w 3804811"/>
                    <a:gd name="connsiteY2-60" fmla="*/ 0 h 1659008"/>
                    <a:gd name="connsiteX3-61" fmla="*/ 3804811 w 3804811"/>
                    <a:gd name="connsiteY3-62" fmla="*/ 276507 h 1659008"/>
                    <a:gd name="connsiteX4-63" fmla="*/ 3575356 w 3804811"/>
                    <a:gd name="connsiteY4-64" fmla="*/ 1214861 h 1659008"/>
                    <a:gd name="connsiteX5-65" fmla="*/ 2705736 w 3804811"/>
                    <a:gd name="connsiteY5-66" fmla="*/ 1391633 h 1659008"/>
                    <a:gd name="connsiteX6-67" fmla="*/ 276507 w 3804811"/>
                    <a:gd name="connsiteY6-68" fmla="*/ 1659008 h 1659008"/>
                    <a:gd name="connsiteX7-69" fmla="*/ 0 w 3804811"/>
                    <a:gd name="connsiteY7-70" fmla="*/ 1382501 h 1659008"/>
                    <a:gd name="connsiteX8-71" fmla="*/ 327660 w 3804811"/>
                    <a:gd name="connsiteY8-72"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dirty="0">
                    <a:solidFill>
                      <a:srgbClr val="1E0E2F"/>
                    </a:solidFill>
                    <a:latin typeface="Calibri" panose="020F0502020204030204"/>
                    <a:sym typeface="Arial" panose="020B0604020202020204"/>
                  </a:endParaRPr>
                </a:p>
              </p:txBody>
            </p:sp>
            <p:grpSp>
              <p:nvGrpSpPr>
                <p:cNvPr id="70" name="Nhóm 53"/>
                <p:cNvGrpSpPr/>
                <p:nvPr/>
              </p:nvGrpSpPr>
              <p:grpSpPr>
                <a:xfrm>
                  <a:off x="1871779" y="3690935"/>
                  <a:ext cx="3702231" cy="1252129"/>
                  <a:chOff x="1698250" y="2022284"/>
                  <a:chExt cx="3702231" cy="1252129"/>
                </a:xfrm>
              </p:grpSpPr>
              <p:sp>
                <p:nvSpPr>
                  <p:cNvPr id="71" name="Hộp Văn bản 54"/>
                  <p:cNvSpPr txBox="1"/>
                  <p:nvPr/>
                </p:nvSpPr>
                <p:spPr>
                  <a:xfrm>
                    <a:off x="1702638" y="2022284"/>
                    <a:ext cx="3682248" cy="456324"/>
                  </a:xfrm>
                  <a:prstGeom prst="rect">
                    <a:avLst/>
                  </a:prstGeom>
                  <a:noFill/>
                </p:spPr>
                <p:txBody>
                  <a:bodyPr wrap="square" rtlCol="0">
                    <a:spAutoFit/>
                  </a:bodyPr>
                  <a:lstStyle/>
                  <a:p>
                    <a:pPr defTabSz="1219200">
                      <a:buClr>
                        <a:srgbClr val="000000"/>
                      </a:buClr>
                      <a:defRPr/>
                    </a:pPr>
                    <a:r>
                      <a:rPr lang="vi-VN" sz="3200" b="1" kern="0" dirty="0">
                        <a:solidFill>
                          <a:srgbClr val="EF8B26"/>
                        </a:solidFill>
                        <a:latin typeface="Calibri" panose="020F0502020204030204"/>
                        <a:cs typeface="Arial" panose="020B0604020202020204"/>
                        <a:sym typeface="Arial" panose="020B0604020202020204"/>
                      </a:rPr>
                      <a:t>Phân công </a:t>
                    </a:r>
                    <a:r>
                      <a:rPr lang="vi-VN" sz="3200" b="1" kern="0" dirty="0" err="1">
                        <a:solidFill>
                          <a:srgbClr val="EF8B26"/>
                        </a:solidFill>
                        <a:latin typeface="Calibri" panose="020F0502020204030204"/>
                        <a:cs typeface="Arial" panose="020B0604020202020204"/>
                        <a:sym typeface="Arial" panose="020B0604020202020204"/>
                      </a:rPr>
                      <a:t>đọc</a:t>
                    </a:r>
                    <a:r>
                      <a:rPr lang="vi-VN" sz="3200" b="1" kern="0" dirty="0">
                        <a:solidFill>
                          <a:srgbClr val="EF8B26"/>
                        </a:solidFill>
                        <a:latin typeface="Calibri" panose="020F0502020204030204"/>
                        <a:cs typeface="Arial" panose="020B0604020202020204"/>
                        <a:sym typeface="Arial" panose="020B0604020202020204"/>
                      </a:rPr>
                      <a:t> theo </a:t>
                    </a:r>
                    <a:r>
                      <a:rPr lang="vi-VN" sz="3200" b="1" kern="0" dirty="0" err="1">
                        <a:solidFill>
                          <a:srgbClr val="EF8B26"/>
                        </a:solidFill>
                        <a:latin typeface="Calibri" panose="020F0502020204030204"/>
                        <a:cs typeface="Arial" panose="020B0604020202020204"/>
                        <a:sym typeface="Arial" panose="020B0604020202020204"/>
                      </a:rPr>
                      <a:t>đoạn</a:t>
                    </a:r>
                    <a:endParaRPr lang="en-US" sz="3200" b="1" kern="0" dirty="0">
                      <a:solidFill>
                        <a:srgbClr val="EF8B26"/>
                      </a:solidFill>
                      <a:latin typeface="Calibri" panose="020F0502020204030204"/>
                      <a:cs typeface="Arial" panose="020B0604020202020204"/>
                      <a:sym typeface="Arial" panose="020B0604020202020204"/>
                    </a:endParaRPr>
                  </a:p>
                </p:txBody>
              </p:sp>
              <p:sp>
                <p:nvSpPr>
                  <p:cNvPr id="72" name="Hộp Văn bản 55"/>
                  <p:cNvSpPr txBox="1"/>
                  <p:nvPr/>
                </p:nvSpPr>
                <p:spPr>
                  <a:xfrm>
                    <a:off x="1718233" y="2415036"/>
                    <a:ext cx="3682248" cy="456324"/>
                  </a:xfrm>
                  <a:prstGeom prst="rect">
                    <a:avLst/>
                  </a:prstGeom>
                  <a:noFill/>
                </p:spPr>
                <p:txBody>
                  <a:bodyPr wrap="square" rtlCol="0">
                    <a:spAutoFit/>
                  </a:bodyPr>
                  <a:lstStyle/>
                  <a:p>
                    <a:pPr defTabSz="1219200">
                      <a:buClr>
                        <a:srgbClr val="000000"/>
                      </a:buClr>
                      <a:defRPr/>
                    </a:pPr>
                    <a:r>
                      <a:rPr lang="vi-VN" sz="3200" b="1" kern="0" dirty="0">
                        <a:solidFill>
                          <a:srgbClr val="9BCA40"/>
                        </a:solidFill>
                        <a:latin typeface="Calibri" panose="020F0502020204030204"/>
                        <a:cs typeface="Arial" panose="020B0604020202020204"/>
                        <a:sym typeface="Arial" panose="020B0604020202020204"/>
                      </a:rPr>
                      <a:t>Tất cả th</a:t>
                    </a:r>
                    <a:r>
                      <a:rPr lang="en-US" sz="3200" b="1" kern="0" dirty="0">
                        <a:solidFill>
                          <a:srgbClr val="9BCA40"/>
                        </a:solidFill>
                        <a:latin typeface="Calibri" panose="020F0502020204030204"/>
                        <a:cs typeface="Arial" panose="020B0604020202020204"/>
                        <a:sym typeface="Arial" panose="020B0604020202020204"/>
                      </a:rPr>
                      <a:t>à</a:t>
                    </a:r>
                    <a:r>
                      <a:rPr lang="vi-VN" sz="3200" b="1" kern="0" dirty="0">
                        <a:solidFill>
                          <a:srgbClr val="9BCA40"/>
                        </a:solidFill>
                        <a:latin typeface="Calibri" panose="020F0502020204030204"/>
                        <a:cs typeface="Arial" panose="020B0604020202020204"/>
                        <a:sym typeface="Arial" panose="020B0604020202020204"/>
                      </a:rPr>
                      <a:t>nh viên đều đọc</a:t>
                    </a:r>
                    <a:endParaRPr lang="en-US" sz="3200" b="1" kern="0" dirty="0">
                      <a:solidFill>
                        <a:srgbClr val="9BCA40"/>
                      </a:solidFill>
                      <a:latin typeface="Calibri" panose="020F0502020204030204"/>
                      <a:cs typeface="Arial" panose="020B0604020202020204"/>
                      <a:sym typeface="Arial" panose="020B0604020202020204"/>
                    </a:endParaRPr>
                  </a:p>
                </p:txBody>
              </p:sp>
              <p:sp>
                <p:nvSpPr>
                  <p:cNvPr id="73" name="Hộp Văn bản 56"/>
                  <p:cNvSpPr txBox="1"/>
                  <p:nvPr/>
                </p:nvSpPr>
                <p:spPr>
                  <a:xfrm>
                    <a:off x="1698250" y="2818089"/>
                    <a:ext cx="3682248" cy="456324"/>
                  </a:xfrm>
                  <a:prstGeom prst="rect">
                    <a:avLst/>
                  </a:prstGeom>
                  <a:noFill/>
                </p:spPr>
                <p:txBody>
                  <a:bodyPr wrap="square" rtlCol="0">
                    <a:spAutoFit/>
                  </a:bodyPr>
                  <a:lstStyle/>
                  <a:p>
                    <a:pPr defTabSz="1219200">
                      <a:buClr>
                        <a:srgbClr val="000000"/>
                      </a:buClr>
                      <a:defRPr/>
                    </a:pPr>
                    <a:r>
                      <a:rPr lang="vi-VN" sz="3200" b="1" kern="0" dirty="0" err="1">
                        <a:solidFill>
                          <a:srgbClr val="992E2E">
                            <a:lumMod val="60000"/>
                            <a:lumOff val="40000"/>
                          </a:srgbClr>
                        </a:solidFill>
                        <a:latin typeface="Calibri" panose="020F0502020204030204"/>
                        <a:cs typeface="Arial" panose="020B0604020202020204"/>
                        <a:sym typeface="Arial" panose="020B0604020202020204"/>
                      </a:rPr>
                      <a:t>Giải</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nghĩa</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từ</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cùng</a:t>
                    </a:r>
                    <a:r>
                      <a:rPr lang="vi-VN" sz="3200" b="1" kern="0" dirty="0">
                        <a:solidFill>
                          <a:srgbClr val="992E2E">
                            <a:lumMod val="60000"/>
                            <a:lumOff val="40000"/>
                          </a:srgbClr>
                        </a:solidFill>
                        <a:latin typeface="Calibri" panose="020F0502020204030204"/>
                        <a:cs typeface="Arial" panose="020B0604020202020204"/>
                        <a:sym typeface="Arial" panose="020B0604020202020204"/>
                      </a:rPr>
                      <a:t> nhau</a:t>
                    </a:r>
                    <a:endParaRPr lang="en-US" sz="3200" b="1" kern="0" dirty="0">
                      <a:solidFill>
                        <a:srgbClr val="992E2E">
                          <a:lumMod val="60000"/>
                          <a:lumOff val="40000"/>
                        </a:srgbClr>
                      </a:solidFill>
                      <a:latin typeface="Calibri" panose="020F0502020204030204"/>
                      <a:cs typeface="Arial" panose="020B0604020202020204"/>
                      <a:sym typeface="Arial" panose="020B0604020202020204"/>
                    </a:endParaRPr>
                  </a:p>
                </p:txBody>
              </p:sp>
            </p:grpSp>
          </p:grpSp>
          <p:sp>
            <p:nvSpPr>
              <p:cNvPr id="67" name="Hộp Văn bản 50"/>
              <p:cNvSpPr txBox="1"/>
              <p:nvPr/>
            </p:nvSpPr>
            <p:spPr>
              <a:xfrm>
                <a:off x="1456818" y="1497298"/>
                <a:ext cx="2092339" cy="648461"/>
              </a:xfrm>
              <a:prstGeom prst="rect">
                <a:avLst/>
              </a:prstGeom>
              <a:noFill/>
            </p:spPr>
            <p:txBody>
              <a:bodyPr wrap="square" rtlCol="0">
                <a:spAutoFit/>
              </a:bodyPr>
              <a:lstStyle/>
              <a:p>
                <a:pPr algn="ctr" defTabSz="121920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Yêu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cầu</a:t>
                </a:r>
                <a:endParaRPr lang="en-US"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45" name="Nhóm 28"/>
            <p:cNvGrpSpPr/>
            <p:nvPr/>
          </p:nvGrpSpPr>
          <p:grpSpPr>
            <a:xfrm>
              <a:off x="1451675" y="780445"/>
              <a:ext cx="495116" cy="556163"/>
              <a:chOff x="1357497" y="832266"/>
              <a:chExt cx="656208" cy="847339"/>
            </a:xfrm>
          </p:grpSpPr>
          <p:grpSp>
            <p:nvGrpSpPr>
              <p:cNvPr id="60" name="Nhóm 43"/>
              <p:cNvGrpSpPr/>
              <p:nvPr/>
            </p:nvGrpSpPr>
            <p:grpSpPr>
              <a:xfrm>
                <a:off x="1357497" y="916633"/>
                <a:ext cx="607120" cy="762972"/>
                <a:chOff x="4234875" y="1979179"/>
                <a:chExt cx="607120" cy="762972"/>
              </a:xfrm>
            </p:grpSpPr>
            <p:grpSp>
              <p:nvGrpSpPr>
                <p:cNvPr id="62" name="Nhóm 45"/>
                <p:cNvGrpSpPr/>
                <p:nvPr/>
              </p:nvGrpSpPr>
              <p:grpSpPr>
                <a:xfrm>
                  <a:off x="4234875" y="1979179"/>
                  <a:ext cx="607120" cy="577549"/>
                  <a:chOff x="4297137" y="1963045"/>
                  <a:chExt cx="607120" cy="577549"/>
                </a:xfrm>
              </p:grpSpPr>
              <p:sp>
                <p:nvSpPr>
                  <p:cNvPr id="64" name="Hình Bầu dục 47"/>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sp>
                <p:nvSpPr>
                  <p:cNvPr id="65" name="Hình Bầu dục 48"/>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grpSp>
            <p:sp>
              <p:nvSpPr>
                <p:cNvPr id="63" name="Hộp Văn bản 46"/>
                <p:cNvSpPr txBox="1"/>
                <p:nvPr/>
              </p:nvSpPr>
              <p:spPr>
                <a:xfrm flipH="1">
                  <a:off x="4452344" y="2046922"/>
                  <a:ext cx="57394" cy="695229"/>
                </a:xfrm>
                <a:prstGeom prst="rect">
                  <a:avLst/>
                </a:prstGeom>
                <a:noFill/>
              </p:spPr>
              <p:txBody>
                <a:bodyPr wrap="square" rtlCol="0">
                  <a:spAutoFit/>
                </a:bodyPr>
                <a:lstStyle/>
                <a:p>
                  <a:pPr defTabSz="1219200">
                    <a:buClr>
                      <a:srgbClr val="000000"/>
                    </a:buClr>
                    <a:defRPr/>
                  </a:pPr>
                  <a:endParaRPr lang="en-US" sz="3200" kern="0" dirty="0">
                    <a:solidFill>
                      <a:srgbClr val="000000"/>
                    </a:solidFill>
                    <a:latin typeface="Coiny"/>
                    <a:cs typeface="Arial" panose="020B0604020202020204"/>
                    <a:sym typeface="Arial" panose="020B0604020202020204"/>
                  </a:endParaRPr>
                </a:p>
              </p:txBody>
            </p:sp>
          </p:grpSp>
          <p:pic>
            <p:nvPicPr>
              <p:cNvPr id="61" name="Hình ảnh 44" descr="Ảnh có chứa đồng hồ, tối&#10;&#10;Mô tả được tạo tự động"/>
              <p:cNvPicPr>
                <a:picLocks noChangeAspect="1"/>
              </p:cNvPicPr>
              <p:nvPr/>
            </p:nvPicPr>
            <p:blipFill rotWithShape="1">
              <a:blip r:embed="rId3"/>
              <a:srcRect t="27390" r="49735" b="25821"/>
              <a:stretch>
                <a:fillRect/>
              </a:stretch>
            </p:blipFill>
            <p:spPr>
              <a:xfrm>
                <a:off x="1393119" y="832266"/>
                <a:ext cx="620586" cy="577676"/>
              </a:xfrm>
              <a:prstGeom prst="rect">
                <a:avLst/>
              </a:prstGeom>
            </p:spPr>
          </p:pic>
        </p:grpSp>
        <p:grpSp>
          <p:nvGrpSpPr>
            <p:cNvPr id="46" name="Nhóm 29"/>
            <p:cNvGrpSpPr/>
            <p:nvPr/>
          </p:nvGrpSpPr>
          <p:grpSpPr>
            <a:xfrm>
              <a:off x="1425586" y="1227510"/>
              <a:ext cx="495116" cy="556163"/>
              <a:chOff x="1357497" y="832266"/>
              <a:chExt cx="656208" cy="847339"/>
            </a:xfrm>
          </p:grpSpPr>
          <p:grpSp>
            <p:nvGrpSpPr>
              <p:cNvPr id="54" name="Nhóm 37"/>
              <p:cNvGrpSpPr/>
              <p:nvPr/>
            </p:nvGrpSpPr>
            <p:grpSpPr>
              <a:xfrm>
                <a:off x="1357497" y="916633"/>
                <a:ext cx="607120" cy="762972"/>
                <a:chOff x="4234875" y="1979179"/>
                <a:chExt cx="607120" cy="762972"/>
              </a:xfrm>
            </p:grpSpPr>
            <p:grpSp>
              <p:nvGrpSpPr>
                <p:cNvPr id="56" name="Nhóm 39"/>
                <p:cNvGrpSpPr/>
                <p:nvPr/>
              </p:nvGrpSpPr>
              <p:grpSpPr>
                <a:xfrm>
                  <a:off x="4234875" y="1979179"/>
                  <a:ext cx="607120" cy="577549"/>
                  <a:chOff x="4297137" y="1963045"/>
                  <a:chExt cx="607120" cy="577549"/>
                </a:xfrm>
              </p:grpSpPr>
              <p:sp>
                <p:nvSpPr>
                  <p:cNvPr id="58" name="Hình Bầu dục 41"/>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sp>
                <p:nvSpPr>
                  <p:cNvPr id="59" name="Hình Bầu dục 42"/>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grpSp>
            <p:sp>
              <p:nvSpPr>
                <p:cNvPr id="57" name="Hộp Văn bản 40"/>
                <p:cNvSpPr txBox="1"/>
                <p:nvPr/>
              </p:nvSpPr>
              <p:spPr>
                <a:xfrm flipH="1">
                  <a:off x="4452344" y="2046922"/>
                  <a:ext cx="57394" cy="695229"/>
                </a:xfrm>
                <a:prstGeom prst="rect">
                  <a:avLst/>
                </a:prstGeom>
                <a:noFill/>
              </p:spPr>
              <p:txBody>
                <a:bodyPr wrap="square" rtlCol="0">
                  <a:spAutoFit/>
                </a:bodyPr>
                <a:lstStyle/>
                <a:p>
                  <a:pPr defTabSz="1219200">
                    <a:buClr>
                      <a:srgbClr val="000000"/>
                    </a:buClr>
                    <a:defRPr/>
                  </a:pPr>
                  <a:endParaRPr lang="en-US" sz="3200" kern="0" dirty="0">
                    <a:solidFill>
                      <a:srgbClr val="000000"/>
                    </a:solidFill>
                    <a:latin typeface="Coiny"/>
                    <a:cs typeface="Arial" panose="020B0604020202020204"/>
                    <a:sym typeface="Arial" panose="020B0604020202020204"/>
                  </a:endParaRPr>
                </a:p>
              </p:txBody>
            </p:sp>
          </p:grpSp>
          <p:pic>
            <p:nvPicPr>
              <p:cNvPr id="55" name="Hình ảnh 38" descr="Ảnh có chứa đồng hồ, tối&#10;&#10;Mô tả được tạo tự động"/>
              <p:cNvPicPr>
                <a:picLocks noChangeAspect="1"/>
              </p:cNvPicPr>
              <p:nvPr/>
            </p:nvPicPr>
            <p:blipFill rotWithShape="1">
              <a:blip r:embed="rId3"/>
              <a:srcRect t="27390" r="49735" b="25821"/>
              <a:stretch>
                <a:fillRect/>
              </a:stretch>
            </p:blipFill>
            <p:spPr>
              <a:xfrm>
                <a:off x="1393119" y="832266"/>
                <a:ext cx="620586" cy="577676"/>
              </a:xfrm>
              <a:prstGeom prst="rect">
                <a:avLst/>
              </a:prstGeom>
            </p:spPr>
          </p:pic>
        </p:grpSp>
        <p:grpSp>
          <p:nvGrpSpPr>
            <p:cNvPr id="47" name="Nhóm 30"/>
            <p:cNvGrpSpPr/>
            <p:nvPr/>
          </p:nvGrpSpPr>
          <p:grpSpPr>
            <a:xfrm>
              <a:off x="1411504" y="1707605"/>
              <a:ext cx="495116" cy="556163"/>
              <a:chOff x="1357497" y="832266"/>
              <a:chExt cx="656208" cy="847339"/>
            </a:xfrm>
          </p:grpSpPr>
          <p:grpSp>
            <p:nvGrpSpPr>
              <p:cNvPr id="48" name="Nhóm 31"/>
              <p:cNvGrpSpPr/>
              <p:nvPr/>
            </p:nvGrpSpPr>
            <p:grpSpPr>
              <a:xfrm>
                <a:off x="1357497" y="916633"/>
                <a:ext cx="607120" cy="762972"/>
                <a:chOff x="4234875" y="1979179"/>
                <a:chExt cx="607120" cy="762972"/>
              </a:xfrm>
            </p:grpSpPr>
            <p:grpSp>
              <p:nvGrpSpPr>
                <p:cNvPr id="50" name="Nhóm 33"/>
                <p:cNvGrpSpPr/>
                <p:nvPr/>
              </p:nvGrpSpPr>
              <p:grpSpPr>
                <a:xfrm>
                  <a:off x="4234875" y="1979179"/>
                  <a:ext cx="607120" cy="577549"/>
                  <a:chOff x="4297137" y="1963045"/>
                  <a:chExt cx="607120" cy="577549"/>
                </a:xfrm>
              </p:grpSpPr>
              <p:sp>
                <p:nvSpPr>
                  <p:cNvPr id="52" name="Hình Bầu dục 35"/>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sp>
                <p:nvSpPr>
                  <p:cNvPr id="53" name="Hình Bầu dục 36"/>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Calibri" panose="020F0502020204030204"/>
                      <a:sym typeface="Arial" panose="020B0604020202020204"/>
                    </a:endParaRPr>
                  </a:p>
                </p:txBody>
              </p:sp>
            </p:grpSp>
            <p:sp>
              <p:nvSpPr>
                <p:cNvPr id="51" name="Hộp Văn bản 34"/>
                <p:cNvSpPr txBox="1"/>
                <p:nvPr/>
              </p:nvSpPr>
              <p:spPr>
                <a:xfrm flipH="1">
                  <a:off x="4452344" y="2046922"/>
                  <a:ext cx="57394" cy="695229"/>
                </a:xfrm>
                <a:prstGeom prst="rect">
                  <a:avLst/>
                </a:prstGeom>
                <a:noFill/>
              </p:spPr>
              <p:txBody>
                <a:bodyPr wrap="square" rtlCol="0">
                  <a:spAutoFit/>
                </a:bodyPr>
                <a:lstStyle/>
                <a:p>
                  <a:pPr defTabSz="1219200">
                    <a:buClr>
                      <a:srgbClr val="000000"/>
                    </a:buClr>
                    <a:defRPr/>
                  </a:pPr>
                  <a:endParaRPr lang="en-US" sz="3200" kern="0" dirty="0">
                    <a:solidFill>
                      <a:srgbClr val="000000"/>
                    </a:solidFill>
                    <a:latin typeface="Coiny"/>
                    <a:cs typeface="Arial" panose="020B0604020202020204"/>
                    <a:sym typeface="Arial" panose="020B0604020202020204"/>
                  </a:endParaRPr>
                </a:p>
              </p:txBody>
            </p:sp>
          </p:grpSp>
          <p:pic>
            <p:nvPicPr>
              <p:cNvPr id="49" name="Hình ảnh 32" descr="Ảnh có chứa đồng hồ, tối&#10;&#10;Mô tả được tạo tự động"/>
              <p:cNvPicPr>
                <a:picLocks noChangeAspect="1"/>
              </p:cNvPicPr>
              <p:nvPr/>
            </p:nvPicPr>
            <p:blipFill rotWithShape="1">
              <a:blip r:embed="rId3"/>
              <a:srcRect t="27390" r="49735" b="25821"/>
              <a:stretch>
                <a:fillRect/>
              </a:stretch>
            </p:blipFill>
            <p:spPr>
              <a:xfrm>
                <a:off x="1393119" y="832266"/>
                <a:ext cx="620586" cy="577676"/>
              </a:xfrm>
              <a:prstGeom prst="rect">
                <a:avLst/>
              </a:prstGeom>
            </p:spPr>
          </p:pic>
        </p:gr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p:cNvGrpSpPr/>
          <p:nvPr/>
        </p:nvGrpSpPr>
        <p:grpSpPr>
          <a:xfrm>
            <a:off x="1240969" y="2047622"/>
            <a:ext cx="7540883" cy="3711007"/>
            <a:chOff x="3172847" y="2326844"/>
            <a:chExt cx="5592087" cy="2530571"/>
          </a:xfrm>
        </p:grpSpPr>
        <p:grpSp>
          <p:nvGrpSpPr>
            <p:cNvPr id="5" name="Nhóm 7"/>
            <p:cNvGrpSpPr/>
            <p:nvPr/>
          </p:nvGrpSpPr>
          <p:grpSpPr>
            <a:xfrm flipH="1">
              <a:off x="3172847" y="2326844"/>
              <a:ext cx="5592087" cy="2530571"/>
              <a:chOff x="648699" y="1441977"/>
              <a:chExt cx="4697106" cy="2155028"/>
            </a:xfrm>
          </p:grpSpPr>
          <p:grpSp>
            <p:nvGrpSpPr>
              <p:cNvPr id="16" name="Nhóm 18"/>
              <p:cNvGrpSpPr/>
              <p:nvPr/>
            </p:nvGrpSpPr>
            <p:grpSpPr>
              <a:xfrm>
                <a:off x="712687" y="1805790"/>
                <a:ext cx="4633118" cy="1791215"/>
                <a:chOff x="871014" y="3415425"/>
                <a:chExt cx="4103330" cy="1791215"/>
              </a:xfrm>
            </p:grpSpPr>
            <p:grpSp>
              <p:nvGrpSpPr>
                <p:cNvPr id="18" name="Nhóm 20"/>
                <p:cNvGrpSpPr/>
                <p:nvPr/>
              </p:nvGrpSpPr>
              <p:grpSpPr>
                <a:xfrm>
                  <a:off x="878188" y="3415425"/>
                  <a:ext cx="4096156" cy="1791215"/>
                  <a:chOff x="666378" y="1770293"/>
                  <a:chExt cx="4096156" cy="1791215"/>
                </a:xfrm>
              </p:grpSpPr>
              <p:sp>
                <p:nvSpPr>
                  <p:cNvPr id="23" name="Hình chữ nhật: Góc Tròn 12"/>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dirty="0">
                      <a:solidFill>
                        <a:srgbClr val="1E0E2F"/>
                      </a:solidFill>
                      <a:latin typeface="Calibri" panose="020F0502020204030204"/>
                      <a:sym typeface="Arial" panose="020B0604020202020204"/>
                    </a:endParaRPr>
                  </a:p>
                </p:txBody>
              </p:sp>
              <p:sp>
                <p:nvSpPr>
                  <p:cNvPr id="24" name="Hình chữ nhật: Góc Tròn 12"/>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1" fmla="*/ 327660 w 3804811"/>
                      <a:gd name="connsiteY0-2" fmla="*/ 817527 h 1659008"/>
                      <a:gd name="connsiteX1-3" fmla="*/ 276507 w 3804811"/>
                      <a:gd name="connsiteY1-4" fmla="*/ 0 h 1659008"/>
                      <a:gd name="connsiteX2-5" fmla="*/ 3528304 w 3804811"/>
                      <a:gd name="connsiteY2-6" fmla="*/ 0 h 1659008"/>
                      <a:gd name="connsiteX3-7" fmla="*/ 3804811 w 3804811"/>
                      <a:gd name="connsiteY3-8" fmla="*/ 276507 h 1659008"/>
                      <a:gd name="connsiteX4-9" fmla="*/ 3804811 w 3804811"/>
                      <a:gd name="connsiteY4-10" fmla="*/ 1382501 h 1659008"/>
                      <a:gd name="connsiteX5-11" fmla="*/ 3528304 w 3804811"/>
                      <a:gd name="connsiteY5-12" fmla="*/ 1659008 h 1659008"/>
                      <a:gd name="connsiteX6-13" fmla="*/ 276507 w 3804811"/>
                      <a:gd name="connsiteY6-14" fmla="*/ 1659008 h 1659008"/>
                      <a:gd name="connsiteX7-15" fmla="*/ 0 w 3804811"/>
                      <a:gd name="connsiteY7-16" fmla="*/ 1382501 h 1659008"/>
                      <a:gd name="connsiteX8-17" fmla="*/ 327660 w 3804811"/>
                      <a:gd name="connsiteY8-18" fmla="*/ 817527 h 16590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1E0E2F"/>
                      </a:solidFill>
                      <a:latin typeface="Calibri" panose="020F0502020204030204"/>
                      <a:sym typeface="Arial" panose="020B0604020202020204"/>
                    </a:endParaRPr>
                  </a:p>
                </p:txBody>
              </p:sp>
            </p:grpSp>
            <p:grpSp>
              <p:nvGrpSpPr>
                <p:cNvPr id="19" name="Nhóm 21"/>
                <p:cNvGrpSpPr/>
                <p:nvPr/>
              </p:nvGrpSpPr>
              <p:grpSpPr>
                <a:xfrm>
                  <a:off x="871014" y="3638210"/>
                  <a:ext cx="3689420" cy="1119480"/>
                  <a:chOff x="697485" y="1969559"/>
                  <a:chExt cx="3689420" cy="1119480"/>
                </a:xfrm>
              </p:grpSpPr>
              <p:sp>
                <p:nvSpPr>
                  <p:cNvPr id="20" name="Hộp Văn bản 22"/>
                  <p:cNvSpPr txBox="1"/>
                  <p:nvPr/>
                </p:nvSpPr>
                <p:spPr>
                  <a:xfrm>
                    <a:off x="704657" y="1969559"/>
                    <a:ext cx="3682248" cy="339586"/>
                  </a:xfrm>
                  <a:prstGeom prst="rect">
                    <a:avLst/>
                  </a:prstGeom>
                  <a:noFill/>
                </p:spPr>
                <p:txBody>
                  <a:bodyPr wrap="square" rtlCol="0">
                    <a:spAutoFit/>
                  </a:bodyPr>
                  <a:lstStyle/>
                  <a:p>
                    <a:pPr defTabSz="1219200">
                      <a:buClr>
                        <a:srgbClr val="000000"/>
                      </a:buClr>
                      <a:defRPr/>
                    </a:pPr>
                    <a:r>
                      <a:rPr lang="vi-VN" sz="3200" b="1" kern="0" dirty="0">
                        <a:solidFill>
                          <a:srgbClr val="EF8B26"/>
                        </a:solidFill>
                        <a:latin typeface="Calibri" panose="020F0502020204030204"/>
                        <a:cs typeface="Arial" panose="020B0604020202020204"/>
                        <a:sym typeface="Arial" panose="020B0604020202020204"/>
                      </a:rPr>
                      <a:t>1. </a:t>
                    </a:r>
                    <a:r>
                      <a:rPr lang="vi-VN" sz="3200" b="1" kern="0" dirty="0" err="1">
                        <a:solidFill>
                          <a:srgbClr val="EF8B26"/>
                        </a:solidFill>
                        <a:latin typeface="Calibri" panose="020F0502020204030204"/>
                        <a:cs typeface="Arial" panose="020B0604020202020204"/>
                        <a:sym typeface="Arial" panose="020B0604020202020204"/>
                      </a:rPr>
                      <a:t>Đọc</a:t>
                    </a:r>
                    <a:r>
                      <a:rPr lang="vi-VN" sz="3200" b="1" kern="0" dirty="0">
                        <a:solidFill>
                          <a:srgbClr val="EF8B26"/>
                        </a:solidFill>
                        <a:latin typeface="Calibri" panose="020F0502020204030204"/>
                        <a:cs typeface="Arial" panose="020B0604020202020204"/>
                        <a:sym typeface="Arial" panose="020B0604020202020204"/>
                      </a:rPr>
                      <a:t> </a:t>
                    </a:r>
                    <a:r>
                      <a:rPr lang="vi-VN" sz="3200" b="1" kern="0" dirty="0" err="1">
                        <a:solidFill>
                          <a:srgbClr val="EF8B26"/>
                        </a:solidFill>
                        <a:latin typeface="Calibri" panose="020F0502020204030204"/>
                        <a:cs typeface="Arial" panose="020B0604020202020204"/>
                        <a:sym typeface="Arial" panose="020B0604020202020204"/>
                      </a:rPr>
                      <a:t>đúng</a:t>
                    </a:r>
                    <a:endParaRPr lang="en-US" sz="3200" b="1" kern="0" dirty="0">
                      <a:solidFill>
                        <a:srgbClr val="EF8B26"/>
                      </a:solidFill>
                      <a:latin typeface="Calibri" panose="020F0502020204030204"/>
                      <a:cs typeface="Arial" panose="020B0604020202020204"/>
                      <a:sym typeface="Arial" panose="020B0604020202020204"/>
                    </a:endParaRPr>
                  </a:p>
                </p:txBody>
              </p:sp>
              <p:sp>
                <p:nvSpPr>
                  <p:cNvPr id="21" name="Hộp Văn bản 23"/>
                  <p:cNvSpPr txBox="1"/>
                  <p:nvPr/>
                </p:nvSpPr>
                <p:spPr>
                  <a:xfrm>
                    <a:off x="697485" y="2390114"/>
                    <a:ext cx="3682248" cy="339586"/>
                  </a:xfrm>
                  <a:prstGeom prst="rect">
                    <a:avLst/>
                  </a:prstGeom>
                  <a:noFill/>
                </p:spPr>
                <p:txBody>
                  <a:bodyPr wrap="square" rtlCol="0">
                    <a:spAutoFit/>
                  </a:bodyPr>
                  <a:lstStyle/>
                  <a:p>
                    <a:pPr defTabSz="1219200">
                      <a:buClr>
                        <a:srgbClr val="000000"/>
                      </a:buClr>
                      <a:defRPr/>
                    </a:pPr>
                    <a:r>
                      <a:rPr lang="vi-VN" sz="3200" b="1" kern="0" dirty="0">
                        <a:solidFill>
                          <a:srgbClr val="9BCA40"/>
                        </a:solidFill>
                        <a:latin typeface="Calibri" panose="020F0502020204030204"/>
                        <a:cs typeface="Arial" panose="020B0604020202020204"/>
                        <a:sym typeface="Arial" panose="020B0604020202020204"/>
                      </a:rPr>
                      <a:t>2. </a:t>
                    </a:r>
                    <a:r>
                      <a:rPr lang="en-US" sz="3200" b="1" kern="0" dirty="0" err="1">
                        <a:solidFill>
                          <a:srgbClr val="9BCA40"/>
                        </a:solidFill>
                        <a:latin typeface="Calibri" panose="020F0502020204030204"/>
                        <a:cs typeface="Arial" panose="020B0604020202020204"/>
                        <a:sym typeface="Arial" panose="020B0604020202020204"/>
                      </a:rPr>
                      <a:t>Đọc</a:t>
                    </a:r>
                    <a:r>
                      <a:rPr lang="en-US" sz="3200" b="1" kern="0" dirty="0">
                        <a:solidFill>
                          <a:srgbClr val="9BCA40"/>
                        </a:solidFill>
                        <a:latin typeface="Calibri" panose="020F0502020204030204"/>
                        <a:cs typeface="Arial" panose="020B0604020202020204"/>
                        <a:sym typeface="Arial" panose="020B0604020202020204"/>
                      </a:rPr>
                      <a:t> to, </a:t>
                    </a:r>
                    <a:r>
                      <a:rPr lang="en-US" sz="3200" b="1" kern="0" dirty="0" err="1">
                        <a:solidFill>
                          <a:srgbClr val="9BCA40"/>
                        </a:solidFill>
                        <a:latin typeface="Calibri" panose="020F0502020204030204"/>
                        <a:cs typeface="Arial" panose="020B0604020202020204"/>
                        <a:sym typeface="Arial" panose="020B0604020202020204"/>
                      </a:rPr>
                      <a:t>rõ</a:t>
                    </a:r>
                    <a:endParaRPr lang="en-US" sz="3200" b="1" kern="0" dirty="0">
                      <a:solidFill>
                        <a:srgbClr val="9BCA40"/>
                      </a:solidFill>
                      <a:latin typeface="Calibri" panose="020F0502020204030204"/>
                      <a:cs typeface="Arial" panose="020B0604020202020204"/>
                      <a:sym typeface="Arial" panose="020B0604020202020204"/>
                    </a:endParaRPr>
                  </a:p>
                </p:txBody>
              </p:sp>
              <p:sp>
                <p:nvSpPr>
                  <p:cNvPr id="22" name="Hộp Văn bản 24"/>
                  <p:cNvSpPr txBox="1"/>
                  <p:nvPr/>
                </p:nvSpPr>
                <p:spPr>
                  <a:xfrm>
                    <a:off x="1133284" y="2749453"/>
                    <a:ext cx="3246450" cy="339586"/>
                  </a:xfrm>
                  <a:prstGeom prst="rect">
                    <a:avLst/>
                  </a:prstGeom>
                  <a:noFill/>
                </p:spPr>
                <p:txBody>
                  <a:bodyPr wrap="square" rtlCol="0">
                    <a:spAutoFit/>
                  </a:bodyPr>
                  <a:lstStyle/>
                  <a:p>
                    <a:pPr defTabSz="1219200">
                      <a:buClr>
                        <a:srgbClr val="000000"/>
                      </a:buClr>
                      <a:defRPr/>
                    </a:pPr>
                    <a:r>
                      <a:rPr lang="vi-VN" sz="3200" b="1" kern="0" dirty="0">
                        <a:solidFill>
                          <a:srgbClr val="992E2E">
                            <a:lumMod val="60000"/>
                            <a:lumOff val="40000"/>
                          </a:srgbClr>
                        </a:solidFill>
                        <a:latin typeface="Calibri" panose="020F0502020204030204"/>
                        <a:cs typeface="Arial" panose="020B0604020202020204"/>
                        <a:sym typeface="Arial" panose="020B0604020202020204"/>
                      </a:rPr>
                      <a:t>3.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Đọc</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ngắt</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nghỉ</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đúng</a:t>
                    </a:r>
                    <a:r>
                      <a:rPr lang="vi-VN" sz="3200" b="1" kern="0" dirty="0">
                        <a:solidFill>
                          <a:srgbClr val="992E2E">
                            <a:lumMod val="60000"/>
                            <a:lumOff val="40000"/>
                          </a:srgbClr>
                        </a:solidFill>
                        <a:latin typeface="Calibri" panose="020F0502020204030204"/>
                        <a:cs typeface="Arial" panose="020B0604020202020204"/>
                        <a:sym typeface="Arial" panose="020B0604020202020204"/>
                      </a:rPr>
                      <a:t> </a:t>
                    </a:r>
                    <a:r>
                      <a:rPr lang="vi-VN" sz="3200" b="1" kern="0" dirty="0" err="1">
                        <a:solidFill>
                          <a:srgbClr val="992E2E">
                            <a:lumMod val="60000"/>
                            <a:lumOff val="40000"/>
                          </a:srgbClr>
                        </a:solidFill>
                        <a:latin typeface="Calibri" panose="020F0502020204030204"/>
                        <a:cs typeface="Arial" panose="020B0604020202020204"/>
                        <a:sym typeface="Arial" panose="020B0604020202020204"/>
                      </a:rPr>
                      <a:t>nhịp</a:t>
                    </a:r>
                    <a:r>
                      <a:rPr lang="vi-VN" sz="3200" b="1" kern="0" dirty="0">
                        <a:solidFill>
                          <a:srgbClr val="992E2E">
                            <a:lumMod val="60000"/>
                            <a:lumOff val="40000"/>
                          </a:srgbClr>
                        </a:solidFill>
                        <a:latin typeface="Calibri" panose="020F0502020204030204"/>
                        <a:cs typeface="Arial" panose="020B0604020202020204"/>
                        <a:sym typeface="Arial" panose="020B0604020202020204"/>
                      </a:rPr>
                      <a:t> thơ</a:t>
                    </a:r>
                    <a:endParaRPr lang="en-US" sz="3200" b="1" kern="0" dirty="0">
                      <a:solidFill>
                        <a:srgbClr val="992E2E">
                          <a:lumMod val="60000"/>
                          <a:lumOff val="40000"/>
                        </a:srgbClr>
                      </a:solidFill>
                      <a:latin typeface="Calibri" panose="020F0502020204030204"/>
                      <a:cs typeface="Arial" panose="020B0604020202020204"/>
                      <a:sym typeface="Arial" panose="020B0604020202020204"/>
                    </a:endParaRPr>
                  </a:p>
                </p:txBody>
              </p:sp>
            </p:grpSp>
          </p:grpSp>
          <p:sp>
            <p:nvSpPr>
              <p:cNvPr id="17" name="Hộp Văn bản 19"/>
              <p:cNvSpPr txBox="1"/>
              <p:nvPr/>
            </p:nvSpPr>
            <p:spPr>
              <a:xfrm>
                <a:off x="648699" y="1441977"/>
                <a:ext cx="3115014" cy="482570"/>
              </a:xfrm>
              <a:prstGeom prst="rect">
                <a:avLst/>
              </a:prstGeom>
              <a:noFill/>
            </p:spPr>
            <p:txBody>
              <a:bodyPr wrap="square" rtlCol="0">
                <a:spAutoFit/>
              </a:bodyPr>
              <a:lstStyle/>
              <a:p>
                <a:pPr marL="0" lvl="1" algn="ctr" defTabSz="121920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Tiêu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chí</a:t>
                </a: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đánh</a:t>
                </a:r>
                <a:r>
                  <a:rPr lang="vi-VN"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800" b="1" kern="0" dirty="0" err="1">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giá</a:t>
                </a:r>
                <a:endParaRPr lang="en-US" sz="48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6" name="Nhóm 8"/>
            <p:cNvGrpSpPr/>
            <p:nvPr/>
          </p:nvGrpSpPr>
          <p:grpSpPr>
            <a:xfrm>
              <a:off x="5475196" y="3044557"/>
              <a:ext cx="1760145" cy="1750423"/>
              <a:chOff x="5475196" y="3044557"/>
              <a:chExt cx="1760145" cy="1750423"/>
            </a:xfrm>
          </p:grpSpPr>
          <p:pic>
            <p:nvPicPr>
              <p:cNvPr id="7" name="Hình ảnh 9"/>
              <p:cNvPicPr>
                <a:picLocks noChangeAspect="1"/>
              </p:cNvPicPr>
              <p:nvPr/>
            </p:nvPicPr>
            <p:blipFill rotWithShape="1">
              <a:blip r:embed="rId1"/>
              <a:srcRect l="51268" t="8949" r="19792" b="48444"/>
              <a:stretch>
                <a:fillRect/>
              </a:stretch>
            </p:blipFill>
            <p:spPr>
              <a:xfrm rot="20944439">
                <a:off x="5475196" y="3044557"/>
                <a:ext cx="582414" cy="482317"/>
              </a:xfrm>
              <a:prstGeom prst="rect">
                <a:avLst/>
              </a:prstGeom>
            </p:spPr>
          </p:pic>
          <p:pic>
            <p:nvPicPr>
              <p:cNvPr id="8" name="Hình ảnh 10"/>
              <p:cNvPicPr>
                <a:picLocks noChangeAspect="1"/>
              </p:cNvPicPr>
              <p:nvPr/>
            </p:nvPicPr>
            <p:blipFill rotWithShape="1">
              <a:blip r:embed="rId1"/>
              <a:srcRect l="51268" t="8949" r="19792" b="48444"/>
              <a:stretch>
                <a:fillRect/>
              </a:stretch>
            </p:blipFill>
            <p:spPr>
              <a:xfrm rot="20944439">
                <a:off x="5954688" y="3051130"/>
                <a:ext cx="582414" cy="482317"/>
              </a:xfrm>
              <a:prstGeom prst="rect">
                <a:avLst/>
              </a:prstGeom>
            </p:spPr>
          </p:pic>
          <p:pic>
            <p:nvPicPr>
              <p:cNvPr id="9" name="Hình ảnh 11"/>
              <p:cNvPicPr>
                <a:picLocks noChangeAspect="1"/>
              </p:cNvPicPr>
              <p:nvPr/>
            </p:nvPicPr>
            <p:blipFill rotWithShape="1">
              <a:blip r:embed="rId1"/>
              <a:srcRect l="51268" t="8949" r="19792" b="48444"/>
              <a:stretch>
                <a:fillRect/>
              </a:stretch>
            </p:blipFill>
            <p:spPr>
              <a:xfrm rot="20944439">
                <a:off x="6434181" y="3065233"/>
                <a:ext cx="582414" cy="482317"/>
              </a:xfrm>
              <a:prstGeom prst="rect">
                <a:avLst/>
              </a:prstGeom>
            </p:spPr>
          </p:pic>
          <p:pic>
            <p:nvPicPr>
              <p:cNvPr id="10" name="Hình ảnh 12"/>
              <p:cNvPicPr>
                <a:picLocks noChangeAspect="1"/>
              </p:cNvPicPr>
              <p:nvPr/>
            </p:nvPicPr>
            <p:blipFill rotWithShape="1">
              <a:blip r:embed="rId1"/>
              <a:srcRect l="51268" t="8949" r="19792" b="48444"/>
              <a:stretch>
                <a:fillRect/>
              </a:stretch>
            </p:blipFill>
            <p:spPr>
              <a:xfrm rot="20944439">
                <a:off x="5693942" y="3507826"/>
                <a:ext cx="582414" cy="482317"/>
              </a:xfrm>
              <a:prstGeom prst="rect">
                <a:avLst/>
              </a:prstGeom>
            </p:spPr>
          </p:pic>
          <p:pic>
            <p:nvPicPr>
              <p:cNvPr id="11" name="Hình ảnh 13"/>
              <p:cNvPicPr>
                <a:picLocks noChangeAspect="1"/>
              </p:cNvPicPr>
              <p:nvPr/>
            </p:nvPicPr>
            <p:blipFill rotWithShape="1">
              <a:blip r:embed="rId1"/>
              <a:srcRect l="51268" t="8949" r="19792" b="48444"/>
              <a:stretch>
                <a:fillRect/>
              </a:stretch>
            </p:blipFill>
            <p:spPr>
              <a:xfrm rot="20944439">
                <a:off x="6173434" y="3514399"/>
                <a:ext cx="582414" cy="482317"/>
              </a:xfrm>
              <a:prstGeom prst="rect">
                <a:avLst/>
              </a:prstGeom>
            </p:spPr>
          </p:pic>
          <p:pic>
            <p:nvPicPr>
              <p:cNvPr id="12" name="Hình ảnh 14"/>
              <p:cNvPicPr>
                <a:picLocks noChangeAspect="1"/>
              </p:cNvPicPr>
              <p:nvPr/>
            </p:nvPicPr>
            <p:blipFill rotWithShape="1">
              <a:blip r:embed="rId1"/>
              <a:srcRect l="51268" t="8949" r="19792" b="48444"/>
              <a:stretch>
                <a:fillRect/>
              </a:stretch>
            </p:blipFill>
            <p:spPr>
              <a:xfrm rot="20944439">
                <a:off x="6652927" y="3528502"/>
                <a:ext cx="582414" cy="482317"/>
              </a:xfrm>
              <a:prstGeom prst="rect">
                <a:avLst/>
              </a:prstGeom>
            </p:spPr>
          </p:pic>
          <p:pic>
            <p:nvPicPr>
              <p:cNvPr id="13" name="Hình ảnh 15"/>
              <p:cNvPicPr>
                <a:picLocks noChangeAspect="1"/>
              </p:cNvPicPr>
              <p:nvPr/>
            </p:nvPicPr>
            <p:blipFill rotWithShape="1">
              <a:blip r:embed="rId1"/>
              <a:srcRect l="51268" t="8949" r="19792" b="48444"/>
              <a:stretch>
                <a:fillRect/>
              </a:stretch>
            </p:blipFill>
            <p:spPr>
              <a:xfrm rot="20944439">
                <a:off x="5548246" y="4291989"/>
                <a:ext cx="582414" cy="482317"/>
              </a:xfrm>
              <a:prstGeom prst="rect">
                <a:avLst/>
              </a:prstGeom>
            </p:spPr>
          </p:pic>
          <p:pic>
            <p:nvPicPr>
              <p:cNvPr id="14" name="Hình ảnh 16"/>
              <p:cNvPicPr>
                <a:picLocks noChangeAspect="1"/>
              </p:cNvPicPr>
              <p:nvPr/>
            </p:nvPicPr>
            <p:blipFill rotWithShape="1">
              <a:blip r:embed="rId1"/>
              <a:srcRect l="51268" t="8949" r="19792" b="48444"/>
              <a:stretch>
                <a:fillRect/>
              </a:stretch>
            </p:blipFill>
            <p:spPr>
              <a:xfrm rot="20944439">
                <a:off x="6027738" y="4298561"/>
                <a:ext cx="582414" cy="482317"/>
              </a:xfrm>
              <a:prstGeom prst="rect">
                <a:avLst/>
              </a:prstGeom>
            </p:spPr>
          </p:pic>
          <p:pic>
            <p:nvPicPr>
              <p:cNvPr id="15" name="Hình ảnh 17"/>
              <p:cNvPicPr>
                <a:picLocks noChangeAspect="1"/>
              </p:cNvPicPr>
              <p:nvPr/>
            </p:nvPicPr>
            <p:blipFill rotWithShape="1">
              <a:blip r:embed="rId1"/>
              <a:srcRect l="51268" t="8949" r="19792" b="48444"/>
              <a:stretch>
                <a:fillRect/>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p:cNvPicPr>
            <a:picLocks noChangeAspect="1"/>
          </p:cNvPicPr>
          <p:nvPr/>
        </p:nvPicPr>
        <p:blipFill>
          <a:blip r:embed="rId2"/>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3475 w 20211"/>
                <a:gd name="connsiteY0-2" fmla="*/ 0 h 21600"/>
                <a:gd name="connsiteX1-3" fmla="*/ 18125 w 20211"/>
                <a:gd name="connsiteY1-4" fmla="*/ 0 h 21600"/>
                <a:gd name="connsiteX2-5" fmla="*/ 20211 w 20211"/>
                <a:gd name="connsiteY2-6" fmla="*/ 10510 h 21600"/>
                <a:gd name="connsiteX3-7" fmla="*/ 18125 w 20211"/>
                <a:gd name="connsiteY3-8" fmla="*/ 21600 h 21600"/>
                <a:gd name="connsiteX4-9" fmla="*/ 3475 w 20211"/>
                <a:gd name="connsiteY4-10" fmla="*/ 21600 h 21600"/>
                <a:gd name="connsiteX5-11" fmla="*/ 0 w 20211"/>
                <a:gd name="connsiteY5-12" fmla="*/ 10800 h 21600"/>
                <a:gd name="connsiteX6-13" fmla="*/ 3475 w 20211"/>
                <a:gd name="connsiteY6-14" fmla="*/ 0 h 21600"/>
                <a:gd name="connsiteX0-15" fmla="*/ 2206 w 18942"/>
                <a:gd name="connsiteY0-16" fmla="*/ 0 h 21600"/>
                <a:gd name="connsiteX1-17" fmla="*/ 16856 w 18942"/>
                <a:gd name="connsiteY1-18" fmla="*/ 0 h 21600"/>
                <a:gd name="connsiteX2-19" fmla="*/ 18942 w 18942"/>
                <a:gd name="connsiteY2-20" fmla="*/ 10510 h 21600"/>
                <a:gd name="connsiteX3-21" fmla="*/ 16856 w 18942"/>
                <a:gd name="connsiteY3-22" fmla="*/ 21600 h 21600"/>
                <a:gd name="connsiteX4-23" fmla="*/ 2206 w 18942"/>
                <a:gd name="connsiteY4-24" fmla="*/ 21600 h 21600"/>
                <a:gd name="connsiteX5-25" fmla="*/ 0 w 18942"/>
                <a:gd name="connsiteY5-26" fmla="*/ 11958 h 21600"/>
                <a:gd name="connsiteX6-27" fmla="*/ 2206 w 18942"/>
                <a:gd name="connsiteY6-28" fmla="*/ 0 h 21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200">
                <a:buClr>
                  <a:srgbClr val="000000"/>
                </a:buClr>
                <a:defRPr/>
              </a:pPr>
              <a:endParaRPr lang="en-US" sz="1865" kern="0">
                <a:solidFill>
                  <a:srgbClr val="2A153D"/>
                </a:solidFill>
                <a:latin typeface="Calibri" panose="020F0502020204030204"/>
                <a:sym typeface="Arial" panose="020B0604020202020204"/>
              </a:endParaRPr>
            </a:p>
          </p:txBody>
        </p:sp>
        <p:sp>
          <p:nvSpPr>
            <p:cNvPr id="28" name="Hộp Văn bản 33"/>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200">
                <a:buClr>
                  <a:srgbClr val="000000"/>
                </a:buClr>
                <a:defRPr/>
              </a:pPr>
              <a:r>
                <a:rPr lang="en-US" sz="4800" b="1" kern="0" dirty="0" err="1">
                  <a:solidFill>
                    <a:srgbClr val="85A8CE">
                      <a:lumMod val="75000"/>
                    </a:srgbClr>
                  </a:solidFill>
                  <a:latin typeface="Calibri" panose="020F0502020204030204"/>
                  <a:sym typeface="Arial" panose="020B0604020202020204"/>
                </a:rPr>
                <a:t>Thi</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đọc</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trước</a:t>
              </a:r>
              <a:r>
                <a:rPr lang="en-US" sz="4800" b="1" kern="0" dirty="0">
                  <a:solidFill>
                    <a:srgbClr val="85A8CE">
                      <a:lumMod val="75000"/>
                    </a:srgbClr>
                  </a:solidFill>
                  <a:latin typeface="Calibri" panose="020F0502020204030204"/>
                  <a:sym typeface="Arial" panose="020B0604020202020204"/>
                </a:rPr>
                <a:t> </a:t>
              </a:r>
              <a:r>
                <a:rPr lang="en-US" sz="4800" b="1" kern="0" dirty="0" err="1">
                  <a:solidFill>
                    <a:srgbClr val="85A8CE">
                      <a:lumMod val="75000"/>
                    </a:srgbClr>
                  </a:solidFill>
                  <a:latin typeface="Calibri" panose="020F0502020204030204"/>
                  <a:sym typeface="Arial" panose="020B0604020202020204"/>
                </a:rPr>
                <a:t>lớp</a:t>
              </a:r>
              <a:endParaRPr lang="en-US" sz="4800" b="1" kern="0" dirty="0">
                <a:solidFill>
                  <a:srgbClr val="85A8CE">
                    <a:lumMod val="75000"/>
                  </a:srgbClr>
                </a:solidFill>
                <a:latin typeface="Calibri" panose="020F050202020403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37750" r="14625"/>
          <a:stretch>
            <a:fillRect/>
          </a:stretch>
        </p:blipFill>
        <p:spPr>
          <a:xfrm>
            <a:off x="335359" y="332656"/>
            <a:ext cx="11058681" cy="6456744"/>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a:off x="7911101" y="2738672"/>
            <a:ext cx="4973493" cy="4119327"/>
          </a:xfrm>
          <a:prstGeom prst="rect">
            <a:avLst/>
          </a:prstGeom>
        </p:spPr>
      </p:pic>
      <p:pic>
        <p:nvPicPr>
          <p:cNvPr id="3" name="Picture 2"/>
          <p:cNvPicPr>
            <a:picLocks noChangeAspect="1"/>
          </p:cNvPicPr>
          <p:nvPr/>
        </p:nvPicPr>
        <p:blipFill>
          <a:blip r:embed="rId3"/>
          <a:stretch>
            <a:fillRect/>
          </a:stretch>
        </p:blipFill>
        <p:spPr>
          <a:xfrm>
            <a:off x="146365" y="1179106"/>
            <a:ext cx="10022693" cy="2121592"/>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p:cNvSpPr txBox="1"/>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4" name="Google Shape;2332;p29"/>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nvGrpSpPr>
          <p:cNvPr id="5" name="Nhóm 27"/>
          <p:cNvGrpSpPr/>
          <p:nvPr/>
        </p:nvGrpSpPr>
        <p:grpSpPr>
          <a:xfrm>
            <a:off x="708749" y="1331806"/>
            <a:ext cx="10671262" cy="1397946"/>
            <a:chOff x="892407" y="3197816"/>
            <a:chExt cx="8003446" cy="1604985"/>
          </a:xfrm>
        </p:grpSpPr>
        <p:grpSp>
          <p:nvGrpSpPr>
            <p:cNvPr id="15" name="Nhóm 50"/>
            <p:cNvGrpSpPr/>
            <p:nvPr/>
          </p:nvGrpSpPr>
          <p:grpSpPr>
            <a:xfrm flipH="1">
              <a:off x="892407" y="3197816"/>
              <a:ext cx="8003446" cy="1604985"/>
              <a:chOff x="320222" y="1316901"/>
              <a:chExt cx="7306499" cy="1604985"/>
            </a:xfrm>
          </p:grpSpPr>
          <p:sp>
            <p:nvSpPr>
              <p:cNvPr id="17" name="Hình chữ nhật: Góc Tròn 52"/>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18" name="Hình chữ nhật: Góc Tròn 53"/>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sp>
          <p:nvSpPr>
            <p:cNvPr id="16" name="Google Shape;1768;p26"/>
            <p:cNvSpPr txBox="1"/>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200">
                <a:buClr>
                  <a:srgbClr val="85A8CE"/>
                </a:buClr>
              </a:pPr>
              <a:r>
                <a:rPr lang="en-US"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p:cNvPicPr>
            <a:picLocks noChangeAspect="1"/>
          </p:cNvPicPr>
          <p:nvPr/>
        </p:nvPicPr>
        <p:blipFill>
          <a:blip r:embed="rId1"/>
          <a:stretch>
            <a:fillRect/>
          </a:stretch>
        </p:blipFill>
        <p:spPr>
          <a:xfrm>
            <a:off x="1335908" y="3061538"/>
            <a:ext cx="9154007" cy="993561"/>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1"/>
          <a:stretch>
            <a:fillRect/>
          </a:stretch>
        </p:blipFill>
        <p:spPr>
          <a:xfrm>
            <a:off x="4592865" y="337524"/>
            <a:ext cx="2072820" cy="963251"/>
          </a:xfrm>
          <a:prstGeom prst="rect">
            <a:avLst/>
          </a:prstGeom>
        </p:spPr>
      </p:pic>
      <p:sp>
        <p:nvSpPr>
          <p:cNvPr id="4" name="TextBox 3"/>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19" name="Straight Connector 18"/>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p:cNvSpPr txBox="1"/>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4" name="Google Shape;2332;p29"/>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nvGrpSpPr>
          <p:cNvPr id="5" name="Nhóm 27"/>
          <p:cNvGrpSpPr/>
          <p:nvPr/>
        </p:nvGrpSpPr>
        <p:grpSpPr>
          <a:xfrm>
            <a:off x="708749" y="1331806"/>
            <a:ext cx="10671262" cy="1397946"/>
            <a:chOff x="892407" y="3197816"/>
            <a:chExt cx="8003446" cy="1604985"/>
          </a:xfrm>
        </p:grpSpPr>
        <p:grpSp>
          <p:nvGrpSpPr>
            <p:cNvPr id="14" name="Nhóm 50"/>
            <p:cNvGrpSpPr/>
            <p:nvPr/>
          </p:nvGrpSpPr>
          <p:grpSpPr>
            <a:xfrm flipH="1">
              <a:off x="892407" y="3197816"/>
              <a:ext cx="8003446" cy="1604985"/>
              <a:chOff x="320222" y="1316901"/>
              <a:chExt cx="7306499" cy="1604985"/>
            </a:xfrm>
          </p:grpSpPr>
          <p:sp>
            <p:nvSpPr>
              <p:cNvPr id="16" name="Hình chữ nhật: Góc Tròn 52"/>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17" name="Hình chữ nhật: Góc Tròn 53"/>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sp>
          <p:nvSpPr>
            <p:cNvPr id="15" name="Google Shape;1768;p26"/>
            <p:cNvSpPr txBox="1"/>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200">
                <a:buClr>
                  <a:srgbClr val="85A8CE"/>
                </a:buClr>
              </a:pPr>
              <a:r>
                <a:rPr lang="en-US"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22" name="Straight Connector 21"/>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2800" dirty="0">
                <a:latin typeface="Calibri" panose="020F0502020204030204" pitchFamily="34" charset="0"/>
                <a:cs typeface="Calibri" panose="020F0502020204030204" pitchFamily="34" charset="0"/>
              </a:rPr>
              <a:t>Chiều </a:t>
            </a:r>
            <a:r>
              <a:rPr lang="vi-VN" altLang="en-US" sz="2800" dirty="0">
                <a:latin typeface="Calibri" panose="020F0502020204030204" pitchFamily="34" charset="0"/>
                <a:cs typeface="Calibri" panose="020F0502020204030204" pitchFamily="34" charset="0"/>
              </a:rPr>
              <a:t>tối</a:t>
            </a:r>
            <a:endParaRPr lang="vi-VN" altLang="en-US" sz="2800" dirty="0">
              <a:latin typeface="Calibri" panose="020F0502020204030204" pitchFamily="34" charset="0"/>
              <a:cs typeface="Calibri" panose="020F0502020204030204" pitchFamily="34" charset="0"/>
            </a:endParaRPr>
          </a:p>
        </p:txBody>
      </p:sp>
      <p:cxnSp>
        <p:nvCxnSpPr>
          <p:cNvPr id="28" name="Straight Connector 27"/>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l="12403" t="40950" r="76375" b="41376"/>
          <a:stretch>
            <a:fillRect/>
          </a:stretch>
        </p:blipFill>
        <p:spPr>
          <a:xfrm>
            <a:off x="347092" y="5201994"/>
            <a:ext cx="1560681" cy="1382646"/>
          </a:xfrm>
          <a:prstGeom prst="rect">
            <a:avLst/>
          </a:prstGeom>
        </p:spPr>
      </p:pic>
      <p:pic>
        <p:nvPicPr>
          <p:cNvPr id="21" name="图片 20"/>
          <p:cNvPicPr>
            <a:picLocks noChangeAspect="1"/>
          </p:cNvPicPr>
          <p:nvPr/>
        </p:nvPicPr>
        <p:blipFill rotWithShape="1">
          <a:blip r:embed="rId2">
            <a:extLst>
              <a:ext uri="{28A0092B-C50C-407E-A947-70E740481C1C}">
                <a14:useLocalDpi xmlns:a14="http://schemas.microsoft.com/office/drawing/2010/main" val="0"/>
              </a:ext>
            </a:extLst>
          </a:blip>
          <a:srcRect l="48921" t="36456" r="39857" b="45870"/>
          <a:stretch>
            <a:fillRect/>
          </a:stretch>
        </p:blipFill>
        <p:spPr>
          <a:xfrm>
            <a:off x="278275" y="416000"/>
            <a:ext cx="944674" cy="836910"/>
          </a:xfrm>
          <a:prstGeom prst="rect">
            <a:avLst/>
          </a:prstGeom>
        </p:spPr>
      </p:pic>
      <p:pic>
        <p:nvPicPr>
          <p:cNvPr id="3" name="Picture 2"/>
          <p:cNvPicPr>
            <a:picLocks noChangeAspect="1"/>
          </p:cNvPicPr>
          <p:nvPr/>
        </p:nvPicPr>
        <p:blipFill>
          <a:blip r:embed="rId3"/>
          <a:stretch>
            <a:fillRect/>
          </a:stretch>
        </p:blipFill>
        <p:spPr>
          <a:xfrm>
            <a:off x="3848728" y="1657677"/>
            <a:ext cx="3084843" cy="1237595"/>
          </a:xfrm>
          <a:prstGeom prst="rect">
            <a:avLst/>
          </a:prstGeom>
        </p:spPr>
      </p:pic>
      <p:sp>
        <p:nvSpPr>
          <p:cNvPr id="4" name="TextBox 3"/>
          <p:cNvSpPr txBox="1"/>
          <p:nvPr/>
        </p:nvSpPr>
        <p:spPr>
          <a:xfrm>
            <a:off x="2905125" y="1143000"/>
            <a:ext cx="6870065" cy="58356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vi-VN" altLang="en-US" sz="3200" dirty="0" err="1">
                <a:latin typeface="Calibri" panose="020F0502020204030204" pitchFamily="34" charset="0"/>
                <a:cs typeface="Calibri" panose="020F0502020204030204" pitchFamily="34" charset="0"/>
              </a:rPr>
              <a:t> Hai </a:t>
            </a:r>
            <a:r>
              <a:rPr lang="en-US" sz="3200" dirty="0" err="1">
                <a:latin typeface="Calibri" panose="020F0502020204030204" pitchFamily="34" charset="0"/>
                <a:cs typeface="Calibri" panose="020F0502020204030204" pitchFamily="34" charset="0"/>
              </a:rPr>
              <a:t>ngày</a:t>
            </a:r>
            <a:r>
              <a:rPr lang="vi-VN" altLang="en-US" sz="3200" dirty="0" err="1">
                <a:latin typeface="Calibri" panose="020F0502020204030204" pitchFamily="34" charset="0"/>
                <a:cs typeface="Calibri" panose="020F0502020204030204" pitchFamily="34" charset="0"/>
              </a:rPr>
              <a:t> 11 </a:t>
            </a:r>
            <a:r>
              <a:rPr lang="en-US" sz="3200" dirty="0" err="1">
                <a:latin typeface="Calibri" panose="020F0502020204030204" pitchFamily="34" charset="0"/>
                <a:cs typeface="Calibri" panose="020F0502020204030204" pitchFamily="34" charset="0"/>
              </a:rPr>
              <a:t>tháng</a:t>
            </a:r>
            <a:r>
              <a:rPr lang="vi-VN" altLang="en-US" sz="3200" dirty="0" err="1">
                <a:latin typeface="Calibri" panose="020F0502020204030204" pitchFamily="34" charset="0"/>
                <a:cs typeface="Calibri" panose="020F0502020204030204" pitchFamily="34" charset="0"/>
              </a:rPr>
              <a:t> 11 </a:t>
            </a:r>
            <a:r>
              <a:rPr lang="en-US" sz="3200" dirty="0" err="1">
                <a:latin typeface="Calibri" panose="020F0502020204030204" pitchFamily="34" charset="0"/>
                <a:cs typeface="Calibri" panose="020F0502020204030204" pitchFamily="34" charset="0"/>
              </a:rPr>
              <a:t>năm</a:t>
            </a:r>
            <a:r>
              <a:rPr lang="vi-VN" altLang="en-US" sz="3200" dirty="0" err="1">
                <a:latin typeface="Calibri" panose="020F0502020204030204" pitchFamily="34" charset="0"/>
                <a:cs typeface="Calibri" panose="020F0502020204030204" pitchFamily="34" charset="0"/>
              </a:rPr>
              <a:t> </a:t>
            </a:r>
            <a:r>
              <a:rPr lang="vi-VN" altLang="en-US" sz="3200" dirty="0" err="1">
                <a:latin typeface="Calibri" panose="020F0502020204030204" pitchFamily="34" charset="0"/>
                <a:cs typeface="Calibri" panose="020F0502020204030204" pitchFamily="34" charset="0"/>
              </a:rPr>
              <a:t>2024</a:t>
            </a:r>
            <a:endParaRPr lang="vi-VN" altLang="en-US" sz="3200" dirty="0" err="1">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2704495" y="3071940"/>
            <a:ext cx="5163760" cy="1457070"/>
          </a:xfrm>
          <a:prstGeom prst="rect">
            <a:avLst/>
          </a:prstGeom>
        </p:spPr>
      </p:pic>
      <p:pic>
        <p:nvPicPr>
          <p:cNvPr id="10" name="Picture 9"/>
          <p:cNvPicPr>
            <a:picLocks noChangeAspect="1"/>
          </p:cNvPicPr>
          <p:nvPr/>
        </p:nvPicPr>
        <p:blipFill>
          <a:blip r:embed="rId5"/>
          <a:stretch>
            <a:fillRect/>
          </a:stretch>
        </p:blipFill>
        <p:spPr>
          <a:xfrm rot="20810701">
            <a:off x="1862544" y="2352895"/>
            <a:ext cx="1639966" cy="969348"/>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p:cNvSpPr txBox="1"/>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4" name="Google Shape;2332;p29"/>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665"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nvGrpSpPr>
          <p:cNvPr id="5" name="Nhóm 27"/>
          <p:cNvGrpSpPr/>
          <p:nvPr/>
        </p:nvGrpSpPr>
        <p:grpSpPr>
          <a:xfrm>
            <a:off x="708749" y="1331806"/>
            <a:ext cx="10671262" cy="1397946"/>
            <a:chOff x="892407" y="3197816"/>
            <a:chExt cx="8003446" cy="1604985"/>
          </a:xfrm>
        </p:grpSpPr>
        <p:grpSp>
          <p:nvGrpSpPr>
            <p:cNvPr id="15" name="Nhóm 50"/>
            <p:cNvGrpSpPr/>
            <p:nvPr/>
          </p:nvGrpSpPr>
          <p:grpSpPr>
            <a:xfrm flipH="1">
              <a:off x="892407" y="3197816"/>
              <a:ext cx="8003446" cy="1604985"/>
              <a:chOff x="320222" y="1316901"/>
              <a:chExt cx="7306499" cy="1604985"/>
            </a:xfrm>
          </p:grpSpPr>
          <p:sp>
            <p:nvSpPr>
              <p:cNvPr id="17" name="Hình chữ nhật: Góc Tròn 52"/>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18" name="Hình chữ nhật: Góc Tròn 53"/>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sp>
          <p:nvSpPr>
            <p:cNvPr id="16" name="Google Shape;1768;p26"/>
            <p:cNvSpPr txBox="1"/>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200">
                <a:buClr>
                  <a:srgbClr val="85A8CE"/>
                </a:buClr>
              </a:pPr>
              <a:r>
                <a:rPr lang="en-US"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5"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p:cNvSpPr txBox="1"/>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3" name="Google Shape;2011;p27"/>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665"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4" name="Google Shape;2332;p29"/>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665"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nvGrpSpPr>
          <p:cNvPr id="5" name="Nhóm 27"/>
          <p:cNvGrpSpPr/>
          <p:nvPr/>
        </p:nvGrpSpPr>
        <p:grpSpPr>
          <a:xfrm>
            <a:off x="708749" y="1331806"/>
            <a:ext cx="10671262" cy="1397946"/>
            <a:chOff x="892407" y="3197816"/>
            <a:chExt cx="8003446" cy="1604985"/>
          </a:xfrm>
        </p:grpSpPr>
        <p:grpSp>
          <p:nvGrpSpPr>
            <p:cNvPr id="15" name="Nhóm 50"/>
            <p:cNvGrpSpPr/>
            <p:nvPr/>
          </p:nvGrpSpPr>
          <p:grpSpPr>
            <a:xfrm flipH="1">
              <a:off x="892407" y="3197816"/>
              <a:ext cx="8003446" cy="1604985"/>
              <a:chOff x="320222" y="1316901"/>
              <a:chExt cx="7306499" cy="1604985"/>
            </a:xfrm>
          </p:grpSpPr>
          <p:sp>
            <p:nvSpPr>
              <p:cNvPr id="17" name="Hình chữ nhật: Góc Tròn 52"/>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sp>
            <p:nvSpPr>
              <p:cNvPr id="18" name="Hình chữ nhật: Góc Tròn 53"/>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panose="020B0604020202020204"/>
                </a:endParaRPr>
              </a:p>
            </p:txBody>
          </p:sp>
        </p:grpSp>
        <p:sp>
          <p:nvSpPr>
            <p:cNvPr id="16" name="Google Shape;1768;p26"/>
            <p:cNvSpPr txBox="1"/>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200" rtl="0" eaLnBrk="1" fontAlgn="auto" latinLnBrk="0" hangingPunct="1">
                <a:lnSpc>
                  <a:spcPct val="80000"/>
                </a:lnSpc>
                <a:spcBef>
                  <a:spcPts val="0"/>
                </a:spcBef>
                <a:spcAft>
                  <a:spcPts val="0"/>
                </a:spcAft>
                <a:buClr>
                  <a:srgbClr val="85A8CE"/>
                </a:buClr>
                <a:buSzPts val="2800"/>
                <a:buFont typeface="Jua"/>
                <a:buNone/>
                <a:defRPr/>
              </a:pPr>
              <a:r>
                <a:rPr kumimoji="0" lang="en-US" sz="3335"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5"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5"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98047" y="601216"/>
            <a:ext cx="9832223" cy="5822192"/>
            <a:chOff x="838200" y="1027906"/>
            <a:chExt cx="7025640" cy="5085511"/>
          </a:xfrm>
        </p:grpSpPr>
        <p:sp>
          <p:nvSpPr>
            <p:cNvPr id="23" name="Rectangle: Rounded Corners 22"/>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p:cNvSpPr txBox="1"/>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endPar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26" name="Picture 25" descr="A picture containing tex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32328" t="4352" r="21503" b="6908"/>
          <a:stretch>
            <a:fillRect/>
          </a:stretch>
        </p:blipFill>
        <p:spPr>
          <a:xfrm rot="19566215">
            <a:off x="-8852" y="3638003"/>
            <a:ext cx="2888845" cy="3082834"/>
          </a:xfrm>
          <a:prstGeom prst="rect">
            <a:avLst/>
          </a:prstGeom>
        </p:spPr>
      </p:pic>
      <p:grpSp>
        <p:nvGrpSpPr>
          <p:cNvPr id="27" name="Group 26"/>
          <p:cNvGrpSpPr/>
          <p:nvPr/>
        </p:nvGrpSpPr>
        <p:grpSpPr>
          <a:xfrm>
            <a:off x="1872343" y="2809461"/>
            <a:ext cx="9046027" cy="2657127"/>
            <a:chOff x="2692126" y="2809461"/>
            <a:chExt cx="6807750" cy="2657127"/>
          </a:xfrm>
        </p:grpSpPr>
        <p:sp>
          <p:nvSpPr>
            <p:cNvPr id="28" name="Rectangle: Rounded Corners 27"/>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p:cNvSpPr txBox="1"/>
            <p:nvPr/>
          </p:nvSpPr>
          <p:spPr>
            <a:xfrm>
              <a:off x="3056494" y="2939823"/>
              <a:ext cx="6131860" cy="1568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altLang="en-US" sz="3200" b="1" i="0" dirty="0" err="1">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p:cNvPicPr>
            <a:picLocks noChangeAspect="1"/>
          </p:cNvPicPr>
          <p:nvPr/>
        </p:nvPicPr>
        <p:blipFill>
          <a:blip r:embed="rId2">
            <a:extLst>
              <a:ext uri="{BEBA8EAE-BF5A-486C-A8C5-ECC9F3942E4B}">
                <a14:imgProps xmlns:a14="http://schemas.microsoft.com/office/drawing/2010/main">
                  <a14:imgLayer r:embed="rId3">
                    <a14:imgEffect>
                      <a14:artisticCrisscrossEtching trans="75000"/>
                    </a14:imgEffect>
                  </a14:imgLayer>
                </a14:imgProps>
              </a:ext>
            </a:extLst>
          </a:blip>
          <a:stretch>
            <a:fillRect/>
          </a:stretch>
        </p:blipFill>
        <p:spPr>
          <a:xfrm>
            <a:off x="1200551" y="1967604"/>
            <a:ext cx="1724728" cy="1233232"/>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t="20790" r="42014"/>
          <a:stretch>
            <a:fillRect/>
          </a:stretch>
        </p:blipFill>
        <p:spPr>
          <a:xfrm rot="5400000">
            <a:off x="7199560" y="1515001"/>
            <a:ext cx="5436692" cy="5249306"/>
          </a:xfrm>
          <a:prstGeom prst="rect">
            <a:avLst/>
          </a:prstGeom>
        </p:spPr>
      </p:pic>
      <p:pic>
        <p:nvPicPr>
          <p:cNvPr id="3" name="Picture 2"/>
          <p:cNvPicPr>
            <a:picLocks noChangeAspect="1"/>
          </p:cNvPicPr>
          <p:nvPr/>
        </p:nvPicPr>
        <p:blipFill>
          <a:blip r:embed="rId2"/>
          <a:stretch>
            <a:fillRect/>
          </a:stretch>
        </p:blipFill>
        <p:spPr>
          <a:xfrm>
            <a:off x="794194" y="2407525"/>
            <a:ext cx="7498730" cy="18716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086882" y="503079"/>
            <a:ext cx="10701219" cy="1803281"/>
          </a:xfrm>
          <a:prstGeom prst="rect">
            <a:avLst/>
          </a:prstGeom>
        </p:spPr>
      </p:pic>
      <p:sp>
        <p:nvSpPr>
          <p:cNvPr id="7" name="TextBox 6"/>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4592865" y="337524"/>
            <a:ext cx="2072820" cy="963251"/>
          </a:xfrm>
          <a:prstGeom prst="rect">
            <a:avLst/>
          </a:prstGeom>
        </p:spPr>
      </p:pic>
      <p:pic>
        <p:nvPicPr>
          <p:cNvPr id="11" name="Picture 10"/>
          <p:cNvPicPr>
            <a:picLocks noChangeAspect="1"/>
          </p:cNvPicPr>
          <p:nvPr/>
        </p:nvPicPr>
        <p:blipFill>
          <a:blip r:embed="rId2"/>
          <a:stretch>
            <a:fillRect/>
          </a:stretch>
        </p:blipFill>
        <p:spPr>
          <a:xfrm>
            <a:off x="5334000" y="4176712"/>
            <a:ext cx="6438900" cy="2276475"/>
          </a:xfrm>
          <a:prstGeom prst="rect">
            <a:avLst/>
          </a:prstGeom>
        </p:spPr>
      </p:pic>
      <p:sp>
        <p:nvSpPr>
          <p:cNvPr id="12" name="TextBox 11"/>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p:cNvPicPr>
            <a:picLocks noChangeAspect="1"/>
          </p:cNvPicPr>
          <p:nvPr/>
        </p:nvPicPr>
        <p:blipFill>
          <a:blip r:embed="rId3"/>
          <a:stretch>
            <a:fillRect/>
          </a:stretch>
        </p:blipFill>
        <p:spPr>
          <a:xfrm>
            <a:off x="1498821" y="700898"/>
            <a:ext cx="9906859" cy="1414395"/>
          </a:xfrm>
          <a:prstGeom prst="rect">
            <a:avLst/>
          </a:prstGeom>
        </p:spPr>
      </p:pic>
      <p:pic>
        <p:nvPicPr>
          <p:cNvPr id="2049" name="TextBox1" descr="ppt/media/image53.wmf"/>
          <p:cNvPicPr/>
          <p:nvPr/>
        </p:nvPicPr>
        <p:blipFill>
          <a:blip r:embed="rId4"/>
          <a:stretch>
            <a:fillRect/>
          </a:stretch>
        </p:blipFill>
        <p:spPr>
          <a:xfrm>
            <a:off x="5242103" y="2154962"/>
            <a:ext cx="5040557" cy="83099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p:cNvPicPr>
            <a:picLocks noChangeAspect="1"/>
          </p:cNvPicPr>
          <p:nvPr/>
        </p:nvPicPr>
        <p:blipFill>
          <a:blip r:embed="rId2">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600206" y="6027961"/>
            <a:ext cx="506012" cy="426757"/>
          </a:xfrm>
          <a:prstGeom prst="rect">
            <a:avLst/>
          </a:prstGeom>
        </p:spPr>
      </p:pic>
      <p:pic>
        <p:nvPicPr>
          <p:cNvPr id="4" name="Picture 3"/>
          <p:cNvPicPr>
            <a:picLocks noChangeAspect="1"/>
          </p:cNvPicPr>
          <p:nvPr/>
        </p:nvPicPr>
        <p:blipFill>
          <a:blip r:embed="rId1"/>
          <a:stretch>
            <a:fillRect/>
          </a:stretch>
        </p:blipFill>
        <p:spPr>
          <a:xfrm>
            <a:off x="11216195" y="6057396"/>
            <a:ext cx="506012" cy="426757"/>
          </a:xfrm>
          <a:prstGeom prst="rect">
            <a:avLst/>
          </a:prstGeom>
        </p:spPr>
      </p:pic>
      <p:sp>
        <p:nvSpPr>
          <p:cNvPr id="6" name="Rectangle: Rounded Corners 5"/>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p:cNvPicPr>
            <a:picLocks noChangeAspect="1"/>
          </p:cNvPicPr>
          <p:nvPr/>
        </p:nvPicPr>
        <p:blipFill>
          <a:blip r:embed="rId2">
            <a:lum contrast="20000"/>
            <a:extLst>
              <a:ext uri="{96DAC541-7B7A-43D3-8B79-37D633B846F1}">
                <asvg:svgBlip xmlns:asvg="http://schemas.microsoft.com/office/drawing/2016/SVG/main" r:embed="rId3"/>
              </a:ext>
            </a:extLst>
          </a:blip>
          <a:stretch>
            <a:fillRect/>
          </a:stretch>
        </p:blipFill>
        <p:spPr>
          <a:xfrm>
            <a:off x="9678203" y="4195741"/>
            <a:ext cx="1613878" cy="2578493"/>
          </a:xfrm>
          <a:prstGeom prst="rect">
            <a:avLst/>
          </a:prstGeom>
        </p:spPr>
      </p:pic>
      <p:pic>
        <p:nvPicPr>
          <p:cNvPr id="17" name="Graphic 16"/>
          <p:cNvPicPr>
            <a:picLocks noChangeAspect="1"/>
          </p:cNvPicPr>
          <p:nvPr/>
        </p:nvPicPr>
        <p:blipFill>
          <a:blip r:embed="rId4">
            <a:lum contrast="20000"/>
            <a:extLst>
              <a:ext uri="{96DAC541-7B7A-43D3-8B79-37D633B846F1}">
                <asvg:svgBlip xmlns:asvg="http://schemas.microsoft.com/office/drawing/2016/SVG/main" r:embed="rId5"/>
              </a:ext>
            </a:extLst>
          </a:blip>
          <a:stretch>
            <a:fillRect/>
          </a:stretch>
        </p:blipFill>
        <p:spPr>
          <a:xfrm>
            <a:off x="648482" y="4223718"/>
            <a:ext cx="1706423" cy="2522541"/>
          </a:xfrm>
          <a:prstGeom prst="rect">
            <a:avLst/>
          </a:prstGeom>
        </p:spPr>
      </p:pic>
      <p:pic>
        <p:nvPicPr>
          <p:cNvPr id="18" name="Picture 17"/>
          <p:cNvPicPr>
            <a:picLocks noChangeAspect="1"/>
          </p:cNvPicPr>
          <p:nvPr/>
        </p:nvPicPr>
        <p:blipFill>
          <a:blip r:embed="rId6"/>
          <a:stretch>
            <a:fillRect/>
          </a:stretch>
        </p:blipFill>
        <p:spPr>
          <a:xfrm>
            <a:off x="2192685" y="200025"/>
            <a:ext cx="7920930" cy="68580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19915" t="3555" r="21450"/>
          <a:stretch>
            <a:fillRect/>
          </a:stretch>
        </p:blipFill>
        <p:spPr>
          <a:xfrm flipH="1">
            <a:off x="6906390" y="397828"/>
            <a:ext cx="5620724" cy="6523672"/>
          </a:xfrm>
          <a:prstGeom prst="rect">
            <a:avLst/>
          </a:prstGeom>
        </p:spPr>
      </p:pic>
      <p:grpSp>
        <p:nvGrpSpPr>
          <p:cNvPr id="11" name="组合 10"/>
          <p:cNvGrpSpPr/>
          <p:nvPr/>
        </p:nvGrpSpPr>
        <p:grpSpPr>
          <a:xfrm>
            <a:off x="4529749" y="2727247"/>
            <a:ext cx="3274961" cy="1864833"/>
            <a:chOff x="4529749" y="2727247"/>
            <a:chExt cx="3274961" cy="1864833"/>
          </a:xfrm>
        </p:grpSpPr>
        <p:sp>
          <p:nvSpPr>
            <p:cNvPr id="12" name="矩形: 圆角 11"/>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p:cNvGrpSpPr/>
          <p:nvPr/>
        </p:nvGrpSpPr>
        <p:grpSpPr>
          <a:xfrm>
            <a:off x="996377" y="1708064"/>
            <a:ext cx="3108522" cy="1600200"/>
            <a:chOff x="996377" y="1708064"/>
            <a:chExt cx="3108522" cy="1600200"/>
          </a:xfrm>
        </p:grpSpPr>
        <p:sp>
          <p:nvSpPr>
            <p:cNvPr id="15" name="矩形: 圆角 14"/>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p:cNvGrpSpPr/>
          <p:nvPr/>
        </p:nvGrpSpPr>
        <p:grpSpPr>
          <a:xfrm>
            <a:off x="896513" y="4488025"/>
            <a:ext cx="3456412" cy="1685879"/>
            <a:chOff x="896513" y="4488025"/>
            <a:chExt cx="3456412" cy="1685879"/>
          </a:xfrm>
        </p:grpSpPr>
        <p:sp>
          <p:nvSpPr>
            <p:cNvPr id="18" name="矩形: 圆角 17"/>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37750" r="14625"/>
          <a:stretch>
            <a:fillRect/>
          </a:stretch>
        </p:blipFill>
        <p:spPr>
          <a:xfrm>
            <a:off x="335359" y="332656"/>
            <a:ext cx="9819767" cy="6456744"/>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a:off x="6275449" y="1383934"/>
            <a:ext cx="6609145" cy="5474066"/>
          </a:xfrm>
          <a:prstGeom prst="rect">
            <a:avLst/>
          </a:prstGeom>
        </p:spPr>
      </p:pic>
      <p:pic>
        <p:nvPicPr>
          <p:cNvPr id="2" name="Picture 1"/>
          <p:cNvPicPr>
            <a:picLocks noChangeAspect="1"/>
          </p:cNvPicPr>
          <p:nvPr/>
        </p:nvPicPr>
        <p:blipFill>
          <a:blip r:embed="rId3"/>
          <a:stretch>
            <a:fillRect/>
          </a:stretch>
        </p:blipFill>
        <p:spPr>
          <a:xfrm>
            <a:off x="232678" y="1671390"/>
            <a:ext cx="6844366" cy="1770454"/>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9650" y="1564304"/>
            <a:ext cx="3172408" cy="1636095"/>
            <a:chOff x="139959" y="1387023"/>
            <a:chExt cx="3172408" cy="1636095"/>
          </a:xfrm>
        </p:grpSpPr>
        <p:sp>
          <p:nvSpPr>
            <p:cNvPr id="4" name="Rectangle: Rounded Corners 14"/>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p:cNvPicPr>
              <a:picLocks noChangeAspect="1"/>
            </p:cNvPicPr>
            <p:nvPr/>
          </p:nvPicPr>
          <p:blipFill>
            <a:blip r:embed="rId1"/>
            <a:stretch>
              <a:fillRect/>
            </a:stretch>
          </p:blipFill>
          <p:spPr>
            <a:xfrm>
              <a:off x="139959" y="1387023"/>
              <a:ext cx="947057" cy="947057"/>
            </a:xfrm>
            <a:prstGeom prst="rect">
              <a:avLst/>
            </a:prstGeom>
          </p:spPr>
        </p:pic>
      </p:grpSp>
      <p:grpSp>
        <p:nvGrpSpPr>
          <p:cNvPr id="6" name="Group 5"/>
          <p:cNvGrpSpPr/>
          <p:nvPr/>
        </p:nvGrpSpPr>
        <p:grpSpPr>
          <a:xfrm>
            <a:off x="4319691" y="3200399"/>
            <a:ext cx="3397434" cy="1559458"/>
            <a:chOff x="4424729" y="3902060"/>
            <a:chExt cx="3397434" cy="1559458"/>
          </a:xfrm>
        </p:grpSpPr>
        <p:sp>
          <p:nvSpPr>
            <p:cNvPr id="7" name="Rectangle: Rounded Corners 20"/>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p:cNvPicPr>
              <a:picLocks noChangeAspect="1"/>
            </p:cNvPicPr>
            <p:nvPr/>
          </p:nvPicPr>
          <p:blipFill>
            <a:blip r:embed="rId2"/>
            <a:stretch>
              <a:fillRect/>
            </a:stretch>
          </p:blipFill>
          <p:spPr>
            <a:xfrm>
              <a:off x="4424729" y="3902060"/>
              <a:ext cx="1083597" cy="1083597"/>
            </a:xfrm>
            <a:prstGeom prst="rect">
              <a:avLst/>
            </a:prstGeom>
          </p:spPr>
        </p:pic>
      </p:grpSp>
      <p:grpSp>
        <p:nvGrpSpPr>
          <p:cNvPr id="9" name="Group 8"/>
          <p:cNvGrpSpPr/>
          <p:nvPr/>
        </p:nvGrpSpPr>
        <p:grpSpPr>
          <a:xfrm>
            <a:off x="8110962" y="1828720"/>
            <a:ext cx="3329164" cy="1371679"/>
            <a:chOff x="8110962" y="1828720"/>
            <a:chExt cx="3329164" cy="1371679"/>
          </a:xfrm>
        </p:grpSpPr>
        <p:sp>
          <p:nvSpPr>
            <p:cNvPr id="10" name="Rectangle: Rounded Corners 26"/>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8110962" y="1828720"/>
              <a:ext cx="1023707" cy="1023707"/>
            </a:xfrm>
            <a:prstGeom prst="rect">
              <a:avLst/>
            </a:prstGeom>
          </p:spPr>
        </p:pic>
      </p:grpSp>
      <p:pic>
        <p:nvPicPr>
          <p:cNvPr id="12" name="Picture 11"/>
          <p:cNvPicPr>
            <a:picLocks noChangeAspect="1"/>
          </p:cNvPicPr>
          <p:nvPr/>
        </p:nvPicPr>
        <p:blipFill>
          <a:blip r:embed="rId4"/>
          <a:stretch>
            <a:fillRect/>
          </a:stretch>
        </p:blipFill>
        <p:spPr>
          <a:xfrm>
            <a:off x="3430816" y="399223"/>
            <a:ext cx="4974767" cy="14875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4592865" y="337524"/>
            <a:ext cx="2072820" cy="963251"/>
          </a:xfrm>
          <a:prstGeom prst="rect">
            <a:avLst/>
          </a:prstGeom>
        </p:spPr>
      </p:pic>
      <p:pic>
        <p:nvPicPr>
          <p:cNvPr id="11" name="Picture 10"/>
          <p:cNvPicPr>
            <a:picLocks noChangeAspect="1"/>
          </p:cNvPicPr>
          <p:nvPr/>
        </p:nvPicPr>
        <p:blipFill>
          <a:blip r:embed="rId2"/>
          <a:stretch>
            <a:fillRect/>
          </a:stretch>
        </p:blipFill>
        <p:spPr>
          <a:xfrm>
            <a:off x="5334000" y="4176712"/>
            <a:ext cx="6438900" cy="2276475"/>
          </a:xfrm>
          <a:prstGeom prst="rect">
            <a:avLst/>
          </a:prstGeom>
        </p:spPr>
      </p:pic>
      <p:sp>
        <p:nvSpPr>
          <p:cNvPr id="12" name="TextBox 11"/>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endParaRPr lang="vi-VN" sz="2400" b="0" i="0" dirty="0">
              <a:solidFill>
                <a:srgbClr val="000000"/>
              </a:solidFill>
              <a:effectLst/>
              <a:latin typeface="Calibri" panose="020F0502020204030204" pitchFamily="34" charset="0"/>
              <a:cs typeface="Calibri" panose="020F0502020204030204" pitchFamily="34" charset="0"/>
            </a:endParaRPr>
          </a:p>
          <a:p>
            <a:pPr algn="r"/>
            <a:r>
              <a:rPr lang="vi-VN" sz="2400" b="0" i="0" dirty="0">
                <a:solidFill>
                  <a:srgbClr val="000000"/>
                </a:solidFill>
                <a:effectLst/>
                <a:latin typeface="Calibri" panose="020F0502020204030204" pitchFamily="34" charset="0"/>
                <a:cs typeface="Calibri" panose="020F0502020204030204" pitchFamily="34" charset="0"/>
              </a:rPr>
              <a:t>(Bảo Ngọc)</a:t>
            </a:r>
            <a:endParaRPr lang="vi-VN" sz="2400" b="0" i="0" dirty="0">
              <a:solidFill>
                <a:srgbClr val="000000"/>
              </a:solidFill>
              <a:effectLst/>
              <a:latin typeface="Calibri" panose="020F0502020204030204" pitchFamily="34" charset="0"/>
              <a:cs typeface="Calibri" panose="020F0502020204030204" pitchFamily="3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291353" y="577863"/>
            <a:ext cx="9620322" cy="1670449"/>
          </a:xfrm>
          <a:prstGeom prst="rect">
            <a:avLst/>
          </a:prstGeom>
        </p:spPr>
      </p:pic>
      <p:sp>
        <p:nvSpPr>
          <p:cNvPr id="4" name="圆角矩形 17"/>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tags/tag1.xml><?xml version="1.0" encoding="utf-8"?>
<p:tagLst xmlns:p="http://schemas.openxmlformats.org/presentationml/2006/main">
  <p:tag name="TIMING" val="|0|0.2"/>
</p:tagLst>
</file>

<file path=ppt/tags/tag10.xml><?xml version="1.0" encoding="utf-8"?>
<p:tagLst xmlns:p="http://schemas.openxmlformats.org/presentationml/2006/main">
  <p:tag name="TIMING" val="|0.2|0.3|0.2"/>
</p:tagLst>
</file>

<file path=ppt/tags/tag11.xml><?xml version="1.0" encoding="utf-8"?>
<p:tagLst xmlns:p="http://schemas.openxmlformats.org/presentationml/2006/main">
  <p:tag name="TIMING" val="|0.2|0.2|0.3"/>
</p:tagLst>
</file>

<file path=ppt/tags/tag12.xml><?xml version="1.0" encoding="utf-8"?>
<p:tagLst xmlns:p="http://schemas.openxmlformats.org/presentationml/2006/main">
  <p:tag name="TIMING" val="|0.3|0.4|0.3"/>
</p:tagLst>
</file>

<file path=ppt/tags/tag13.xml><?xml version="1.0" encoding="utf-8"?>
<p:tagLst xmlns:p="http://schemas.openxmlformats.org/presentationml/2006/main">
  <p:tag name="TIMING" val="|0.3|0.2|0.3|0.3"/>
</p:tagLst>
</file>

<file path=ppt/tags/tag14.xml><?xml version="1.0" encoding="utf-8"?>
<p:tagLst xmlns:p="http://schemas.openxmlformats.org/presentationml/2006/main">
  <p:tag name="TIMING" val="|0.2|0.1|0.1|0.2"/>
</p:tagLst>
</file>

<file path=ppt/tags/tag15.xml><?xml version="1.0" encoding="utf-8"?>
<p:tagLst xmlns:p="http://schemas.openxmlformats.org/presentationml/2006/main">
  <p:tag name="TIMING" val="|0.2|0.2|0.1|0.1"/>
</p:tagLst>
</file>

<file path=ppt/tags/tag16.xml><?xml version="1.0" encoding="utf-8"?>
<p:tagLst xmlns:p="http://schemas.openxmlformats.org/presentationml/2006/main">
  <p:tag name="TIMING" val="|0.1|0.1|0.1"/>
</p:tagLst>
</file>

<file path=ppt/tags/tag17.xml><?xml version="1.0" encoding="utf-8"?>
<p:tagLst xmlns:p="http://schemas.openxmlformats.org/presentationml/2006/main">
  <p:tag name="TIMING" val="|0.1|0|0.4|0.2"/>
</p:tagLst>
</file>

<file path=ppt/tags/tag18.xml><?xml version="1.0" encoding="utf-8"?>
<p:tagLst xmlns:p="http://schemas.openxmlformats.org/presentationml/2006/main">
  <p:tag name="TIMING" val="|0.1|0|0.4|0.2"/>
</p:tagLst>
</file>

<file path=ppt/tags/tag19.xml><?xml version="1.0" encoding="utf-8"?>
<p:tagLst xmlns:p="http://schemas.openxmlformats.org/presentationml/2006/main">
  <p:tag name="TIMING" val="|0.2|0.3|0.5"/>
</p:tagLst>
</file>

<file path=ppt/tags/tag2.xml><?xml version="1.0" encoding="utf-8"?>
<p:tagLst xmlns:p="http://schemas.openxmlformats.org/presentationml/2006/main">
  <p:tag name="TIMING" val="|0.2|0.2|0.3|0.2"/>
</p:tagLst>
</file>

<file path=ppt/tags/tag20.xml><?xml version="1.0" encoding="utf-8"?>
<p:tagLst xmlns:p="http://schemas.openxmlformats.org/presentationml/2006/main">
  <p:tag name="TIMING" val="|0.2|0.2|0.3"/>
</p:tagLst>
</file>

<file path=ppt/tags/tag21.xml><?xml version="1.0" encoding="utf-8"?>
<p:tagLst xmlns:p="http://schemas.openxmlformats.org/presentationml/2006/main">
  <p:tag name="TIMING" val="|0.2"/>
</p:tagLst>
</file>

<file path=ppt/tags/tag3.xml><?xml version="1.0" encoding="utf-8"?>
<p:tagLst xmlns:p="http://schemas.openxmlformats.org/presentationml/2006/main">
  <p:tag name="TIMING" val="|0.2|0.2|0.2|0.2"/>
</p:tagLst>
</file>

<file path=ppt/tags/tag4.xml><?xml version="1.0" encoding="utf-8"?>
<p:tagLst xmlns:p="http://schemas.openxmlformats.org/presentationml/2006/main">
  <p:tag name="TIMING" val="|0.2|0.2|0.2|0.2"/>
</p:tagLst>
</file>

<file path=ppt/tags/tag5.xml><?xml version="1.0" encoding="utf-8"?>
<p:tagLst xmlns:p="http://schemas.openxmlformats.org/presentationml/2006/main">
  <p:tag name="TIMING" val="|0.3|0.2|0.3|0.3"/>
</p:tagLst>
</file>

<file path=ppt/tags/tag6.xml><?xml version="1.0" encoding="utf-8"?>
<p:tagLst xmlns:p="http://schemas.openxmlformats.org/presentationml/2006/main">
  <p:tag name="TIMING" val="|0.2|0.2|0.3"/>
</p:tagLst>
</file>

<file path=ppt/tags/tag7.xml><?xml version="1.0" encoding="utf-8"?>
<p:tagLst xmlns:p="http://schemas.openxmlformats.org/presentationml/2006/main">
  <p:tag name="TIMING" val="|0.2|0.2|0.3"/>
</p:tagLst>
</file>

<file path=ppt/tags/tag8.xml><?xml version="1.0" encoding="utf-8"?>
<p:tagLst xmlns:p="http://schemas.openxmlformats.org/presentationml/2006/main">
  <p:tag name="TIMING" val="|0.2|0.2|0.3"/>
</p:tagLst>
</file>

<file path=ppt/tags/tag9.xml><?xml version="1.0" encoding="utf-8"?>
<p:tagLst xmlns:p="http://schemas.openxmlformats.org/presentationml/2006/main">
  <p:tag name="TIMING" val="|0.3|0.3|0.3|0.2|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4088</Words>
  <Application>WPS Presentation</Application>
  <PresentationFormat>Widescreen</PresentationFormat>
  <Paragraphs>243</Paragraphs>
  <Slides>27</Slides>
  <Notes>13</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27</vt:i4>
      </vt:variant>
    </vt:vector>
  </HeadingPairs>
  <TitlesOfParts>
    <vt:vector size="48" baseType="lpstr">
      <vt:lpstr>Arial</vt:lpstr>
      <vt:lpstr>SimSun</vt:lpstr>
      <vt:lpstr>Wingdings</vt:lpstr>
      <vt:lpstr>#9Slide03 Arima Madurai Black</vt:lpstr>
      <vt:lpstr>Segoe Print</vt:lpstr>
      <vt:lpstr>Calibri</vt:lpstr>
      <vt:lpstr>等线</vt:lpstr>
      <vt:lpstr>包图简圆体</vt:lpstr>
      <vt:lpstr>Calibri</vt:lpstr>
      <vt:lpstr>Cambria</vt:lpstr>
      <vt:lpstr>思源黑体 CN Bold</vt:lpstr>
      <vt:lpstr>Microsoft YaHei</vt:lpstr>
      <vt:lpstr>Arial Unicode MS</vt:lpstr>
      <vt:lpstr>等线 Light</vt:lpstr>
      <vt:lpstr>Arial</vt:lpstr>
      <vt:lpstr>Jua</vt:lpstr>
      <vt:lpstr>Coiny</vt:lpstr>
      <vt:lpstr>Arial-Rounded</vt:lpstr>
      <vt:lpstr>Segoe UI Symbol</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56</cp:revision>
  <dcterms:created xsi:type="dcterms:W3CDTF">2023-08-16T01:46:00Z</dcterms:created>
  <dcterms:modified xsi:type="dcterms:W3CDTF">2024-11-14T14:56:53Z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4E15A1B6438149D19880633CF6D76C82_12</vt:lpwstr>
  </property>
  <property fmtid="{D5CDD505-2E9C-101B-9397-08002B2CF9AE}" pid="3" name="KSOProductBuildVer">
    <vt:lpwstr>1033-12.2.0.18607</vt:lpwstr>
  </property>
</Properties>
</file>