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2" r:id="rId3"/>
    <p:sldId id="348" r:id="rId5"/>
    <p:sldId id="312" r:id="rId6"/>
    <p:sldId id="311" r:id="rId7"/>
    <p:sldId id="328" r:id="rId8"/>
    <p:sldId id="327" r:id="rId9"/>
    <p:sldId id="329" r:id="rId10"/>
    <p:sldId id="310" r:id="rId11"/>
    <p:sldId id="359" r:id="rId12"/>
    <p:sldId id="360" r:id="rId13"/>
    <p:sldId id="362" r:id="rId14"/>
    <p:sldId id="363" r:id="rId15"/>
    <p:sldId id="364" r:id="rId16"/>
    <p:sldId id="319" r:id="rId17"/>
    <p:sldId id="332" r:id="rId18"/>
    <p:sldId id="338" r:id="rId19"/>
    <p:sldId id="349" r:id="rId20"/>
    <p:sldId id="339" r:id="rId21"/>
    <p:sldId id="341" r:id="rId22"/>
    <p:sldId id="350" r:id="rId23"/>
    <p:sldId id="325" r:id="rId24"/>
    <p:sldId id="353" r:id="rId25"/>
    <p:sldId id="318" r:id="rId26"/>
    <p:sldId id="365" r:id="rId27"/>
    <p:sldId id="366" r:id="rId28"/>
    <p:sldId id="3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4405" autoAdjust="0"/>
  </p:normalViewPr>
  <p:slideViewPr>
    <p:cSldViewPr snapToGrid="0">
      <p:cViewPr varScale="1">
        <p:scale>
          <a:sx n="65" d="100"/>
          <a:sy n="65" d="100"/>
        </p:scale>
        <p:origin x="1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17" name="图片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7086" y="397732"/>
            <a:ext cx="3338286" cy="39724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png"/><Relationship Id="rId16" Type="http://schemas.openxmlformats.org/officeDocument/2006/relationships/notesSlide" Target="../notesSlides/notesSlide1.xml"/><Relationship Id="rId15" Type="http://schemas.openxmlformats.org/officeDocument/2006/relationships/slideLayout" Target="../slideLayouts/slideLayout1.xml"/><Relationship Id="rId14" Type="http://schemas.openxmlformats.org/officeDocument/2006/relationships/image" Target="../media/image17.png"/><Relationship Id="rId13" Type="http://schemas.microsoft.com/office/2007/relationships/hdphoto" Target="../media/image16.wdp"/><Relationship Id="rId12" Type="http://schemas.openxmlformats.org/officeDocument/2006/relationships/image" Target="../media/image15.png"/><Relationship Id="rId11" Type="http://schemas.microsoft.com/office/2007/relationships/hdphoto" Target="../media/image14.wdp"/><Relationship Id="rId10" Type="http://schemas.openxmlformats.org/officeDocument/2006/relationships/image" Target="../media/image13.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5.jpeg"/><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8.jpeg"/><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xml"/><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tags" Target="../tags/tag5.xml"/><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2.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tags" Target="../tags/tag8.xml"/><Relationship Id="rId2" Type="http://schemas.openxmlformats.org/officeDocument/2006/relationships/image" Target="../media/image62.emf"/><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6.png"/><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image" Target="../media/image73.png"/><Relationship Id="rId3" Type="http://schemas.openxmlformats.org/officeDocument/2006/relationships/tags" Target="../tags/tag10.xml"/><Relationship Id="rId2" Type="http://schemas.openxmlformats.org/officeDocument/2006/relationships/image" Target="../media/image62.emf"/><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9.png"/><Relationship Id="rId3" Type="http://schemas.microsoft.com/office/2007/relationships/hdphoto" Target="../media/image78.wdp"/><Relationship Id="rId2" Type="http://schemas.openxmlformats.org/officeDocument/2006/relationships/image" Target="../media/image77.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6.png"/><Relationship Id="rId6" Type="http://schemas.openxmlformats.org/officeDocument/2006/relationships/image" Target="../media/image80.png"/><Relationship Id="rId5" Type="http://schemas.openxmlformats.org/officeDocument/2006/relationships/image" Target="../media/image75.png"/><Relationship Id="rId4" Type="http://schemas.openxmlformats.org/officeDocument/2006/relationships/image" Target="../media/image73.png"/><Relationship Id="rId3" Type="http://schemas.openxmlformats.org/officeDocument/2006/relationships/tags" Target="../tags/tag12.xml"/><Relationship Id="rId2" Type="http://schemas.openxmlformats.org/officeDocument/2006/relationships/image" Target="../media/image62.emf"/><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2.png"/><Relationship Id="rId6" Type="http://schemas.openxmlformats.org/officeDocument/2006/relationships/image" Target="../media/image80.png"/><Relationship Id="rId5" Type="http://schemas.openxmlformats.org/officeDocument/2006/relationships/image" Target="../media/image75.png"/><Relationship Id="rId4" Type="http://schemas.openxmlformats.org/officeDocument/2006/relationships/image" Target="../media/image73.png"/><Relationship Id="rId3" Type="http://schemas.openxmlformats.org/officeDocument/2006/relationships/tags" Target="../tags/tag14.xml"/><Relationship Id="rId2" Type="http://schemas.openxmlformats.org/officeDocument/2006/relationships/image" Target="../media/image62.emf"/><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hdphoto" Target="../media/image24.wdp"/><Relationship Id="rId7" Type="http://schemas.openxmlformats.org/officeDocument/2006/relationships/image" Target="../media/image23.png"/><Relationship Id="rId6" Type="http://schemas.microsoft.com/office/2007/relationships/hdphoto" Target="../media/image22.wdp"/><Relationship Id="rId5" Type="http://schemas.openxmlformats.org/officeDocument/2006/relationships/image" Target="../media/image21.png"/><Relationship Id="rId4" Type="http://schemas.microsoft.com/office/2007/relationships/hdphoto" Target="../media/image20.wdp"/><Relationship Id="rId3" Type="http://schemas.openxmlformats.org/officeDocument/2006/relationships/image" Target="../media/image19.png"/><Relationship Id="rId21" Type="http://schemas.openxmlformats.org/officeDocument/2006/relationships/notesSlide" Target="../notesSlides/notesSlide2.xml"/><Relationship Id="rId20" Type="http://schemas.openxmlformats.org/officeDocument/2006/relationships/slideLayout" Target="../slideLayouts/slideLayout1.xml"/><Relationship Id="rId2" Type="http://schemas.openxmlformats.org/officeDocument/2006/relationships/image" Target="../media/image18.png"/><Relationship Id="rId19" Type="http://schemas.openxmlformats.org/officeDocument/2006/relationships/image" Target="../media/image33.png"/><Relationship Id="rId18" Type="http://schemas.openxmlformats.org/officeDocument/2006/relationships/image" Target="../media/image32.png"/><Relationship Id="rId17" Type="http://schemas.openxmlformats.org/officeDocument/2006/relationships/image" Target="../media/image31.png"/><Relationship Id="rId16" Type="http://schemas.microsoft.com/office/2007/relationships/media" Target="../media/media1.mp3"/><Relationship Id="rId15" Type="http://schemas.openxmlformats.org/officeDocument/2006/relationships/audio" Target="../media/media1.mp3"/><Relationship Id="rId14" Type="http://schemas.openxmlformats.org/officeDocument/2006/relationships/image" Target="../media/image30.png"/><Relationship Id="rId13" Type="http://schemas.openxmlformats.org/officeDocument/2006/relationships/image" Target="../media/image29.png"/><Relationship Id="rId12" Type="http://schemas.microsoft.com/office/2007/relationships/hdphoto" Target="../media/image28.wdp"/><Relationship Id="rId11" Type="http://schemas.openxmlformats.org/officeDocument/2006/relationships/image" Target="../media/image27.png"/><Relationship Id="rId10" Type="http://schemas.microsoft.com/office/2007/relationships/hdphoto" Target="../media/image26.wdp"/><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84.png"/><Relationship Id="rId3" Type="http://schemas.openxmlformats.org/officeDocument/2006/relationships/image" Target="../media/image83.png"/><Relationship Id="rId2" Type="http://schemas.microsoft.com/office/2007/relationships/hdphoto" Target="../media/image82.wdp"/><Relationship Id="rId1"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8.png"/><Relationship Id="rId6" Type="http://schemas.openxmlformats.org/officeDocument/2006/relationships/image" Target="../media/image87.jpeg"/><Relationship Id="rId5" Type="http://schemas.openxmlformats.org/officeDocument/2006/relationships/image" Target="../media/image18.png"/><Relationship Id="rId4" Type="http://schemas.openxmlformats.org/officeDocument/2006/relationships/image" Target="../media/image32.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1.png"/><Relationship Id="rId7" Type="http://schemas.openxmlformats.org/officeDocument/2006/relationships/image" Target="../media/image90.png"/><Relationship Id="rId6" Type="http://schemas.openxmlformats.org/officeDocument/2006/relationships/image" Target="../media/image18.png"/><Relationship Id="rId5" Type="http://schemas.openxmlformats.org/officeDocument/2006/relationships/image" Target="../media/image89.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6.png"/><Relationship Id="rId10" Type="http://schemas.openxmlformats.org/officeDocument/2006/relationships/notesSlide" Target="../notesSlides/notesSlide9.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93.GIF"/><Relationship Id="rId2" Type="http://schemas.openxmlformats.org/officeDocument/2006/relationships/image" Target="../media/image92.jpeg"/><Relationship Id="rId1"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95.png"/><Relationship Id="rId1" Type="http://schemas.openxmlformats.org/officeDocument/2006/relationships/image" Target="../media/image94.png"/></Relationships>
</file>

<file path=ppt/slides/_rels/slide26.xml.rels><?xml version="1.0" encoding="UTF-8" standalone="yes"?>
<Relationships xmlns="http://schemas.openxmlformats.org/package/2006/relationships"><Relationship Id="rId9" Type="http://schemas.openxmlformats.org/officeDocument/2006/relationships/image" Target="../media/image85.png"/><Relationship Id="rId8" Type="http://schemas.openxmlformats.org/officeDocument/2006/relationships/tags" Target="../tags/tag16.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png"/><Relationship Id="rId13" Type="http://schemas.openxmlformats.org/officeDocument/2006/relationships/notesSlide" Target="../notesSlides/notesSlide13.xml"/><Relationship Id="rId12" Type="http://schemas.openxmlformats.org/officeDocument/2006/relationships/slideLayout" Target="../slideLayouts/slideLayout1.xml"/><Relationship Id="rId11" Type="http://schemas.openxmlformats.org/officeDocument/2006/relationships/image" Target="../media/image96.png"/><Relationship Id="rId10" Type="http://schemas.openxmlformats.org/officeDocument/2006/relationships/image" Target="../media/image8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1.wav"/><Relationship Id="rId7" Type="http://schemas.microsoft.com/office/2007/relationships/hdphoto" Target="../media/image26.wdp"/><Relationship Id="rId6" Type="http://schemas.openxmlformats.org/officeDocument/2006/relationships/image" Target="../media/image25.png"/><Relationship Id="rId5" Type="http://schemas.openxmlformats.org/officeDocument/2006/relationships/image" Target="../media/image37.GIF"/><Relationship Id="rId4" Type="http://schemas.openxmlformats.org/officeDocument/2006/relationships/slide" Target="slide2.xml"/><Relationship Id="rId3" Type="http://schemas.microsoft.com/office/2007/relationships/hdphoto" Target="../media/image36.wdp"/><Relationship Id="rId2" Type="http://schemas.openxmlformats.org/officeDocument/2006/relationships/image" Target="../media/image35.png"/><Relationship Id="rId10" Type="http://schemas.openxmlformats.org/officeDocument/2006/relationships/notesSlide" Target="../notesSlides/notesSlide3.xml"/><Relationship Id="rId1"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audio" Target="../media/audio1.wav"/><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39.GIF"/><Relationship Id="rId2" Type="http://schemas.openxmlformats.org/officeDocument/2006/relationships/slide" Target="slide2.xml"/><Relationship Id="rId1" Type="http://schemas.openxmlformats.org/officeDocument/2006/relationships/image" Target="../media/image38.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audio" Target="../media/audio1.wav"/><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slide" Target="slide2.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3.png"/><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image" Target="../media/image37.GIF"/><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hdphoto" Target="../media/image46.wdp"/><Relationship Id="rId7" Type="http://schemas.openxmlformats.org/officeDocument/2006/relationships/image" Target="../media/image45.png"/><Relationship Id="rId6" Type="http://schemas.openxmlformats.org/officeDocument/2006/relationships/image" Target="../media/image4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8" Type="http://schemas.openxmlformats.org/officeDocument/2006/relationships/slideLayout" Target="../slideLayouts/slideLayout2.xml"/><Relationship Id="rId17" Type="http://schemas.openxmlformats.org/officeDocument/2006/relationships/image" Target="../media/image52.png"/><Relationship Id="rId16" Type="http://schemas.openxmlformats.org/officeDocument/2006/relationships/image" Target="../media/image51.png"/><Relationship Id="rId15" Type="http://schemas.openxmlformats.org/officeDocument/2006/relationships/image" Target="../media/image50.GIF"/><Relationship Id="rId14" Type="http://schemas.openxmlformats.org/officeDocument/2006/relationships/image" Target="../media/image49.png"/><Relationship Id="rId13" Type="http://schemas.openxmlformats.org/officeDocument/2006/relationships/image" Target="../media/image32.png"/><Relationship Id="rId12" Type="http://schemas.openxmlformats.org/officeDocument/2006/relationships/image" Target="../media/image48.png"/><Relationship Id="rId11" Type="http://schemas.openxmlformats.org/officeDocument/2006/relationships/image" Target="../media/image47.png"/><Relationship Id="rId10" Type="http://schemas.microsoft.com/office/2007/relationships/hdphoto" Target="../media/image26.wdp"/><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0.png"/><Relationship Id="rId7" Type="http://schemas.openxmlformats.org/officeDocument/2006/relationships/image" Target="../media/image59.png"/><Relationship Id="rId6" Type="http://schemas.microsoft.com/office/2007/relationships/hdphoto" Target="../media/image58.wdp"/><Relationship Id="rId5" Type="http://schemas.openxmlformats.org/officeDocument/2006/relationships/image" Target="../media/image57.png"/><Relationship Id="rId4" Type="http://schemas.microsoft.com/office/2007/relationships/hdphoto" Target="../media/image56.wdp"/><Relationship Id="rId3" Type="http://schemas.openxmlformats.org/officeDocument/2006/relationships/image" Target="../media/image55.png"/><Relationship Id="rId2" Type="http://schemas.microsoft.com/office/2007/relationships/hdphoto" Target="../media/image54.wdp"/><Relationship Id="rId10" Type="http://schemas.openxmlformats.org/officeDocument/2006/relationships/notesSlide" Target="../notesSlides/notesSlide7.xml"/><Relationship Id="rId1"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8"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9"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p:cNvPicPr>
            <a:picLocks noChangeAspect="1"/>
          </p:cNvPicPr>
          <p:nvPr/>
        </p:nvPicPr>
        <p:blipFill>
          <a:blip r:embed="rId14"/>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2"/>
          <a:srcRect t="24136"/>
          <a:stretch>
            <a:fillRect/>
          </a:stretch>
        </p:blipFill>
        <p:spPr>
          <a:xfrm>
            <a:off x="-881143" y="-924121"/>
            <a:ext cx="13911343" cy="8706241"/>
          </a:xfrm>
          <a:prstGeom prst="rect">
            <a:avLst/>
          </a:prstGeom>
        </p:spPr>
      </p:pic>
      <p:pic>
        <p:nvPicPr>
          <p:cNvPr id="2" name="Picture 4" descr="Không có mô tả."/>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endParaRPr lang="en-US" sz="2400" dirty="0"/>
          </a:p>
        </p:txBody>
      </p:sp>
      <p:sp>
        <p:nvSpPr>
          <p:cNvPr id="8" name="Speech Bubble: Rectangle with Corners Rounded 7"/>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endParaRPr lang="en-US" sz="2400" dirty="0"/>
          </a:p>
        </p:txBody>
      </p:sp>
      <p:sp>
        <p:nvSpPr>
          <p:cNvPr id="9" name="Speech Bubble: Rectangle with Corners Rounded 8"/>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2"/>
          <a:srcRect t="24136"/>
          <a:stretch>
            <a:fillRect/>
          </a:stretch>
        </p:blipFill>
        <p:spPr>
          <a:xfrm>
            <a:off x="-881143" y="-924121"/>
            <a:ext cx="13911343" cy="8706241"/>
          </a:xfrm>
          <a:prstGeom prst="rect">
            <a:avLst/>
          </a:prstGeom>
        </p:spPr>
      </p:pic>
      <p:pic>
        <p:nvPicPr>
          <p:cNvPr id="2" name="Picture 4" descr="Không có mô tả."/>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2"/>
          <a:srcRect t="24136"/>
          <a:stretch>
            <a:fillRect/>
          </a:stretch>
        </p:blipFill>
        <p:spPr>
          <a:xfrm>
            <a:off x="-881143" y="-924121"/>
            <a:ext cx="13911343" cy="8706241"/>
          </a:xfrm>
          <a:prstGeom prst="rect">
            <a:avLst/>
          </a:prstGeom>
        </p:spPr>
      </p:pic>
      <p:pic>
        <p:nvPicPr>
          <p:cNvPr id="2" name="Picture 4" descr="Không có mô tả."/>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2"/>
          <a:srcRect t="24136"/>
          <a:stretch>
            <a:fillRect/>
          </a:stretch>
        </p:blipFill>
        <p:spPr>
          <a:xfrm>
            <a:off x="-881143" y="-924121"/>
            <a:ext cx="13911343" cy="8706241"/>
          </a:xfrm>
          <a:prstGeom prst="rect">
            <a:avLst/>
          </a:prstGeom>
        </p:spPr>
      </p:pic>
      <p:pic>
        <p:nvPicPr>
          <p:cNvPr id="2" name="Picture 4" descr="Không có mô tả."/>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p:cNvSpPr/>
          <p:nvPr>
            <p:custDataLst>
              <p:tags r:id="rId8"/>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endParaRP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2"/>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2"/>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2"/>
          <a:srcRect t="24136"/>
          <a:stretch>
            <a:fillRect/>
          </a:stretch>
        </p:blipFill>
        <p:spPr>
          <a:xfrm>
            <a:off x="-881143" y="-924121"/>
            <a:ext cx="13911343" cy="8706241"/>
          </a:xfrm>
          <a:prstGeom prst="rect">
            <a:avLst/>
          </a:prstGeom>
        </p:spPr>
      </p:pic>
      <p:sp>
        <p:nvSpPr>
          <p:cNvPr id="44" name="PA_文本框 33"/>
          <p:cNvSpPr txBox="1"/>
          <p:nvPr>
            <p:custDataLst>
              <p:tags r:id="rId3"/>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5"/>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endPar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endPar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endPar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7"/>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7"/>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7"/>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7"/>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7"/>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7"/>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7"/>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7"/>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7"/>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7"/>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2"/>
          <a:srcRect t="24136"/>
          <a:stretch>
            <a:fillRect/>
          </a:stretch>
        </p:blipFill>
        <p:spPr>
          <a:xfrm>
            <a:off x="-1028700" y="-812800"/>
            <a:ext cx="14211300" cy="8699500"/>
          </a:xfrm>
          <a:prstGeom prst="rect">
            <a:avLst/>
          </a:prstGeom>
        </p:spPr>
      </p:pic>
      <p:sp>
        <p:nvSpPr>
          <p:cNvPr id="41" name="PA_文本框 33"/>
          <p:cNvSpPr txBox="1"/>
          <p:nvPr>
            <p:custDataLst>
              <p:tags r:id="rId3"/>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6"/>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6"/>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6"/>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6"/>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6"/>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6"/>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6"/>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6"/>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6"/>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6"/>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7"/>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2"/>
          <a:srcRect t="24136"/>
          <a:stretch>
            <a:fillRect/>
          </a:stretch>
        </p:blipFill>
        <p:spPr>
          <a:xfrm>
            <a:off x="-881143" y="-924121"/>
            <a:ext cx="13911343" cy="8706241"/>
          </a:xfrm>
          <a:prstGeom prst="rect">
            <a:avLst/>
          </a:prstGeom>
        </p:spPr>
      </p:pic>
      <p:sp>
        <p:nvSpPr>
          <p:cNvPr id="41" name="PA_文本框 33"/>
          <p:cNvSpPr txBox="1"/>
          <p:nvPr>
            <p:custDataLst>
              <p:tags r:id="rId3"/>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6"/>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7"/>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7"/>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7"/>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7"/>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7"/>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7"/>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7"/>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7"/>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7"/>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7"/>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2"/>
          <a:srcRect t="24136"/>
          <a:stretch>
            <a:fillRect/>
          </a:stretch>
        </p:blipFill>
        <p:spPr>
          <a:xfrm>
            <a:off x="-881143" y="-924121"/>
            <a:ext cx="13911343" cy="8706241"/>
          </a:xfrm>
          <a:prstGeom prst="rect">
            <a:avLst/>
          </a:prstGeom>
        </p:spPr>
      </p:pic>
      <p:sp>
        <p:nvSpPr>
          <p:cNvPr id="17" name="PA_文本框 33"/>
          <p:cNvSpPr txBox="1"/>
          <p:nvPr>
            <p:custDataLst>
              <p:tags r:id="rId3"/>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6"/>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panose="020F0502020204030204"/>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endPar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7"/>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rPr>
              <a:t>?</a:t>
            </a:r>
            <a:endPar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endParaRP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endPar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rPr>
              <a:t>kg</a:t>
            </a:r>
            <a:endPar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endParaRP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rPr>
              <a:t>1000</a:t>
            </a:r>
            <a:endPar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panose="020F0502020204030204"/>
              <a:ea typeface="+mn-ea"/>
              <a:cs typeface="+mn-cs"/>
            </a:endParaRPr>
          </a:p>
        </p:txBody>
      </p:sp>
      <p:pic>
        <p:nvPicPr>
          <p:cNvPr id="37" name="图片 14" descr="6ccb8bc6dbe83c6ae811819d70909b6f"/>
          <p:cNvPicPr>
            <a:picLocks noChangeAspect="1"/>
          </p:cNvPicPr>
          <p:nvPr/>
        </p:nvPicPr>
        <p:blipFill>
          <a:blip r:embed="rId2"/>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p:cNvPicPr>
            <a:picLocks noChangeAspect="1"/>
          </p:cNvPicPr>
          <p:nvPr/>
        </p:nvPicPr>
        <p:blipFill>
          <a:blip r:embed="rId19"/>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5"/>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p:cNvPicPr>
            <a:picLocks noChangeAspect="1"/>
          </p:cNvPicPr>
          <p:nvPr/>
        </p:nvPicPr>
        <p:blipFill>
          <a:blip r:embed="rId7"/>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6"/>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8"/>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p:cNvGrpSpPr/>
          <p:nvPr/>
        </p:nvGrpSpPr>
        <p:grpSpPr>
          <a:xfrm>
            <a:off x="1076325" y="1809750"/>
            <a:ext cx="9782175" cy="584775"/>
            <a:chOff x="1076325" y="1809750"/>
            <a:chExt cx="9782175" cy="584775"/>
          </a:xfrm>
        </p:grpSpPr>
        <p:sp>
          <p:nvSpPr>
            <p:cNvPr id="6" name="TextBox 5"/>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endParaRPr lang="en-US" sz="2800" dirty="0">
                <a:latin typeface="Cambria" panose="02040503050406030204" pitchFamily="18" charset="0"/>
                <a:ea typeface="Cambria" panose="02040503050406030204" pitchFamily="18" charset="0"/>
              </a:endParaRPr>
            </a:p>
          </p:txBody>
        </p:sp>
        <p:sp>
          <p:nvSpPr>
            <p:cNvPr id="8" name="Rectangle 7"/>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1095375" y="2809875"/>
            <a:ext cx="9782175" cy="1210568"/>
            <a:chOff x="1095375" y="2809875"/>
            <a:chExt cx="9782175" cy="1210568"/>
          </a:xfrm>
        </p:grpSpPr>
        <p:sp>
          <p:nvSpPr>
            <p:cNvPr id="19" name="TextBox 18"/>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endParaRPr lang="en-US" sz="2800" dirty="0">
                <a:latin typeface="Cambria" panose="02040503050406030204" pitchFamily="18" charset="0"/>
                <a:ea typeface="Cambria" panose="02040503050406030204" pitchFamily="18" charset="0"/>
              </a:endParaRPr>
            </a:p>
          </p:txBody>
        </p:sp>
        <p:sp>
          <p:nvSpPr>
            <p:cNvPr id="22" name="Rectangle 21"/>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endParaRPr lang="en-US" sz="2800" dirty="0">
                <a:latin typeface="Cambria" panose="02040503050406030204" pitchFamily="18" charset="0"/>
                <a:ea typeface="Cambria" panose="02040503050406030204" pitchFamily="18" charset="0"/>
              </a:endParaRPr>
            </a:p>
          </p:txBody>
        </p:sp>
        <p:sp>
          <p:nvSpPr>
            <p:cNvPr id="24" name="TextBox 23"/>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endParaRPr lang="en-US" sz="2800" dirty="0">
                <a:latin typeface="Cambria" panose="02040503050406030204" pitchFamily="18" charset="0"/>
                <a:ea typeface="Cambria" panose="02040503050406030204" pitchFamily="18" charset="0"/>
              </a:endParaRPr>
            </a:p>
          </p:txBody>
        </p:sp>
        <p:sp>
          <p:nvSpPr>
            <p:cNvPr id="26" name="Rectangle 25"/>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endParaRPr lang="en-US" sz="2800" dirty="0">
                <a:latin typeface="Cambria" panose="02040503050406030204" pitchFamily="18" charset="0"/>
                <a:ea typeface="Cambria" panose="02040503050406030204" pitchFamily="18" charset="0"/>
              </a:endParaRPr>
            </a:p>
          </p:txBody>
        </p:sp>
      </p:grpSp>
      <p:grpSp>
        <p:nvGrpSpPr>
          <p:cNvPr id="40" name="Group 39"/>
          <p:cNvGrpSpPr/>
          <p:nvPr/>
        </p:nvGrpSpPr>
        <p:grpSpPr>
          <a:xfrm>
            <a:off x="976105" y="4509466"/>
            <a:ext cx="9782175" cy="1219615"/>
            <a:chOff x="1095375" y="2809875"/>
            <a:chExt cx="9782175" cy="1219615"/>
          </a:xfrm>
        </p:grpSpPr>
        <p:sp>
          <p:nvSpPr>
            <p:cNvPr id="41" name="TextBox 40"/>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endParaRPr lang="en-US" sz="2800" dirty="0">
                <a:latin typeface="Cambria" panose="02040503050406030204" pitchFamily="18" charset="0"/>
                <a:ea typeface="Cambria" panose="02040503050406030204" pitchFamily="18" charset="0"/>
              </a:endParaRPr>
            </a:p>
          </p:txBody>
        </p:sp>
        <p:sp>
          <p:nvSpPr>
            <p:cNvPr id="43" name="Rectangle 42"/>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endParaRPr lang="en-US" sz="2800" dirty="0">
                <a:latin typeface="Cambria" panose="02040503050406030204" pitchFamily="18" charset="0"/>
                <a:ea typeface="Cambria" panose="02040503050406030204" pitchFamily="18" charset="0"/>
              </a:endParaRPr>
            </a:p>
          </p:txBody>
        </p:sp>
        <p:sp>
          <p:nvSpPr>
            <p:cNvPr id="44" name="TextBox 43"/>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46" name="Rectangle 45"/>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endParaRPr lang="en-US" sz="2800" dirty="0">
                <a:latin typeface="Cambria" panose="02040503050406030204" pitchFamily="18" charset="0"/>
                <a:ea typeface="Cambria" panose="02040503050406030204" pitchFamily="18" charset="0"/>
              </a:endParaRPr>
            </a:p>
          </p:txBody>
        </p:sp>
      </p:grpSp>
      <p:pic>
        <p:nvPicPr>
          <p:cNvPr id="47" name="Picture 46"/>
          <p:cNvPicPr>
            <a:picLocks noChangeAspect="1"/>
          </p:cNvPicPr>
          <p:nvPr/>
        </p:nvPicPr>
        <p:blipFill rotWithShape="1">
          <a:blip r:embed="rId2">
            <a:extLst>
              <a:ext uri="{28A0092B-C50C-407E-A947-70E740481C1C}">
                <a14:useLocalDpi xmlns:a14="http://schemas.microsoft.com/office/drawing/2010/main" val="0"/>
              </a:ext>
            </a:extLst>
          </a:blip>
          <a:srcRect l="8623" t="46901" r="73531" b="35152"/>
          <a:stretch>
            <a:fillRect/>
          </a:stretch>
        </p:blipFill>
        <p:spPr>
          <a:xfrm>
            <a:off x="2741159" y="1626140"/>
            <a:ext cx="856808" cy="930625"/>
          </a:xfrm>
          <a:prstGeom prst="rect">
            <a:avLst/>
          </a:prstGeom>
        </p:spPr>
      </p:pic>
      <p:pic>
        <p:nvPicPr>
          <p:cNvPr id="48" name="Picture 47"/>
          <p:cNvPicPr>
            <a:picLocks noChangeAspect="1"/>
          </p:cNvPicPr>
          <p:nvPr/>
        </p:nvPicPr>
        <p:blipFill rotWithShape="1">
          <a:blip r:embed="rId2">
            <a:extLst>
              <a:ext uri="{28A0092B-C50C-407E-A947-70E740481C1C}">
                <a14:useLocalDpi xmlns:a14="http://schemas.microsoft.com/office/drawing/2010/main" val="0"/>
              </a:ext>
            </a:extLst>
          </a:blip>
          <a:srcRect l="27364" t="46997" r="42982" b="35269"/>
          <a:stretch>
            <a:fillRect/>
          </a:stretch>
        </p:blipFill>
        <p:spPr>
          <a:xfrm>
            <a:off x="7288046" y="1828800"/>
            <a:ext cx="673197" cy="566530"/>
          </a:xfrm>
          <a:prstGeom prst="rect">
            <a:avLst/>
          </a:prstGeom>
        </p:spPr>
      </p:pic>
      <p:pic>
        <p:nvPicPr>
          <p:cNvPr id="49" name="Picture 48"/>
          <p:cNvPicPr>
            <a:picLocks noChangeAspect="1"/>
          </p:cNvPicPr>
          <p:nvPr/>
        </p:nvPicPr>
        <p:blipFill rotWithShape="1">
          <a:blip r:embed="rId2">
            <a:extLst>
              <a:ext uri="{28A0092B-C50C-407E-A947-70E740481C1C}">
                <a14:useLocalDpi xmlns:a14="http://schemas.microsoft.com/office/drawing/2010/main" val="0"/>
              </a:ext>
            </a:extLst>
          </a:blip>
          <a:srcRect l="71260" t="9668" r="10253" b="73325"/>
          <a:stretch>
            <a:fillRect/>
          </a:stretch>
        </p:blipFill>
        <p:spPr>
          <a:xfrm>
            <a:off x="2633349" y="2896777"/>
            <a:ext cx="984494" cy="583142"/>
          </a:xfrm>
          <a:prstGeom prst="rect">
            <a:avLst/>
          </a:prstGeom>
        </p:spPr>
      </p:pic>
      <p:pic>
        <p:nvPicPr>
          <p:cNvPr id="50" name="Picture 49"/>
          <p:cNvPicPr>
            <a:picLocks noChangeAspect="1"/>
          </p:cNvPicPr>
          <p:nvPr/>
        </p:nvPicPr>
        <p:blipFill rotWithShape="1">
          <a:blip r:embed="rId2">
            <a:extLst>
              <a:ext uri="{28A0092B-C50C-407E-A947-70E740481C1C}">
                <a14:useLocalDpi xmlns:a14="http://schemas.microsoft.com/office/drawing/2010/main" val="0"/>
              </a:ext>
            </a:extLst>
          </a:blip>
          <a:srcRect l="27823" t="10909" r="53690" b="72084"/>
          <a:stretch>
            <a:fillRect/>
          </a:stretch>
        </p:blipFill>
        <p:spPr>
          <a:xfrm>
            <a:off x="2610719" y="3499299"/>
            <a:ext cx="798403" cy="793251"/>
          </a:xfrm>
          <a:prstGeom prst="rect">
            <a:avLst/>
          </a:prstGeom>
        </p:spPr>
      </p:pic>
      <p:pic>
        <p:nvPicPr>
          <p:cNvPr id="51" name="Picture 50"/>
          <p:cNvPicPr>
            <a:picLocks noChangeAspect="1"/>
          </p:cNvPicPr>
          <p:nvPr/>
        </p:nvPicPr>
        <p:blipFill rotWithShape="1">
          <a:blip r:embed="rId2">
            <a:extLst>
              <a:ext uri="{28A0092B-C50C-407E-A947-70E740481C1C}">
                <a14:useLocalDpi xmlns:a14="http://schemas.microsoft.com/office/drawing/2010/main" val="0"/>
              </a:ext>
            </a:extLst>
          </a:blip>
          <a:srcRect l="30986" t="65447" r="47357" b="16819"/>
          <a:stretch>
            <a:fillRect/>
          </a:stretch>
        </p:blipFill>
        <p:spPr>
          <a:xfrm>
            <a:off x="7442528" y="2668390"/>
            <a:ext cx="792657" cy="700975"/>
          </a:xfrm>
          <a:prstGeom prst="rect">
            <a:avLst/>
          </a:prstGeom>
        </p:spPr>
      </p:pic>
      <p:pic>
        <p:nvPicPr>
          <p:cNvPr id="52" name="Picture 51"/>
          <p:cNvPicPr>
            <a:picLocks noChangeAspect="1"/>
          </p:cNvPicPr>
          <p:nvPr/>
        </p:nvPicPr>
        <p:blipFill rotWithShape="1">
          <a:blip r:embed="rId2">
            <a:extLst>
              <a:ext uri="{28A0092B-C50C-407E-A947-70E740481C1C}">
                <a14:useLocalDpi xmlns:a14="http://schemas.microsoft.com/office/drawing/2010/main" val="0"/>
              </a:ext>
            </a:extLst>
          </a:blip>
          <a:srcRect l="28596" t="28612" r="52917" b="54381"/>
          <a:stretch>
            <a:fillRect/>
          </a:stretch>
        </p:blipFill>
        <p:spPr>
          <a:xfrm>
            <a:off x="7484287" y="3353976"/>
            <a:ext cx="804947" cy="799753"/>
          </a:xfrm>
          <a:prstGeom prst="rect">
            <a:avLst/>
          </a:prstGeom>
        </p:spPr>
      </p:pic>
      <p:pic>
        <p:nvPicPr>
          <p:cNvPr id="53" name="Picture 52"/>
          <p:cNvPicPr>
            <a:picLocks noChangeAspect="1"/>
          </p:cNvPicPr>
          <p:nvPr/>
        </p:nvPicPr>
        <p:blipFill rotWithShape="1">
          <a:blip r:embed="rId2">
            <a:extLst>
              <a:ext uri="{28A0092B-C50C-407E-A947-70E740481C1C}">
                <a14:useLocalDpi xmlns:a14="http://schemas.microsoft.com/office/drawing/2010/main" val="0"/>
              </a:ext>
            </a:extLst>
          </a:blip>
          <a:srcRect l="71143" t="45472" r="10383" b="36794"/>
          <a:stretch>
            <a:fillRect/>
          </a:stretch>
        </p:blipFill>
        <p:spPr>
          <a:xfrm>
            <a:off x="2680368" y="4363278"/>
            <a:ext cx="1243229" cy="854311"/>
          </a:xfrm>
          <a:prstGeom prst="rect">
            <a:avLst/>
          </a:prstGeom>
        </p:spPr>
      </p:pic>
      <p:pic>
        <p:nvPicPr>
          <p:cNvPr id="54" name="Picture 53"/>
          <p:cNvPicPr>
            <a:picLocks noChangeAspect="1"/>
          </p:cNvPicPr>
          <p:nvPr/>
        </p:nvPicPr>
        <p:blipFill rotWithShape="1">
          <a:blip r:embed="rId2">
            <a:extLst>
              <a:ext uri="{28A0092B-C50C-407E-A947-70E740481C1C}">
                <a14:useLocalDpi xmlns:a14="http://schemas.microsoft.com/office/drawing/2010/main" val="0"/>
              </a:ext>
            </a:extLst>
          </a:blip>
          <a:srcRect l="56680" t="46401" r="28549" b="35652"/>
          <a:stretch>
            <a:fillRect/>
          </a:stretch>
        </p:blipFill>
        <p:spPr>
          <a:xfrm>
            <a:off x="2703444" y="5194288"/>
            <a:ext cx="632243" cy="620104"/>
          </a:xfrm>
          <a:prstGeom prst="rect">
            <a:avLst/>
          </a:prstGeom>
        </p:spPr>
      </p:pic>
      <p:pic>
        <p:nvPicPr>
          <p:cNvPr id="55" name="Picture 54"/>
          <p:cNvPicPr>
            <a:picLocks noChangeAspect="1"/>
          </p:cNvPicPr>
          <p:nvPr/>
        </p:nvPicPr>
        <p:blipFill rotWithShape="1">
          <a:blip r:embed="rId2">
            <a:extLst>
              <a:ext uri="{28A0092B-C50C-407E-A947-70E740481C1C}">
                <a14:useLocalDpi xmlns:a14="http://schemas.microsoft.com/office/drawing/2010/main" val="0"/>
              </a:ext>
            </a:extLst>
          </a:blip>
          <a:srcRect l="27364" t="46997" r="42982" b="35269"/>
          <a:stretch>
            <a:fillRect/>
          </a:stretch>
        </p:blipFill>
        <p:spPr>
          <a:xfrm>
            <a:off x="7814821" y="4522304"/>
            <a:ext cx="673197" cy="566530"/>
          </a:xfrm>
          <a:prstGeom prst="rect">
            <a:avLst/>
          </a:prstGeom>
        </p:spPr>
      </p:pic>
      <p:pic>
        <p:nvPicPr>
          <p:cNvPr id="56" name="Picture 55"/>
          <p:cNvPicPr>
            <a:picLocks noChangeAspect="1"/>
          </p:cNvPicPr>
          <p:nvPr/>
        </p:nvPicPr>
        <p:blipFill rotWithShape="1">
          <a:blip r:embed="rId2">
            <a:extLst>
              <a:ext uri="{28A0092B-C50C-407E-A947-70E740481C1C}">
                <a14:useLocalDpi xmlns:a14="http://schemas.microsoft.com/office/drawing/2010/main" val="0"/>
              </a:ext>
            </a:extLst>
          </a:blip>
          <a:srcRect l="8623" t="46901" r="73531" b="35152"/>
          <a:stretch>
            <a:fillRect/>
          </a:stretch>
        </p:blipFill>
        <p:spPr>
          <a:xfrm>
            <a:off x="7054741" y="5049485"/>
            <a:ext cx="807111" cy="876646"/>
          </a:xfrm>
          <a:prstGeom prst="rect">
            <a:avLst/>
          </a:prstGeom>
        </p:spPr>
      </p:pic>
      <p:pic>
        <p:nvPicPr>
          <p:cNvPr id="57" name="Picture 56"/>
          <p:cNvPicPr>
            <a:picLocks noChangeAspect="1"/>
          </p:cNvPicPr>
          <p:nvPr/>
        </p:nvPicPr>
        <p:blipFill>
          <a:blip r:embed="rId3"/>
          <a:stretch>
            <a:fillRect/>
          </a:stretch>
        </p:blipFill>
        <p:spPr>
          <a:xfrm>
            <a:off x="0" y="8482"/>
            <a:ext cx="12176919" cy="68495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endParaRPr lang="en-US" sz="4200" b="0" i="0" dirty="0">
              <a:solidFill>
                <a:srgbClr val="000000"/>
              </a:solidFill>
              <a:effectLst/>
              <a:latin typeface="Cambria" panose="02040503050406030204" pitchFamily="18" charset="0"/>
              <a:ea typeface="Cambria" panose="02040503050406030204" pitchFamily="18" charset="0"/>
            </a:endParaRPr>
          </a:p>
        </p:txBody>
      </p:sp>
      <p:sp>
        <p:nvSpPr>
          <p:cNvPr id="9" name="TextBox 8"/>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F9BC6E"/>
                </a:solidFill>
                <a:effectLst/>
                <a:uLnTx/>
                <a:uFillTx/>
                <a:latin typeface="Arial" panose="020B0604020202020204"/>
                <a:ea typeface="+mn-ea"/>
                <a:cs typeface="+mn-cs"/>
                <a:sym typeface="Arial" panose="020B0604020202020204"/>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panose="020B0604020202020204"/>
            </a:endParaRPr>
          </a:p>
        </p:txBody>
      </p:sp>
      <p:sp>
        <p:nvSpPr>
          <p:cNvPr id="7" name="TextBox 6"/>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panose="020B0604020202020204"/>
                <a:cs typeface="Arial" panose="020B0604020202020204"/>
                <a:sym typeface="Arial" panose="020B0604020202020204"/>
              </a:rPr>
              <a:t>Chọn câu trả lời đúng.</a:t>
            </a:r>
            <a:endParaRPr kumimoji="0" lang="vi-VN" sz="4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8" name="TextBox 7"/>
          <p:cNvSpPr txBox="1"/>
          <p:nvPr/>
        </p:nvSpPr>
        <p:spPr>
          <a:xfrm>
            <a:off x="873303" y="1756881"/>
            <a:ext cx="10572107" cy="403098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r>
              <a:rPr lang="en-US" altLang="vi-VN" sz="3200" b="0" i="0" dirty="0">
                <a:solidFill>
                  <a:srgbClr val="000000"/>
                </a:solidFill>
                <a:effectLst/>
                <a:latin typeface="Cambria" panose="02040503050406030204" pitchFamily="18" charset="0"/>
                <a:ea typeface="Cambria" panose="02040503050406030204" pitchFamily="18" charset="0"/>
              </a:rPr>
              <a:t>g</a:t>
            </a:r>
            <a:endParaRPr lang="en-US" altLang="vi-VN" sz="3200" b="0" i="0" dirty="0">
              <a:solidFill>
                <a:srgbClr val="000000"/>
              </a:solidFill>
              <a:effectLst/>
              <a:latin typeface="Cambria" panose="02040503050406030204" pitchFamily="18" charset="0"/>
              <a:ea typeface="Cambria" panose="02040503050406030204" pitchFamily="18" charset="0"/>
            </a:endParaRPr>
          </a:p>
        </p:txBody>
      </p:sp>
      <p:pic>
        <p:nvPicPr>
          <p:cNvPr id="13" name="图片 4"/>
          <p:cNvPicPr>
            <a:picLocks noChangeAspect="1"/>
          </p:cNvPicPr>
          <p:nvPr/>
        </p:nvPicPr>
        <p:blipFill rotWithShape="1">
          <a:blip r:embed="rId1">
            <a:extLst>
              <a:ext uri="{28A0092B-C50C-407E-A947-70E740481C1C}">
                <a14:useLocalDpi xmlns:a14="http://schemas.microsoft.com/office/drawing/2010/main" val="0"/>
              </a:ext>
            </a:extLst>
          </a:blip>
          <a:srcRect l="21345" t="9560" r="22597" b="13111"/>
          <a:stretch>
            <a:fillRect/>
          </a:stretch>
        </p:blipFill>
        <p:spPr>
          <a:xfrm>
            <a:off x="9031813" y="3440598"/>
            <a:ext cx="3389643" cy="3294804"/>
          </a:xfrm>
          <a:prstGeom prst="rect">
            <a:avLst/>
          </a:prstGeom>
        </p:spPr>
      </p:pic>
      <p:sp>
        <p:nvSpPr>
          <p:cNvPr id="14" name="Rounded Rectangle 12"/>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p:cNvSpPr/>
          <p:nvPr/>
        </p:nvSpPr>
        <p:spPr>
          <a:xfrm>
            <a:off x="6523797" y="12446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p:cNvGrpSpPr/>
          <p:nvPr/>
        </p:nvGrpSpPr>
        <p:grpSpPr>
          <a:xfrm>
            <a:off x="3541799" y="4075866"/>
            <a:ext cx="5866538" cy="2468772"/>
            <a:chOff x="4415165" y="2671388"/>
            <a:chExt cx="5866538" cy="1067273"/>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endParaRPr lang="en-US" sz="2800" b="1" i="0" dirty="0">
                <a:solidFill>
                  <a:srgbClr val="000000"/>
                </a:solidFill>
                <a:effectLst/>
                <a:latin typeface="Cambria" panose="02040503050406030204" pitchFamily="18" charset="0"/>
                <a:ea typeface="Cambria" panose="02040503050406030204" pitchFamily="18" charset="0"/>
              </a:endParaRP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endParaRPr lang="en-US" sz="2800" i="0" dirty="0">
                <a:solidFill>
                  <a:srgbClr val="000000"/>
                </a:solidFill>
                <a:effectLst/>
                <a:latin typeface="Cambria" panose="02040503050406030204" pitchFamily="18" charset="0"/>
                <a:ea typeface="Cambria" panose="02040503050406030204" pitchFamily="18" charset="0"/>
              </a:endParaRPr>
            </a:p>
          </p:txBody>
        </p:sp>
      </p:grpSp>
      <p:sp>
        <p:nvSpPr>
          <p:cNvPr id="21" name="Oval 20"/>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bldLvl="0" animBg="1"/>
      <p:bldP spid="16" grpId="1" bldLvl="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2"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2"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8"/>
            </p:custDataLst>
          </p:nvPr>
        </p:nvPicPr>
        <p:blipFill rotWithShape="1">
          <a:blip r:embed="rId9">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p:cNvPicPr>
            <a:picLocks noChangeAspect="1"/>
          </p:cNvPicPr>
          <p:nvPr/>
        </p:nvPicPr>
        <p:blipFill>
          <a:blip r:embed="rId11"/>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endPar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endParaRPr>
          </a:p>
        </p:txBody>
      </p:sp>
      <p:pic>
        <p:nvPicPr>
          <p:cNvPr id="11" name="Picture 10">
            <a:hlinkClick r:id="rId2" action="ppaction://hlinksldjump"/>
          </p:cNvPr>
          <p:cNvPicPr>
            <a:picLocks noChangeAspect="1"/>
          </p:cNvPicPr>
          <p:nvPr/>
        </p:nvPicPr>
        <p:blipFill>
          <a:blip r:embed="rId3"/>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6"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pic>
        <p:nvPicPr>
          <p:cNvPr id="6146" name="Picture 2" descr="Giáo án Toán lớp 1 Chương 1 bài 8: Lớn hơn - Dấu lớn"/>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endPar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endParaRPr>
          </a:p>
        </p:txBody>
      </p:sp>
      <p:pic>
        <p:nvPicPr>
          <p:cNvPr id="11" name="Picture 10">
            <a:hlinkClick r:id="rId1"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panose="020F0502020204030204"/>
              <a:ea typeface="+mn-ea"/>
              <a:cs typeface="+mn-cs"/>
            </a:endParaRPr>
          </a:p>
        </p:txBody>
      </p:sp>
      <p:pic>
        <p:nvPicPr>
          <p:cNvPr id="16" name="图片 14" descr="6ccb8bc6dbe83c6ae811819d70909b6f"/>
          <p:cNvPicPr>
            <a:picLocks noChangeAspect="1"/>
          </p:cNvPicPr>
          <p:nvPr/>
        </p:nvPicPr>
        <p:blipFill>
          <a:blip r:embed="rId1"/>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7"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sng" strike="noStrike" kern="1200" cap="none" spc="0" normalizeH="0" baseline="0" noProof="0" dirty="0" err="1">
                <a:ln>
                  <a:noFill/>
                </a:ln>
                <a:solidFill>
                  <a:srgbClr val="9BBB59"/>
                </a:solidFill>
                <a:effectLst/>
                <a:uLnTx/>
                <a:uFillTx/>
                <a:latin typeface="Calibri" panose="020F0502020204030204"/>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panose="020F0502020204030204"/>
              <a:ea typeface="+mn-ea"/>
              <a:cs typeface="+mn-cs"/>
            </a:endParaRPr>
          </a:p>
        </p:txBody>
      </p:sp>
      <p:pic>
        <p:nvPicPr>
          <p:cNvPr id="2" name="Picture 1"/>
          <p:cNvPicPr>
            <a:picLocks noChangeAspect="1"/>
          </p:cNvPicPr>
          <p:nvPr/>
        </p:nvPicPr>
        <p:blipFill>
          <a:blip r:embed="rId8"/>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a:rPr>
              <a:t>Nhận biết được các đơn vị đo khối lượng: yến, tạ, tấn và quan hệ giữa các đơn vị đó với ki-lô-gam.</a:t>
            </a:r>
            <a:endPar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a:rPr>
              <a:t>Thực hiện được việc ước lượng các kết quả đo lường trong một số trường hợp đơn giản.</a:t>
            </a:r>
            <a:endPar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a:rPr>
              <a:t>Giải quyết được một số vấn đề thực tế liên quan đến đo khối lượng.</a:t>
            </a:r>
            <a:endPar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4" name="Picture 3"/>
          <p:cNvPicPr>
            <a:picLocks noChangeAspect="1"/>
          </p:cNvPicPr>
          <p:nvPr/>
        </p:nvPicPr>
        <p:blipFill>
          <a:blip r:embed="rId1"/>
          <a:stretch>
            <a:fillRect/>
          </a:stretch>
        </p:blipFill>
        <p:spPr>
          <a:xfrm>
            <a:off x="1779651" y="1120442"/>
            <a:ext cx="8785097" cy="1816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PA" val="v3.0.0"/>
</p:tagLst>
</file>

<file path=ppt/tags/tag11.xml><?xml version="1.0" encoding="utf-8"?>
<p:tagLst xmlns:p="http://schemas.openxmlformats.org/presentationml/2006/main">
  <p:tag name="PA" val="v3.2.0"/>
</p:tagLst>
</file>

<file path=ppt/tags/tag12.xml><?xml version="1.0" encoding="utf-8"?>
<p:tagLst xmlns:p="http://schemas.openxmlformats.org/presentationml/2006/main">
  <p:tag name="PA" val="v3.0.0"/>
</p:tagLst>
</file>

<file path=ppt/tags/tag13.xml><?xml version="1.0" encoding="utf-8"?>
<p:tagLst xmlns:p="http://schemas.openxmlformats.org/presentationml/2006/main">
  <p:tag name="PA" val="v3.2.0"/>
</p:tagLst>
</file>

<file path=ppt/tags/tag14.xml><?xml version="1.0" encoding="utf-8"?>
<p:tagLst xmlns:p="http://schemas.openxmlformats.org/presentationml/2006/main">
  <p:tag name="PA" val="v3.0.0"/>
</p:tagLst>
</file>

<file path=ppt/tags/tag15.xml><?xml version="1.0" encoding="utf-8"?>
<p:tagLst xmlns:p="http://schemas.openxmlformats.org/presentationml/2006/main">
  <p:tag name="PA" val="v3.2.0"/>
</p:tagLst>
</file>

<file path=ppt/tags/tag16.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3.0.0"/>
</p:tagLst>
</file>

<file path=ppt/tags/tag9.xml><?xml version="1.0" encoding="utf-8"?>
<p:tagLst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2063</Words>
  <Application>WPS Presentation</Application>
  <PresentationFormat>Widescreen</PresentationFormat>
  <Paragraphs>253</Paragraphs>
  <Slides>26</Slides>
  <Notes>13</Notes>
  <HiddenSlides>0</HiddenSlides>
  <MMClips>1</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26</vt:i4>
      </vt:variant>
    </vt:vector>
  </HeadingPairs>
  <TitlesOfParts>
    <vt:vector size="55" baseType="lpstr">
      <vt:lpstr>Arial</vt:lpstr>
      <vt:lpstr>SimSun</vt:lpstr>
      <vt:lpstr>Wingdings</vt:lpstr>
      <vt:lpstr>字体视界-狮子座体</vt:lpstr>
      <vt:lpstr>等线</vt:lpstr>
      <vt:lpstr>等线</vt:lpstr>
      <vt:lpstr>Calibri</vt:lpstr>
      <vt:lpstr>CommercialScript BT</vt:lpstr>
      <vt:lpstr>Mongolian Baiti</vt:lpstr>
      <vt:lpstr>HanWangWCL03</vt:lpstr>
      <vt:lpstr>PMingLiU-ExtB</vt:lpstr>
      <vt:lpstr>Cambria</vt:lpstr>
      <vt:lpstr>Times New Roman</vt:lpstr>
      <vt:lpstr>汉仪双线体简</vt:lpstr>
      <vt:lpstr>Tahoma</vt:lpstr>
      <vt:lpstr>Arial</vt:lpstr>
      <vt:lpstr>Microsoft YaHei</vt:lpstr>
      <vt:lpstr>Arial Unicode MS</vt:lpstr>
      <vt:lpstr>Calibri</vt:lpstr>
      <vt:lpstr>迷你简少儿</vt:lpstr>
      <vt:lpstr>FZHei-B01S</vt:lpstr>
      <vt:lpstr>UTM Loko</vt:lpstr>
      <vt:lpstr>方正水柱简体</vt:lpstr>
      <vt:lpstr>UTM Aristote</vt:lpstr>
      <vt:lpstr>Segoe Print</vt:lpstr>
      <vt:lpstr>Source Han Sans CN Medium</vt:lpstr>
      <vt:lpstr>.VnTime</vt:lpstr>
      <vt:lpstr>Yu Gothic UI</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dc:description>9Slide.vn</dc:description>
  <dc:subject>9Slide.vn</dc:subject>
  <cp:category>9Slide.vn</cp:category>
  <cp:lastModifiedBy>Thao Loc Thi</cp:lastModifiedBy>
  <cp:revision>33</cp:revision>
  <dcterms:created xsi:type="dcterms:W3CDTF">2023-08-10T04:53:00Z</dcterms:created>
  <dcterms:modified xsi:type="dcterms:W3CDTF">2024-11-14T14:51:15Z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D0B1D15E273A4E6CBD342D3E232A9B9A_12</vt:lpwstr>
  </property>
  <property fmtid="{D5CDD505-2E9C-101B-9397-08002B2CF9AE}" pid="3" name="KSOProductBuildVer">
    <vt:lpwstr>1033-12.2.0.18607</vt:lpwstr>
  </property>
</Properties>
</file>