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1.svg" ContentType="image/svg+xml"/>
  <Override PartName="/ppt/media/image33.svg" ContentType="image/svg+xml"/>
  <Override PartName="/ppt/media/image35.svg" ContentType="image/svg+xml"/>
  <Override PartName="/ppt/media/image37.svg" ContentType="image/svg+xml"/>
  <Override PartName="/ppt/media/image40.svg" ContentType="image/svg+xml"/>
  <Override PartName="/ppt/media/image5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8" r:id="rId3"/>
    <p:sldId id="286" r:id="rId4"/>
    <p:sldId id="287" r:id="rId5"/>
    <p:sldId id="304" r:id="rId6"/>
    <p:sldId id="262" r:id="rId7"/>
    <p:sldId id="305" r:id="rId8"/>
    <p:sldId id="261" r:id="rId9"/>
    <p:sldId id="288" r:id="rId10"/>
    <p:sldId id="259" r:id="rId11"/>
    <p:sldId id="302" r:id="rId13"/>
    <p:sldId id="291" r:id="rId14"/>
    <p:sldId id="307" r:id="rId15"/>
    <p:sldId id="278" r:id="rId16"/>
    <p:sldId id="308" r:id="rId17"/>
    <p:sldId id="309" r:id="rId18"/>
    <p:sldId id="310" r:id="rId19"/>
    <p:sldId id="285" r:id="rId20"/>
    <p:sldId id="311" r:id="rId21"/>
    <p:sldId id="289" r:id="rId22"/>
    <p:sldId id="290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7778" autoAdjust="0"/>
  </p:normalViewPr>
  <p:slideViewPr>
    <p:cSldViewPr snapToGrid="0">
      <p:cViewPr varScale="1">
        <p:scale>
          <a:sx n="65" d="100"/>
          <a:sy n="65" d="100"/>
        </p:scale>
        <p:origin x="14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86" y="1417639"/>
            <a:ext cx="3338286" cy="39724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4" Type="http://schemas.openxmlformats.org/officeDocument/2006/relationships/slideLayout" Target="../slideLayouts/slideLayout11.xml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microsoft.com/office/2007/relationships/hdphoto" Target="../media/image12.wdp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svg"/><Relationship Id="rId8" Type="http://schemas.openxmlformats.org/officeDocument/2006/relationships/image" Target="../media/image36.png"/><Relationship Id="rId7" Type="http://schemas.openxmlformats.org/officeDocument/2006/relationships/image" Target="../media/image35.svg"/><Relationship Id="rId6" Type="http://schemas.openxmlformats.org/officeDocument/2006/relationships/image" Target="../media/image34.png"/><Relationship Id="rId5" Type="http://schemas.openxmlformats.org/officeDocument/2006/relationships/image" Target="../media/image45.png"/><Relationship Id="rId4" Type="http://schemas.openxmlformats.org/officeDocument/2006/relationships/image" Target="../media/image41.png"/><Relationship Id="rId3" Type="http://schemas.openxmlformats.org/officeDocument/2006/relationships/image" Target="../media/image40.svg"/><Relationship Id="rId2" Type="http://schemas.openxmlformats.org/officeDocument/2006/relationships/image" Target="../media/image44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audio2.wav"/><Relationship Id="rId3" Type="http://schemas.openxmlformats.org/officeDocument/2006/relationships/image" Target="../media/image32.png"/><Relationship Id="rId2" Type="http://schemas.openxmlformats.org/officeDocument/2006/relationships/image" Target="../media/image52.pn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audio2.wav"/><Relationship Id="rId3" Type="http://schemas.openxmlformats.org/officeDocument/2006/relationships/image" Target="../media/image56.png"/><Relationship Id="rId2" Type="http://schemas.openxmlformats.org/officeDocument/2006/relationships/image" Target="../media/image32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audio2.wav"/><Relationship Id="rId3" Type="http://schemas.openxmlformats.org/officeDocument/2006/relationships/image" Target="../media/image57.png"/><Relationship Id="rId2" Type="http://schemas.openxmlformats.org/officeDocument/2006/relationships/image" Target="../media/image32.pn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audio2.wav"/><Relationship Id="rId3" Type="http://schemas.openxmlformats.org/officeDocument/2006/relationships/image" Target="../media/image58.png"/><Relationship Id="rId2" Type="http://schemas.openxmlformats.org/officeDocument/2006/relationships/image" Target="../media/image32.png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7" Type="http://schemas.openxmlformats.org/officeDocument/2006/relationships/image" Target="../media/image60.png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openxmlformats.org/officeDocument/2006/relationships/image" Target="../media/image6.png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62.png"/><Relationship Id="rId1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microsoft.com/office/2007/relationships/hdphoto" Target="../media/image18.wdp"/><Relationship Id="rId6" Type="http://schemas.openxmlformats.org/officeDocument/2006/relationships/image" Target="../media/image17.png"/><Relationship Id="rId5" Type="http://schemas.microsoft.com/office/2007/relationships/hdphoto" Target="../media/image10.wdp"/><Relationship Id="rId4" Type="http://schemas.openxmlformats.org/officeDocument/2006/relationships/image" Target="../media/image9.png"/><Relationship Id="rId3" Type="http://schemas.openxmlformats.org/officeDocument/2006/relationships/image" Target="../media/image3.png"/><Relationship Id="rId2" Type="http://schemas.microsoft.com/office/2007/relationships/hdphoto" Target="../media/image16.wdp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microsoft.com/office/2007/relationships/hdphoto" Target="../media/image70.wdp"/><Relationship Id="rId7" Type="http://schemas.openxmlformats.org/officeDocument/2006/relationships/image" Target="../media/image69.png"/><Relationship Id="rId6" Type="http://schemas.microsoft.com/office/2007/relationships/hdphoto" Target="../media/image68.wdp"/><Relationship Id="rId5" Type="http://schemas.openxmlformats.org/officeDocument/2006/relationships/image" Target="../media/image67.png"/><Relationship Id="rId4" Type="http://schemas.openxmlformats.org/officeDocument/2006/relationships/image" Target="../media/image65.png"/><Relationship Id="rId3" Type="http://schemas.openxmlformats.org/officeDocument/2006/relationships/image" Target="../media/image6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1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6.png"/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11.xml"/><Relationship Id="rId12" Type="http://schemas.openxmlformats.org/officeDocument/2006/relationships/image" Target="../media/image73.png"/><Relationship Id="rId11" Type="http://schemas.microsoft.com/office/2007/relationships/hdphoto" Target="../media/image12.wdp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audio" Target="../media/audio1.wav"/><Relationship Id="rId4" Type="http://schemas.openxmlformats.org/officeDocument/2006/relationships/image" Target="../media/image24.png"/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audio" Target="../media/audio1.wav"/><Relationship Id="rId2" Type="http://schemas.openxmlformats.org/officeDocument/2006/relationships/image" Target="../media/image26.png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8.GIF"/><Relationship Id="rId1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audio" Target="../media/audio1.wav"/><Relationship Id="rId4" Type="http://schemas.openxmlformats.org/officeDocument/2006/relationships/image" Target="../media/image29.png"/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svg"/><Relationship Id="rId8" Type="http://schemas.openxmlformats.org/officeDocument/2006/relationships/image" Target="../media/image34.png"/><Relationship Id="rId7" Type="http://schemas.openxmlformats.org/officeDocument/2006/relationships/image" Target="../media/image33.svg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3" Type="http://schemas.openxmlformats.org/officeDocument/2006/relationships/image" Target="../media/image3.png"/><Relationship Id="rId2" Type="http://schemas.microsoft.com/office/2007/relationships/hdphoto" Target="../media/image16.wdp"/><Relationship Id="rId13" Type="http://schemas.openxmlformats.org/officeDocument/2006/relationships/slideLayout" Target="../slideLayouts/slideLayout11.xml"/><Relationship Id="rId12" Type="http://schemas.openxmlformats.org/officeDocument/2006/relationships/audio" Target="../media/audio2.wav"/><Relationship Id="rId11" Type="http://schemas.openxmlformats.org/officeDocument/2006/relationships/image" Target="../media/image37.svg"/><Relationship Id="rId10" Type="http://schemas.openxmlformats.org/officeDocument/2006/relationships/image" Target="../media/image3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31.svg"/><Relationship Id="rId7" Type="http://schemas.openxmlformats.org/officeDocument/2006/relationships/image" Target="../media/image30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1.xml"/><Relationship Id="rId12" Type="http://schemas.openxmlformats.org/officeDocument/2006/relationships/image" Target="../media/image33.svg"/><Relationship Id="rId11" Type="http://schemas.openxmlformats.org/officeDocument/2006/relationships/image" Target="../media/image32.png"/><Relationship Id="rId10" Type="http://schemas.openxmlformats.org/officeDocument/2006/relationships/image" Target="../media/image45.png"/><Relationship Id="rId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5" y="127048"/>
            <a:ext cx="2820545" cy="14185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44885" y="4371258"/>
            <a:ext cx="2667227" cy="22484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12" y="4371258"/>
            <a:ext cx="2696813" cy="22580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32380" y="1229360"/>
            <a:ext cx="682942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8960">
            <a:off x="5186640" y="237622"/>
            <a:ext cx="1098166" cy="109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924843" y="5754801"/>
            <a:ext cx="646596" cy="6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373935" y="188741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662203" y="219748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9959" y="1978879"/>
            <a:ext cx="3718882" cy="804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37394" y="2803292"/>
            <a:ext cx="8583912" cy="2432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/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/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055095" y="320094"/>
            <a:ext cx="8393830" cy="922866"/>
            <a:chOff x="778745" y="3815769"/>
            <a:chExt cx="8393830" cy="922866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/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/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/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-1" fmla="*/ 0 w 11020538"/>
              <a:gd name="connsiteY0-2" fmla="*/ 495823 h 5297257"/>
              <a:gd name="connsiteX1-3" fmla="*/ 573702 w 11020538"/>
              <a:gd name="connsiteY1-4" fmla="*/ 0 h 5297257"/>
              <a:gd name="connsiteX2-5" fmla="*/ 10446835 w 11020538"/>
              <a:gd name="connsiteY2-6" fmla="*/ 0 h 5297257"/>
              <a:gd name="connsiteX3-7" fmla="*/ 11020538 w 11020538"/>
              <a:gd name="connsiteY3-8" fmla="*/ 495823 h 5297257"/>
              <a:gd name="connsiteX4-9" fmla="*/ 11020538 w 11020538"/>
              <a:gd name="connsiteY4-10" fmla="*/ 4801433 h 5297257"/>
              <a:gd name="connsiteX5-11" fmla="*/ 10446835 w 11020538"/>
              <a:gd name="connsiteY5-12" fmla="*/ 5297257 h 5297257"/>
              <a:gd name="connsiteX6-13" fmla="*/ 573702 w 11020538"/>
              <a:gd name="connsiteY6-14" fmla="*/ 5297257 h 5297257"/>
              <a:gd name="connsiteX7-15" fmla="*/ 0 w 11020538"/>
              <a:gd name="connsiteY7-16" fmla="*/ 4801433 h 5297257"/>
              <a:gd name="connsiteX8-17" fmla="*/ 0 w 11020538"/>
              <a:gd name="connsiteY8-18" fmla="*/ 495823 h 5297257"/>
              <a:gd name="connsiteX0-19" fmla="*/ 0 w 11020538"/>
              <a:gd name="connsiteY0-20" fmla="*/ 495823 h 5297257"/>
              <a:gd name="connsiteX1-21" fmla="*/ 573702 w 11020538"/>
              <a:gd name="connsiteY1-22" fmla="*/ 0 h 5297257"/>
              <a:gd name="connsiteX2-23" fmla="*/ 10446835 w 11020538"/>
              <a:gd name="connsiteY2-24" fmla="*/ 0 h 5297257"/>
              <a:gd name="connsiteX3-25" fmla="*/ 11020538 w 11020538"/>
              <a:gd name="connsiteY3-26" fmla="*/ 495823 h 5297257"/>
              <a:gd name="connsiteX4-27" fmla="*/ 11020538 w 11020538"/>
              <a:gd name="connsiteY4-28" fmla="*/ 4801433 h 5297257"/>
              <a:gd name="connsiteX5-29" fmla="*/ 10446835 w 11020538"/>
              <a:gd name="connsiteY5-30" fmla="*/ 5297257 h 5297257"/>
              <a:gd name="connsiteX6-31" fmla="*/ 573702 w 11020538"/>
              <a:gd name="connsiteY6-32" fmla="*/ 5297257 h 5297257"/>
              <a:gd name="connsiteX7-33" fmla="*/ 0 w 11020538"/>
              <a:gd name="connsiteY7-34" fmla="*/ 4801433 h 5297257"/>
              <a:gd name="connsiteX8-35" fmla="*/ 0 w 11020538"/>
              <a:gd name="connsiteY8-36" fmla="*/ 495823 h 52972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  <a:endParaRPr lang="vi-VN" sz="2800" b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  <a:endParaRPr lang="vi-VN" sz="2800" b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  <a:endParaRPr lang="vi-VN" sz="2800" b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  <a:endParaRPr lang="vi-VN" sz="2800" b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nk flower with a yellow center&#10;&#10;Description automatically generated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330827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/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/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-1" fmla="*/ 0 w 11020538"/>
              <a:gd name="connsiteY0-2" fmla="*/ 495823 h 5297257"/>
              <a:gd name="connsiteX1-3" fmla="*/ 573702 w 11020538"/>
              <a:gd name="connsiteY1-4" fmla="*/ 0 h 5297257"/>
              <a:gd name="connsiteX2-5" fmla="*/ 10446835 w 11020538"/>
              <a:gd name="connsiteY2-6" fmla="*/ 0 h 5297257"/>
              <a:gd name="connsiteX3-7" fmla="*/ 11020538 w 11020538"/>
              <a:gd name="connsiteY3-8" fmla="*/ 495823 h 5297257"/>
              <a:gd name="connsiteX4-9" fmla="*/ 11020538 w 11020538"/>
              <a:gd name="connsiteY4-10" fmla="*/ 4801433 h 5297257"/>
              <a:gd name="connsiteX5-11" fmla="*/ 10446835 w 11020538"/>
              <a:gd name="connsiteY5-12" fmla="*/ 5297257 h 5297257"/>
              <a:gd name="connsiteX6-13" fmla="*/ 573702 w 11020538"/>
              <a:gd name="connsiteY6-14" fmla="*/ 5297257 h 5297257"/>
              <a:gd name="connsiteX7-15" fmla="*/ 0 w 11020538"/>
              <a:gd name="connsiteY7-16" fmla="*/ 4801433 h 5297257"/>
              <a:gd name="connsiteX8-17" fmla="*/ 0 w 11020538"/>
              <a:gd name="connsiteY8-18" fmla="*/ 495823 h 5297257"/>
              <a:gd name="connsiteX0-19" fmla="*/ 0 w 11020538"/>
              <a:gd name="connsiteY0-20" fmla="*/ 495823 h 5297257"/>
              <a:gd name="connsiteX1-21" fmla="*/ 573702 w 11020538"/>
              <a:gd name="connsiteY1-22" fmla="*/ 0 h 5297257"/>
              <a:gd name="connsiteX2-23" fmla="*/ 10446835 w 11020538"/>
              <a:gd name="connsiteY2-24" fmla="*/ 0 h 5297257"/>
              <a:gd name="connsiteX3-25" fmla="*/ 11020538 w 11020538"/>
              <a:gd name="connsiteY3-26" fmla="*/ 495823 h 5297257"/>
              <a:gd name="connsiteX4-27" fmla="*/ 11020538 w 11020538"/>
              <a:gd name="connsiteY4-28" fmla="*/ 4801433 h 5297257"/>
              <a:gd name="connsiteX5-29" fmla="*/ 10446835 w 11020538"/>
              <a:gd name="connsiteY5-30" fmla="*/ 5297257 h 5297257"/>
              <a:gd name="connsiteX6-31" fmla="*/ 573702 w 11020538"/>
              <a:gd name="connsiteY6-32" fmla="*/ 5297257 h 5297257"/>
              <a:gd name="connsiteX7-33" fmla="*/ 0 w 11020538"/>
              <a:gd name="connsiteY7-34" fmla="*/ 4801433 h 5297257"/>
              <a:gd name="connsiteX8-35" fmla="*/ 0 w 11020538"/>
              <a:gd name="connsiteY8-36" fmla="*/ 495823 h 52972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/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/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/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/>
          <p:cNvSpPr/>
          <p:nvPr/>
        </p:nvSpPr>
        <p:spPr>
          <a:xfrm>
            <a:off x="10210800" y="3000375"/>
            <a:ext cx="1095375" cy="581025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/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/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81050" y="4718691"/>
            <a:ext cx="11229975" cy="922866"/>
            <a:chOff x="778744" y="1784991"/>
            <a:chExt cx="8377029" cy="9228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19762" y="1915041"/>
              <a:ext cx="71241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 đi chơi dưới mưa nên bạn Nam bị sốt rất cao.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64373" y="509410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</a:rPr>
              <a:t>Thảo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luận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nhóm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sử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dụng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động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đặt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câu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phù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hợp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tranh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-1" fmla="*/ 0 w 11020538"/>
              <a:gd name="connsiteY0-2" fmla="*/ 575839 h 6152138"/>
              <a:gd name="connsiteX1-3" fmla="*/ 573702 w 11020538"/>
              <a:gd name="connsiteY1-4" fmla="*/ 0 h 6152138"/>
              <a:gd name="connsiteX2-5" fmla="*/ 10446835 w 11020538"/>
              <a:gd name="connsiteY2-6" fmla="*/ 0 h 6152138"/>
              <a:gd name="connsiteX3-7" fmla="*/ 11020538 w 11020538"/>
              <a:gd name="connsiteY3-8" fmla="*/ 575839 h 6152138"/>
              <a:gd name="connsiteX4-9" fmla="*/ 11020538 w 11020538"/>
              <a:gd name="connsiteY4-10" fmla="*/ 5576297 h 6152138"/>
              <a:gd name="connsiteX5-11" fmla="*/ 10446835 w 11020538"/>
              <a:gd name="connsiteY5-12" fmla="*/ 6152138 h 6152138"/>
              <a:gd name="connsiteX6-13" fmla="*/ 573702 w 11020538"/>
              <a:gd name="connsiteY6-14" fmla="*/ 6152138 h 6152138"/>
              <a:gd name="connsiteX7-15" fmla="*/ 0 w 11020538"/>
              <a:gd name="connsiteY7-16" fmla="*/ 5576297 h 6152138"/>
              <a:gd name="connsiteX8-17" fmla="*/ 0 w 11020538"/>
              <a:gd name="connsiteY8-18" fmla="*/ 575839 h 6152138"/>
              <a:gd name="connsiteX0-19" fmla="*/ 0 w 11020538"/>
              <a:gd name="connsiteY0-20" fmla="*/ 575839 h 6152138"/>
              <a:gd name="connsiteX1-21" fmla="*/ 573702 w 11020538"/>
              <a:gd name="connsiteY1-22" fmla="*/ 0 h 6152138"/>
              <a:gd name="connsiteX2-23" fmla="*/ 10446835 w 11020538"/>
              <a:gd name="connsiteY2-24" fmla="*/ 0 h 6152138"/>
              <a:gd name="connsiteX3-25" fmla="*/ 11020538 w 11020538"/>
              <a:gd name="connsiteY3-26" fmla="*/ 575839 h 6152138"/>
              <a:gd name="connsiteX4-27" fmla="*/ 11020538 w 11020538"/>
              <a:gd name="connsiteY4-28" fmla="*/ 5576297 h 6152138"/>
              <a:gd name="connsiteX5-29" fmla="*/ 10446835 w 11020538"/>
              <a:gd name="connsiteY5-30" fmla="*/ 6152138 h 6152138"/>
              <a:gd name="connsiteX6-31" fmla="*/ 573702 w 11020538"/>
              <a:gd name="connsiteY6-32" fmla="*/ 6152138 h 6152138"/>
              <a:gd name="connsiteX7-33" fmla="*/ 0 w 11020538"/>
              <a:gd name="connsiteY7-34" fmla="*/ 5576297 h 6152138"/>
              <a:gd name="connsiteX8-35" fmla="*/ 0 w 11020538"/>
              <a:gd name="connsiteY8-36" fmla="*/ 575839 h 6152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Nam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ốm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104899"/>
            <a:ext cx="2527788" cy="21431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-1" fmla="*/ 0 w 11020538"/>
              <a:gd name="connsiteY0-2" fmla="*/ 575839 h 6152138"/>
              <a:gd name="connsiteX1-3" fmla="*/ 573702 w 11020538"/>
              <a:gd name="connsiteY1-4" fmla="*/ 0 h 6152138"/>
              <a:gd name="connsiteX2-5" fmla="*/ 10446835 w 11020538"/>
              <a:gd name="connsiteY2-6" fmla="*/ 0 h 6152138"/>
              <a:gd name="connsiteX3-7" fmla="*/ 11020538 w 11020538"/>
              <a:gd name="connsiteY3-8" fmla="*/ 575839 h 6152138"/>
              <a:gd name="connsiteX4-9" fmla="*/ 11020538 w 11020538"/>
              <a:gd name="connsiteY4-10" fmla="*/ 5576297 h 6152138"/>
              <a:gd name="connsiteX5-11" fmla="*/ 10446835 w 11020538"/>
              <a:gd name="connsiteY5-12" fmla="*/ 6152138 h 6152138"/>
              <a:gd name="connsiteX6-13" fmla="*/ 573702 w 11020538"/>
              <a:gd name="connsiteY6-14" fmla="*/ 6152138 h 6152138"/>
              <a:gd name="connsiteX7-15" fmla="*/ 0 w 11020538"/>
              <a:gd name="connsiteY7-16" fmla="*/ 5576297 h 6152138"/>
              <a:gd name="connsiteX8-17" fmla="*/ 0 w 11020538"/>
              <a:gd name="connsiteY8-18" fmla="*/ 575839 h 6152138"/>
              <a:gd name="connsiteX0-19" fmla="*/ 0 w 11020538"/>
              <a:gd name="connsiteY0-20" fmla="*/ 575839 h 6152138"/>
              <a:gd name="connsiteX1-21" fmla="*/ 573702 w 11020538"/>
              <a:gd name="connsiteY1-22" fmla="*/ 0 h 6152138"/>
              <a:gd name="connsiteX2-23" fmla="*/ 10446835 w 11020538"/>
              <a:gd name="connsiteY2-24" fmla="*/ 0 h 6152138"/>
              <a:gd name="connsiteX3-25" fmla="*/ 11020538 w 11020538"/>
              <a:gd name="connsiteY3-26" fmla="*/ 575839 h 6152138"/>
              <a:gd name="connsiteX4-27" fmla="*/ 11020538 w 11020538"/>
              <a:gd name="connsiteY4-28" fmla="*/ 5576297 h 6152138"/>
              <a:gd name="connsiteX5-29" fmla="*/ 10446835 w 11020538"/>
              <a:gd name="connsiteY5-30" fmla="*/ 6152138 h 6152138"/>
              <a:gd name="connsiteX6-31" fmla="*/ 573702 w 11020538"/>
              <a:gd name="connsiteY6-32" fmla="*/ 6152138 h 6152138"/>
              <a:gd name="connsiteX7-33" fmla="*/ 0 w 11020538"/>
              <a:gd name="connsiteY7-34" fmla="*/ 5576297 h 6152138"/>
              <a:gd name="connsiteX8-35" fmla="*/ 0 w 11020538"/>
              <a:gd name="connsiteY8-36" fmla="*/ 575839 h 6152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987" y="1085849"/>
            <a:ext cx="2690813" cy="219093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onnsiteX0" fmla="*/ 0 w 11020538"/>
              <a:gd name="connsiteY0" fmla="*/ 575839 h 6152138"/>
              <a:gd name="connsiteX1" fmla="*/ 573702 w 11020538"/>
              <a:gd name="connsiteY1" fmla="*/ 0 h 6152138"/>
              <a:gd name="connsiteX2" fmla="*/ 10446835 w 11020538"/>
              <a:gd name="connsiteY2" fmla="*/ 0 h 6152138"/>
              <a:gd name="connsiteX3" fmla="*/ 11020538 w 11020538"/>
              <a:gd name="connsiteY3" fmla="*/ 575839 h 6152138"/>
              <a:gd name="connsiteX4" fmla="*/ 11020538 w 11020538"/>
              <a:gd name="connsiteY4" fmla="*/ 5576297 h 6152138"/>
              <a:gd name="connsiteX5" fmla="*/ 10446835 w 11020538"/>
              <a:gd name="connsiteY5" fmla="*/ 6152138 h 6152138"/>
              <a:gd name="connsiteX6" fmla="*/ 573702 w 11020538"/>
              <a:gd name="connsiteY6" fmla="*/ 6152138 h 6152138"/>
              <a:gd name="connsiteX7" fmla="*/ 0 w 11020538"/>
              <a:gd name="connsiteY7" fmla="*/ 5576297 h 6152138"/>
              <a:gd name="connsiteX8" fmla="*/ 0 w 11020538"/>
              <a:gd name="connsiteY8" fmla="*/ 575839 h 6152138"/>
              <a:gd name="connsiteX0-1" fmla="*/ 0 w 11020538"/>
              <a:gd name="connsiteY0-2" fmla="*/ 575839 h 6152138"/>
              <a:gd name="connsiteX1-3" fmla="*/ 573702 w 11020538"/>
              <a:gd name="connsiteY1-4" fmla="*/ 0 h 6152138"/>
              <a:gd name="connsiteX2-5" fmla="*/ 10446835 w 11020538"/>
              <a:gd name="connsiteY2-6" fmla="*/ 0 h 6152138"/>
              <a:gd name="connsiteX3-7" fmla="*/ 11020538 w 11020538"/>
              <a:gd name="connsiteY3-8" fmla="*/ 575839 h 6152138"/>
              <a:gd name="connsiteX4-9" fmla="*/ 11020538 w 11020538"/>
              <a:gd name="connsiteY4-10" fmla="*/ 5576297 h 6152138"/>
              <a:gd name="connsiteX5-11" fmla="*/ 10446835 w 11020538"/>
              <a:gd name="connsiteY5-12" fmla="*/ 6152138 h 6152138"/>
              <a:gd name="connsiteX6-13" fmla="*/ 573702 w 11020538"/>
              <a:gd name="connsiteY6-14" fmla="*/ 6152138 h 6152138"/>
              <a:gd name="connsiteX7-15" fmla="*/ 0 w 11020538"/>
              <a:gd name="connsiteY7-16" fmla="*/ 5576297 h 6152138"/>
              <a:gd name="connsiteX8-17" fmla="*/ 0 w 11020538"/>
              <a:gd name="connsiteY8-18" fmla="*/ 575839 h 6152138"/>
              <a:gd name="connsiteX0-19" fmla="*/ 0 w 11020538"/>
              <a:gd name="connsiteY0-20" fmla="*/ 575839 h 6152138"/>
              <a:gd name="connsiteX1-21" fmla="*/ 573702 w 11020538"/>
              <a:gd name="connsiteY1-22" fmla="*/ 0 h 6152138"/>
              <a:gd name="connsiteX2-23" fmla="*/ 10446835 w 11020538"/>
              <a:gd name="connsiteY2-24" fmla="*/ 0 h 6152138"/>
              <a:gd name="connsiteX3-25" fmla="*/ 11020538 w 11020538"/>
              <a:gd name="connsiteY3-26" fmla="*/ 575839 h 6152138"/>
              <a:gd name="connsiteX4-27" fmla="*/ 11020538 w 11020538"/>
              <a:gd name="connsiteY4-28" fmla="*/ 5576297 h 6152138"/>
              <a:gd name="connsiteX5-29" fmla="*/ 10446835 w 11020538"/>
              <a:gd name="connsiteY5-30" fmla="*/ 6152138 h 6152138"/>
              <a:gd name="connsiteX6-31" fmla="*/ 573702 w 11020538"/>
              <a:gd name="connsiteY6-32" fmla="*/ 6152138 h 6152138"/>
              <a:gd name="connsiteX7-33" fmla="*/ 0 w 11020538"/>
              <a:gd name="connsiteY7-34" fmla="*/ 5576297 h 6152138"/>
              <a:gd name="connsiteX8-35" fmla="*/ 0 w 11020538"/>
              <a:gd name="connsiteY8-36" fmla="*/ 575839 h 615213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19150" y="3375666"/>
            <a:ext cx="11229975" cy="922866"/>
            <a:chOff x="778744" y="1784991"/>
            <a:chExt cx="8377029" cy="9228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19762" y="1915041"/>
              <a:ext cx="77654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Sau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137" y="1071562"/>
            <a:ext cx="2700338" cy="21496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209" b="527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iCiel Pony" panose="02000000000000000000" pitchFamily="2" charset="0"/>
                <a:ea typeface="+mn-ea"/>
                <a:cs typeface="Times New Roman" panose="02020603050405020304" pitchFamily="18" charset="0"/>
              </a:rPr>
              <a:t>LUẬT 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iCiel Pony" panose="020000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7626" y="2102624"/>
            <a:ext cx="79088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).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phần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sai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nhường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ucho Bold" pitchFamily="50" charset="0"/>
              <a:ea typeface="+mn-ea"/>
              <a:cs typeface="iCiel Cucho Bold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ucho Bold" pitchFamily="50" charset="0"/>
              <a:ea typeface="+mn-ea"/>
              <a:cs typeface="iCiel Cucho Bold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lượt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30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giây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ucho Bold" pitchFamily="50" charset="0"/>
              <a:ea typeface="+mn-ea"/>
              <a:cs typeface="iCiel Cucho Bold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29270" y="951804"/>
            <a:ext cx="11521101" cy="3369242"/>
            <a:chOff x="429270" y="1212469"/>
            <a:chExt cx="11521101" cy="6059131"/>
          </a:xfrm>
        </p:grpSpPr>
        <p:sp>
          <p:nvSpPr>
            <p:cNvPr id="14" name="Rectangle: Rounded Corners 1"/>
            <p:cNvSpPr/>
            <p:nvPr/>
          </p:nvSpPr>
          <p:spPr>
            <a:xfrm>
              <a:off x="643632" y="1483531"/>
              <a:ext cx="11020538" cy="5297257"/>
            </a:xfrm>
            <a:custGeom>
              <a:avLst/>
              <a:gdLst>
                <a:gd name="connsiteX0" fmla="*/ 0 w 11020538"/>
                <a:gd name="connsiteY0" fmla="*/ 495823 h 5297257"/>
                <a:gd name="connsiteX1" fmla="*/ 573702 w 11020538"/>
                <a:gd name="connsiteY1" fmla="*/ 0 h 5297257"/>
                <a:gd name="connsiteX2" fmla="*/ 10446835 w 11020538"/>
                <a:gd name="connsiteY2" fmla="*/ 0 h 5297257"/>
                <a:gd name="connsiteX3" fmla="*/ 11020538 w 11020538"/>
                <a:gd name="connsiteY3" fmla="*/ 495823 h 5297257"/>
                <a:gd name="connsiteX4" fmla="*/ 11020538 w 11020538"/>
                <a:gd name="connsiteY4" fmla="*/ 4801433 h 5297257"/>
                <a:gd name="connsiteX5" fmla="*/ 10446835 w 11020538"/>
                <a:gd name="connsiteY5" fmla="*/ 5297257 h 5297257"/>
                <a:gd name="connsiteX6" fmla="*/ 573702 w 11020538"/>
                <a:gd name="connsiteY6" fmla="*/ 5297257 h 5297257"/>
                <a:gd name="connsiteX7" fmla="*/ 0 w 11020538"/>
                <a:gd name="connsiteY7" fmla="*/ 4801433 h 5297257"/>
                <a:gd name="connsiteX8" fmla="*/ 0 w 11020538"/>
                <a:gd name="connsiteY8" fmla="*/ 495823 h 5297257"/>
                <a:gd name="connsiteX0-1" fmla="*/ 0 w 11020538"/>
                <a:gd name="connsiteY0-2" fmla="*/ 495823 h 5297257"/>
                <a:gd name="connsiteX1-3" fmla="*/ 573702 w 11020538"/>
                <a:gd name="connsiteY1-4" fmla="*/ 0 h 5297257"/>
                <a:gd name="connsiteX2-5" fmla="*/ 10446835 w 11020538"/>
                <a:gd name="connsiteY2-6" fmla="*/ 0 h 5297257"/>
                <a:gd name="connsiteX3-7" fmla="*/ 11020538 w 11020538"/>
                <a:gd name="connsiteY3-8" fmla="*/ 495823 h 5297257"/>
                <a:gd name="connsiteX4-9" fmla="*/ 11020538 w 11020538"/>
                <a:gd name="connsiteY4-10" fmla="*/ 4801433 h 5297257"/>
                <a:gd name="connsiteX5-11" fmla="*/ 10446835 w 11020538"/>
                <a:gd name="connsiteY5-12" fmla="*/ 5297257 h 5297257"/>
                <a:gd name="connsiteX6-13" fmla="*/ 573702 w 11020538"/>
                <a:gd name="connsiteY6-14" fmla="*/ 5297257 h 5297257"/>
                <a:gd name="connsiteX7-15" fmla="*/ 0 w 11020538"/>
                <a:gd name="connsiteY7-16" fmla="*/ 4801433 h 5297257"/>
                <a:gd name="connsiteX8-17" fmla="*/ 0 w 11020538"/>
                <a:gd name="connsiteY8-18" fmla="*/ 495823 h 5297257"/>
                <a:gd name="connsiteX0-19" fmla="*/ 0 w 11020538"/>
                <a:gd name="connsiteY0-20" fmla="*/ 495823 h 5297257"/>
                <a:gd name="connsiteX1-21" fmla="*/ 573702 w 11020538"/>
                <a:gd name="connsiteY1-22" fmla="*/ 0 h 5297257"/>
                <a:gd name="connsiteX2-23" fmla="*/ 10446835 w 11020538"/>
                <a:gd name="connsiteY2-24" fmla="*/ 0 h 5297257"/>
                <a:gd name="connsiteX3-25" fmla="*/ 11020538 w 11020538"/>
                <a:gd name="connsiteY3-26" fmla="*/ 495823 h 5297257"/>
                <a:gd name="connsiteX4-27" fmla="*/ 11020538 w 11020538"/>
                <a:gd name="connsiteY4-28" fmla="*/ 4801433 h 5297257"/>
                <a:gd name="connsiteX5-29" fmla="*/ 10446835 w 11020538"/>
                <a:gd name="connsiteY5-30" fmla="*/ 5297257 h 5297257"/>
                <a:gd name="connsiteX6-31" fmla="*/ 573702 w 11020538"/>
                <a:gd name="connsiteY6-32" fmla="*/ 5297257 h 5297257"/>
                <a:gd name="connsiteX7-33" fmla="*/ 0 w 11020538"/>
                <a:gd name="connsiteY7-34" fmla="*/ 4801433 h 5297257"/>
                <a:gd name="connsiteX8-35" fmla="*/ 0 w 11020538"/>
                <a:gd name="connsiteY8-36" fmla="*/ 495823 h 529725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11020538" h="5297257" fill="none" extrusionOk="0">
                  <a:moveTo>
                    <a:pt x="0" y="495823"/>
                  </a:moveTo>
                  <a:cubicBezTo>
                    <a:pt x="-54921" y="214018"/>
                    <a:pt x="309555" y="41345"/>
                    <a:pt x="573702" y="0"/>
                  </a:cubicBezTo>
                  <a:cubicBezTo>
                    <a:pt x="5523934" y="326791"/>
                    <a:pt x="8353040" y="259955"/>
                    <a:pt x="10446835" y="0"/>
                  </a:cubicBezTo>
                  <a:cubicBezTo>
                    <a:pt x="10798323" y="52460"/>
                    <a:pt x="11063852" y="272573"/>
                    <a:pt x="11020538" y="495823"/>
                  </a:cubicBezTo>
                  <a:cubicBezTo>
                    <a:pt x="11009707" y="1405152"/>
                    <a:pt x="11125193" y="4061313"/>
                    <a:pt x="11020538" y="4801433"/>
                  </a:cubicBezTo>
                  <a:cubicBezTo>
                    <a:pt x="10918454" y="5091601"/>
                    <a:pt x="10700340" y="5257997"/>
                    <a:pt x="10446835" y="5297257"/>
                  </a:cubicBezTo>
                  <a:cubicBezTo>
                    <a:pt x="6774434" y="5409981"/>
                    <a:pt x="2988650" y="5099002"/>
                    <a:pt x="573702" y="5297257"/>
                  </a:cubicBezTo>
                  <a:cubicBezTo>
                    <a:pt x="267328" y="5163138"/>
                    <a:pt x="-56021" y="5106048"/>
                    <a:pt x="0" y="4801433"/>
                  </a:cubicBezTo>
                  <a:cubicBezTo>
                    <a:pt x="-18228" y="4410834"/>
                    <a:pt x="66681" y="1128536"/>
                    <a:pt x="0" y="495823"/>
                  </a:cubicBezTo>
                  <a:close/>
                </a:path>
                <a:path w="11020538" h="5297257" stroke="0" extrusionOk="0">
                  <a:moveTo>
                    <a:pt x="0" y="495823"/>
                  </a:moveTo>
                  <a:cubicBezTo>
                    <a:pt x="-47818" y="219102"/>
                    <a:pt x="298408" y="-33794"/>
                    <a:pt x="573702" y="0"/>
                  </a:cubicBezTo>
                  <a:cubicBezTo>
                    <a:pt x="1162616" y="772497"/>
                    <a:pt x="6051164" y="-23353"/>
                    <a:pt x="10446835" y="0"/>
                  </a:cubicBezTo>
                  <a:cubicBezTo>
                    <a:pt x="10748919" y="91411"/>
                    <a:pt x="10951216" y="290917"/>
                    <a:pt x="11020538" y="495823"/>
                  </a:cubicBezTo>
                  <a:cubicBezTo>
                    <a:pt x="11114946" y="852621"/>
                    <a:pt x="10730321" y="3286383"/>
                    <a:pt x="11020538" y="4801433"/>
                  </a:cubicBezTo>
                  <a:cubicBezTo>
                    <a:pt x="11094350" y="5131316"/>
                    <a:pt x="10753832" y="5331832"/>
                    <a:pt x="10446835" y="5297257"/>
                  </a:cubicBezTo>
                  <a:cubicBezTo>
                    <a:pt x="6091908" y="5785755"/>
                    <a:pt x="3241024" y="4592648"/>
                    <a:pt x="573702" y="5297257"/>
                  </a:cubicBezTo>
                  <a:cubicBezTo>
                    <a:pt x="349258" y="5276774"/>
                    <a:pt x="-5184" y="5017410"/>
                    <a:pt x="0" y="4801433"/>
                  </a:cubicBezTo>
                  <a:cubicBezTo>
                    <a:pt x="348141" y="4504014"/>
                    <a:pt x="-106435" y="1987219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91803" y="217625"/>
                    <a:pt x="211867" y="1692"/>
                    <a:pt x="573702" y="0"/>
                  </a:cubicBezTo>
                  <a:cubicBezTo>
                    <a:pt x="5850753" y="-12104"/>
                    <a:pt x="8354215" y="-72901"/>
                    <a:pt x="10446835" y="0"/>
                  </a:cubicBezTo>
                  <a:cubicBezTo>
                    <a:pt x="10700180" y="24847"/>
                    <a:pt x="11044521" y="269877"/>
                    <a:pt x="11020538" y="495823"/>
                  </a:cubicBezTo>
                  <a:cubicBezTo>
                    <a:pt x="10808854" y="1545676"/>
                    <a:pt x="11135909" y="4252847"/>
                    <a:pt x="11020538" y="4801433"/>
                  </a:cubicBezTo>
                  <a:cubicBezTo>
                    <a:pt x="11047789" y="5071166"/>
                    <a:pt x="10714052" y="5295841"/>
                    <a:pt x="10446835" y="5297257"/>
                  </a:cubicBezTo>
                  <a:cubicBezTo>
                    <a:pt x="7171680" y="5490598"/>
                    <a:pt x="3004099" y="5452858"/>
                    <a:pt x="573702" y="5297257"/>
                  </a:cubicBezTo>
                  <a:cubicBezTo>
                    <a:pt x="267490" y="5241726"/>
                    <a:pt x="3573" y="5149523"/>
                    <a:pt x="0" y="4801433"/>
                  </a:cubicBezTo>
                  <a:cubicBezTo>
                    <a:pt x="175972" y="4341452"/>
                    <a:pt x="109662" y="1139707"/>
                    <a:pt x="0" y="495823"/>
                  </a:cubicBezTo>
                  <a:close/>
                </a:path>
                <a:path w="11020538" h="5297257" fill="none" stroke="0" extrusionOk="0">
                  <a:moveTo>
                    <a:pt x="0" y="495823"/>
                  </a:moveTo>
                  <a:cubicBezTo>
                    <a:pt x="-82615" y="193825"/>
                    <a:pt x="234686" y="41957"/>
                    <a:pt x="573702" y="0"/>
                  </a:cubicBezTo>
                  <a:cubicBezTo>
                    <a:pt x="5586688" y="227255"/>
                    <a:pt x="7951458" y="242395"/>
                    <a:pt x="10446835" y="0"/>
                  </a:cubicBezTo>
                  <a:cubicBezTo>
                    <a:pt x="10767911" y="68540"/>
                    <a:pt x="11045541" y="305702"/>
                    <a:pt x="11020538" y="495823"/>
                  </a:cubicBezTo>
                  <a:cubicBezTo>
                    <a:pt x="10865106" y="1476395"/>
                    <a:pt x="11171780" y="4120663"/>
                    <a:pt x="11020538" y="4801433"/>
                  </a:cubicBezTo>
                  <a:cubicBezTo>
                    <a:pt x="10988408" y="5091591"/>
                    <a:pt x="10726968" y="5222155"/>
                    <a:pt x="10446835" y="5297257"/>
                  </a:cubicBezTo>
                  <a:cubicBezTo>
                    <a:pt x="6798835" y="5405001"/>
                    <a:pt x="2932341" y="5409718"/>
                    <a:pt x="573702" y="5297257"/>
                  </a:cubicBezTo>
                  <a:cubicBezTo>
                    <a:pt x="263419" y="5194561"/>
                    <a:pt x="-67305" y="5134956"/>
                    <a:pt x="0" y="4801433"/>
                  </a:cubicBezTo>
                  <a:cubicBezTo>
                    <a:pt x="118858" y="4371524"/>
                    <a:pt x="81765" y="1123734"/>
                    <a:pt x="0" y="495823"/>
                  </a:cubicBezTo>
                  <a:close/>
                </a:path>
              </a:pathLst>
            </a:custGeom>
            <a:solidFill>
              <a:schemeClr val="bg1">
                <a:alpha val="87000"/>
              </a:schemeClr>
            </a:solidFill>
            <a:ln w="31750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9697">
              <a:off x="429270" y="1212469"/>
              <a:ext cx="785773" cy="7857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09272">
              <a:off x="10906710" y="6229977"/>
              <a:ext cx="1043661" cy="1041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7870" y="361808"/>
            <a:ext cx="4877223" cy="7071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6899" y="1883516"/>
            <a:ext cx="467048" cy="46704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12295" y="1863741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0383" y="2750512"/>
            <a:ext cx="467048" cy="46704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95779" y="2730737"/>
            <a:ext cx="1030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0033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/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2000" t="-9000" r="-14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68878" y="2054353"/>
            <a:ext cx="161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8877" y="2809756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68877" y="3560298"/>
            <a:ext cx="17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8234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82348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82348" y="28097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82348" y="3586557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/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888361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/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onnsiteX0" fmla="*/ 0 w 11020538"/>
              <a:gd name="connsiteY0" fmla="*/ 495823 h 5297257"/>
              <a:gd name="connsiteX1" fmla="*/ 573702 w 11020538"/>
              <a:gd name="connsiteY1" fmla="*/ 0 h 5297257"/>
              <a:gd name="connsiteX2" fmla="*/ 10446835 w 11020538"/>
              <a:gd name="connsiteY2" fmla="*/ 0 h 5297257"/>
              <a:gd name="connsiteX3" fmla="*/ 11020538 w 11020538"/>
              <a:gd name="connsiteY3" fmla="*/ 495823 h 5297257"/>
              <a:gd name="connsiteX4" fmla="*/ 11020538 w 11020538"/>
              <a:gd name="connsiteY4" fmla="*/ 4801433 h 5297257"/>
              <a:gd name="connsiteX5" fmla="*/ 10446835 w 11020538"/>
              <a:gd name="connsiteY5" fmla="*/ 5297257 h 5297257"/>
              <a:gd name="connsiteX6" fmla="*/ 573702 w 11020538"/>
              <a:gd name="connsiteY6" fmla="*/ 5297257 h 5297257"/>
              <a:gd name="connsiteX7" fmla="*/ 0 w 11020538"/>
              <a:gd name="connsiteY7" fmla="*/ 4801433 h 5297257"/>
              <a:gd name="connsiteX8" fmla="*/ 0 w 11020538"/>
              <a:gd name="connsiteY8" fmla="*/ 495823 h 5297257"/>
              <a:gd name="connsiteX0-1" fmla="*/ 0 w 11020538"/>
              <a:gd name="connsiteY0-2" fmla="*/ 495823 h 5297257"/>
              <a:gd name="connsiteX1-3" fmla="*/ 573702 w 11020538"/>
              <a:gd name="connsiteY1-4" fmla="*/ 0 h 5297257"/>
              <a:gd name="connsiteX2-5" fmla="*/ 10446835 w 11020538"/>
              <a:gd name="connsiteY2-6" fmla="*/ 0 h 5297257"/>
              <a:gd name="connsiteX3-7" fmla="*/ 11020538 w 11020538"/>
              <a:gd name="connsiteY3-8" fmla="*/ 495823 h 5297257"/>
              <a:gd name="connsiteX4-9" fmla="*/ 11020538 w 11020538"/>
              <a:gd name="connsiteY4-10" fmla="*/ 4801433 h 5297257"/>
              <a:gd name="connsiteX5-11" fmla="*/ 10446835 w 11020538"/>
              <a:gd name="connsiteY5-12" fmla="*/ 5297257 h 5297257"/>
              <a:gd name="connsiteX6-13" fmla="*/ 573702 w 11020538"/>
              <a:gd name="connsiteY6-14" fmla="*/ 5297257 h 5297257"/>
              <a:gd name="connsiteX7-15" fmla="*/ 0 w 11020538"/>
              <a:gd name="connsiteY7-16" fmla="*/ 4801433 h 5297257"/>
              <a:gd name="connsiteX8-17" fmla="*/ 0 w 11020538"/>
              <a:gd name="connsiteY8-18" fmla="*/ 495823 h 5297257"/>
              <a:gd name="connsiteX0-19" fmla="*/ 0 w 11020538"/>
              <a:gd name="connsiteY0-20" fmla="*/ 495823 h 5297257"/>
              <a:gd name="connsiteX1-21" fmla="*/ 573702 w 11020538"/>
              <a:gd name="connsiteY1-22" fmla="*/ 0 h 5297257"/>
              <a:gd name="connsiteX2-23" fmla="*/ 10446835 w 11020538"/>
              <a:gd name="connsiteY2-24" fmla="*/ 0 h 5297257"/>
              <a:gd name="connsiteX3-25" fmla="*/ 11020538 w 11020538"/>
              <a:gd name="connsiteY3-26" fmla="*/ 495823 h 5297257"/>
              <a:gd name="connsiteX4-27" fmla="*/ 11020538 w 11020538"/>
              <a:gd name="connsiteY4-28" fmla="*/ 4801433 h 5297257"/>
              <a:gd name="connsiteX5-29" fmla="*/ 10446835 w 11020538"/>
              <a:gd name="connsiteY5-30" fmla="*/ 5297257 h 5297257"/>
              <a:gd name="connsiteX6-31" fmla="*/ 573702 w 11020538"/>
              <a:gd name="connsiteY6-32" fmla="*/ 5297257 h 5297257"/>
              <a:gd name="connsiteX7-33" fmla="*/ 0 w 11020538"/>
              <a:gd name="connsiteY7-34" fmla="*/ 4801433 h 5297257"/>
              <a:gd name="connsiteX8-35" fmla="*/ 0 w 11020538"/>
              <a:gd name="connsiteY8-36" fmla="*/ 495823 h 52972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847850" y="1503958"/>
            <a:ext cx="2741207" cy="1364955"/>
            <a:chOff x="2367516" y="398934"/>
            <a:chExt cx="2315859" cy="1364955"/>
          </a:xfrm>
        </p:grpSpPr>
        <p:grpSp>
          <p:nvGrpSpPr>
            <p:cNvPr id="13" name="Group 12"/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4570889" y="1503958"/>
            <a:ext cx="2192214" cy="1163536"/>
            <a:chOff x="4657817" y="398934"/>
            <a:chExt cx="2192214" cy="1163536"/>
          </a:xfrm>
        </p:grpSpPr>
        <p:grpSp>
          <p:nvGrpSpPr>
            <p:cNvPr id="14" name="Group 13"/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/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/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/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/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/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/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/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/>
          <p:cNvGrpSpPr/>
          <p:nvPr/>
        </p:nvGrpSpPr>
        <p:grpSpPr>
          <a:xfrm>
            <a:off x="6275864" y="5409208"/>
            <a:ext cx="2734786" cy="1366598"/>
            <a:chOff x="4657817" y="398934"/>
            <a:chExt cx="2192214" cy="1366598"/>
          </a:xfrm>
        </p:grpSpPr>
        <p:grpSp>
          <p:nvGrpSpPr>
            <p:cNvPr id="56" name="Group 55"/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/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/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/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/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1872</Words>
  <Application>WPS Presentation</Application>
  <PresentationFormat>Widescreen</PresentationFormat>
  <Paragraphs>105</Paragraphs>
  <Slides>21</Slides>
  <Notes>8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SimSun</vt:lpstr>
      <vt:lpstr>Wingdings</vt:lpstr>
      <vt:lpstr>印品黑体</vt:lpstr>
      <vt:lpstr>Calibri</vt:lpstr>
      <vt:lpstr>Calibri</vt:lpstr>
      <vt:lpstr>Calibri (Body)</vt:lpstr>
      <vt:lpstr>Franklin Gothic Book</vt:lpstr>
      <vt:lpstr>Microsoft YaHei</vt:lpstr>
      <vt:lpstr>Arial Unicode MS</vt:lpstr>
      <vt:lpstr>黑体</vt:lpstr>
      <vt:lpstr>Praise</vt:lpstr>
      <vt:lpstr>iCiel Pony</vt:lpstr>
      <vt:lpstr>Wide Latin</vt:lpstr>
      <vt:lpstr>Times New Roman</vt:lpstr>
      <vt:lpstr>iCiel Cucho Bold</vt:lpstr>
      <vt:lpstr>Segoe Print</vt:lpstr>
      <vt:lpstr>3_Office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dc:description>9Slide.vn</dc:description>
  <dc:subject>9Slide.vn</dc:subject>
  <cp:category>9Slide.vn</cp:category>
  <cp:lastModifiedBy>Thao Loc Thi</cp:lastModifiedBy>
  <cp:revision>27</cp:revision>
  <dcterms:created xsi:type="dcterms:W3CDTF">2023-08-06T06:48:00Z</dcterms:created>
  <dcterms:modified xsi:type="dcterms:W3CDTF">2024-11-14T15:02:22Z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E90632E0DB3F4EC2853BF2FC302952D1_12</vt:lpwstr>
  </property>
  <property fmtid="{D5CDD505-2E9C-101B-9397-08002B2CF9AE}" pid="3" name="KSOProductBuildVer">
    <vt:lpwstr>1033-12.2.0.18607</vt:lpwstr>
  </property>
</Properties>
</file>