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8" r:id="rId4"/>
    <p:sldId id="301" r:id="rId5"/>
    <p:sldId id="287" r:id="rId6"/>
    <p:sldId id="258" r:id="rId7"/>
    <p:sldId id="306" r:id="rId8"/>
    <p:sldId id="351" r:id="rId9"/>
    <p:sldId id="322" r:id="rId10"/>
    <p:sldId id="323" r:id="rId11"/>
    <p:sldId id="324" r:id="rId12"/>
    <p:sldId id="325" r:id="rId13"/>
    <p:sldId id="35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2" d="100"/>
          <a:sy n="62" d="100"/>
        </p:scale>
        <p:origin x="134" y="62"/>
      </p:cViewPr>
      <p:guideLst>
        <p:guide orient="horz" pos="283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02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8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703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779896" y="6155835"/>
            <a:ext cx="1482413" cy="1354667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14779896" y="7695296"/>
            <a:ext cx="1482413" cy="1354667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4779896" y="4616375"/>
            <a:ext cx="1482413" cy="1354667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4779896" y="3076913"/>
            <a:ext cx="1482413" cy="1354667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4779896" y="1537455"/>
            <a:ext cx="1482413" cy="1354667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4658164" y="-2000"/>
            <a:ext cx="1625827" cy="1354667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33333"/>
            <a:ext cx="14808109" cy="91776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823823" y="515289"/>
            <a:ext cx="12423219" cy="80880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2103831" y="1024703"/>
            <a:ext cx="10972122" cy="7086875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28533"/>
            <a:ext cx="1288567" cy="91776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834125" y="5528267"/>
            <a:ext cx="10382765" cy="99733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43" name="Google Shape;190;p1" descr="Piaget Grammar School logo final.png">
            <a:extLst>
              <a:ext uri="{FF2B5EF4-FFF2-40B4-BE49-F238E27FC236}">
                <a16:creationId xmlns:a16="http://schemas.microsoft.com/office/drawing/2014/main" id="{15BCF3B9-1587-4F8A-A4C0-C07F4D8E12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0713" r="8781"/>
          <a:stretch/>
        </p:blipFill>
        <p:spPr>
          <a:xfrm>
            <a:off x="-17182" y="-96246"/>
            <a:ext cx="1369240" cy="1648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92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4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24: GẤP MỘT SỐ LÊN MỘT SỐ LẦN (T2) 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4909395">
            <a:off x="8771879" y="-63737"/>
            <a:ext cx="5654435" cy="7206602"/>
          </a:xfrm>
          <a:prstGeom prst="cloudCallout">
            <a:avLst>
              <a:gd name="adj1" fmla="val -30287"/>
              <a:gd name="adj2" fmla="val 94384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267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  <a:endParaRPr lang="vi-VN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rooster2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519" y="1828800"/>
            <a:ext cx="2626784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731784" y="5867400"/>
            <a:ext cx="3860800" cy="1524000"/>
          </a:xfrm>
          <a:prstGeom prst="rect">
            <a:avLst/>
          </a:prstGeom>
          <a:solidFill>
            <a:srgbClr val="E4F3F4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r>
              <a:rPr lang="en-US" altLang="en-US" sz="4267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kg</a:t>
            </a:r>
            <a:endParaRPr lang="vi-VN" altLang="en-US" sz="42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4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 rot="4909395">
            <a:off x="6937111" y="-1958975"/>
            <a:ext cx="4053416" cy="9431867"/>
          </a:xfrm>
          <a:prstGeom prst="cloudCallout">
            <a:avLst>
              <a:gd name="adj1" fmla="val -39546"/>
              <a:gd name="adj2" fmla="val 373866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</p:spPr>
        <p:txBody>
          <a:bodyPr rot="10800000" vert="eaVert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endParaRPr lang="en-US" sz="4800" dirty="0">
              <a:solidFill>
                <a:srgbClr val="000000"/>
              </a:solidFill>
              <a:latin typeface=".VnTime" pitchFamily="34" charset="0"/>
              <a:sym typeface="Symbol" pitchFamily="18" charset="2"/>
            </a:endParaRPr>
          </a:p>
        </p:txBody>
      </p:sp>
      <p:pic>
        <p:nvPicPr>
          <p:cNvPr id="18435" name="Picture 3" descr="rooster2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1637" y="681567"/>
            <a:ext cx="262678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pic>
        <p:nvPicPr>
          <p:cNvPr id="18437" name="Picture 5" descr="Tweety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393686" y="5314951"/>
            <a:ext cx="2844800" cy="24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5801519" y="5575301"/>
            <a:ext cx="55880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333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r>
              <a:rPr lang="en-US" altLang="en-US" sz="533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3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53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1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weet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042319" y="10160000"/>
            <a:ext cx="3454400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 rot="5645406">
            <a:off x="5111486" y="-2709334"/>
            <a:ext cx="5901267" cy="13191067"/>
          </a:xfrm>
          <a:prstGeom prst="cloudCallout">
            <a:avLst>
              <a:gd name="adj1" fmla="val 36778"/>
              <a:gd name="adj2" fmla="val 422324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</p:spPr>
        <p:txBody>
          <a:bodyPr rot="10800000" vert="eaVert"/>
          <a:lstStyle/>
          <a:p>
            <a:pPr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4267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  <a:p>
            <a:pPr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26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Phương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8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bi,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Cường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gấp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4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lần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Phương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Vậy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Cường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bao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nhiêu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bi ? </a:t>
            </a:r>
          </a:p>
          <a:p>
            <a:pPr algn="ctr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4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448719" y="6855884"/>
            <a:ext cx="4978400" cy="1524000"/>
          </a:xfrm>
          <a:prstGeom prst="rect">
            <a:avLst/>
          </a:prstGeom>
          <a:solidFill>
            <a:srgbClr val="E4F3F4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r>
              <a:rPr lang="en-US" alt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viên bi</a:t>
            </a:r>
            <a:endParaRPr lang="vi-VN" altLang="en-US" sz="4267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-0.43677 L -0.20608 -0.43677 L -0.20608 -0.5022 L -0.15365 -0.5022 L -0.15365 -0.56694 L -0.10122 -0.56694 L -0.10122 -0.63261 L -0.04896 -0.63261 L -0.04896 -0.69735 L 0.00347 -0.69735 L 0.00347 -0.76255 L 0.0559 -0.76255 L 0.0559 -0.82752 L 0.10833 -0.82752 L 0.10833 -0.89226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719" y="-16632"/>
            <a:ext cx="15773400" cy="9140693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752976" y="2795617"/>
            <a:ext cx="15042592" cy="1006276"/>
          </a:xfrm>
          <a:prstGeom prst="rect">
            <a:avLst/>
          </a:prstGeom>
          <a:noFill/>
        </p:spPr>
        <p:txBody>
          <a:bodyPr wrap="none" lIns="102400" tIns="51200" rIns="102400" bIns="51200" rtlCol="0">
            <a:spAutoFit/>
          </a:bodyPr>
          <a:lstStyle/>
          <a:p>
            <a:pPr algn="ctr"/>
            <a:r>
              <a:rPr lang="en-US" altLang="zh-CN" sz="5867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8180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7">
        <p14:ferris dir="l"/>
      </p:transition>
    </mc:Choice>
    <mc:Fallback xmlns="">
      <p:transition spd="slow" advTm="2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2042319" y="0"/>
            <a:ext cx="12192000" cy="9144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7290828" y="957914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70411" y="8906221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C0711C-3A15-4BED-8D6C-E743E1762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8853"/>
            <a:ext cx="13182600" cy="9135148"/>
          </a:xfrm>
          <a:prstGeom prst="rect">
            <a:avLst/>
          </a:prstGeom>
        </p:spPr>
      </p:pic>
      <p:sp>
        <p:nvSpPr>
          <p:cNvPr id="8" name="椭圆 10">
            <a:extLst>
              <a:ext uri="{FF2B5EF4-FFF2-40B4-BE49-F238E27FC236}">
                <a16:creationId xmlns:a16="http://schemas.microsoft.com/office/drawing/2014/main" id="{E80CA69F-03CA-4131-A32C-FA91D383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65" y="1008308"/>
            <a:ext cx="2143125" cy="2143125"/>
          </a:xfrm>
          <a:prstGeom prst="ellipse">
            <a:avLst/>
          </a:prstGeom>
          <a:solidFill>
            <a:srgbClr val="FDEBB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366D72D1-5BF2-44E0-9815-4BE59ACB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402" y="1008308"/>
            <a:ext cx="2143125" cy="2143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2811FCAB-29E1-49BE-979D-0D5120E1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843" y="1008308"/>
            <a:ext cx="2143125" cy="2143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1" name="椭圆 13">
            <a:extLst>
              <a:ext uri="{FF2B5EF4-FFF2-40B4-BE49-F238E27FC236}">
                <a16:creationId xmlns:a16="http://schemas.microsoft.com/office/drawing/2014/main" id="{29A656EA-F658-4827-9216-2C4E35F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4" y="1032482"/>
            <a:ext cx="2143125" cy="2143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93" y="1494027"/>
            <a:ext cx="15279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 gấp 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8 lần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680" y="1421126"/>
            <a:ext cx="21265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id="{9CFD6CE3-F66A-48F0-B550-2C56236D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017" y="1494027"/>
            <a:ext cx="19527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7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id="{0ABC62F6-F3FD-40D4-8A82-0E39E9E7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428" y="1494027"/>
            <a:ext cx="1648208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gấp 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lần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029F29-2B5F-42FD-AA72-AE269FCE1364}"/>
              </a:ext>
            </a:extLst>
          </p:cNvPr>
          <p:cNvGrpSpPr/>
          <p:nvPr/>
        </p:nvGrpSpPr>
        <p:grpSpPr>
          <a:xfrm>
            <a:off x="9673471" y="4033459"/>
            <a:ext cx="1739592" cy="686636"/>
            <a:chOff x="5723364" y="4469836"/>
            <a:chExt cx="1304694" cy="514977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7255821E-BB35-4A5A-90E8-BB05C874DFCC}"/>
                </a:ext>
              </a:extLst>
            </p:cNvPr>
            <p:cNvSpPr/>
            <p:nvPr/>
          </p:nvSpPr>
          <p:spPr>
            <a:xfrm>
              <a:off x="5723364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文本框 27">
              <a:extLst>
                <a:ext uri="{FF2B5EF4-FFF2-40B4-BE49-F238E27FC236}">
                  <a16:creationId xmlns:a16="http://schemas.microsoft.com/office/drawing/2014/main" id="{0EB4377E-56B7-42E5-81AF-2CBAA8A4C90D}"/>
                </a:ext>
              </a:extLst>
            </p:cNvPr>
            <p:cNvSpPr txBox="1"/>
            <p:nvPr/>
          </p:nvSpPr>
          <p:spPr>
            <a:xfrm>
              <a:off x="6012524" y="4484724"/>
              <a:ext cx="1015534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3" b="1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25</a:t>
              </a:r>
              <a:endParaRPr lang="zh-CN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3CF2B7-17BB-476C-BC79-D59952D5E6C8}"/>
              </a:ext>
            </a:extLst>
          </p:cNvPr>
          <p:cNvGrpSpPr/>
          <p:nvPr/>
        </p:nvGrpSpPr>
        <p:grpSpPr>
          <a:xfrm>
            <a:off x="7365267" y="4050255"/>
            <a:ext cx="1664069" cy="686174"/>
            <a:chOff x="3992211" y="4482428"/>
            <a:chExt cx="1248052" cy="514630"/>
          </a:xfrm>
        </p:grpSpPr>
        <p:sp>
          <p:nvSpPr>
            <p:cNvPr id="37" name="矩形: 圆角 30">
              <a:extLst>
                <a:ext uri="{FF2B5EF4-FFF2-40B4-BE49-F238E27FC236}">
                  <a16:creationId xmlns:a16="http://schemas.microsoft.com/office/drawing/2014/main" id="{CCC4403B-4531-438B-896D-98369912399E}"/>
                </a:ext>
              </a:extLst>
            </p:cNvPr>
            <p:cNvSpPr/>
            <p:nvPr/>
          </p:nvSpPr>
          <p:spPr>
            <a:xfrm>
              <a:off x="3992211" y="4482428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AC3B7-6192-4B13-9DB0-4E86A9AE1049}"/>
                </a:ext>
              </a:extLst>
            </p:cNvPr>
            <p:cNvSpPr txBox="1"/>
            <p:nvPr/>
          </p:nvSpPr>
          <p:spPr>
            <a:xfrm>
              <a:off x="4311727" y="4494994"/>
              <a:ext cx="92853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81718-44C7-4BA8-98B7-968B02157C80}"/>
              </a:ext>
            </a:extLst>
          </p:cNvPr>
          <p:cNvGrpSpPr/>
          <p:nvPr/>
        </p:nvGrpSpPr>
        <p:grpSpPr>
          <a:xfrm>
            <a:off x="5056208" y="4013305"/>
            <a:ext cx="1532964" cy="727912"/>
            <a:chOff x="2260416" y="4454719"/>
            <a:chExt cx="1149723" cy="545934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C32763B0-CC92-4D09-B414-3DCAE3EBB2AD}"/>
                </a:ext>
              </a:extLst>
            </p:cNvPr>
            <p:cNvSpPr/>
            <p:nvPr/>
          </p:nvSpPr>
          <p:spPr>
            <a:xfrm>
              <a:off x="2260416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ECE673-9E3C-40D8-BF78-F0A603F62153}"/>
                </a:ext>
              </a:extLst>
            </p:cNvPr>
            <p:cNvSpPr txBox="1"/>
            <p:nvPr/>
          </p:nvSpPr>
          <p:spPr>
            <a:xfrm>
              <a:off x="2686563" y="4454719"/>
              <a:ext cx="519589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A6A4C-9AB6-4061-832B-4243BDFF34E0}"/>
              </a:ext>
            </a:extLst>
          </p:cNvPr>
          <p:cNvGrpSpPr/>
          <p:nvPr/>
        </p:nvGrpSpPr>
        <p:grpSpPr>
          <a:xfrm>
            <a:off x="2752716" y="3970689"/>
            <a:ext cx="1532964" cy="770528"/>
            <a:chOff x="532797" y="4422757"/>
            <a:chExt cx="1149723" cy="577896"/>
          </a:xfrm>
        </p:grpSpPr>
        <p:sp>
          <p:nvSpPr>
            <p:cNvPr id="39" name="矩形: 圆角 30">
              <a:extLst>
                <a:ext uri="{FF2B5EF4-FFF2-40B4-BE49-F238E27FC236}">
                  <a16:creationId xmlns:a16="http://schemas.microsoft.com/office/drawing/2014/main" id="{ABDE681B-2835-4E06-BF57-1E320C4B1185}"/>
                </a:ext>
              </a:extLst>
            </p:cNvPr>
            <p:cNvSpPr/>
            <p:nvPr/>
          </p:nvSpPr>
          <p:spPr>
            <a:xfrm>
              <a:off x="532797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45BF36-9E5A-4064-873E-2ABDD03A84F4}"/>
                </a:ext>
              </a:extLst>
            </p:cNvPr>
            <p:cNvSpPr txBox="1"/>
            <p:nvPr/>
          </p:nvSpPr>
          <p:spPr>
            <a:xfrm>
              <a:off x="893982" y="4422757"/>
              <a:ext cx="519589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42" name="椭圆 13">
            <a:extLst>
              <a:ext uri="{FF2B5EF4-FFF2-40B4-BE49-F238E27FC236}">
                <a16:creationId xmlns:a16="http://schemas.microsoft.com/office/drawing/2014/main" id="{F872A468-63E9-43E0-885F-0C450364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838" y="1032482"/>
            <a:ext cx="2143125" cy="21431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id="{DF018BF7-6C72-4A03-9D6F-1B0A8152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12" y="1494027"/>
            <a:ext cx="19527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0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CAE7E6-AAA8-4C4B-B5E1-6FF3A0330317}"/>
              </a:ext>
            </a:extLst>
          </p:cNvPr>
          <p:cNvGrpSpPr/>
          <p:nvPr/>
        </p:nvGrpSpPr>
        <p:grpSpPr>
          <a:xfrm>
            <a:off x="11985055" y="4033459"/>
            <a:ext cx="1932224" cy="686636"/>
            <a:chOff x="7457052" y="4469836"/>
            <a:chExt cx="1449168" cy="514977"/>
          </a:xfrm>
        </p:grpSpPr>
        <p:sp>
          <p:nvSpPr>
            <p:cNvPr id="43" name="矩形: 圆角 30">
              <a:extLst>
                <a:ext uri="{FF2B5EF4-FFF2-40B4-BE49-F238E27FC236}">
                  <a16:creationId xmlns:a16="http://schemas.microsoft.com/office/drawing/2014/main" id="{AE5B310A-DD09-42BB-BF66-C5251177AC67}"/>
                </a:ext>
              </a:extLst>
            </p:cNvPr>
            <p:cNvSpPr/>
            <p:nvPr/>
          </p:nvSpPr>
          <p:spPr>
            <a:xfrm>
              <a:off x="7457052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文本框 27">
              <a:extLst>
                <a:ext uri="{FF2B5EF4-FFF2-40B4-BE49-F238E27FC236}">
                  <a16:creationId xmlns:a16="http://schemas.microsoft.com/office/drawing/2014/main" id="{6DE5D6BB-DBE4-4277-9044-79AC07FAB4B7}"/>
                </a:ext>
              </a:extLst>
            </p:cNvPr>
            <p:cNvSpPr txBox="1"/>
            <p:nvPr/>
          </p:nvSpPr>
          <p:spPr>
            <a:xfrm>
              <a:off x="7890686" y="4484724"/>
              <a:ext cx="1015534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3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5</a:t>
              </a:r>
              <a:endParaRPr lang="zh-CN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EC8898-82B9-4B15-913E-4A1CFAC7D1F4}"/>
              </a:ext>
            </a:extLst>
          </p:cNvPr>
          <p:cNvCxnSpPr>
            <a:cxnSpLocks/>
          </p:cNvCxnSpPr>
          <p:nvPr/>
        </p:nvCxnSpPr>
        <p:spPr>
          <a:xfrm>
            <a:off x="3611467" y="3151434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6B585D-8F4C-4BF1-B11E-27AEA49C1F7B}"/>
              </a:ext>
            </a:extLst>
          </p:cNvPr>
          <p:cNvCxnSpPr>
            <a:cxnSpLocks/>
          </p:cNvCxnSpPr>
          <p:nvPr/>
        </p:nvCxnSpPr>
        <p:spPr>
          <a:xfrm>
            <a:off x="5923051" y="3117890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3C7143-C58C-4343-B76A-865AC02DABD1}"/>
              </a:ext>
            </a:extLst>
          </p:cNvPr>
          <p:cNvCxnSpPr>
            <a:cxnSpLocks/>
          </p:cNvCxnSpPr>
          <p:nvPr/>
        </p:nvCxnSpPr>
        <p:spPr>
          <a:xfrm>
            <a:off x="8138319" y="3117890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55AFBD-8AA4-43C8-8AC7-F76A9D626EAB}"/>
              </a:ext>
            </a:extLst>
          </p:cNvPr>
          <p:cNvCxnSpPr>
            <a:cxnSpLocks/>
          </p:cNvCxnSpPr>
          <p:nvPr/>
        </p:nvCxnSpPr>
        <p:spPr>
          <a:xfrm>
            <a:off x="10449903" y="3134679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80CDDB-EFCF-41FC-9291-A91B5D89ACDB}"/>
              </a:ext>
            </a:extLst>
          </p:cNvPr>
          <p:cNvCxnSpPr>
            <a:cxnSpLocks/>
          </p:cNvCxnSpPr>
          <p:nvPr/>
        </p:nvCxnSpPr>
        <p:spPr>
          <a:xfrm>
            <a:off x="12857803" y="3151434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E47F13-A678-4082-B509-475A167E3DE3}"/>
              </a:ext>
            </a:extLst>
          </p:cNvPr>
          <p:cNvSpPr txBox="1"/>
          <p:nvPr/>
        </p:nvSpPr>
        <p:spPr>
          <a:xfrm>
            <a:off x="5970795" y="330286"/>
            <a:ext cx="70221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TRÒ CHƠI: BẮT BÓNG</a:t>
            </a:r>
            <a:endParaRPr lang="en-US" sz="3733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0.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3.05556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2.22222E-6 0.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0.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94444E-6 0.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2.22222E-6 0.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0.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  <p:bldP spid="16" grpId="1"/>
      <p:bldP spid="19" grpId="0"/>
      <p:bldP spid="19" grpId="1"/>
      <p:bldP spid="33" grpId="0"/>
      <p:bldP spid="33" grpId="1"/>
      <p:bldP spid="35" grpId="0"/>
      <p:bldP spid="35" grpId="1"/>
      <p:bldP spid="42" grpId="0" animBg="1"/>
      <p:bldP spid="44" grpId="0"/>
      <p:bldP spid="4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边框">
            <a:extLst>
              <a:ext uri="{FF2B5EF4-FFF2-40B4-BE49-F238E27FC236}">
                <a16:creationId xmlns:a16="http://schemas.microsoft.com/office/drawing/2014/main" id="{ED093A5A-97FE-4539-BA7B-70313E8E8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83"/>
          <a:stretch/>
        </p:blipFill>
        <p:spPr>
          <a:xfrm>
            <a:off x="3443105" y="1143000"/>
            <a:ext cx="9048327" cy="4522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E3FB9B-4E60-430D-9AA5-30FBF3647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57" y="3229751"/>
            <a:ext cx="4246953" cy="4522045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5266DBB1-42FC-4B4B-A81C-BB81EBA5F3AF}"/>
              </a:ext>
            </a:extLst>
          </p:cNvPr>
          <p:cNvSpPr txBox="1">
            <a:spLocks/>
          </p:cNvSpPr>
          <p:nvPr/>
        </p:nvSpPr>
        <p:spPr bwMode="auto">
          <a:xfrm>
            <a:off x="3702541" y="2162570"/>
            <a:ext cx="8363636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600" b="1" dirty="0" err="1">
                <a:latin typeface="HP001 4 hàng" pitchFamily="34" charset="0"/>
              </a:rPr>
              <a:t>Thứ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tư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err="1">
                <a:latin typeface="HP001 4 hàng" pitchFamily="34" charset="0"/>
              </a:rPr>
              <a:t>ngày</a:t>
            </a:r>
            <a:r>
              <a:rPr lang="en-US" sz="3600" b="1">
                <a:latin typeface="HP001 4 hàng" pitchFamily="34" charset="0"/>
              </a:rPr>
              <a:t> …… </a:t>
            </a:r>
            <a:r>
              <a:rPr lang="en-US" sz="3600" b="1" err="1">
                <a:latin typeface="HP001 4 hàng" pitchFamily="34" charset="0"/>
              </a:rPr>
              <a:t>tháng</a:t>
            </a:r>
            <a:r>
              <a:rPr lang="en-US" sz="3600" b="1">
                <a:latin typeface="HP001 4 hàng" pitchFamily="34" charset="0"/>
              </a:rPr>
              <a:t> …. </a:t>
            </a:r>
            <a:r>
              <a:rPr lang="en-US" sz="3600" b="1" err="1">
                <a:latin typeface="HP001 4 hàng" pitchFamily="34" charset="0"/>
              </a:rPr>
              <a:t>năm</a:t>
            </a:r>
            <a:r>
              <a:rPr lang="en-US" sz="3600" b="1">
                <a:latin typeface="HP001 4 hàng" pitchFamily="34" charset="0"/>
              </a:rPr>
              <a:t> 202….</a:t>
            </a:r>
            <a:br>
              <a:rPr lang="en-US" sz="3600" b="1" dirty="0">
                <a:latin typeface="HP001 4 hàng" pitchFamily="34" charset="0"/>
              </a:rPr>
            </a:b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Toán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E3D88AA1-534B-4DE0-B95F-3A2156F38499}"/>
              </a:ext>
            </a:extLst>
          </p:cNvPr>
          <p:cNvSpPr txBox="1">
            <a:spLocks/>
          </p:cNvSpPr>
          <p:nvPr/>
        </p:nvSpPr>
        <p:spPr bwMode="auto">
          <a:xfrm>
            <a:off x="5076285" y="3941249"/>
            <a:ext cx="5781964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lần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6B253409-6CAB-4A6A-BDEA-4EE043607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758" y="5183717"/>
            <a:ext cx="2787547" cy="3001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2C9B8A-5D50-48C7-96F2-4BE29515D492}"/>
              </a:ext>
            </a:extLst>
          </p:cNvPr>
          <p:cNvSpPr txBox="1"/>
          <p:nvPr/>
        </p:nvSpPr>
        <p:spPr>
          <a:xfrm>
            <a:off x="5846188" y="5884861"/>
            <a:ext cx="63145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26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Wedding K&amp;T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17EC1-41DB-48E1-BB66-36DEC0AC1FE6}"/>
              </a:ext>
            </a:extLst>
          </p:cNvPr>
          <p:cNvSpPr txBox="1"/>
          <p:nvPr/>
        </p:nvSpPr>
        <p:spPr>
          <a:xfrm>
            <a:off x="5846188" y="4463183"/>
            <a:ext cx="411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Tiết 2, trang 71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F892EA-4DBB-441C-B273-142A910D1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70732"/>
            <a:ext cx="14401800" cy="91951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83367" y="4236112"/>
            <a:ext cx="1178287" cy="11564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532447" y="4887117"/>
            <a:ext cx="2101656" cy="316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44325" y="4394721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83367" y="5919971"/>
            <a:ext cx="1256901" cy="11105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443334" y="5882996"/>
            <a:ext cx="1280072" cy="11845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8443334" y="4212270"/>
            <a:ext cx="1280072" cy="11845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6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9710934" y="6475263"/>
            <a:ext cx="2857921" cy="154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9775692" y="4886481"/>
            <a:ext cx="218370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3640923" y="6620169"/>
            <a:ext cx="2089496" cy="185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91320" y="6138589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85808" y="5992449"/>
            <a:ext cx="1507463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011686" y="4401570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24511" y="4188855"/>
            <a:ext cx="239485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2802" y="5808477"/>
            <a:ext cx="300274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>
                <a:latin typeface="Times New Roman" pitchFamily="18" charset="0"/>
                <a:cs typeface="Times New Roman" pitchFamily="18" charset="0"/>
              </a:rPr>
              <a:t>Thêm 4 đơn vị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72008" y="4188854"/>
            <a:ext cx="193995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38519" y="5753325"/>
            <a:ext cx="312297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>
                <a:latin typeface="Times New Roman" pitchFamily="18" charset="0"/>
                <a:cs typeface="Times New Roman" pitchFamily="18" charset="0"/>
              </a:rPr>
              <a:t>Thêm 5 đơn  vị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ABAFB6-6BBD-440A-AE90-B6686E5C1208}"/>
              </a:ext>
            </a:extLst>
          </p:cNvPr>
          <p:cNvSpPr txBox="1"/>
          <p:nvPr/>
        </p:nvSpPr>
        <p:spPr>
          <a:xfrm>
            <a:off x="6347414" y="4455726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846D6F-1503-44F1-B0D5-4EB574DFC511}"/>
              </a:ext>
            </a:extLst>
          </p:cNvPr>
          <p:cNvSpPr txBox="1"/>
          <p:nvPr/>
        </p:nvSpPr>
        <p:spPr>
          <a:xfrm>
            <a:off x="6308315" y="6211491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EB55E9-CA1A-42A1-94A2-91A16AF4145E}"/>
              </a:ext>
            </a:extLst>
          </p:cNvPr>
          <p:cNvSpPr txBox="1"/>
          <p:nvPr/>
        </p:nvSpPr>
        <p:spPr>
          <a:xfrm>
            <a:off x="12434260" y="4419600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7F2EB3-69C4-4D66-B047-EDF38956EF0E}"/>
              </a:ext>
            </a:extLst>
          </p:cNvPr>
          <p:cNvSpPr txBox="1"/>
          <p:nvPr/>
        </p:nvSpPr>
        <p:spPr>
          <a:xfrm>
            <a:off x="13366583" y="6096000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3E95B3-2E46-B11D-2737-FA804E5D8143}"/>
              </a:ext>
            </a:extLst>
          </p:cNvPr>
          <p:cNvGrpSpPr/>
          <p:nvPr/>
        </p:nvGrpSpPr>
        <p:grpSpPr>
          <a:xfrm>
            <a:off x="5007280" y="170495"/>
            <a:ext cx="6255239" cy="992290"/>
            <a:chOff x="4539228" y="172432"/>
            <a:chExt cx="6149694" cy="9922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FFAD828-AD30-334C-5D94-9396862E1C0C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74DB55C-C223-3ACF-34E7-DABCBEFD626B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ECDDEB-1108-616A-CE89-E2532A06B4A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21AE74-92EB-895D-62B3-2183BBDA961E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id="{798B2AC7-7058-7E08-D098-0D700E3D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9E690F-1916-B2A4-D501-78E5AE7A509E}"/>
              </a:ext>
            </a:extLst>
          </p:cNvPr>
          <p:cNvSpPr txBox="1"/>
          <p:nvPr/>
        </p:nvSpPr>
        <p:spPr>
          <a:xfrm>
            <a:off x="2118519" y="1756946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24F1B2-4F4C-7FBF-2BC5-A11360BA6BD7}"/>
              </a:ext>
            </a:extLst>
          </p:cNvPr>
          <p:cNvSpPr txBox="1"/>
          <p:nvPr/>
        </p:nvSpPr>
        <p:spPr>
          <a:xfrm>
            <a:off x="2095237" y="2483019"/>
            <a:ext cx="241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Số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4527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18719" y="1041400"/>
            <a:ext cx="9601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8519" y="1756946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00C61-6FB2-AA22-CEF7-AB326FF9415E}"/>
              </a:ext>
            </a:extLst>
          </p:cNvPr>
          <p:cNvSpPr txBox="1"/>
          <p:nvPr/>
        </p:nvSpPr>
        <p:spPr>
          <a:xfrm>
            <a:off x="2095237" y="2483019"/>
            <a:ext cx="24048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Đ, S</a:t>
            </a:r>
          </a:p>
        </p:txBody>
      </p:sp>
      <p:pic>
        <p:nvPicPr>
          <p:cNvPr id="9" name="Picture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B4F15A66-180A-70FD-CB2E-A3A43855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3160127"/>
            <a:ext cx="11049000" cy="5872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BBCC1FE-F82C-D915-9179-EAF701DC5913}"/>
              </a:ext>
            </a:extLst>
          </p:cNvPr>
          <p:cNvSpPr txBox="1"/>
          <p:nvPr/>
        </p:nvSpPr>
        <p:spPr>
          <a:xfrm>
            <a:off x="12434260" y="312420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7FD1E-B59B-45D9-826B-A0712C8B89CD}"/>
              </a:ext>
            </a:extLst>
          </p:cNvPr>
          <p:cNvSpPr txBox="1"/>
          <p:nvPr/>
        </p:nvSpPr>
        <p:spPr>
          <a:xfrm>
            <a:off x="11977061" y="52768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D8288C-EAE0-264D-235A-14316A185677}"/>
              </a:ext>
            </a:extLst>
          </p:cNvPr>
          <p:cNvSpPr txBox="1"/>
          <p:nvPr/>
        </p:nvSpPr>
        <p:spPr>
          <a:xfrm>
            <a:off x="6309519" y="601980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DB814-521F-42B9-F7AE-86A5B4635661}"/>
              </a:ext>
            </a:extLst>
          </p:cNvPr>
          <p:cNvSpPr txBox="1"/>
          <p:nvPr/>
        </p:nvSpPr>
        <p:spPr>
          <a:xfrm>
            <a:off x="12176919" y="60388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6CC992-0DB8-1DC0-8314-50F2EDAAC651}"/>
              </a:ext>
            </a:extLst>
          </p:cNvPr>
          <p:cNvSpPr txBox="1"/>
          <p:nvPr/>
        </p:nvSpPr>
        <p:spPr>
          <a:xfrm>
            <a:off x="12434261" y="82486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8C89DD-7E42-F833-66D4-90F1EAE3F4E2}"/>
              </a:ext>
            </a:extLst>
          </p:cNvPr>
          <p:cNvSpPr txBox="1"/>
          <p:nvPr/>
        </p:nvSpPr>
        <p:spPr>
          <a:xfrm>
            <a:off x="6233319" y="8178601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0"/>
            <a:ext cx="806824" cy="1075765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99319" y="3354007"/>
            <a:ext cx="1493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432064" y="4750759"/>
            <a:ext cx="2366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giải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418835" y="4750759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Tóm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tắt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445731" y="5562717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1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</a:rPr>
              <a:t>:   2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409954" y="6374675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9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</a:rPr>
              <a:t>:   ?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313279" y="5539224"/>
            <a:ext cx="660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</a:rPr>
              <a:t>Nam </a:t>
            </a:r>
            <a:r>
              <a:rPr lang="en-US" sz="3600" dirty="0" err="1">
                <a:latin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9 x 2 = 18 (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r>
              <a:rPr lang="en-US" sz="3600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         </a:t>
            </a:r>
            <a:r>
              <a:rPr lang="en-US" sz="3600" b="1" u="sng" dirty="0" err="1">
                <a:latin typeface="Times New Roman" pitchFamily="18" charset="0"/>
              </a:rPr>
              <a:t>Đáp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: 18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556919" y="3892616"/>
            <a:ext cx="19507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0348119" y="3948221"/>
            <a:ext cx="346460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225311" y="4487493"/>
            <a:ext cx="3950808" cy="58605"/>
            <a:chOff x="2099732" y="847708"/>
            <a:chExt cx="1693871" cy="529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B2C0E4-4A84-6A7A-B34E-41E0433AD0F9}"/>
              </a:ext>
            </a:extLst>
          </p:cNvPr>
          <p:cNvGrpSpPr/>
          <p:nvPr/>
        </p:nvGrpSpPr>
        <p:grpSpPr>
          <a:xfrm>
            <a:off x="5007280" y="170495"/>
            <a:ext cx="6255239" cy="992290"/>
            <a:chOff x="4539228" y="172432"/>
            <a:chExt cx="6149694" cy="9922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9A67DB8-0623-A607-013E-9A5FECD5C468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F70D44-3522-814F-4ED7-0E08E9F41DE7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B9D094-4A90-29CC-2610-0E2B9746083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72A81B1-13AA-343C-A1B2-F7D676A44951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>
            <a:extLst>
              <a:ext uri="{FF2B5EF4-FFF2-40B4-BE49-F238E27FC236}">
                <a16:creationId xmlns:a16="http://schemas.microsoft.com/office/drawing/2014/main" id="{B5DD9C77-A112-084B-9D33-75F2D8BB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450A62-27AA-6CDF-D0C2-4999AE1EB661}"/>
              </a:ext>
            </a:extLst>
          </p:cNvPr>
          <p:cNvSpPr txBox="1"/>
          <p:nvPr/>
        </p:nvSpPr>
        <p:spPr>
          <a:xfrm>
            <a:off x="560597" y="1917282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31ACDC-9B3F-FCF2-3813-35FAA1796ACE}"/>
              </a:ext>
            </a:extLst>
          </p:cNvPr>
          <p:cNvSpPr txBox="1"/>
          <p:nvPr/>
        </p:nvSpPr>
        <p:spPr>
          <a:xfrm>
            <a:off x="700733" y="2735838"/>
            <a:ext cx="15376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1508920" y="2564905"/>
            <a:ext cx="1363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600" b="1">
                <a:solidFill>
                  <a:srgbClr val="0070C0"/>
                </a:solidFill>
                <a:latin typeface="Times New Roman" pitchFamily="18" charset="0"/>
              </a:rPr>
              <a:t>     Bài 4: Tìm đường đi qua mê cung để tới toà thành theo các phép tính có kết quả bằng 45.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8AD693-CD6D-9D50-3479-97D59EBD0E32}"/>
              </a:ext>
            </a:extLst>
          </p:cNvPr>
          <p:cNvGrpSpPr/>
          <p:nvPr/>
        </p:nvGrpSpPr>
        <p:grpSpPr>
          <a:xfrm>
            <a:off x="5007280" y="170495"/>
            <a:ext cx="6255239" cy="992290"/>
            <a:chOff x="4539228" y="172432"/>
            <a:chExt cx="6149694" cy="99229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9602D33-2348-6E86-393C-E151BC364DE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9319450-39C7-321D-3B5F-401C0C8A566B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8379271-719C-0ABC-63C4-6B55B47BC8F5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B646889-90AF-C6FB-47FB-4C674E7B56CD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Text Box 14">
            <a:extLst>
              <a:ext uri="{FF2B5EF4-FFF2-40B4-BE49-F238E27FC236}">
                <a16:creationId xmlns:a16="http://schemas.microsoft.com/office/drawing/2014/main" id="{C367A33E-6AC9-572D-055E-84322036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07BAE6-9603-6CED-B076-5DB43CDCF3ED}"/>
              </a:ext>
            </a:extLst>
          </p:cNvPr>
          <p:cNvSpPr txBox="1"/>
          <p:nvPr/>
        </p:nvSpPr>
        <p:spPr>
          <a:xfrm>
            <a:off x="1359679" y="1835325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962B0DA-9B38-B1B1-5F5F-D9F91E04D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4114800"/>
            <a:ext cx="10363200" cy="47244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7A8321-93F9-BC5B-F2F3-143C03A3BDD2}"/>
              </a:ext>
            </a:extLst>
          </p:cNvPr>
          <p:cNvSpPr/>
          <p:nvPr/>
        </p:nvSpPr>
        <p:spPr>
          <a:xfrm>
            <a:off x="6919119" y="6553200"/>
            <a:ext cx="914400" cy="9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B88FB5BC-1C08-B7DC-DB73-8E35D2BD2E95}"/>
              </a:ext>
            </a:extLst>
          </p:cNvPr>
          <p:cNvSpPr/>
          <p:nvPr/>
        </p:nvSpPr>
        <p:spPr>
          <a:xfrm rot="1133722" flipV="1">
            <a:off x="8733213" y="7979277"/>
            <a:ext cx="902727" cy="10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16D63DF6-D2B2-53DD-3F74-DBCB918D38D9}"/>
              </a:ext>
            </a:extLst>
          </p:cNvPr>
          <p:cNvSpPr/>
          <p:nvPr/>
        </p:nvSpPr>
        <p:spPr>
          <a:xfrm rot="18718013" flipV="1">
            <a:off x="10473103" y="8114299"/>
            <a:ext cx="465090" cy="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9387885A-BA4B-DFB1-4EE1-F5267577C8F0}"/>
              </a:ext>
            </a:extLst>
          </p:cNvPr>
          <p:cNvSpPr/>
          <p:nvPr/>
        </p:nvSpPr>
        <p:spPr>
          <a:xfrm rot="10800000" flipV="1">
            <a:off x="10500520" y="7704864"/>
            <a:ext cx="465090" cy="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36C603CE-38EC-2015-267B-F126BC337152}"/>
              </a:ext>
            </a:extLst>
          </p:cNvPr>
          <p:cNvSpPr/>
          <p:nvPr/>
        </p:nvSpPr>
        <p:spPr>
          <a:xfrm rot="13927696">
            <a:off x="8875566" y="6953161"/>
            <a:ext cx="385263" cy="14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470537FE-AE7F-AE60-B770-2BF442D0280F}"/>
              </a:ext>
            </a:extLst>
          </p:cNvPr>
          <p:cNvSpPr/>
          <p:nvPr/>
        </p:nvSpPr>
        <p:spPr>
          <a:xfrm rot="1621816" flipV="1">
            <a:off x="8969840" y="6222860"/>
            <a:ext cx="447115" cy="141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59FF6D-8496-122C-7AA7-FC8E2C7B76A1}"/>
              </a:ext>
            </a:extLst>
          </p:cNvPr>
          <p:cNvSpPr/>
          <p:nvPr/>
        </p:nvSpPr>
        <p:spPr>
          <a:xfrm>
            <a:off x="2347119" y="4114800"/>
            <a:ext cx="5638800" cy="12639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87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2" grpId="0" animBg="1"/>
      <p:bldP spid="73" grpId="0" animBg="1"/>
      <p:bldP spid="81" grpId="0" animBg="1"/>
      <p:bldP spid="92" grpId="0" animBg="1"/>
      <p:bldP spid="93" grpId="0" animBg="1"/>
      <p:bldP spid="94" grpId="0" animBg="1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518319" y="508000"/>
            <a:ext cx="14630400" cy="8026400"/>
          </a:xfrm>
          <a:prstGeom prst="ellipse">
            <a:avLst/>
          </a:prstGeom>
          <a:gradFill rotWithShape="1">
            <a:gsLst>
              <a:gs pos="0">
                <a:srgbClr val="FFCCFF">
                  <a:alpha val="70998"/>
                </a:srgbClr>
              </a:gs>
              <a:gs pos="100000">
                <a:srgbClr val="CCFFFF">
                  <a:alpha val="7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72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</a:p>
        </p:txBody>
      </p:sp>
      <p:pic>
        <p:nvPicPr>
          <p:cNvPr id="16387" name="Picture 3" descr="Tweety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641337" y="6093884"/>
            <a:ext cx="3496733" cy="24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rooster2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5652" y="1564217"/>
            <a:ext cx="2626784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val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310952" y="5181600"/>
            <a:ext cx="4572000" cy="355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pic>
        <p:nvPicPr>
          <p:cNvPr id="16390" name="Picture 6" descr="lmfinange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319" y="6299200"/>
            <a:ext cx="208491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angelfish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19" y="5384800"/>
            <a:ext cx="1930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1287919" y="5283201"/>
            <a:ext cx="71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6393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2042319" y="508000"/>
            <a:ext cx="1219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733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042319" y="1219200"/>
            <a:ext cx="1219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một số lên nhiều lần</a:t>
            </a:r>
          </a:p>
        </p:txBody>
      </p:sp>
    </p:spTree>
    <p:extLst>
      <p:ext uri="{BB962C8B-B14F-4D97-AF65-F5344CB8AC3E}">
        <p14:creationId xmlns:p14="http://schemas.microsoft.com/office/powerpoint/2010/main" val="41326431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9|21.2|2.8|10.7|3.4|8.5|9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|4.3|3.6|3.9|4.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435</Words>
  <Application>Microsoft Office PowerPoint</Application>
  <PresentationFormat>Custom</PresentationFormat>
  <Paragraphs>89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.VnTime</vt:lpstr>
      <vt:lpstr>.VnTimeH</vt:lpstr>
      <vt:lpstr>Arial</vt:lpstr>
      <vt:lpstr>Calibri</vt:lpstr>
      <vt:lpstr>HP001 4 hàng</vt:lpstr>
      <vt:lpstr>inpin heiti</vt:lpstr>
      <vt:lpstr>Open Sans</vt:lpstr>
      <vt:lpstr>Times New Roman</vt:lpstr>
      <vt:lpstr>UTM Wedding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phuong.to.krn@outlook.com</cp:lastModifiedBy>
  <cp:revision>131</cp:revision>
  <dcterms:created xsi:type="dcterms:W3CDTF">2022-07-10T01:37:20Z</dcterms:created>
  <dcterms:modified xsi:type="dcterms:W3CDTF">2022-08-19T02:07:55Z</dcterms:modified>
</cp:coreProperties>
</file>