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tags/tag3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  <p:sldMasterId id="2147483718" r:id="rId3"/>
  </p:sldMasterIdLst>
  <p:notesMasterIdLst>
    <p:notesMasterId r:id="rId27"/>
  </p:notesMasterIdLst>
  <p:sldIdLst>
    <p:sldId id="274" r:id="rId4"/>
    <p:sldId id="275" r:id="rId5"/>
    <p:sldId id="276" r:id="rId6"/>
    <p:sldId id="277" r:id="rId7"/>
    <p:sldId id="257" r:id="rId8"/>
    <p:sldId id="278" r:id="rId9"/>
    <p:sldId id="279" r:id="rId10"/>
    <p:sldId id="271" r:id="rId11"/>
    <p:sldId id="283" r:id="rId12"/>
    <p:sldId id="259" r:id="rId13"/>
    <p:sldId id="284" r:id="rId14"/>
    <p:sldId id="285" r:id="rId15"/>
    <p:sldId id="268" r:id="rId16"/>
    <p:sldId id="287" r:id="rId17"/>
    <p:sldId id="288" r:id="rId18"/>
    <p:sldId id="289" r:id="rId19"/>
    <p:sldId id="291" r:id="rId20"/>
    <p:sldId id="270" r:id="rId21"/>
    <p:sldId id="290" r:id="rId22"/>
    <p:sldId id="293" r:id="rId23"/>
    <p:sldId id="292" r:id="rId24"/>
    <p:sldId id="294" r:id="rId25"/>
    <p:sldId id="273" r:id="rId2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D7E0"/>
    <a:srgbClr val="76CED8"/>
    <a:srgbClr val="F26973"/>
    <a:srgbClr val="9CCE79"/>
    <a:srgbClr val="8DD7DF"/>
    <a:srgbClr val="FFFFFF"/>
    <a:srgbClr val="F25858"/>
    <a:srgbClr val="C4126B"/>
    <a:srgbClr val="F68853"/>
    <a:srgbClr val="FFFC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50" autoAdjust="0"/>
    <p:restoredTop sz="94249" autoAdjust="0"/>
  </p:normalViewPr>
  <p:slideViewPr>
    <p:cSldViewPr snapToGrid="0">
      <p:cViewPr varScale="1">
        <p:scale>
          <a:sx n="80" d="100"/>
          <a:sy n="80" d="100"/>
        </p:scale>
        <p:origin x="88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7BA46F-2618-4DCC-94B7-BDD24CECC56F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C2ECD7-0176-48CE-9E07-91E028DDC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41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41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fld id="{9A0DB2DC-4C9A-4742-B13C-FB6460FD3503}" type="slidenum">
              <a:rPr lang="en-US" dirty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6142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2ECD7-0176-48CE-9E07-91E028DDCEB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241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4609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2ECD7-0176-48CE-9E07-91E028DDCEB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5388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2ECD7-0176-48CE-9E07-91E028DDCEB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835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Thiết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kế</a:t>
            </a:r>
            <a:r>
              <a:rPr lang="en-GB" baseline="0" dirty="0" smtClean="0"/>
              <a:t>: </a:t>
            </a:r>
            <a:r>
              <a:rPr lang="en-GB" baseline="0" dirty="0" err="1" smtClean="0"/>
              <a:t>Vũ</a:t>
            </a:r>
            <a:r>
              <a:rPr lang="en-GB" baseline="0" dirty="0" smtClean="0"/>
              <a:t> </a:t>
            </a:r>
            <a:r>
              <a:rPr lang="en-GB" baseline="0" smtClean="0"/>
              <a:t>Hồng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763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2ECD7-0176-48CE-9E07-91E028DDCEB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986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3829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2ECD7-0176-48CE-9E07-91E028DDCEB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167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smtClean="0"/>
              <a:t> | https://www.facebook.com/vuhong1972/ | hongvu7219@gmail.com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E02B6-937A-44CC-920F-C8B197629D18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1910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TK: VŨ</a:t>
            </a:r>
            <a:r>
              <a:rPr lang="en-GB" baseline="0" dirty="0" smtClean="0"/>
              <a:t> HỒNG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543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TK: VŨ</a:t>
            </a:r>
            <a:r>
              <a:rPr lang="en-GB" baseline="0" dirty="0" smtClean="0"/>
              <a:t> HỒNG</a:t>
            </a:r>
            <a:r>
              <a:rPr lang="en-US" dirty="0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5E7F-62A9-4701-BFC2-BAF91B9808FB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115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403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2B162E-F920-4511-832F-006A16C91FE9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>
                <a:defRPr/>
              </a:pPr>
              <a:t>4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7890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2ECD7-0176-48CE-9E07-91E028DDCE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090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2B162E-F920-4511-832F-006A16C91FE9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>
                <a:defRPr/>
              </a:pPr>
              <a:t>6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1318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Thiết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kế</a:t>
            </a:r>
            <a:r>
              <a:rPr lang="en-GB" baseline="0" dirty="0" smtClean="0"/>
              <a:t>: </a:t>
            </a:r>
            <a:r>
              <a:rPr lang="en-GB" baseline="0" dirty="0" err="1" smtClean="0"/>
              <a:t>Vũ</a:t>
            </a:r>
            <a:r>
              <a:rPr lang="en-GB" baseline="0" dirty="0" smtClean="0"/>
              <a:t> </a:t>
            </a:r>
            <a:r>
              <a:rPr lang="en-GB" baseline="0" smtClean="0"/>
              <a:t>Hồng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362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2ECD7-0176-48CE-9E07-91E028DDCEB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8622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Thiết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kế</a:t>
            </a:r>
            <a:r>
              <a:rPr lang="en-GB" baseline="0" dirty="0" smtClean="0"/>
              <a:t>: </a:t>
            </a:r>
            <a:r>
              <a:rPr lang="en-GB" baseline="0" dirty="0" err="1" smtClean="0"/>
              <a:t>Vũ</a:t>
            </a:r>
            <a:r>
              <a:rPr lang="en-GB" baseline="0" dirty="0" smtClean="0"/>
              <a:t> </a:t>
            </a:r>
            <a:r>
              <a:rPr lang="en-GB" baseline="0" smtClean="0"/>
              <a:t>Hồng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289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prstClr val="white"/>
                </a:solidFill>
                <a:latin typeface="UTM Cookies"/>
              </a:rPr>
              <a:t>MỞ ĐẦU</a:t>
            </a:r>
          </a:p>
        </p:txBody>
      </p:sp>
    </p:spTree>
    <p:extLst>
      <p:ext uri="{BB962C8B-B14F-4D97-AF65-F5344CB8AC3E}">
        <p14:creationId xmlns:p14="http://schemas.microsoft.com/office/powerpoint/2010/main" val="413859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65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3" y="274600"/>
            <a:ext cx="10973839" cy="1143191"/>
          </a:xfrm>
          <a:prstGeom prst="rect">
            <a:avLst/>
          </a:prstGeom>
        </p:spPr>
        <p:txBody>
          <a:bodyPr lIns="66349" tIns="33174" rIns="66349" bIns="33174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3" y="1600469"/>
            <a:ext cx="10973839" cy="4525658"/>
          </a:xfrm>
          <a:prstGeom prst="rect">
            <a:avLst/>
          </a:prstGeom>
        </p:spPr>
        <p:txBody>
          <a:bodyPr lIns="66349" tIns="33174" rIns="66349" bIns="33174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64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716885"/>
      </p:ext>
    </p:extLst>
  </p:cSld>
  <p:clrMapOvr>
    <a:masterClrMapping/>
  </p:clrMapOvr>
  <p:transition spd="med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/>
                </a:solidFill>
              </a:rPr>
              <a:pPr/>
              <a:t>2021/11/17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6456F9BE-4C6C-48AC-BFB2-6F7EE547FC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23830"/>
      </p:ext>
    </p:extLst>
  </p:cSld>
  <p:clrMapOvr>
    <a:masterClrMapping/>
  </p:clrMapOvr>
  <p:transition spd="slow" advClick="0" advTm="5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96381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80" y="600210"/>
            <a:ext cx="8490400" cy="5454399"/>
          </a:xfrm>
          <a:prstGeom prst="rect">
            <a:avLst/>
          </a:prstGeom>
        </p:spPr>
        <p:txBody>
          <a:bodyPr spcFirstLastPara="1" wrap="square" lIns="97184" tIns="97184" rIns="97184" bIns="97184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12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126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126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126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126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126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126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126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126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2" y="6217639"/>
            <a:ext cx="731600" cy="524800"/>
          </a:xfrm>
          <a:prstGeom prst="rect">
            <a:avLst/>
          </a:prstGeom>
        </p:spPr>
        <p:txBody>
          <a:bodyPr spcFirstLastPara="1" wrap="square" lIns="97184" tIns="97184" rIns="97184" bIns="97184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577605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0356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973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prstClr val="white"/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9227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9909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1809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prstClr val="white"/>
                </a:solidFill>
                <a:latin typeface="UTM Cookies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355073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prstClr val="white"/>
                </a:solidFill>
                <a:latin typeface="UTM Cookie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00367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prstClr val="white"/>
                </a:solidFill>
                <a:latin typeface="UTM Cookies"/>
              </a:rPr>
              <a:t>MỞ ĐẦU</a:t>
            </a:r>
          </a:p>
        </p:txBody>
      </p:sp>
    </p:spTree>
    <p:extLst>
      <p:ext uri="{BB962C8B-B14F-4D97-AF65-F5344CB8AC3E}">
        <p14:creationId xmlns:p14="http://schemas.microsoft.com/office/powerpoint/2010/main" val="323202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87113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prstClr val="white"/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71503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1786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 smtClean="0">
                <a:solidFill>
                  <a:prstClr val="white"/>
                </a:solidFill>
                <a:latin typeface="UTM Cookies"/>
              </a:rPr>
              <a:t>TỰC </a:t>
            </a:r>
            <a:r>
              <a:rPr lang="vi-VN" sz="5400" dirty="0">
                <a:solidFill>
                  <a:prstClr val="white"/>
                </a:solidFill>
                <a:latin typeface="UTM Cookies"/>
              </a:rPr>
              <a:t>HÀNH</a:t>
            </a:r>
          </a:p>
        </p:txBody>
      </p:sp>
    </p:spTree>
    <p:extLst>
      <p:ext uri="{BB962C8B-B14F-4D97-AF65-F5344CB8AC3E}">
        <p14:creationId xmlns:p14="http://schemas.microsoft.com/office/powerpoint/2010/main" val="429305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84743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prstClr val="white"/>
                </a:solidFill>
                <a:latin typeface="UTM Cookie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40627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570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4783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4890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=""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C00000"/>
          </a:solidFill>
        </p:grpSpPr>
        <p:sp>
          <p:nvSpPr>
            <p:cNvPr id="4" name="Google Shape;20;p3">
              <a:extLst>
                <a:ext uri="{FF2B5EF4-FFF2-40B4-BE49-F238E27FC236}">
                  <a16:creationId xmlns=""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=""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346" y="1122363"/>
            <a:ext cx="9144001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346" y="3602038"/>
            <a:ext cx="9144001" cy="1655762"/>
          </a:xfrm>
        </p:spPr>
        <p:txBody>
          <a:bodyPr/>
          <a:lstStyle>
            <a:lvl1pPr marL="0" indent="0" algn="ctr">
              <a:buNone/>
              <a:defRPr sz="2393"/>
            </a:lvl1pPr>
            <a:lvl2pPr marL="456046" indent="0" algn="ctr">
              <a:buNone/>
              <a:defRPr sz="1995"/>
            </a:lvl2pPr>
            <a:lvl3pPr marL="912092" indent="0" algn="ctr">
              <a:buNone/>
              <a:defRPr sz="1795"/>
            </a:lvl3pPr>
            <a:lvl4pPr marL="1368136" indent="0" algn="ctr">
              <a:buNone/>
              <a:defRPr sz="1596"/>
            </a:lvl4pPr>
            <a:lvl5pPr marL="1824182" indent="0" algn="ctr">
              <a:buNone/>
              <a:defRPr sz="1596"/>
            </a:lvl5pPr>
            <a:lvl6pPr marL="2280228" indent="0" algn="ctr">
              <a:buNone/>
              <a:defRPr sz="1596"/>
            </a:lvl6pPr>
            <a:lvl7pPr marL="2736274" indent="0" algn="ctr">
              <a:buNone/>
              <a:defRPr sz="1596"/>
            </a:lvl7pPr>
            <a:lvl8pPr marL="3192319" indent="0" algn="ctr">
              <a:buNone/>
              <a:defRPr sz="1596"/>
            </a:lvl8pPr>
            <a:lvl9pPr marL="3648365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79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prstClr val="white"/>
                </a:solidFill>
                <a:latin typeface="UTM Cookies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168947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94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429"/>
            <a:ext cx="10515600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90154"/>
            <a:ext cx="10515600" cy="1500187"/>
          </a:xfrm>
        </p:spPr>
        <p:txBody>
          <a:bodyPr/>
          <a:lstStyle>
            <a:lvl1pPr marL="0" indent="0">
              <a:buNone/>
              <a:defRPr sz="2393">
                <a:solidFill>
                  <a:schemeClr val="tx1">
                    <a:tint val="75000"/>
                  </a:schemeClr>
                </a:solidFill>
              </a:defRPr>
            </a:lvl1pPr>
            <a:lvl2pPr marL="456046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092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3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18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274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1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36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58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27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43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7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133" y="1681163"/>
            <a:ext cx="5157787" cy="823912"/>
          </a:xfrm>
        </p:spPr>
        <p:txBody>
          <a:bodyPr anchor="b"/>
          <a:lstStyle>
            <a:lvl1pPr marL="0" indent="0">
              <a:buNone/>
              <a:defRPr sz="2393" b="1"/>
            </a:lvl1pPr>
            <a:lvl2pPr marL="456046" indent="0">
              <a:buNone/>
              <a:defRPr sz="1995" b="1"/>
            </a:lvl2pPr>
            <a:lvl3pPr marL="912092" indent="0">
              <a:buNone/>
              <a:defRPr sz="1795" b="1"/>
            </a:lvl3pPr>
            <a:lvl4pPr marL="1368136" indent="0">
              <a:buNone/>
              <a:defRPr sz="1596" b="1"/>
            </a:lvl4pPr>
            <a:lvl5pPr marL="1824182" indent="0">
              <a:buNone/>
              <a:defRPr sz="1596" b="1"/>
            </a:lvl5pPr>
            <a:lvl6pPr marL="2280228" indent="0">
              <a:buNone/>
              <a:defRPr sz="1596" b="1"/>
            </a:lvl6pPr>
            <a:lvl7pPr marL="2736274" indent="0">
              <a:buNone/>
              <a:defRPr sz="1596" b="1"/>
            </a:lvl7pPr>
            <a:lvl8pPr marL="3192319" indent="0">
              <a:buNone/>
              <a:defRPr sz="1596" b="1"/>
            </a:lvl8pPr>
            <a:lvl9pPr marL="3648365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13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42" y="1681163"/>
            <a:ext cx="5183188" cy="823912"/>
          </a:xfrm>
        </p:spPr>
        <p:txBody>
          <a:bodyPr anchor="b"/>
          <a:lstStyle>
            <a:lvl1pPr marL="0" indent="0">
              <a:buNone/>
              <a:defRPr sz="2393" b="1"/>
            </a:lvl1pPr>
            <a:lvl2pPr marL="456046" indent="0">
              <a:buNone/>
              <a:defRPr sz="1995" b="1"/>
            </a:lvl2pPr>
            <a:lvl3pPr marL="912092" indent="0">
              <a:buNone/>
              <a:defRPr sz="1795" b="1"/>
            </a:lvl3pPr>
            <a:lvl4pPr marL="1368136" indent="0">
              <a:buNone/>
              <a:defRPr sz="1596" b="1"/>
            </a:lvl4pPr>
            <a:lvl5pPr marL="1824182" indent="0">
              <a:buNone/>
              <a:defRPr sz="1596" b="1"/>
            </a:lvl5pPr>
            <a:lvl6pPr marL="2280228" indent="0">
              <a:buNone/>
              <a:defRPr sz="1596" b="1"/>
            </a:lvl6pPr>
            <a:lvl7pPr marL="2736274" indent="0">
              <a:buNone/>
              <a:defRPr sz="1596" b="1"/>
            </a:lvl7pPr>
            <a:lvl8pPr marL="3192319" indent="0">
              <a:buNone/>
              <a:defRPr sz="1596" b="1"/>
            </a:lvl8pPr>
            <a:lvl9pPr marL="3648365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4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08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15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70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32" y="457200"/>
            <a:ext cx="3932237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8116"/>
            <a:ext cx="617220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3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132" y="2057400"/>
            <a:ext cx="3932237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46" indent="0">
              <a:buNone/>
              <a:defRPr sz="1397"/>
            </a:lvl2pPr>
            <a:lvl3pPr marL="912092" indent="0">
              <a:buNone/>
              <a:defRPr sz="1197"/>
            </a:lvl3pPr>
            <a:lvl4pPr marL="1368136" indent="0">
              <a:buNone/>
              <a:defRPr sz="999"/>
            </a:lvl4pPr>
            <a:lvl5pPr marL="1824182" indent="0">
              <a:buNone/>
              <a:defRPr sz="999"/>
            </a:lvl5pPr>
            <a:lvl6pPr marL="2280228" indent="0">
              <a:buNone/>
              <a:defRPr sz="999"/>
            </a:lvl6pPr>
            <a:lvl7pPr marL="2736274" indent="0">
              <a:buNone/>
              <a:defRPr sz="999"/>
            </a:lvl7pPr>
            <a:lvl8pPr marL="3192319" indent="0">
              <a:buNone/>
              <a:defRPr sz="999"/>
            </a:lvl8pPr>
            <a:lvl9pPr marL="3648365" indent="0">
              <a:buNone/>
              <a:defRPr sz="9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14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32" y="457200"/>
            <a:ext cx="3932237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8116"/>
            <a:ext cx="617220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46" indent="0">
              <a:buNone/>
              <a:defRPr sz="2793"/>
            </a:lvl2pPr>
            <a:lvl3pPr marL="912092" indent="0">
              <a:buNone/>
              <a:defRPr sz="2393"/>
            </a:lvl3pPr>
            <a:lvl4pPr marL="1368136" indent="0">
              <a:buNone/>
              <a:defRPr sz="1995"/>
            </a:lvl4pPr>
            <a:lvl5pPr marL="1824182" indent="0">
              <a:buNone/>
              <a:defRPr sz="1995"/>
            </a:lvl5pPr>
            <a:lvl6pPr marL="2280228" indent="0">
              <a:buNone/>
              <a:defRPr sz="1995"/>
            </a:lvl6pPr>
            <a:lvl7pPr marL="2736274" indent="0">
              <a:buNone/>
              <a:defRPr sz="1995"/>
            </a:lvl7pPr>
            <a:lvl8pPr marL="3192319" indent="0">
              <a:buNone/>
              <a:defRPr sz="1995"/>
            </a:lvl8pPr>
            <a:lvl9pPr marL="3648365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132" y="2057400"/>
            <a:ext cx="3932237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46" indent="0">
              <a:buNone/>
              <a:defRPr sz="1397"/>
            </a:lvl2pPr>
            <a:lvl3pPr marL="912092" indent="0">
              <a:buNone/>
              <a:defRPr sz="1197"/>
            </a:lvl3pPr>
            <a:lvl4pPr marL="1368136" indent="0">
              <a:buNone/>
              <a:defRPr sz="999"/>
            </a:lvl4pPr>
            <a:lvl5pPr marL="1824182" indent="0">
              <a:buNone/>
              <a:defRPr sz="999"/>
            </a:lvl5pPr>
            <a:lvl6pPr marL="2280228" indent="0">
              <a:buNone/>
              <a:defRPr sz="999"/>
            </a:lvl6pPr>
            <a:lvl7pPr marL="2736274" indent="0">
              <a:buNone/>
              <a:defRPr sz="999"/>
            </a:lvl7pPr>
            <a:lvl8pPr marL="3192319" indent="0">
              <a:buNone/>
              <a:defRPr sz="999"/>
            </a:lvl8pPr>
            <a:lvl9pPr marL="3648365" indent="0">
              <a:buNone/>
              <a:defRPr sz="9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38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11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70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prstClr val="white"/>
                </a:solidFill>
                <a:latin typeface="UTM Cookie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04711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71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35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88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20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8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92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9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47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6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871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13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6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bà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=""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50" y="100845"/>
            <a:ext cx="1705129" cy="379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3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1844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2" indent="0" algn="ctr">
              <a:buNone/>
              <a:defRPr sz="2000"/>
            </a:lvl2pPr>
            <a:lvl3pPr marL="914363" indent="0" algn="ctr">
              <a:buNone/>
              <a:defRPr sz="1800"/>
            </a:lvl3pPr>
            <a:lvl4pPr marL="1371545" indent="0" algn="ctr">
              <a:buNone/>
              <a:defRPr sz="1600"/>
            </a:lvl4pPr>
            <a:lvl5pPr marL="1828727" indent="0" algn="ctr">
              <a:buNone/>
              <a:defRPr sz="1600"/>
            </a:lvl5pPr>
            <a:lvl6pPr marL="2285909" indent="0" algn="ctr">
              <a:buNone/>
              <a:defRPr sz="1600"/>
            </a:lvl6pPr>
            <a:lvl7pPr marL="2743090" indent="0" algn="ctr">
              <a:buNone/>
              <a:defRPr sz="1600"/>
            </a:lvl7pPr>
            <a:lvl8pPr marL="3200272" indent="0" algn="ctr">
              <a:buNone/>
              <a:defRPr sz="1600"/>
            </a:lvl8pPr>
            <a:lvl9pPr marL="365745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9594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2994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7338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0062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8046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2378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30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dirty="0">
                <a:latin typeface="+mn-lt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282219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2" indent="0">
              <a:buNone/>
              <a:defRPr sz="1400"/>
            </a:lvl2pPr>
            <a:lvl3pPr marL="914363" indent="0">
              <a:buNone/>
              <a:defRPr sz="1200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0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8222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3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0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2" indent="0">
              <a:buNone/>
              <a:defRPr sz="1400"/>
            </a:lvl2pPr>
            <a:lvl3pPr marL="914363" indent="0">
              <a:buNone/>
              <a:defRPr sz="1200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0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5458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3315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9470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796389" y="2516069"/>
            <a:ext cx="1784838" cy="1784839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 lIns="91438" tIns="45719" rIns="91438" bIns="45719">
            <a:noAutofit/>
          </a:bodyPr>
          <a:lstStyle/>
          <a:p>
            <a:endParaRPr lang="zh-CN" altLang="en-US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8579653" y="2516069"/>
            <a:ext cx="1784838" cy="1784839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 lIns="91438" tIns="45719" rIns="91438" bIns="45719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9806012"/>
      </p:ext>
    </p:extLst>
  </p:cSld>
  <p:clrMapOvr>
    <a:masterClrMapping/>
  </p:clrMapOvr>
  <p:transition spd="slow" advTm="0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000" y="540921"/>
            <a:ext cx="10160000" cy="5776164"/>
          </a:xfrm>
          <a:prstGeom prst="rect">
            <a:avLst/>
          </a:prstGeom>
        </p:spPr>
      </p:pic>
      <p:sp>
        <p:nvSpPr>
          <p:cNvPr id="8" name="图文框 7"/>
          <p:cNvSpPr/>
          <p:nvPr userDrawn="1"/>
        </p:nvSpPr>
        <p:spPr>
          <a:xfrm>
            <a:off x="317501" y="349251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69"/>
            <a:endParaRPr lang="zh-CN" altLang="en-US" sz="190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628790"/>
      </p:ext>
    </p:extLst>
  </p:cSld>
  <p:clrMapOvr>
    <a:masterClrMapping/>
  </p:clrMapOvr>
  <p:transition spd="slow" advTm="0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文框 2"/>
          <p:cNvSpPr/>
          <p:nvPr userDrawn="1"/>
        </p:nvSpPr>
        <p:spPr>
          <a:xfrm>
            <a:off x="317501" y="349251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69"/>
            <a:endParaRPr lang="zh-CN" altLang="en-US" sz="1901">
              <a:solidFill>
                <a:prstClr val="black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/>
          <a:srcRect l="40850" t="7222" r="7067" b="14722"/>
          <a:stretch/>
        </p:blipFill>
        <p:spPr>
          <a:xfrm>
            <a:off x="6096000" y="1070923"/>
            <a:ext cx="6096000" cy="578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415547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3729568" y="2036763"/>
            <a:ext cx="2273301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 lIns="91438" tIns="45719" rIns="91438" bIns="45719">
            <a:noAutofit/>
          </a:bodyPr>
          <a:lstStyle/>
          <a:p>
            <a:endParaRPr lang="zh-CN" altLang="en-US"/>
          </a:p>
        </p:txBody>
      </p:sp>
      <p:sp>
        <p:nvSpPr>
          <p:cNvPr id="8" name="任意多边形: 形状 7"/>
          <p:cNvSpPr>
            <a:spLocks noGrp="1"/>
          </p:cNvSpPr>
          <p:nvPr>
            <p:ph type="pic" sz="quarter" idx="11"/>
          </p:nvPr>
        </p:nvSpPr>
        <p:spPr>
          <a:xfrm>
            <a:off x="8648701" y="2036763"/>
            <a:ext cx="2273301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 lIns="91438" tIns="45719" rIns="91438" bIns="45719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0764093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2184401" y="2019300"/>
            <a:ext cx="210820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 lIns="91438" tIns="45719" rIns="91438" bIns="45719">
            <a:noAutofit/>
          </a:bodyPr>
          <a:lstStyle/>
          <a:p>
            <a:endParaRPr lang="zh-CN" altLang="en-US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5041901" y="2019300"/>
            <a:ext cx="210820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 lIns="91438" tIns="45719" rIns="91438" bIns="45719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7899401" y="2019300"/>
            <a:ext cx="210820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 lIns="91438" tIns="45719" rIns="91438" bIns="45719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786942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479552" y="2074863"/>
            <a:ext cx="1714501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 lIns="91438" tIns="45719" rIns="91438" bIns="45719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3985684" y="2074863"/>
            <a:ext cx="1714501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 lIns="91438" tIns="45719" rIns="91438" bIns="45719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2"/>
          </p:nvPr>
        </p:nvSpPr>
        <p:spPr>
          <a:xfrm>
            <a:off x="6491818" y="2074863"/>
            <a:ext cx="1714501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 lIns="91438" tIns="45719" rIns="91438" bIns="45719">
            <a:noAutofit/>
          </a:bodyPr>
          <a:lstStyle/>
          <a:p>
            <a:endParaRPr lang="zh-CN" altLang="en-US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3"/>
          </p:nvPr>
        </p:nvSpPr>
        <p:spPr>
          <a:xfrm>
            <a:off x="8997952" y="2074863"/>
            <a:ext cx="1714501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 lIns="91438" tIns="45719" rIns="91438" bIns="45719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272543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75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550566" y="1970739"/>
            <a:ext cx="3442039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 lIns="91438" tIns="45719" rIns="91438" bIns="45719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553502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7809713" y="2115447"/>
            <a:ext cx="2508205" cy="3368459"/>
          </a:xfrm>
          <a:custGeom>
            <a:avLst/>
            <a:gdLst>
              <a:gd name="connsiteX0" fmla="*/ 0 w 2508205"/>
              <a:gd name="connsiteY0" fmla="*/ 0 h 3368459"/>
              <a:gd name="connsiteX1" fmla="*/ 2508205 w 2508205"/>
              <a:gd name="connsiteY1" fmla="*/ 0 h 3368459"/>
              <a:gd name="connsiteX2" fmla="*/ 2508205 w 2508205"/>
              <a:gd name="connsiteY2" fmla="*/ 3368459 h 3368459"/>
              <a:gd name="connsiteX3" fmla="*/ 0 w 2508205"/>
              <a:gd name="connsiteY3" fmla="*/ 3368459 h 33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05" h="3368459">
                <a:moveTo>
                  <a:pt x="0" y="0"/>
                </a:moveTo>
                <a:lnTo>
                  <a:pt x="2508205" y="0"/>
                </a:lnTo>
                <a:lnTo>
                  <a:pt x="2508205" y="3368459"/>
                </a:lnTo>
                <a:lnTo>
                  <a:pt x="0" y="3368459"/>
                </a:lnTo>
                <a:close/>
              </a:path>
            </a:pathLst>
          </a:custGeom>
        </p:spPr>
        <p:txBody>
          <a:bodyPr wrap="square" lIns="91438" tIns="45719" rIns="91438" bIns="45719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45532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837308" y="2840526"/>
            <a:ext cx="2527631" cy="2526791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 wrap="square" lIns="91438" tIns="45719" rIns="91438" bIns="45719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237568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4312904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912728" y="2638279"/>
            <a:ext cx="2353653" cy="2353651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 wrap="square" lIns="91438" tIns="45719" rIns="91438" bIns="45719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98921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8151F3-6C90-4AAD-8F57-6D2365AB01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A3220-D22A-44FA-9800-9C5517F65E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04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xmlns="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338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49" r:id="rId30"/>
    <p:sldLayoutId id="2147483651" r:id="rId31"/>
    <p:sldLayoutId id="2147483650" r:id="rId32"/>
    <p:sldLayoutId id="2147483654" r:id="rId33"/>
    <p:sldLayoutId id="2147483657" r:id="rId34"/>
    <p:sldLayoutId id="2147483655" r:id="rId35"/>
    <p:sldLayoutId id="2147483658" r:id="rId36"/>
    <p:sldLayoutId id="2147483656" r:id="rId37"/>
    <p:sldLayoutId id="2147483659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F8C345F-7563-41A1-BDC7-1DC7F96C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9C960DE-6759-4AFA-8E5D-8B394C1DE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C0891B-4EC0-41E6-8DF8-447521D74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704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0F496E-6E33-49FD-924D-613E2CF58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704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C9ABD8-50DA-44B4-814A-DCBA7CC78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704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0" y="19298"/>
            <a:ext cx="12192000" cy="683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43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2092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4" indent="-228024" algn="l" defTabSz="912092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70" indent="-228024" algn="l" defTabSz="91209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3" kern="1200">
          <a:solidFill>
            <a:schemeClr val="tx1"/>
          </a:solidFill>
          <a:latin typeface="+mn-lt"/>
          <a:ea typeface="+mn-ea"/>
          <a:cs typeface="+mn-cs"/>
        </a:defRPr>
      </a:lvl2pPr>
      <a:lvl3pPr marL="1140114" indent="-228024" algn="l" defTabSz="91209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160" indent="-228024" algn="l" defTabSz="91209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06" indent="-228024" algn="l" defTabSz="91209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252" indent="-228024" algn="l" defTabSz="91209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297" indent="-228024" algn="l" defTabSz="91209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342" indent="-228024" algn="l" defTabSz="91209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388" indent="-228024" algn="l" defTabSz="91209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092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46" algn="l" defTabSz="912092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092" algn="l" defTabSz="912092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36" algn="l" defTabSz="912092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182" algn="l" defTabSz="912092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28" algn="l" defTabSz="912092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274" algn="l" defTabSz="912092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19" algn="l" defTabSz="912092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365" algn="l" defTabSz="912092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43411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43411"/>
              <a:t>11/17/2021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43411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43411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43411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图文框 6"/>
          <p:cNvSpPr/>
          <p:nvPr userDrawn="1"/>
        </p:nvSpPr>
        <p:spPr>
          <a:xfrm>
            <a:off x="317501" y="349251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69"/>
            <a:endParaRPr lang="zh-CN" altLang="en-US" sz="1901">
              <a:solidFill>
                <a:prstClr val="black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4"/>
          <a:srcRect l="21709" t="28104"/>
          <a:stretch>
            <a:fillRect/>
          </a:stretch>
        </p:blipFill>
        <p:spPr>
          <a:xfrm rot="21135172">
            <a:off x="-148157" y="-201943"/>
            <a:ext cx="3398403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25"/>
          <a:srcRect r="24130" b="22282"/>
          <a:stretch>
            <a:fillRect/>
          </a:stretch>
        </p:blipFill>
        <p:spPr>
          <a:xfrm>
            <a:off x="9258301" y="4688355"/>
            <a:ext cx="2933701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85288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39" r:id="rId21"/>
    <p:sldLayoutId id="2147483740" r:id="rId2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8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TextBox 5"/>
          <p:cNvSpPr txBox="1"/>
          <p:nvPr/>
        </p:nvSpPr>
        <p:spPr>
          <a:xfrm>
            <a:off x="1018089" y="1711009"/>
            <a:ext cx="10257421" cy="1969766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algn="ctr" defTabSz="913130"/>
            <a:r>
              <a:rPr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con đến </a:t>
            </a:r>
            <a:r>
              <a:rPr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sz="6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6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6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&amp; </a:t>
            </a:r>
            <a:r>
              <a:rPr lang="en-US" sz="6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xã</a:t>
            </a:r>
            <a:r>
              <a:rPr lang="en-US" sz="6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hội</a:t>
            </a:r>
            <a:r>
              <a:rPr lang="en-US" sz="6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6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58965" cy="222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0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EFD33F9-EC6E-4FDA-BF7B-9700DBF31A1C}"/>
              </a:ext>
            </a:extLst>
          </p:cNvPr>
          <p:cNvSpPr txBox="1"/>
          <p:nvPr/>
        </p:nvSpPr>
        <p:spPr>
          <a:xfrm>
            <a:off x="532660" y="146271"/>
            <a:ext cx="105417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 quan sát vườn trường, vườn cây, công viên hoặc trang trại,... và thực hiện các yêu cầu sau: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DAA3E80-D7B1-46BC-B193-EA3230D0F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81" y="1243109"/>
            <a:ext cx="7230156" cy="44206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FEE7C68-E0D4-4BA2-9E4C-4C6BEB0F0D4C}"/>
              </a:ext>
            </a:extLst>
          </p:cNvPr>
          <p:cNvSpPr txBox="1"/>
          <p:nvPr/>
        </p:nvSpPr>
        <p:spPr>
          <a:xfrm>
            <a:off x="7302236" y="914285"/>
            <a:ext cx="48897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kiếm các cây và con vật sống ở khu vực đó.</a:t>
            </a:r>
          </a:p>
          <a:p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 tả môi trường sống của thực vật và động vật nơi em quan sát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68D73B4-A03A-4DA5-AF52-36A0AE29F707}"/>
              </a:ext>
            </a:extLst>
          </p:cNvPr>
          <p:cNvGrpSpPr/>
          <p:nvPr/>
        </p:nvGrpSpPr>
        <p:grpSpPr>
          <a:xfrm>
            <a:off x="927224" y="379150"/>
            <a:ext cx="10769599" cy="6137059"/>
            <a:chOff x="9182393" y="-474309"/>
            <a:chExt cx="3025485" cy="2827355"/>
          </a:xfrm>
        </p:grpSpPr>
        <p:sp>
          <p:nvSpPr>
            <p:cNvPr id="3" name="Cloud 2">
              <a:extLst>
                <a:ext uri="{FF2B5EF4-FFF2-40B4-BE49-F238E27FC236}">
                  <a16:creationId xmlns="" xmlns:a16="http://schemas.microsoft.com/office/drawing/2014/main" id="{0C6637A5-584F-4D9C-B785-6A5ABA1EE850}"/>
                </a:ext>
              </a:extLst>
            </p:cNvPr>
            <p:cNvSpPr/>
            <p:nvPr/>
          </p:nvSpPr>
          <p:spPr>
            <a:xfrm>
              <a:off x="9486844" y="-474309"/>
              <a:ext cx="2721034" cy="2148449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GB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</a:t>
              </a:r>
              <a:r>
                <a:rPr lang="en-GB" sz="3200" b="1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3556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 luận </a:t>
              </a:r>
              <a:r>
                <a:rPr lang="vi-VN" sz="3556" b="1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r>
                <a:rPr lang="en-GB" sz="3556" b="1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6 </a:t>
              </a:r>
              <a:r>
                <a:rPr lang="en-GB" sz="3556" b="1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ghi</a:t>
              </a:r>
              <a:r>
                <a:rPr lang="en-GB" sz="3556" b="1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sz="3556" b="1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chép</a:t>
              </a:r>
              <a:r>
                <a:rPr lang="en-GB" sz="3556" b="1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vi-VN" sz="3556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vi-VN" sz="3200" b="1" dirty="0">
                  <a:solidFill>
                    <a:srgbClr val="FF0000"/>
                  </a:solidFill>
                  <a:latin typeface="HP001 4 hàng" panose="020B0603050302020204" pitchFamily="34" charset="0"/>
                  <a:cs typeface="Times New Roman" pitchFamily="18" charset="0"/>
                </a:rPr>
                <a:t> </a:t>
              </a:r>
              <a:endPara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EF190D71-864F-4AAA-849A-9F7E957F7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261" b="98696" l="1000" r="98222">
                          <a14:foregroundMark x1="29444" y1="6522" x2="37111" y2="7174"/>
                          <a14:foregroundMark x1="36111" y1="35435" x2="39556" y2="35435"/>
                          <a14:foregroundMark x1="11444" y1="55652" x2="16222" y2="49565"/>
                          <a14:foregroundMark x1="16222" y1="49565" x2="22889" y2="47174"/>
                          <a14:foregroundMark x1="22889" y1="47174" x2="28333" y2="50000"/>
                          <a14:foregroundMark x1="28333" y1="50000" x2="28222" y2="50000"/>
                          <a14:foregroundMark x1="3000" y1="60217" x2="6111" y2="87609"/>
                          <a14:foregroundMark x1="6111" y1="87609" x2="7000" y2="89130"/>
                          <a14:foregroundMark x1="1333" y1="67826" x2="5556" y2="86304"/>
                          <a14:foregroundMark x1="5556" y1="86304" x2="5333" y2="97174"/>
                          <a14:foregroundMark x1="5333" y1="97174" x2="5111" y2="95435"/>
                          <a14:foregroundMark x1="556" y1="67174" x2="3556" y2="91087"/>
                          <a14:foregroundMark x1="3556" y1="91087" x2="10556" y2="97826"/>
                          <a14:foregroundMark x1="10556" y1="97826" x2="10889" y2="91087"/>
                          <a14:foregroundMark x1="1222" y1="65000" x2="2222" y2="82174"/>
                          <a14:foregroundMark x1="21000" y1="78478" x2="23556" y2="76739"/>
                          <a14:foregroundMark x1="10222" y1="99130" x2="39333" y2="86304"/>
                          <a14:foregroundMark x1="39333" y1="86304" x2="42778" y2="83043"/>
                          <a14:foregroundMark x1="34000" y1="78696" x2="45444" y2="74565"/>
                          <a14:foregroundMark x1="45444" y1="74565" x2="58889" y2="77391"/>
                          <a14:foregroundMark x1="58889" y1="77391" x2="61667" y2="91087"/>
                          <a14:foregroundMark x1="61667" y1="91087" x2="61889" y2="91087"/>
                          <a14:foregroundMark x1="21667" y1="23043" x2="24556" y2="25217"/>
                          <a14:foregroundMark x1="60889" y1="4783" x2="66111" y2="4783"/>
                          <a14:foregroundMark x1="31111" y1="85000" x2="39111" y2="83261"/>
                          <a14:foregroundMark x1="39111" y1="83261" x2="39111" y2="83261"/>
                          <a14:foregroundMark x1="60111" y1="38478" x2="65667" y2="44565"/>
                          <a14:foregroundMark x1="65667" y1="44565" x2="65667" y2="44565"/>
                          <a14:foregroundMark x1="65667" y1="41739" x2="65556" y2="59565"/>
                          <a14:foregroundMark x1="65556" y1="59565" x2="65556" y2="59565"/>
                          <a14:foregroundMark x1="36778" y1="52609" x2="43889" y2="43913"/>
                          <a14:foregroundMark x1="25667" y1="43043" x2="29444" y2="51739"/>
                          <a14:foregroundMark x1="29444" y1="51739" x2="32778" y2="55000"/>
                          <a14:foregroundMark x1="29111" y1="43913" x2="35111" y2="57174"/>
                          <a14:foregroundMark x1="46778" y1="42174" x2="41556" y2="46087"/>
                          <a14:foregroundMark x1="41556" y1="46087" x2="41556" y2="46087"/>
                          <a14:foregroundMark x1="36111" y1="72826" x2="43444" y2="71304"/>
                          <a14:foregroundMark x1="61889" y1="47826" x2="63556" y2="59783"/>
                          <a14:foregroundMark x1="72000" y1="46957" x2="70222" y2="64783"/>
                          <a14:foregroundMark x1="70222" y1="64783" x2="70222" y2="64565"/>
                          <a14:foregroundMark x1="70111" y1="47609" x2="67778" y2="65217"/>
                          <a14:foregroundMark x1="67778" y1="65217" x2="67778" y2="63913"/>
                          <a14:foregroundMark x1="69667" y1="44348" x2="74111" y2="47174"/>
                          <a14:foregroundMark x1="74778" y1="49130" x2="73556" y2="56304"/>
                          <a14:foregroundMark x1="70444" y1="72174" x2="75111" y2="93043"/>
                          <a14:foregroundMark x1="75111" y1="93043" x2="75111" y2="91739"/>
                          <a14:foregroundMark x1="75778" y1="71957" x2="81889" y2="94783"/>
                          <a14:foregroundMark x1="81889" y1="94783" x2="83444" y2="97174"/>
                          <a14:foregroundMark x1="41333" y1="92391" x2="77444" y2="92391"/>
                          <a14:foregroundMark x1="45889" y1="87609" x2="56778" y2="87609"/>
                          <a14:foregroundMark x1="56778" y1="87609" x2="71556" y2="85435"/>
                          <a14:foregroundMark x1="71556" y1="85435" x2="76778" y2="80435"/>
                          <a14:foregroundMark x1="30556" y1="97826" x2="52222" y2="94130"/>
                          <a14:foregroundMark x1="52222" y1="94130" x2="66778" y2="96522"/>
                          <a14:foregroundMark x1="58444" y1="98913" x2="69222" y2="98913"/>
                          <a14:foregroundMark x1="94111" y1="69783" x2="94667" y2="85652"/>
                          <a14:foregroundMark x1="94667" y1="85652" x2="91889" y2="92391"/>
                          <a14:foregroundMark x1="82556" y1="51304" x2="86000" y2="53478"/>
                          <a14:foregroundMark x1="75778" y1="35217" x2="88000" y2="21522"/>
                          <a14:foregroundMark x1="88556" y1="20435" x2="94889" y2="38478"/>
                          <a14:foregroundMark x1="89444" y1="20435" x2="97333" y2="36304"/>
                          <a14:foregroundMark x1="97333" y1="36304" x2="97333" y2="42609"/>
                          <a14:foregroundMark x1="85333" y1="20217" x2="94000" y2="23696"/>
                          <a14:foregroundMark x1="94000" y1="23696" x2="93778" y2="24348"/>
                          <a14:foregroundMark x1="30889" y1="4130" x2="36444" y2="5435"/>
                          <a14:foregroundMark x1="62667" y1="3478" x2="65889" y2="4565"/>
                          <a14:foregroundMark x1="84111" y1="19565" x2="88444" y2="20870"/>
                          <a14:foregroundMark x1="88778" y1="16957" x2="95111" y2="23261"/>
                          <a14:foregroundMark x1="94667" y1="26739" x2="98222" y2="3282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82393" y="778854"/>
              <a:ext cx="2579590" cy="15741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601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46B253E-3ED3-46C9-8E91-1AB5E9959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7" y="-1359507"/>
            <a:ext cx="7397651" cy="57743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6D13CA4-F5B8-4FBB-BD35-741190C7C7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90" y="-198268"/>
            <a:ext cx="9148888" cy="6858000"/>
          </a:xfrm>
          <a:prstGeom prst="rect">
            <a:avLst/>
          </a:prstGeom>
        </p:spPr>
      </p:pic>
      <p:pic>
        <p:nvPicPr>
          <p:cNvPr id="16" name="图片 15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xmlns="" id="{EDC2C6C0-8CB9-4D60-8A65-02FDB29B3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3449352" y="299933"/>
            <a:ext cx="3542058" cy="35420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DDBB232-8298-41AA-8B24-30DDD942C3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06" y="5005471"/>
            <a:ext cx="1170434" cy="117043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17D3C97-37D2-4FFA-A37A-2F3EF075E3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5" y="2538984"/>
            <a:ext cx="1170434" cy="11704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AF9CB3A8-3DE2-4E44-BADE-D69DFE24F7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40" y="672084"/>
            <a:ext cx="1170434" cy="117043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F61E398-051A-453F-94B0-342D43AF1B12}"/>
              </a:ext>
            </a:extLst>
          </p:cNvPr>
          <p:cNvSpPr/>
          <p:nvPr/>
        </p:nvSpPr>
        <p:spPr>
          <a:xfrm rot="21240092">
            <a:off x="2237616" y="3288224"/>
            <a:ext cx="6640659" cy="1345789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Wave1">
              <a:avLst>
                <a:gd name="adj1" fmla="val 12500"/>
                <a:gd name="adj2" fmla="val 525"/>
              </a:avLst>
            </a:prstTxWarp>
            <a:spAutoFit/>
          </a:bodyPr>
          <a:lstStyle/>
          <a:p>
            <a:pPr algn="ctr" defTabSz="914392"/>
            <a:r>
              <a:rPr lang="en-US" sz="8800" b="1" dirty="0" smtClean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Chia </a:t>
            </a:r>
            <a:r>
              <a:rPr lang="en-US" sz="8800" b="1" dirty="0" err="1" smtClean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sẻ</a:t>
            </a:r>
            <a:r>
              <a:rPr lang="en-US" sz="8800" b="1" dirty="0" smtClean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8800" b="1" dirty="0" err="1" smtClean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trước</a:t>
            </a:r>
            <a:r>
              <a:rPr lang="en-US" sz="8800" b="1" dirty="0" smtClean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8800" b="1" dirty="0" err="1" smtClean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lớp</a:t>
            </a:r>
            <a:endParaRPr lang="en-US" sz="8800" b="1" dirty="0">
              <a:ln w="10160">
                <a:solidFill>
                  <a:srgbClr val="5B9BD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787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iểu cảm về cây phượng - HocTotNguVan.vn">
            <a:extLst>
              <a:ext uri="{FF2B5EF4-FFF2-40B4-BE49-F238E27FC236}">
                <a16:creationId xmlns="" xmlns:a16="http://schemas.microsoft.com/office/drawing/2014/main" id="{FB1541B8-C99E-4944-9884-C80DAE93B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4075">
            <a:off x="620782" y="1415137"/>
            <a:ext cx="3810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20F8199D-53E6-4AB8-95BA-84C587922E24}"/>
              </a:ext>
            </a:extLst>
          </p:cNvPr>
          <p:cNvSpPr/>
          <p:nvPr/>
        </p:nvSpPr>
        <p:spPr>
          <a:xfrm>
            <a:off x="1342607" y="141757"/>
            <a:ext cx="1028358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kiếm các cây và con vật sống ở khu vực đó.</a:t>
            </a:r>
          </a:p>
          <a:p>
            <a:pPr algn="just"/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 tả môi trường sống của thực vật và động vật nơi em quan sát.</a:t>
            </a:r>
          </a:p>
        </p:txBody>
      </p:sp>
      <p:pic>
        <p:nvPicPr>
          <p:cNvPr id="2052" name="Picture 4" descr="Cây bàng với sân trường buổi trưa nắng. (Redmi5). - Nhiếp ảnh - Mi  Community - Xiaomi">
            <a:extLst>
              <a:ext uri="{FF2B5EF4-FFF2-40B4-BE49-F238E27FC236}">
                <a16:creationId xmlns="" xmlns:a16="http://schemas.microsoft.com/office/drawing/2014/main" id="{AAF35CEE-E57A-4C60-8A42-9744DF40A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8258">
            <a:off x="4305908" y="1503589"/>
            <a:ext cx="4054742" cy="227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ướng dẫn】Cách trồng và chăm sóc bằng lăng xanh tốt trong vườn">
            <a:extLst>
              <a:ext uri="{FF2B5EF4-FFF2-40B4-BE49-F238E27FC236}">
                <a16:creationId xmlns="" xmlns:a16="http://schemas.microsoft.com/office/drawing/2014/main" id="{5BD88A70-3A27-473D-B3CB-0414DB269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9310">
            <a:off x="8379615" y="1203291"/>
            <a:ext cx="3298315" cy="270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Yêu chó, học sinh Đài Loan cho ăn đến mức béo phì - VnExpress">
            <a:extLst>
              <a:ext uri="{FF2B5EF4-FFF2-40B4-BE49-F238E27FC236}">
                <a16:creationId xmlns="" xmlns:a16="http://schemas.microsoft.com/office/drawing/2014/main" id="{E0E1D639-0C4E-467E-99E6-8C8B1D8E6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9583">
            <a:off x="825169" y="3790733"/>
            <a:ext cx="3598045" cy="250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ô gái 9X về quê nuôi loại gà đặc biệt, bán hơn 1 triệu đồng/con">
            <a:extLst>
              <a:ext uri="{FF2B5EF4-FFF2-40B4-BE49-F238E27FC236}">
                <a16:creationId xmlns="" xmlns:a16="http://schemas.microsoft.com/office/drawing/2014/main" id="{555CD0F1-A77E-4C7E-90D2-3AE1E8DA7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9897">
            <a:off x="4583475" y="3731240"/>
            <a:ext cx="3356429" cy="243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oi chừng bị phạt tù vì... cho chim bồ câu ăn! - Báo Pháp Luật Việt Nam">
            <a:extLst>
              <a:ext uri="{FF2B5EF4-FFF2-40B4-BE49-F238E27FC236}">
                <a16:creationId xmlns="" xmlns:a16="http://schemas.microsoft.com/office/drawing/2014/main" id="{29559911-1EBF-4F21-9786-C4E782989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3132">
            <a:off x="7832619" y="3775056"/>
            <a:ext cx="3755981" cy="250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30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31749" descr="1-19">
            <a:extLst>
              <a:ext uri="{FF2B5EF4-FFF2-40B4-BE49-F238E27FC236}">
                <a16:creationId xmlns="" xmlns:a16="http://schemas.microsoft.com/office/drawing/2014/main" id="{BD5225BA-2375-4DCB-804E-FC79FE5A3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636" y="1669734"/>
            <a:ext cx="11837364" cy="38888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31754" descr="1-22">
            <a:extLst>
              <a:ext uri="{FF2B5EF4-FFF2-40B4-BE49-F238E27FC236}">
                <a16:creationId xmlns="" xmlns:a16="http://schemas.microsoft.com/office/drawing/2014/main" id="{247341D5-B31E-472A-91EF-64222C362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0067" y="3401833"/>
            <a:ext cx="6177832" cy="8903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31755" descr="1-22">
            <a:extLst>
              <a:ext uri="{FF2B5EF4-FFF2-40B4-BE49-F238E27FC236}">
                <a16:creationId xmlns="" xmlns:a16="http://schemas.microsoft.com/office/drawing/2014/main" id="{15316480-FFE6-4B74-9DFB-5426155733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9969" y="4821886"/>
            <a:ext cx="7404253" cy="8903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图片 3">
            <a:extLst>
              <a:ext uri="{FF2B5EF4-FFF2-40B4-BE49-F238E27FC236}">
                <a16:creationId xmlns="" xmlns:a16="http://schemas.microsoft.com/office/drawing/2014/main" id="{F8A97765-2244-4572-8B35-0693A336B0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38"/>
          <a:stretch/>
        </p:blipFill>
        <p:spPr>
          <a:xfrm>
            <a:off x="867800" y="2205333"/>
            <a:ext cx="2239103" cy="304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3751AD1-3CAE-46DB-A4F6-21A70C275F89}"/>
              </a:ext>
            </a:extLst>
          </p:cNvPr>
          <p:cNvSpPr txBox="1"/>
          <p:nvPr/>
        </p:nvSpPr>
        <p:spPr>
          <a:xfrm>
            <a:off x="4527612" y="2968539"/>
            <a:ext cx="7173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súng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trúc</a:t>
            </a:r>
            <a:r>
              <a:rPr lang="nl-NL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31488" y="4372293"/>
            <a:ext cx="6603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vực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tôm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99A1324-B44B-4398-8A55-2AA1B478C405}"/>
              </a:ext>
            </a:extLst>
          </p:cNvPr>
          <p:cNvSpPr txBox="1"/>
          <p:nvPr/>
        </p:nvSpPr>
        <p:spPr>
          <a:xfrm>
            <a:off x="5413816" y="2276111"/>
            <a:ext cx="3435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vực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nl-NL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A_图片 10">
            <a:extLst>
              <a:ext uri="{FF2B5EF4-FFF2-40B4-BE49-F238E27FC236}">
                <a16:creationId xmlns="" xmlns:a16="http://schemas.microsoft.com/office/drawing/2014/main" id="{EBB9DC17-79B6-423E-8D9F-6E59A75A6CD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818" y="1121100"/>
            <a:ext cx="2337343" cy="233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53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31749" descr="1-19">
            <a:extLst>
              <a:ext uri="{FF2B5EF4-FFF2-40B4-BE49-F238E27FC236}">
                <a16:creationId xmlns="" xmlns:a16="http://schemas.microsoft.com/office/drawing/2014/main" id="{BD5225BA-2375-4DCB-804E-FC79FE5A3B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859" y="870012"/>
            <a:ext cx="11837364" cy="464438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31754" descr="1-22">
            <a:extLst>
              <a:ext uri="{FF2B5EF4-FFF2-40B4-BE49-F238E27FC236}">
                <a16:creationId xmlns="" xmlns:a16="http://schemas.microsoft.com/office/drawing/2014/main" id="{247341D5-B31E-472A-91EF-64222C362E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4052" y="1427781"/>
            <a:ext cx="6177832" cy="8903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31755" descr="1-22">
            <a:extLst>
              <a:ext uri="{FF2B5EF4-FFF2-40B4-BE49-F238E27FC236}">
                <a16:creationId xmlns="" xmlns:a16="http://schemas.microsoft.com/office/drawing/2014/main" id="{15316480-FFE6-4B74-9DFB-5426155733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9969" y="4821886"/>
            <a:ext cx="7404253" cy="8903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图片 3">
            <a:extLst>
              <a:ext uri="{FF2B5EF4-FFF2-40B4-BE49-F238E27FC236}">
                <a16:creationId xmlns="" xmlns:a16="http://schemas.microsoft.com/office/drawing/2014/main" id="{F8A97765-2244-4572-8B35-0693A336B0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38"/>
          <a:stretch/>
        </p:blipFill>
        <p:spPr>
          <a:xfrm>
            <a:off x="867800" y="2205333"/>
            <a:ext cx="2239103" cy="304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99A1324-B44B-4398-8A55-2AA1B478C405}"/>
              </a:ext>
            </a:extLst>
          </p:cNvPr>
          <p:cNvSpPr txBox="1"/>
          <p:nvPr/>
        </p:nvSpPr>
        <p:spPr>
          <a:xfrm>
            <a:off x="4505975" y="1584833"/>
            <a:ext cx="628695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Khu vực bờ hồ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vi-VN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cây sống ở khu vực bờ hồ: cây xuyến chi, cây rau </a:t>
            </a:r>
            <a:r>
              <a:rPr lang="vi-VN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má,cỏ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mần trầu, cỏ gà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  + Các con vật sống ở khu vực bờ hồ: bướm, cò, chuồn chuồn</a:t>
            </a:r>
          </a:p>
          <a:p>
            <a:pPr algn="ctr"/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A_图片 10">
            <a:extLst>
              <a:ext uri="{FF2B5EF4-FFF2-40B4-BE49-F238E27FC236}">
                <a16:creationId xmlns="" xmlns:a16="http://schemas.microsoft.com/office/drawing/2014/main" id="{EBB9DC17-79B6-423E-8D9F-6E59A75A6CD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818" y="1121100"/>
            <a:ext cx="2337343" cy="233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7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31749" descr="1-19">
            <a:extLst>
              <a:ext uri="{FF2B5EF4-FFF2-40B4-BE49-F238E27FC236}">
                <a16:creationId xmlns="" xmlns:a16="http://schemas.microsoft.com/office/drawing/2014/main" id="{BD5225BA-2375-4DCB-804E-FC79FE5A3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859" y="665825"/>
            <a:ext cx="11837364" cy="484856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31754" descr="1-22">
            <a:extLst>
              <a:ext uri="{FF2B5EF4-FFF2-40B4-BE49-F238E27FC236}">
                <a16:creationId xmlns="" xmlns:a16="http://schemas.microsoft.com/office/drawing/2014/main" id="{247341D5-B31E-472A-91EF-64222C362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1885" y="2002846"/>
            <a:ext cx="6177832" cy="8903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31755" descr="1-22">
            <a:extLst>
              <a:ext uri="{FF2B5EF4-FFF2-40B4-BE49-F238E27FC236}">
                <a16:creationId xmlns="" xmlns:a16="http://schemas.microsoft.com/office/drawing/2014/main" id="{15316480-FFE6-4B74-9DFB-5426155733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8675" y="4201493"/>
            <a:ext cx="7404253" cy="8903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图片 3">
            <a:extLst>
              <a:ext uri="{FF2B5EF4-FFF2-40B4-BE49-F238E27FC236}">
                <a16:creationId xmlns="" xmlns:a16="http://schemas.microsoft.com/office/drawing/2014/main" id="{F8A97765-2244-4572-8B35-0693A336B0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38"/>
          <a:stretch/>
        </p:blipFill>
        <p:spPr>
          <a:xfrm>
            <a:off x="867800" y="2205333"/>
            <a:ext cx="2239103" cy="304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99A1324-B44B-4398-8A55-2AA1B478C405}"/>
              </a:ext>
            </a:extLst>
          </p:cNvPr>
          <p:cNvSpPr txBox="1"/>
          <p:nvPr/>
        </p:nvSpPr>
        <p:spPr>
          <a:xfrm>
            <a:off x="4505975" y="1584833"/>
            <a:ext cx="62869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Khu vực trong vườn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  + Các cây sống ở trong vườn: cây sấu, cây me, cây ổi, cây xoài…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  + Các con vật sống ở trong vườn: con sâu, con </a:t>
            </a:r>
            <a:r>
              <a:rPr lang="vi-VN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A_图片 10">
            <a:extLst>
              <a:ext uri="{FF2B5EF4-FFF2-40B4-BE49-F238E27FC236}">
                <a16:creationId xmlns="" xmlns:a16="http://schemas.microsoft.com/office/drawing/2014/main" id="{EBB9DC17-79B6-423E-8D9F-6E59A75A6CD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818" y="1121100"/>
            <a:ext cx="2337343" cy="233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42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1785E0D-78EB-477A-8227-626CF6F5CC29}"/>
              </a:ext>
            </a:extLst>
          </p:cNvPr>
          <p:cNvSpPr txBox="1"/>
          <p:nvPr/>
        </p:nvSpPr>
        <p:spPr>
          <a:xfrm>
            <a:off x="2144443" y="1849634"/>
            <a:ext cx="78778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HĐ2</a:t>
            </a:r>
            <a:r>
              <a:rPr lang="en-US" sz="4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4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lang="en-US" sz="4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40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10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1">
            <a:extLst>
              <a:ext uri="{FF2B5EF4-FFF2-40B4-BE49-F238E27FC236}">
                <a16:creationId xmlns:a16="http://schemas.microsoft.com/office/drawing/2014/main" xmlns="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20" y="2952544"/>
            <a:ext cx="4879051" cy="37508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DAA3E80-D7B1-46BC-B193-EA3230D0F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5517" y="114537"/>
            <a:ext cx="6630560" cy="36218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80879" y="3848151"/>
            <a:ext cx="70133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Vứt rác ra ao, hồ, bụi rậm,…</a:t>
            </a:r>
          </a:p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  + Đổ nước bẩn xuống ao, hồ, sông, suối,…</a:t>
            </a:r>
          </a:p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  + Xây dựng trung tâm thương mại.</a:t>
            </a:r>
          </a:p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  + Chặt cây.</a:t>
            </a:r>
          </a:p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  + Phun thuốc trừ sâu</a:t>
            </a:r>
          </a:p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  + Giẫm lên cỏ, 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140820" y="114537"/>
            <a:ext cx="4238846" cy="2695074"/>
          </a:xfrm>
          <a:prstGeom prst="wedgeEllipseCallout">
            <a:avLst>
              <a:gd name="adj1" fmla="val 7551"/>
              <a:gd name="adj2" fmla="val 61841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840" kern="0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vi-VN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vi-VN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vi-VN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môi trường sống của thực vật và động vật ở đó thay đổi.</a:t>
            </a:r>
          </a:p>
        </p:txBody>
      </p:sp>
    </p:spTree>
    <p:extLst>
      <p:ext uri="{BB962C8B-B14F-4D97-AF65-F5344CB8AC3E}">
        <p14:creationId xmlns:p14="http://schemas.microsoft.com/office/powerpoint/2010/main" val="410969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5">
            <a:extLst>
              <a:ext uri="{FF2B5EF4-FFF2-40B4-BE49-F238E27FC236}">
                <a16:creationId xmlns="" xmlns:a16="http://schemas.microsoft.com/office/drawing/2014/main" id="{F53BF591-B689-4B84-B7AB-F5B444E3B2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597851"/>
              </p:ext>
            </p:extLst>
          </p:nvPr>
        </p:nvGraphicFramePr>
        <p:xfrm>
          <a:off x="542252" y="1063218"/>
          <a:ext cx="11000963" cy="47739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4391">
                  <a:extLst>
                    <a:ext uri="{9D8B030D-6E8A-4147-A177-3AD203B41FA5}">
                      <a16:colId xmlns="" xmlns:a16="http://schemas.microsoft.com/office/drawing/2014/main" val="1374600127"/>
                    </a:ext>
                  </a:extLst>
                </a:gridCol>
                <a:gridCol w="2365829">
                  <a:extLst>
                    <a:ext uri="{9D8B030D-6E8A-4147-A177-3AD203B41FA5}">
                      <a16:colId xmlns="" xmlns:a16="http://schemas.microsoft.com/office/drawing/2014/main" val="3437728173"/>
                    </a:ext>
                  </a:extLst>
                </a:gridCol>
                <a:gridCol w="3410857">
                  <a:extLst>
                    <a:ext uri="{9D8B030D-6E8A-4147-A177-3AD203B41FA5}">
                      <a16:colId xmlns="" xmlns:a16="http://schemas.microsoft.com/office/drawing/2014/main" val="2355539227"/>
                    </a:ext>
                  </a:extLst>
                </a:gridCol>
                <a:gridCol w="3439886">
                  <a:extLst>
                    <a:ext uri="{9D8B030D-6E8A-4147-A177-3AD203B41FA5}">
                      <a16:colId xmlns="" xmlns:a16="http://schemas.microsoft.com/office/drawing/2014/main" val="496238131"/>
                    </a:ext>
                  </a:extLst>
                </a:gridCol>
              </a:tblGrid>
              <a:tr h="1107749">
                <a:tc gridSpan="4"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bg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PHIẾU QUAN SÁT</a:t>
                      </a:r>
                    </a:p>
                    <a:p>
                      <a:pPr algn="ctr"/>
                      <a:r>
                        <a:rPr lang="vi-VN" sz="2400" b="1" dirty="0">
                          <a:solidFill>
                            <a:schemeClr val="bg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THỰC VẬT VÀ ĐỘNG VẬT QUANH EM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885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28783525"/>
                  </a:ext>
                </a:extLst>
              </a:tr>
              <a:tr h="754743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Số thứ tự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 cây, </a:t>
                      </a:r>
                    </a:p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con vật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Đặc điểm </a:t>
                      </a:r>
                    </a:p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môi trường sống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Việc làm của</a:t>
                      </a:r>
                    </a:p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con người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33592931"/>
                  </a:ext>
                </a:extLst>
              </a:tr>
              <a:tr h="527802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i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Lục bình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i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Nước đen, có mùi hôi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i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Vứt rác, đổ nước thải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36920811"/>
                  </a:ext>
                </a:extLst>
              </a:tr>
              <a:tr h="527802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i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i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Nước biển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i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Đổ nước bẩn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63397251"/>
                  </a:ext>
                </a:extLst>
              </a:tr>
              <a:tr h="595863"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45328158"/>
                  </a:ext>
                </a:extLst>
              </a:tr>
              <a:tr h="595863"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99751205"/>
                  </a:ext>
                </a:extLst>
              </a:tr>
              <a:tr h="595863"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98226485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20F8199D-53E6-4AB8-95BA-84C587922E24}"/>
              </a:ext>
            </a:extLst>
          </p:cNvPr>
          <p:cNvSpPr/>
          <p:nvPr/>
        </p:nvSpPr>
        <p:spPr>
          <a:xfrm>
            <a:off x="986972" y="264149"/>
            <a:ext cx="108131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 phiếu gợi ý.</a:t>
            </a:r>
            <a:endParaRPr lang="vi-VN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98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98" y="3918418"/>
            <a:ext cx="2106473" cy="281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529938" y="304692"/>
            <a:ext cx="1061808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730" tIns="45357" rIns="90730" bIns="4535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48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4800" b="1" dirty="0">
                <a:solidFill>
                  <a:prstClr val="black"/>
                </a:solidFill>
                <a:latin typeface="HP001 4 hàng" panose="020B0603050302020204" pitchFamily="34" charset="0"/>
              </a:rPr>
              <a:t>   </a:t>
            </a:r>
            <a:r>
              <a:rPr lang="en-US" sz="48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4800" b="1" dirty="0">
                <a:solidFill>
                  <a:prstClr val="black"/>
                </a:solidFill>
                <a:latin typeface="HP001 4 hàng" panose="020B0603050302020204" pitchFamily="34" charset="0"/>
              </a:rPr>
              <a:t>   </a:t>
            </a:r>
            <a:r>
              <a:rPr lang="en-US" sz="48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4800" b="1" dirty="0">
                <a:solidFill>
                  <a:prstClr val="black"/>
                </a:solidFill>
                <a:latin typeface="HP001 4 hàng" panose="020B0603050302020204" pitchFamily="34" charset="0"/>
              </a:rPr>
              <a:t>   </a:t>
            </a:r>
            <a:r>
              <a:rPr lang="en-US" sz="48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4800" b="1" dirty="0">
                <a:solidFill>
                  <a:prstClr val="black"/>
                </a:solidFill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12" name="Rectangle 11">
            <a:extLst>
              <a:ext uri="{FF2B5EF4-FFF2-40B4-BE49-F238E27FC236}"/>
            </a:extLst>
          </p:cNvPr>
          <p:cNvSpPr/>
          <p:nvPr/>
        </p:nvSpPr>
        <p:spPr>
          <a:xfrm>
            <a:off x="1252728" y="1937999"/>
            <a:ext cx="9043797" cy="100930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0730" tIns="45357" rIns="90730" bIns="45357" anchor="ctr"/>
          <a:lstStyle/>
          <a:p>
            <a:pPr algn="ctr" defTabSz="1209965">
              <a:defRPr/>
            </a:pPr>
            <a:r>
              <a:rPr lang="en-US" sz="4000" u="sng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US" sz="4000" u="sng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19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hực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2728" y="1135689"/>
            <a:ext cx="9043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GB" sz="4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GB" sz="4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4: </a:t>
            </a:r>
            <a:r>
              <a:rPr lang="en-GB" sz="48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GB" sz="48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8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GB" sz="48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8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GB" sz="48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8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GB" sz="48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8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GB" sz="4800" b="1" dirty="0" smtClean="0">
                <a:solidFill>
                  <a:prstClr val="black"/>
                </a:solidFill>
              </a:rPr>
              <a:t>.</a:t>
            </a:r>
            <a:endParaRPr lang="en-US" sz="4800" b="1" dirty="0">
              <a:solidFill>
                <a:prstClr val="black"/>
              </a:solidFill>
            </a:endParaRPr>
          </a:p>
        </p:txBody>
      </p:sp>
      <p:pic>
        <p:nvPicPr>
          <p:cNvPr id="9" name="Picture 4" descr="Premium Vector | Cartoon wild animals in the jungle">
            <a:extLst>
              <a:ext uri="{FF2B5EF4-FFF2-40B4-BE49-F238E27FC236}">
                <a16:creationId xmlns="" xmlns:a16="http://schemas.microsoft.com/office/drawing/2014/main" id="{D43D9CFA-EF8E-4496-BDED-F405A5374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75" b="97071" l="799" r="98403">
                        <a14:foregroundMark x1="24920" y1="12343" x2="32748" y2="5649"/>
                        <a14:foregroundMark x1="32748" y1="5649" x2="55591" y2="1255"/>
                        <a14:foregroundMark x1="55591" y1="1255" x2="71565" y2="6276"/>
                        <a14:foregroundMark x1="71565" y1="6276" x2="79553" y2="13598"/>
                        <a14:foregroundMark x1="79553" y1="13598" x2="84026" y2="28661"/>
                        <a14:foregroundMark x1="84026" y1="28661" x2="79553" y2="38703"/>
                        <a14:foregroundMark x1="79553" y1="38703" x2="71725" y2="46444"/>
                        <a14:foregroundMark x1="68850" y1="21339" x2="38658" y2="15900"/>
                        <a14:foregroundMark x1="38658" y1="15900" x2="29553" y2="20084"/>
                        <a14:foregroundMark x1="29553" y1="20084" x2="22684" y2="27615"/>
                        <a14:foregroundMark x1="22684" y1="27615" x2="15974" y2="46444"/>
                        <a14:foregroundMark x1="15974" y1="46444" x2="13738" y2="63598"/>
                        <a14:foregroundMark x1="13738" y1="63598" x2="20128" y2="79289"/>
                        <a14:foregroundMark x1="20128" y1="79289" x2="27636" y2="85774"/>
                        <a14:foregroundMark x1="27636" y1="85774" x2="44888" y2="88912"/>
                        <a14:foregroundMark x1="44888" y1="88912" x2="61661" y2="88285"/>
                        <a14:foregroundMark x1="61661" y1="88285" x2="78914" y2="76360"/>
                        <a14:foregroundMark x1="78914" y1="76360" x2="80831" y2="52301"/>
                        <a14:foregroundMark x1="80831" y1="52301" x2="73642" y2="38285"/>
                        <a14:foregroundMark x1="73642" y1="38285" x2="56230" y2="28661"/>
                        <a14:foregroundMark x1="56230" y1="28661" x2="34984" y2="28452"/>
                        <a14:foregroundMark x1="34984" y1="28452" x2="32907" y2="29289"/>
                        <a14:foregroundMark x1="23163" y1="15481" x2="15974" y2="25105"/>
                        <a14:foregroundMark x1="15974" y1="25105" x2="6070" y2="59623"/>
                        <a14:foregroundMark x1="6070" y1="59623" x2="9585" y2="71548"/>
                        <a14:foregroundMark x1="9585" y1="71548" x2="10383" y2="84728"/>
                        <a14:foregroundMark x1="10383" y1="84728" x2="23323" y2="92259"/>
                        <a14:foregroundMark x1="22204" y1="70084" x2="27796" y2="42050"/>
                        <a14:foregroundMark x1="34665" y1="49372" x2="50958" y2="57322"/>
                        <a14:foregroundMark x1="65176" y1="53766" x2="65176" y2="53766"/>
                        <a14:foregroundMark x1="65176" y1="53766" x2="88818" y2="66109"/>
                        <a14:foregroundMark x1="88818" y1="66109" x2="92971" y2="54812"/>
                        <a14:foregroundMark x1="92971" y1="54812" x2="90256" y2="30335"/>
                        <a14:foregroundMark x1="90256" y1="30335" x2="89457" y2="29289"/>
                        <a14:foregroundMark x1="94409" y1="36192" x2="87859" y2="27824"/>
                        <a14:foregroundMark x1="87859" y1="27824" x2="88978" y2="11297"/>
                        <a14:foregroundMark x1="88978" y1="11297" x2="69968" y2="4393"/>
                        <a14:foregroundMark x1="69968" y1="4393" x2="58307" y2="5230"/>
                        <a14:foregroundMark x1="58307" y1="5230" x2="80351" y2="27197"/>
                        <a14:foregroundMark x1="37859" y1="5230" x2="18371" y2="8159"/>
                        <a14:foregroundMark x1="18371" y1="8159" x2="12780" y2="17782"/>
                        <a14:foregroundMark x1="12780" y1="17782" x2="15176" y2="29707"/>
                        <a14:foregroundMark x1="15176" y1="29707" x2="5112" y2="53766"/>
                        <a14:foregroundMark x1="5112" y1="53766" x2="6390" y2="61088"/>
                        <a14:foregroundMark x1="13099" y1="15690" x2="5431" y2="16109"/>
                        <a14:foregroundMark x1="5431" y1="16109" x2="11821" y2="7950"/>
                        <a14:foregroundMark x1="11821" y1="7950" x2="15655" y2="5439"/>
                        <a14:foregroundMark x1="15655" y1="5439" x2="6390" y2="8787"/>
                        <a14:foregroundMark x1="6390" y1="8787" x2="4153" y2="20711"/>
                        <a14:foregroundMark x1="4153" y1="20711" x2="9105" y2="28452"/>
                        <a14:foregroundMark x1="5431" y1="46862" x2="958" y2="57741"/>
                        <a14:foregroundMark x1="958" y1="57741" x2="4313" y2="68619"/>
                        <a14:foregroundMark x1="4313" y1="68619" x2="4792" y2="69038"/>
                        <a14:foregroundMark x1="42492" y1="25732" x2="24441" y2="37866"/>
                        <a14:foregroundMark x1="24441" y1="37866" x2="24121" y2="38494"/>
                        <a14:foregroundMark x1="92812" y1="28033" x2="96166" y2="35356"/>
                        <a14:foregroundMark x1="94569" y1="60042" x2="94569" y2="60042"/>
                        <a14:foregroundMark x1="94569" y1="60042" x2="97923" y2="71757"/>
                        <a14:foregroundMark x1="97923" y1="71757" x2="96006" y2="74895"/>
                        <a14:foregroundMark x1="88019" y1="77615" x2="93770" y2="90586"/>
                        <a14:foregroundMark x1="93770" y1="90586" x2="72524" y2="87029"/>
                        <a14:foregroundMark x1="72524" y1="87029" x2="66613" y2="93096"/>
                        <a14:foregroundMark x1="81789" y1="52510" x2="71565" y2="50418"/>
                        <a14:foregroundMark x1="71565" y1="50418" x2="64856" y2="52092"/>
                        <a14:foregroundMark x1="85144" y1="69456" x2="86262" y2="73640"/>
                        <a14:foregroundMark x1="35463" y1="38703" x2="27316" y2="44979"/>
                        <a14:foregroundMark x1="27316" y1="44979" x2="21406" y2="64644"/>
                        <a14:foregroundMark x1="5911" y1="87448" x2="14856" y2="90795"/>
                        <a14:foregroundMark x1="14856" y1="90795" x2="16773" y2="92887"/>
                        <a14:foregroundMark x1="21246" y1="41632" x2="25559" y2="46234"/>
                        <a14:foregroundMark x1="90415" y1="92050" x2="95048" y2="95397"/>
                        <a14:foregroundMark x1="95048" y1="94979" x2="77796" y2="94142"/>
                        <a14:foregroundMark x1="65655" y1="96653" x2="65655" y2="96653"/>
                        <a14:foregroundMark x1="26518" y1="97280" x2="26518" y2="97280"/>
                        <a14:foregroundMark x1="33227" y1="96862" x2="33227" y2="96862"/>
                        <a14:foregroundMark x1="64377" y1="96862" x2="64377" y2="96862"/>
                        <a14:foregroundMark x1="98403" y1="35565" x2="98403" y2="35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872" y="2781070"/>
            <a:ext cx="5394745" cy="411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5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7B5EB1B5-2972-4D46-89FA-DC33E6EA558B}"/>
              </a:ext>
            </a:extLst>
          </p:cNvPr>
          <p:cNvGrpSpPr/>
          <p:nvPr/>
        </p:nvGrpSpPr>
        <p:grpSpPr>
          <a:xfrm>
            <a:off x="4" y="0"/>
            <a:ext cx="12191999" cy="6858000"/>
            <a:chOff x="0" y="0"/>
            <a:chExt cx="12191999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71C0711C-3A15-4BED-8D6C-E743E1762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2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3B87A3B2-65EA-4546-8C49-CA50B99F1A23}"/>
                </a:ext>
              </a:extLst>
            </p:cNvPr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5"/>
              <a:endParaRPr lang="zh-CN" altLang="en-US" sz="2501" dirty="0">
                <a:solidFill>
                  <a:prstClr val="white"/>
                </a:solidFill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88492C0C-B959-4090-9487-8777AAA982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346" y="1854193"/>
            <a:ext cx="5061239" cy="421769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0D6F2108-C97E-4DA6-B814-41F622D7F0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374" y="658909"/>
            <a:ext cx="7607823" cy="4626873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FB204D55-C522-490D-94EB-94A64297908F}"/>
              </a:ext>
            </a:extLst>
          </p:cNvPr>
          <p:cNvSpPr txBox="1"/>
          <p:nvPr/>
        </p:nvSpPr>
        <p:spPr>
          <a:xfrm rot="186739">
            <a:off x="5705721" y="1552737"/>
            <a:ext cx="4323916" cy="144654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24"/>
            <a:r>
              <a:rPr lang="en-US" sz="4400" b="1" dirty="0" err="1" smtClean="0">
                <a:solidFill>
                  <a:srgbClr val="24767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4400" b="1" dirty="0" smtClean="0">
                <a:solidFill>
                  <a:srgbClr val="24767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 smtClean="0">
                <a:solidFill>
                  <a:srgbClr val="24767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4400" b="1" dirty="0" smtClean="0">
                <a:solidFill>
                  <a:srgbClr val="24767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 smtClean="0">
                <a:solidFill>
                  <a:srgbClr val="24767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phiếu</a:t>
            </a:r>
            <a:r>
              <a:rPr lang="en-US" sz="4400" b="1" dirty="0" smtClean="0">
                <a:solidFill>
                  <a:srgbClr val="24767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 smtClean="0">
                <a:solidFill>
                  <a:srgbClr val="24767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4400" b="1" dirty="0" smtClean="0">
                <a:solidFill>
                  <a:srgbClr val="24767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 smtClean="0">
                <a:solidFill>
                  <a:srgbClr val="24767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endParaRPr lang="en-US" sz="4400" b="1" dirty="0">
              <a:solidFill>
                <a:srgbClr val="24767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779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5">
            <a:extLst>
              <a:ext uri="{FF2B5EF4-FFF2-40B4-BE49-F238E27FC236}">
                <a16:creationId xmlns="" xmlns:a16="http://schemas.microsoft.com/office/drawing/2014/main" id="{F53BF591-B689-4B84-B7AB-F5B444E3B23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42252" y="1063218"/>
          <a:ext cx="11000963" cy="47739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4391">
                  <a:extLst>
                    <a:ext uri="{9D8B030D-6E8A-4147-A177-3AD203B41FA5}">
                      <a16:colId xmlns="" xmlns:a16="http://schemas.microsoft.com/office/drawing/2014/main" val="1374600127"/>
                    </a:ext>
                  </a:extLst>
                </a:gridCol>
                <a:gridCol w="2365829">
                  <a:extLst>
                    <a:ext uri="{9D8B030D-6E8A-4147-A177-3AD203B41FA5}">
                      <a16:colId xmlns="" xmlns:a16="http://schemas.microsoft.com/office/drawing/2014/main" val="3437728173"/>
                    </a:ext>
                  </a:extLst>
                </a:gridCol>
                <a:gridCol w="3410857">
                  <a:extLst>
                    <a:ext uri="{9D8B030D-6E8A-4147-A177-3AD203B41FA5}">
                      <a16:colId xmlns="" xmlns:a16="http://schemas.microsoft.com/office/drawing/2014/main" val="2355539227"/>
                    </a:ext>
                  </a:extLst>
                </a:gridCol>
                <a:gridCol w="3439886">
                  <a:extLst>
                    <a:ext uri="{9D8B030D-6E8A-4147-A177-3AD203B41FA5}">
                      <a16:colId xmlns="" xmlns:a16="http://schemas.microsoft.com/office/drawing/2014/main" val="496238131"/>
                    </a:ext>
                  </a:extLst>
                </a:gridCol>
              </a:tblGrid>
              <a:tr h="1107749">
                <a:tc gridSpan="4"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bg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PHIẾU QUAN SÁT</a:t>
                      </a:r>
                    </a:p>
                    <a:p>
                      <a:pPr algn="ctr"/>
                      <a:r>
                        <a:rPr lang="vi-VN" sz="2400" b="1" dirty="0">
                          <a:solidFill>
                            <a:schemeClr val="bg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THỰC VẬT VÀ ĐỘNG VẬT QUANH EM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885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28783525"/>
                  </a:ext>
                </a:extLst>
              </a:tr>
              <a:tr h="754743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Số thứ tự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 cây, </a:t>
                      </a:r>
                    </a:p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con vật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Đặc điểm </a:t>
                      </a:r>
                    </a:p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môi trường sống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Việc làm của</a:t>
                      </a:r>
                    </a:p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con người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33592931"/>
                  </a:ext>
                </a:extLst>
              </a:tr>
              <a:tr h="527802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i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Lục bình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i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Nước đen, có mùi hôi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i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Vứt rác, đổ nước thải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36920811"/>
                  </a:ext>
                </a:extLst>
              </a:tr>
              <a:tr h="527802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i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i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Nước biển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i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Đổ nước bẩn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63397251"/>
                  </a:ext>
                </a:extLst>
              </a:tr>
              <a:tr h="595863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  <a:endParaRPr lang="vi-VN" sz="24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Hoa</a:t>
                      </a:r>
                      <a:r>
                        <a:rPr lang="en-GB" sz="240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GB" sz="240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cỏ</a:t>
                      </a:r>
                      <a:endParaRPr lang="vi-VN" sz="24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nhiều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rác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cỏ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nát</a:t>
                      </a:r>
                      <a:endParaRPr lang="vi-VN" sz="24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Dẫm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lên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hoa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cỏ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xả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rác</a:t>
                      </a:r>
                      <a:endParaRPr lang="vi-VN" sz="24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45328158"/>
                  </a:ext>
                </a:extLst>
              </a:tr>
              <a:tr h="595863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  <a:endParaRPr lang="vi-VN" sz="24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endParaRPr lang="vi-VN" sz="24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nước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trong</a:t>
                      </a:r>
                      <a:endParaRPr lang="vi-VN" sz="24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99751205"/>
                  </a:ext>
                </a:extLst>
              </a:tr>
              <a:tr h="595863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  <a:endParaRPr lang="vi-VN" sz="24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Hoa</a:t>
                      </a:r>
                      <a:r>
                        <a:rPr lang="en-GB" sz="240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GB" sz="240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súng</a:t>
                      </a:r>
                      <a:endParaRPr lang="vi-VN" sz="24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Nước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đục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bẩn</a:t>
                      </a:r>
                      <a:endParaRPr lang="vi-VN" sz="24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Xả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rác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và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nước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thải</a:t>
                      </a:r>
                      <a:endParaRPr lang="vi-VN" sz="24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98226485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20F8199D-53E6-4AB8-95BA-84C587922E24}"/>
              </a:ext>
            </a:extLst>
          </p:cNvPr>
          <p:cNvSpPr/>
          <p:nvPr/>
        </p:nvSpPr>
        <p:spPr>
          <a:xfrm>
            <a:off x="4546918" y="281904"/>
            <a:ext cx="35583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 phiếu 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38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xmlns="" id="{FC3548E1-949D-449D-91FD-D4428305B2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2" y="208302"/>
            <a:ext cx="946813" cy="8894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28323" y="404088"/>
            <a:ext cx="5138040" cy="78420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lIns="85680" tIns="42840" rIns="85680" bIns="42840" rtlCol="0">
            <a:spAutoFit/>
          </a:bodyPr>
          <a:lstStyle/>
          <a:p>
            <a:pPr defTabSz="1142954">
              <a:lnSpc>
                <a:spcPct val="150000"/>
              </a:lnSpc>
              <a:buClr>
                <a:srgbClr val="000000"/>
              </a:buClr>
            </a:pPr>
            <a:r>
              <a:rPr lang="en-US" sz="3500" b="1" kern="0" dirty="0" err="1">
                <a:solidFill>
                  <a:srgbClr val="00A65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Hoạt</a:t>
            </a:r>
            <a:r>
              <a:rPr lang="en-US" sz="3500" b="1" kern="0" dirty="0">
                <a:solidFill>
                  <a:srgbClr val="00A65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00" b="1" kern="0" dirty="0" err="1">
                <a:solidFill>
                  <a:srgbClr val="00A65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động</a:t>
            </a:r>
            <a:r>
              <a:rPr lang="en-US" sz="3500" b="1" kern="0" dirty="0">
                <a:solidFill>
                  <a:srgbClr val="00A65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00" b="1" kern="0" dirty="0" err="1">
                <a:solidFill>
                  <a:srgbClr val="00A65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sau</a:t>
            </a:r>
            <a:r>
              <a:rPr lang="en-US" sz="3500" b="1" kern="0" dirty="0">
                <a:solidFill>
                  <a:srgbClr val="00A65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00" b="1" kern="0" dirty="0" err="1">
                <a:solidFill>
                  <a:srgbClr val="00A65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giờ</a:t>
            </a:r>
            <a:r>
              <a:rPr lang="en-US" sz="3500" b="1" kern="0" dirty="0">
                <a:solidFill>
                  <a:srgbClr val="00A65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500" b="1" kern="0" dirty="0" err="1">
                <a:solidFill>
                  <a:srgbClr val="00A65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endParaRPr lang="en-US" sz="3500" b="1" kern="0" dirty="0">
              <a:solidFill>
                <a:srgbClr val="00A65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314" y="1551177"/>
            <a:ext cx="8266445" cy="402172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14717" y="3488750"/>
            <a:ext cx="614149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kern="0" dirty="0">
                <a:solidFill>
                  <a:srgbClr val="1A0DA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61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卡通背景天空漫画云">
            <a:extLst>
              <a:ext uri="{FF2B5EF4-FFF2-40B4-BE49-F238E27FC236}">
                <a16:creationId xmlns:a16="http://schemas.microsoft.com/office/drawing/2014/main" xmlns="" id="{2DC03C34-3504-47D5-8752-2DCF83CCC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54"/>
            <a:ext cx="12192000" cy="641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FAEB0CC-8C63-467D-8733-FA5260126F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400" y="3552955"/>
            <a:ext cx="2466517" cy="3090796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4518407"/>
            <a:ext cx="12192000" cy="232574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979" y="4851843"/>
            <a:ext cx="2700300" cy="150830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270AD54-36B5-428C-BF99-126AD32BB4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476" y="3803562"/>
            <a:ext cx="1170130" cy="1802435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xmlns="" id="{AFB8A9BD-5390-446E-A0A5-27517F552C00}"/>
              </a:ext>
            </a:extLst>
          </p:cNvPr>
          <p:cNvSpPr/>
          <p:nvPr/>
        </p:nvSpPr>
        <p:spPr>
          <a:xfrm>
            <a:off x="1775522" y="729535"/>
            <a:ext cx="2520280" cy="989804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798" tIns="56902" rIns="113798" bIns="56902" rtlCol="0" anchor="ctr"/>
          <a:lstStyle/>
          <a:p>
            <a:pPr algn="ctr" defTabSz="1137894"/>
            <a:endParaRPr lang="zh-CN" altLang="en-US" sz="2250">
              <a:solidFill>
                <a:prstClr val="white"/>
              </a:solidFill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xmlns="" id="{CDF014B8-BAF0-49AA-B8B6-BE0F60B70158}"/>
              </a:ext>
            </a:extLst>
          </p:cNvPr>
          <p:cNvSpPr/>
          <p:nvPr/>
        </p:nvSpPr>
        <p:spPr>
          <a:xfrm>
            <a:off x="1235462" y="999481"/>
            <a:ext cx="2610290" cy="1349734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798" tIns="56902" rIns="113798" bIns="56902" rtlCol="0" anchor="ctr"/>
          <a:lstStyle/>
          <a:p>
            <a:pPr algn="ctr" defTabSz="1137894"/>
            <a:endParaRPr lang="zh-CN" altLang="en-US" sz="2250">
              <a:solidFill>
                <a:prstClr val="white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D58790A-99A6-4773-A502-349F41E820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270" y="999481"/>
            <a:ext cx="6850723" cy="3059395"/>
          </a:xfrm>
          <a:prstGeom prst="rect">
            <a:avLst/>
          </a:prstGeom>
        </p:spPr>
      </p:pic>
      <p:sp>
        <p:nvSpPr>
          <p:cNvPr id="28" name="TextBox 37"/>
          <p:cNvSpPr txBox="1"/>
          <p:nvPr/>
        </p:nvSpPr>
        <p:spPr>
          <a:xfrm>
            <a:off x="2394203" y="2857012"/>
            <a:ext cx="7110790" cy="1153661"/>
          </a:xfrm>
          <a:prstGeom prst="rect">
            <a:avLst/>
          </a:prstGeom>
          <a:noFill/>
        </p:spPr>
        <p:txBody>
          <a:bodyPr wrap="square" lIns="113798" tIns="56902" rIns="113798" bIns="56902" rtlCol="0">
            <a:spAutoFit/>
          </a:bodyPr>
          <a:lstStyle/>
          <a:p>
            <a:pPr algn="ctr" defTabSz="1137894"/>
            <a:r>
              <a:rPr lang="en-US" altLang="zh-CN" sz="6750" spc="-375" dirty="0">
                <a:solidFill>
                  <a:srgbClr val="2CA6E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HẸN GẶP LẠI</a:t>
            </a:r>
            <a:endParaRPr lang="zh-CN" altLang="en-US" sz="6750" spc="-375" dirty="0">
              <a:solidFill>
                <a:srgbClr val="2CA6E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79967922-C563-4690-9A2C-BD26C68994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549633"/>
            <a:ext cx="1915740" cy="179964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CB32B15B-D356-416A-AA78-D94167D636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9475" flipH="1">
            <a:off x="8100175" y="4393131"/>
            <a:ext cx="496215" cy="84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6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6000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accel="40000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accel="70000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9" accel="46000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2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3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5" presetID="2" presetClass="entr" presetSubtype="8" accel="80000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0" presetID="2" presetClass="entr" presetSubtype="2" accel="46000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32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33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4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accel="7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9" accel="4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5" presetID="2" presetClass="entr" presetSubtype="8" accel="8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0" presetID="2" presetClass="entr" presetSubtype="2" accel="4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4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95073" y="2700319"/>
            <a:ext cx="4162999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431" y="2282831"/>
            <a:ext cx="5500268" cy="2166871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751" tIns="58373" rIns="116751" bIns="58373" rtlCol="0" anchor="ctr"/>
          <a:lstStyle/>
          <a:p>
            <a:pPr algn="ctr"/>
            <a:r>
              <a:rPr lang="en-US" sz="8649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 </a:t>
            </a:r>
            <a:r>
              <a:rPr lang="en-US" sz="8649" b="1" dirty="0" smtClean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1.</a:t>
            </a:r>
            <a:endParaRPr lang="en-US" sz="8649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45" y="2606532"/>
            <a:ext cx="1616766" cy="1519452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751" tIns="58373" rIns="116751" bIns="58373" rtlCol="0" anchor="ctr"/>
          <a:lstStyle/>
          <a:p>
            <a:pPr algn="ctr"/>
            <a:endParaRPr lang="en-US" sz="6126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7" y="10248"/>
            <a:ext cx="2752137" cy="274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6" y="-36829"/>
            <a:ext cx="2328808" cy="264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23" y="228762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3" y="228763"/>
            <a:ext cx="0" cy="252672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7" y="6538755"/>
            <a:ext cx="8436040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4" y="2282808"/>
            <a:ext cx="0" cy="417867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9706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2" y="0"/>
            <a:ext cx="10413485" cy="650376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415660" y="4391469"/>
            <a:ext cx="6487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44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6DB95DD-23BA-4D3E-A2F4-74F1A761295B}"/>
              </a:ext>
            </a:extLst>
          </p:cNvPr>
          <p:cNvSpPr txBox="1"/>
          <p:nvPr/>
        </p:nvSpPr>
        <p:spPr>
          <a:xfrm>
            <a:off x="390837" y="0"/>
            <a:ext cx="102279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cần chuẩn bị trang phục và đồ dùng như thế nào cho buổi quan sát, tìm hiểu môi trường sống của thực vật và động vật?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0B0CA8E-A61D-4D5B-ADCE-AEC22AD21C6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6844" y="1084701"/>
            <a:ext cx="11146786" cy="5494068"/>
          </a:xfrm>
          <a:prstGeom prst="rect">
            <a:avLst/>
          </a:prstGeom>
        </p:spPr>
      </p:pic>
      <p:sp>
        <p:nvSpPr>
          <p:cNvPr id="8" name="Google Shape;26;p4">
            <a:extLst>
              <a:ext uri="{FF2B5EF4-FFF2-40B4-BE49-F238E27FC236}">
                <a16:creationId xmlns="" xmlns:a16="http://schemas.microsoft.com/office/drawing/2014/main" id="{0B318748-D56F-4E5B-BD0F-87B6EF95FD26}"/>
              </a:ext>
            </a:extLst>
          </p:cNvPr>
          <p:cNvSpPr/>
          <p:nvPr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="" xmlns:a16="http://schemas.microsoft.com/office/drawing/2014/main" id="{FE893444-76CB-4F6C-9DC5-EA33C5C415BA}"/>
              </a:ext>
            </a:extLst>
          </p:cNvPr>
          <p:cNvSpPr/>
          <p:nvPr/>
        </p:nvSpPr>
        <p:spPr>
          <a:xfrm>
            <a:off x="6667989" y="2181770"/>
            <a:ext cx="1997509" cy="925414"/>
          </a:xfrm>
          <a:prstGeom prst="wedgeRoundRectCallout">
            <a:avLst>
              <a:gd name="adj1" fmla="val -3347"/>
              <a:gd name="adj2" fmla="val 85175"/>
              <a:gd name="adj3" fmla="val 16667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đừng sờ vào nó. Ngứa đấy!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077FBFED-B53F-4530-AB57-FB26391F555D}"/>
              </a:ext>
            </a:extLst>
          </p:cNvPr>
          <p:cNvGrpSpPr/>
          <p:nvPr/>
        </p:nvGrpSpPr>
        <p:grpSpPr>
          <a:xfrm>
            <a:off x="8847347" y="477053"/>
            <a:ext cx="2590662" cy="2381312"/>
            <a:chOff x="9273476" y="282969"/>
            <a:chExt cx="2590662" cy="2381312"/>
          </a:xfrm>
        </p:grpSpPr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E51EF9E8-CA4C-40E8-93B5-D36873CC461A}"/>
                </a:ext>
              </a:extLst>
            </p:cNvPr>
            <p:cNvGrpSpPr/>
            <p:nvPr/>
          </p:nvGrpSpPr>
          <p:grpSpPr>
            <a:xfrm>
              <a:off x="9273476" y="282969"/>
              <a:ext cx="2515048" cy="2381312"/>
              <a:chOff x="9256086" y="277753"/>
              <a:chExt cx="2515048" cy="2381312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id="{9D786454-FCE1-4779-9EC2-D0DF89764757}"/>
                  </a:ext>
                </a:extLst>
              </p:cNvPr>
              <p:cNvSpPr/>
              <p:nvPr/>
            </p:nvSpPr>
            <p:spPr>
              <a:xfrm rot="353160">
                <a:off x="9256086" y="582380"/>
                <a:ext cx="2515048" cy="2076685"/>
              </a:xfrm>
              <a:prstGeom prst="rect">
                <a:avLst/>
              </a:prstGeom>
              <a:solidFill>
                <a:srgbClr val="FFFCD7"/>
              </a:solidFill>
              <a:ln>
                <a:solidFill>
                  <a:srgbClr val="FFFCD7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="" xmlns:a16="http://schemas.microsoft.com/office/drawing/2014/main" id="{41BD6699-5EB2-4962-A25C-4B600F15376C}"/>
                  </a:ext>
                </a:extLst>
              </p:cNvPr>
              <p:cNvSpPr/>
              <p:nvPr/>
            </p:nvSpPr>
            <p:spPr>
              <a:xfrm rot="513954">
                <a:off x="9810896" y="277753"/>
                <a:ext cx="1581028" cy="425450"/>
              </a:xfrm>
              <a:custGeom>
                <a:avLst/>
                <a:gdLst>
                  <a:gd name="connsiteX0" fmla="*/ 0 w 1485900"/>
                  <a:gd name="connsiteY0" fmla="*/ 0 h 425450"/>
                  <a:gd name="connsiteX1" fmla="*/ 1485900 w 1485900"/>
                  <a:gd name="connsiteY1" fmla="*/ 0 h 425450"/>
                  <a:gd name="connsiteX2" fmla="*/ 1485900 w 1485900"/>
                  <a:gd name="connsiteY2" fmla="*/ 425450 h 425450"/>
                  <a:gd name="connsiteX3" fmla="*/ 0 w 1485900"/>
                  <a:gd name="connsiteY3" fmla="*/ 425450 h 425450"/>
                  <a:gd name="connsiteX4" fmla="*/ 0 w 1485900"/>
                  <a:gd name="connsiteY4" fmla="*/ 0 h 425450"/>
                  <a:gd name="connsiteX0" fmla="*/ 0 w 1485900"/>
                  <a:gd name="connsiteY0" fmla="*/ 0 h 425450"/>
                  <a:gd name="connsiteX1" fmla="*/ 1485900 w 1485900"/>
                  <a:gd name="connsiteY1" fmla="*/ 0 h 425450"/>
                  <a:gd name="connsiteX2" fmla="*/ 1361281 w 1485900"/>
                  <a:gd name="connsiteY2" fmla="*/ 53181 h 425450"/>
                  <a:gd name="connsiteX3" fmla="*/ 1485900 w 1485900"/>
                  <a:gd name="connsiteY3" fmla="*/ 425450 h 425450"/>
                  <a:gd name="connsiteX4" fmla="*/ 0 w 1485900"/>
                  <a:gd name="connsiteY4" fmla="*/ 425450 h 425450"/>
                  <a:gd name="connsiteX5" fmla="*/ 0 w 1485900"/>
                  <a:gd name="connsiteY5" fmla="*/ 0 h 425450"/>
                  <a:gd name="connsiteX0" fmla="*/ 0 w 1485900"/>
                  <a:gd name="connsiteY0" fmla="*/ 0 h 425450"/>
                  <a:gd name="connsiteX1" fmla="*/ 1485900 w 1485900"/>
                  <a:gd name="connsiteY1" fmla="*/ 0 h 425450"/>
                  <a:gd name="connsiteX2" fmla="*/ 1361281 w 1485900"/>
                  <a:gd name="connsiteY2" fmla="*/ 53181 h 425450"/>
                  <a:gd name="connsiteX3" fmla="*/ 1480344 w 1485900"/>
                  <a:gd name="connsiteY3" fmla="*/ 84138 h 425450"/>
                  <a:gd name="connsiteX4" fmla="*/ 1485900 w 1485900"/>
                  <a:gd name="connsiteY4" fmla="*/ 425450 h 425450"/>
                  <a:gd name="connsiteX5" fmla="*/ 0 w 1485900"/>
                  <a:gd name="connsiteY5" fmla="*/ 425450 h 425450"/>
                  <a:gd name="connsiteX6" fmla="*/ 0 w 1485900"/>
                  <a:gd name="connsiteY6" fmla="*/ 0 h 425450"/>
                  <a:gd name="connsiteX0" fmla="*/ 0 w 1485900"/>
                  <a:gd name="connsiteY0" fmla="*/ 0 h 425450"/>
                  <a:gd name="connsiteX1" fmla="*/ 1485900 w 1485900"/>
                  <a:gd name="connsiteY1" fmla="*/ 0 h 425450"/>
                  <a:gd name="connsiteX2" fmla="*/ 1361281 w 1485900"/>
                  <a:gd name="connsiteY2" fmla="*/ 53181 h 425450"/>
                  <a:gd name="connsiteX3" fmla="*/ 1480344 w 1485900"/>
                  <a:gd name="connsiteY3" fmla="*/ 84138 h 425450"/>
                  <a:gd name="connsiteX4" fmla="*/ 1368425 w 1485900"/>
                  <a:gd name="connsiteY4" fmla="*/ 138906 h 425450"/>
                  <a:gd name="connsiteX5" fmla="*/ 1485900 w 1485900"/>
                  <a:gd name="connsiteY5" fmla="*/ 425450 h 425450"/>
                  <a:gd name="connsiteX6" fmla="*/ 0 w 1485900"/>
                  <a:gd name="connsiteY6" fmla="*/ 425450 h 425450"/>
                  <a:gd name="connsiteX7" fmla="*/ 0 w 1485900"/>
                  <a:gd name="connsiteY7" fmla="*/ 0 h 425450"/>
                  <a:gd name="connsiteX0" fmla="*/ 0 w 1485900"/>
                  <a:gd name="connsiteY0" fmla="*/ 0 h 425450"/>
                  <a:gd name="connsiteX1" fmla="*/ 1485900 w 1485900"/>
                  <a:gd name="connsiteY1" fmla="*/ 0 h 425450"/>
                  <a:gd name="connsiteX2" fmla="*/ 1361281 w 1485900"/>
                  <a:gd name="connsiteY2" fmla="*/ 53181 h 425450"/>
                  <a:gd name="connsiteX3" fmla="*/ 1480344 w 1485900"/>
                  <a:gd name="connsiteY3" fmla="*/ 84138 h 425450"/>
                  <a:gd name="connsiteX4" fmla="*/ 1368425 w 1485900"/>
                  <a:gd name="connsiteY4" fmla="*/ 138906 h 425450"/>
                  <a:gd name="connsiteX5" fmla="*/ 1475581 w 1485900"/>
                  <a:gd name="connsiteY5" fmla="*/ 188913 h 425450"/>
                  <a:gd name="connsiteX6" fmla="*/ 1485900 w 1485900"/>
                  <a:gd name="connsiteY6" fmla="*/ 425450 h 425450"/>
                  <a:gd name="connsiteX7" fmla="*/ 0 w 1485900"/>
                  <a:gd name="connsiteY7" fmla="*/ 425450 h 425450"/>
                  <a:gd name="connsiteX8" fmla="*/ 0 w 1485900"/>
                  <a:gd name="connsiteY8" fmla="*/ 0 h 425450"/>
                  <a:gd name="connsiteX0" fmla="*/ 0 w 1485900"/>
                  <a:gd name="connsiteY0" fmla="*/ 0 h 425450"/>
                  <a:gd name="connsiteX1" fmla="*/ 1485900 w 1485900"/>
                  <a:gd name="connsiteY1" fmla="*/ 0 h 425450"/>
                  <a:gd name="connsiteX2" fmla="*/ 1361281 w 1485900"/>
                  <a:gd name="connsiteY2" fmla="*/ 53181 h 425450"/>
                  <a:gd name="connsiteX3" fmla="*/ 1480344 w 1485900"/>
                  <a:gd name="connsiteY3" fmla="*/ 84138 h 425450"/>
                  <a:gd name="connsiteX4" fmla="*/ 1368425 w 1485900"/>
                  <a:gd name="connsiteY4" fmla="*/ 138906 h 425450"/>
                  <a:gd name="connsiteX5" fmla="*/ 1475581 w 1485900"/>
                  <a:gd name="connsiteY5" fmla="*/ 188913 h 425450"/>
                  <a:gd name="connsiteX6" fmla="*/ 1373188 w 1485900"/>
                  <a:gd name="connsiteY6" fmla="*/ 241300 h 425450"/>
                  <a:gd name="connsiteX7" fmla="*/ 1485900 w 1485900"/>
                  <a:gd name="connsiteY7" fmla="*/ 425450 h 425450"/>
                  <a:gd name="connsiteX8" fmla="*/ 0 w 1485900"/>
                  <a:gd name="connsiteY8" fmla="*/ 425450 h 425450"/>
                  <a:gd name="connsiteX9" fmla="*/ 0 w 1485900"/>
                  <a:gd name="connsiteY9" fmla="*/ 0 h 425450"/>
                  <a:gd name="connsiteX0" fmla="*/ 0 w 1485900"/>
                  <a:gd name="connsiteY0" fmla="*/ 0 h 425450"/>
                  <a:gd name="connsiteX1" fmla="*/ 1485900 w 1485900"/>
                  <a:gd name="connsiteY1" fmla="*/ 0 h 425450"/>
                  <a:gd name="connsiteX2" fmla="*/ 1361281 w 1485900"/>
                  <a:gd name="connsiteY2" fmla="*/ 53181 h 425450"/>
                  <a:gd name="connsiteX3" fmla="*/ 1480344 w 1485900"/>
                  <a:gd name="connsiteY3" fmla="*/ 84138 h 425450"/>
                  <a:gd name="connsiteX4" fmla="*/ 1368425 w 1485900"/>
                  <a:gd name="connsiteY4" fmla="*/ 138906 h 425450"/>
                  <a:gd name="connsiteX5" fmla="*/ 1475581 w 1485900"/>
                  <a:gd name="connsiteY5" fmla="*/ 188913 h 425450"/>
                  <a:gd name="connsiteX6" fmla="*/ 1373188 w 1485900"/>
                  <a:gd name="connsiteY6" fmla="*/ 241300 h 425450"/>
                  <a:gd name="connsiteX7" fmla="*/ 1480344 w 1485900"/>
                  <a:gd name="connsiteY7" fmla="*/ 288925 h 425450"/>
                  <a:gd name="connsiteX8" fmla="*/ 1485900 w 1485900"/>
                  <a:gd name="connsiteY8" fmla="*/ 425450 h 425450"/>
                  <a:gd name="connsiteX9" fmla="*/ 0 w 1485900"/>
                  <a:gd name="connsiteY9" fmla="*/ 425450 h 425450"/>
                  <a:gd name="connsiteX10" fmla="*/ 0 w 1485900"/>
                  <a:gd name="connsiteY10" fmla="*/ 0 h 425450"/>
                  <a:gd name="connsiteX0" fmla="*/ 0 w 1485900"/>
                  <a:gd name="connsiteY0" fmla="*/ 0 h 425450"/>
                  <a:gd name="connsiteX1" fmla="*/ 1485900 w 1485900"/>
                  <a:gd name="connsiteY1" fmla="*/ 0 h 425450"/>
                  <a:gd name="connsiteX2" fmla="*/ 1361281 w 1485900"/>
                  <a:gd name="connsiteY2" fmla="*/ 53181 h 425450"/>
                  <a:gd name="connsiteX3" fmla="*/ 1480344 w 1485900"/>
                  <a:gd name="connsiteY3" fmla="*/ 84138 h 425450"/>
                  <a:gd name="connsiteX4" fmla="*/ 1368425 w 1485900"/>
                  <a:gd name="connsiteY4" fmla="*/ 138906 h 425450"/>
                  <a:gd name="connsiteX5" fmla="*/ 1475581 w 1485900"/>
                  <a:gd name="connsiteY5" fmla="*/ 188913 h 425450"/>
                  <a:gd name="connsiteX6" fmla="*/ 1373188 w 1485900"/>
                  <a:gd name="connsiteY6" fmla="*/ 241300 h 425450"/>
                  <a:gd name="connsiteX7" fmla="*/ 1480344 w 1485900"/>
                  <a:gd name="connsiteY7" fmla="*/ 288925 h 425450"/>
                  <a:gd name="connsiteX8" fmla="*/ 1373188 w 1485900"/>
                  <a:gd name="connsiteY8" fmla="*/ 348456 h 425450"/>
                  <a:gd name="connsiteX9" fmla="*/ 1485900 w 1485900"/>
                  <a:gd name="connsiteY9" fmla="*/ 425450 h 425450"/>
                  <a:gd name="connsiteX10" fmla="*/ 0 w 1485900"/>
                  <a:gd name="connsiteY10" fmla="*/ 425450 h 425450"/>
                  <a:gd name="connsiteX11" fmla="*/ 0 w 1485900"/>
                  <a:gd name="connsiteY11" fmla="*/ 0 h 425450"/>
                  <a:gd name="connsiteX0" fmla="*/ 7 w 1485907"/>
                  <a:gd name="connsiteY0" fmla="*/ 0 h 425450"/>
                  <a:gd name="connsiteX1" fmla="*/ 1485907 w 1485907"/>
                  <a:gd name="connsiteY1" fmla="*/ 0 h 425450"/>
                  <a:gd name="connsiteX2" fmla="*/ 1361288 w 1485907"/>
                  <a:gd name="connsiteY2" fmla="*/ 53181 h 425450"/>
                  <a:gd name="connsiteX3" fmla="*/ 1480351 w 1485907"/>
                  <a:gd name="connsiteY3" fmla="*/ 84138 h 425450"/>
                  <a:gd name="connsiteX4" fmla="*/ 1368432 w 1485907"/>
                  <a:gd name="connsiteY4" fmla="*/ 138906 h 425450"/>
                  <a:gd name="connsiteX5" fmla="*/ 1475588 w 1485907"/>
                  <a:gd name="connsiteY5" fmla="*/ 188913 h 425450"/>
                  <a:gd name="connsiteX6" fmla="*/ 1373195 w 1485907"/>
                  <a:gd name="connsiteY6" fmla="*/ 241300 h 425450"/>
                  <a:gd name="connsiteX7" fmla="*/ 1480351 w 1485907"/>
                  <a:gd name="connsiteY7" fmla="*/ 288925 h 425450"/>
                  <a:gd name="connsiteX8" fmla="*/ 1373195 w 1485907"/>
                  <a:gd name="connsiteY8" fmla="*/ 348456 h 425450"/>
                  <a:gd name="connsiteX9" fmla="*/ 1485907 w 1485907"/>
                  <a:gd name="connsiteY9" fmla="*/ 425450 h 425450"/>
                  <a:gd name="connsiteX10" fmla="*/ 7 w 1485907"/>
                  <a:gd name="connsiteY10" fmla="*/ 425450 h 425450"/>
                  <a:gd name="connsiteX11" fmla="*/ 115895 w 1485907"/>
                  <a:gd name="connsiteY11" fmla="*/ 379413 h 425450"/>
                  <a:gd name="connsiteX12" fmla="*/ 7 w 1485907"/>
                  <a:gd name="connsiteY12" fmla="*/ 0 h 425450"/>
                  <a:gd name="connsiteX0" fmla="*/ 7 w 1485907"/>
                  <a:gd name="connsiteY0" fmla="*/ 0 h 425450"/>
                  <a:gd name="connsiteX1" fmla="*/ 1485907 w 1485907"/>
                  <a:gd name="connsiteY1" fmla="*/ 0 h 425450"/>
                  <a:gd name="connsiteX2" fmla="*/ 1361288 w 1485907"/>
                  <a:gd name="connsiteY2" fmla="*/ 53181 h 425450"/>
                  <a:gd name="connsiteX3" fmla="*/ 1480351 w 1485907"/>
                  <a:gd name="connsiteY3" fmla="*/ 84138 h 425450"/>
                  <a:gd name="connsiteX4" fmla="*/ 1368432 w 1485907"/>
                  <a:gd name="connsiteY4" fmla="*/ 138906 h 425450"/>
                  <a:gd name="connsiteX5" fmla="*/ 1475588 w 1485907"/>
                  <a:gd name="connsiteY5" fmla="*/ 188913 h 425450"/>
                  <a:gd name="connsiteX6" fmla="*/ 1373195 w 1485907"/>
                  <a:gd name="connsiteY6" fmla="*/ 241300 h 425450"/>
                  <a:gd name="connsiteX7" fmla="*/ 1480351 w 1485907"/>
                  <a:gd name="connsiteY7" fmla="*/ 288925 h 425450"/>
                  <a:gd name="connsiteX8" fmla="*/ 1373195 w 1485907"/>
                  <a:gd name="connsiteY8" fmla="*/ 348456 h 425450"/>
                  <a:gd name="connsiteX9" fmla="*/ 1485907 w 1485907"/>
                  <a:gd name="connsiteY9" fmla="*/ 425450 h 425450"/>
                  <a:gd name="connsiteX10" fmla="*/ 7 w 1485907"/>
                  <a:gd name="connsiteY10" fmla="*/ 425450 h 425450"/>
                  <a:gd name="connsiteX11" fmla="*/ 115895 w 1485907"/>
                  <a:gd name="connsiteY11" fmla="*/ 379413 h 425450"/>
                  <a:gd name="connsiteX12" fmla="*/ 3977 w 1485907"/>
                  <a:gd name="connsiteY12" fmla="*/ 307975 h 425450"/>
                  <a:gd name="connsiteX13" fmla="*/ 7 w 1485907"/>
                  <a:gd name="connsiteY13" fmla="*/ 0 h 425450"/>
                  <a:gd name="connsiteX0" fmla="*/ 95128 w 1581028"/>
                  <a:gd name="connsiteY0" fmla="*/ 0 h 425450"/>
                  <a:gd name="connsiteX1" fmla="*/ 1581028 w 1581028"/>
                  <a:gd name="connsiteY1" fmla="*/ 0 h 425450"/>
                  <a:gd name="connsiteX2" fmla="*/ 1456409 w 1581028"/>
                  <a:gd name="connsiteY2" fmla="*/ 53181 h 425450"/>
                  <a:gd name="connsiteX3" fmla="*/ 1575472 w 1581028"/>
                  <a:gd name="connsiteY3" fmla="*/ 84138 h 425450"/>
                  <a:gd name="connsiteX4" fmla="*/ 1463553 w 1581028"/>
                  <a:gd name="connsiteY4" fmla="*/ 138906 h 425450"/>
                  <a:gd name="connsiteX5" fmla="*/ 1570709 w 1581028"/>
                  <a:gd name="connsiteY5" fmla="*/ 188913 h 425450"/>
                  <a:gd name="connsiteX6" fmla="*/ 1468316 w 1581028"/>
                  <a:gd name="connsiteY6" fmla="*/ 241300 h 425450"/>
                  <a:gd name="connsiteX7" fmla="*/ 1575472 w 1581028"/>
                  <a:gd name="connsiteY7" fmla="*/ 288925 h 425450"/>
                  <a:gd name="connsiteX8" fmla="*/ 1468316 w 1581028"/>
                  <a:gd name="connsiteY8" fmla="*/ 348456 h 425450"/>
                  <a:gd name="connsiteX9" fmla="*/ 1581028 w 1581028"/>
                  <a:gd name="connsiteY9" fmla="*/ 425450 h 425450"/>
                  <a:gd name="connsiteX10" fmla="*/ 95128 w 1581028"/>
                  <a:gd name="connsiteY10" fmla="*/ 425450 h 425450"/>
                  <a:gd name="connsiteX11" fmla="*/ 211016 w 1581028"/>
                  <a:gd name="connsiteY11" fmla="*/ 379413 h 425450"/>
                  <a:gd name="connsiteX12" fmla="*/ 99098 w 1581028"/>
                  <a:gd name="connsiteY12" fmla="*/ 307975 h 425450"/>
                  <a:gd name="connsiteX13" fmla="*/ 163392 w 1581028"/>
                  <a:gd name="connsiteY13" fmla="*/ 50800 h 425450"/>
                  <a:gd name="connsiteX14" fmla="*/ 95128 w 1581028"/>
                  <a:gd name="connsiteY14" fmla="*/ 0 h 425450"/>
                  <a:gd name="connsiteX0" fmla="*/ 95128 w 1581028"/>
                  <a:gd name="connsiteY0" fmla="*/ 0 h 425450"/>
                  <a:gd name="connsiteX1" fmla="*/ 1581028 w 1581028"/>
                  <a:gd name="connsiteY1" fmla="*/ 0 h 425450"/>
                  <a:gd name="connsiteX2" fmla="*/ 1456409 w 1581028"/>
                  <a:gd name="connsiteY2" fmla="*/ 53181 h 425450"/>
                  <a:gd name="connsiteX3" fmla="*/ 1575472 w 1581028"/>
                  <a:gd name="connsiteY3" fmla="*/ 84138 h 425450"/>
                  <a:gd name="connsiteX4" fmla="*/ 1463553 w 1581028"/>
                  <a:gd name="connsiteY4" fmla="*/ 138906 h 425450"/>
                  <a:gd name="connsiteX5" fmla="*/ 1570709 w 1581028"/>
                  <a:gd name="connsiteY5" fmla="*/ 188913 h 425450"/>
                  <a:gd name="connsiteX6" fmla="*/ 1468316 w 1581028"/>
                  <a:gd name="connsiteY6" fmla="*/ 241300 h 425450"/>
                  <a:gd name="connsiteX7" fmla="*/ 1575472 w 1581028"/>
                  <a:gd name="connsiteY7" fmla="*/ 288925 h 425450"/>
                  <a:gd name="connsiteX8" fmla="*/ 1468316 w 1581028"/>
                  <a:gd name="connsiteY8" fmla="*/ 348456 h 425450"/>
                  <a:gd name="connsiteX9" fmla="*/ 1581028 w 1581028"/>
                  <a:gd name="connsiteY9" fmla="*/ 425450 h 425450"/>
                  <a:gd name="connsiteX10" fmla="*/ 95128 w 1581028"/>
                  <a:gd name="connsiteY10" fmla="*/ 425450 h 425450"/>
                  <a:gd name="connsiteX11" fmla="*/ 211016 w 1581028"/>
                  <a:gd name="connsiteY11" fmla="*/ 379413 h 425450"/>
                  <a:gd name="connsiteX12" fmla="*/ 99098 w 1581028"/>
                  <a:gd name="connsiteY12" fmla="*/ 307975 h 425450"/>
                  <a:gd name="connsiteX13" fmla="*/ 41948 w 1581028"/>
                  <a:gd name="connsiteY13" fmla="*/ 107950 h 425450"/>
                  <a:gd name="connsiteX14" fmla="*/ 163392 w 1581028"/>
                  <a:gd name="connsiteY14" fmla="*/ 50800 h 425450"/>
                  <a:gd name="connsiteX15" fmla="*/ 95128 w 1581028"/>
                  <a:gd name="connsiteY15" fmla="*/ 0 h 425450"/>
                  <a:gd name="connsiteX0" fmla="*/ 95128 w 1581028"/>
                  <a:gd name="connsiteY0" fmla="*/ 0 h 425450"/>
                  <a:gd name="connsiteX1" fmla="*/ 1581028 w 1581028"/>
                  <a:gd name="connsiteY1" fmla="*/ 0 h 425450"/>
                  <a:gd name="connsiteX2" fmla="*/ 1456409 w 1581028"/>
                  <a:gd name="connsiteY2" fmla="*/ 53181 h 425450"/>
                  <a:gd name="connsiteX3" fmla="*/ 1575472 w 1581028"/>
                  <a:gd name="connsiteY3" fmla="*/ 84138 h 425450"/>
                  <a:gd name="connsiteX4" fmla="*/ 1463553 w 1581028"/>
                  <a:gd name="connsiteY4" fmla="*/ 138906 h 425450"/>
                  <a:gd name="connsiteX5" fmla="*/ 1570709 w 1581028"/>
                  <a:gd name="connsiteY5" fmla="*/ 188913 h 425450"/>
                  <a:gd name="connsiteX6" fmla="*/ 1468316 w 1581028"/>
                  <a:gd name="connsiteY6" fmla="*/ 241300 h 425450"/>
                  <a:gd name="connsiteX7" fmla="*/ 1575472 w 1581028"/>
                  <a:gd name="connsiteY7" fmla="*/ 288925 h 425450"/>
                  <a:gd name="connsiteX8" fmla="*/ 1468316 w 1581028"/>
                  <a:gd name="connsiteY8" fmla="*/ 348456 h 425450"/>
                  <a:gd name="connsiteX9" fmla="*/ 1581028 w 1581028"/>
                  <a:gd name="connsiteY9" fmla="*/ 425450 h 425450"/>
                  <a:gd name="connsiteX10" fmla="*/ 95128 w 1581028"/>
                  <a:gd name="connsiteY10" fmla="*/ 425450 h 425450"/>
                  <a:gd name="connsiteX11" fmla="*/ 211016 w 1581028"/>
                  <a:gd name="connsiteY11" fmla="*/ 379413 h 425450"/>
                  <a:gd name="connsiteX12" fmla="*/ 99098 w 1581028"/>
                  <a:gd name="connsiteY12" fmla="*/ 307975 h 425450"/>
                  <a:gd name="connsiteX13" fmla="*/ 163392 w 1581028"/>
                  <a:gd name="connsiteY13" fmla="*/ 162719 h 425450"/>
                  <a:gd name="connsiteX14" fmla="*/ 41948 w 1581028"/>
                  <a:gd name="connsiteY14" fmla="*/ 107950 h 425450"/>
                  <a:gd name="connsiteX15" fmla="*/ 163392 w 1581028"/>
                  <a:gd name="connsiteY15" fmla="*/ 50800 h 425450"/>
                  <a:gd name="connsiteX16" fmla="*/ 95128 w 1581028"/>
                  <a:gd name="connsiteY16" fmla="*/ 0 h 425450"/>
                  <a:gd name="connsiteX0" fmla="*/ 95128 w 1581028"/>
                  <a:gd name="connsiteY0" fmla="*/ 0 h 425450"/>
                  <a:gd name="connsiteX1" fmla="*/ 1581028 w 1581028"/>
                  <a:gd name="connsiteY1" fmla="*/ 0 h 425450"/>
                  <a:gd name="connsiteX2" fmla="*/ 1456409 w 1581028"/>
                  <a:gd name="connsiteY2" fmla="*/ 53181 h 425450"/>
                  <a:gd name="connsiteX3" fmla="*/ 1575472 w 1581028"/>
                  <a:gd name="connsiteY3" fmla="*/ 84138 h 425450"/>
                  <a:gd name="connsiteX4" fmla="*/ 1463553 w 1581028"/>
                  <a:gd name="connsiteY4" fmla="*/ 138906 h 425450"/>
                  <a:gd name="connsiteX5" fmla="*/ 1570709 w 1581028"/>
                  <a:gd name="connsiteY5" fmla="*/ 188913 h 425450"/>
                  <a:gd name="connsiteX6" fmla="*/ 1468316 w 1581028"/>
                  <a:gd name="connsiteY6" fmla="*/ 241300 h 425450"/>
                  <a:gd name="connsiteX7" fmla="*/ 1575472 w 1581028"/>
                  <a:gd name="connsiteY7" fmla="*/ 288925 h 425450"/>
                  <a:gd name="connsiteX8" fmla="*/ 1468316 w 1581028"/>
                  <a:gd name="connsiteY8" fmla="*/ 348456 h 425450"/>
                  <a:gd name="connsiteX9" fmla="*/ 1581028 w 1581028"/>
                  <a:gd name="connsiteY9" fmla="*/ 425450 h 425450"/>
                  <a:gd name="connsiteX10" fmla="*/ 95128 w 1581028"/>
                  <a:gd name="connsiteY10" fmla="*/ 425450 h 425450"/>
                  <a:gd name="connsiteX11" fmla="*/ 211016 w 1581028"/>
                  <a:gd name="connsiteY11" fmla="*/ 379413 h 425450"/>
                  <a:gd name="connsiteX12" fmla="*/ 99098 w 1581028"/>
                  <a:gd name="connsiteY12" fmla="*/ 307975 h 425450"/>
                  <a:gd name="connsiteX13" fmla="*/ 41948 w 1581028"/>
                  <a:gd name="connsiteY13" fmla="*/ 238919 h 425450"/>
                  <a:gd name="connsiteX14" fmla="*/ 163392 w 1581028"/>
                  <a:gd name="connsiteY14" fmla="*/ 162719 h 425450"/>
                  <a:gd name="connsiteX15" fmla="*/ 41948 w 1581028"/>
                  <a:gd name="connsiteY15" fmla="*/ 107950 h 425450"/>
                  <a:gd name="connsiteX16" fmla="*/ 163392 w 1581028"/>
                  <a:gd name="connsiteY16" fmla="*/ 50800 h 425450"/>
                  <a:gd name="connsiteX17" fmla="*/ 95128 w 1581028"/>
                  <a:gd name="connsiteY17" fmla="*/ 0 h 42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81028" h="425450">
                    <a:moveTo>
                      <a:pt x="95128" y="0"/>
                    </a:moveTo>
                    <a:lnTo>
                      <a:pt x="1581028" y="0"/>
                    </a:lnTo>
                    <a:cubicBezTo>
                      <a:pt x="1580763" y="19315"/>
                      <a:pt x="1456674" y="33866"/>
                      <a:pt x="1456409" y="53181"/>
                    </a:cubicBezTo>
                    <a:cubicBezTo>
                      <a:pt x="1457997" y="61912"/>
                      <a:pt x="1573884" y="75407"/>
                      <a:pt x="1575472" y="84138"/>
                    </a:cubicBezTo>
                    <a:cubicBezTo>
                      <a:pt x="1574678" y="109538"/>
                      <a:pt x="1464347" y="113506"/>
                      <a:pt x="1463553" y="138906"/>
                    </a:cubicBezTo>
                    <a:cubicBezTo>
                      <a:pt x="1472284" y="161131"/>
                      <a:pt x="1561978" y="166688"/>
                      <a:pt x="1570709" y="188913"/>
                    </a:cubicBezTo>
                    <a:cubicBezTo>
                      <a:pt x="1572297" y="206375"/>
                      <a:pt x="1466728" y="223838"/>
                      <a:pt x="1468316" y="241300"/>
                    </a:cubicBezTo>
                    <a:cubicBezTo>
                      <a:pt x="1475460" y="254794"/>
                      <a:pt x="1568328" y="275431"/>
                      <a:pt x="1575472" y="288925"/>
                    </a:cubicBezTo>
                    <a:cubicBezTo>
                      <a:pt x="1576266" y="296863"/>
                      <a:pt x="1467522" y="340518"/>
                      <a:pt x="1468316" y="348456"/>
                    </a:cubicBezTo>
                    <a:lnTo>
                      <a:pt x="1581028" y="425450"/>
                    </a:lnTo>
                    <a:lnTo>
                      <a:pt x="95128" y="425450"/>
                    </a:lnTo>
                    <a:cubicBezTo>
                      <a:pt x="94070" y="404548"/>
                      <a:pt x="212074" y="400315"/>
                      <a:pt x="211016" y="379413"/>
                    </a:cubicBezTo>
                    <a:cubicBezTo>
                      <a:pt x="203079" y="360363"/>
                      <a:pt x="107035" y="327025"/>
                      <a:pt x="99098" y="307975"/>
                    </a:cubicBezTo>
                    <a:cubicBezTo>
                      <a:pt x="87192" y="280988"/>
                      <a:pt x="31232" y="263128"/>
                      <a:pt x="41948" y="238919"/>
                    </a:cubicBezTo>
                    <a:cubicBezTo>
                      <a:pt x="52664" y="214710"/>
                      <a:pt x="179664" y="180975"/>
                      <a:pt x="163392" y="162719"/>
                    </a:cubicBezTo>
                    <a:cubicBezTo>
                      <a:pt x="147120" y="144463"/>
                      <a:pt x="22501" y="127794"/>
                      <a:pt x="41948" y="107950"/>
                    </a:cubicBezTo>
                    <a:cubicBezTo>
                      <a:pt x="61395" y="88106"/>
                      <a:pt x="171594" y="71967"/>
                      <a:pt x="163392" y="50800"/>
                    </a:cubicBezTo>
                    <a:cubicBezTo>
                      <a:pt x="162730" y="-529"/>
                      <a:pt x="-153051" y="10451"/>
                      <a:pt x="95128" y="0"/>
                    </a:cubicBezTo>
                    <a:close/>
                  </a:path>
                </a:pathLst>
              </a:custGeom>
              <a:solidFill>
                <a:srgbClr val="FEAD42"/>
              </a:solidFill>
              <a:ln>
                <a:solidFill>
                  <a:srgbClr val="FEAD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b="1" dirty="0">
                    <a:solidFill>
                      <a:schemeClr val="tx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Chuẩn bị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69B246D0-EF87-43AA-9100-A8DA7A05FBBA}"/>
                </a:ext>
              </a:extLst>
            </p:cNvPr>
            <p:cNvSpPr txBox="1"/>
            <p:nvPr/>
          </p:nvSpPr>
          <p:spPr>
            <a:xfrm rot="331818">
              <a:off x="9293415" y="516840"/>
              <a:ext cx="2570723" cy="1855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vi-VN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Trang phục gọn gàng.</a:t>
              </a:r>
            </a:p>
            <a:p>
              <a:pPr>
                <a:lnSpc>
                  <a:spcPct val="130000"/>
                </a:lnSpc>
              </a:pPr>
              <a:r>
                <a:rPr lang="vi-VN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Giày, dép để đi bộ, mũ, nón,...</a:t>
              </a:r>
            </a:p>
            <a:p>
              <a:pPr>
                <a:lnSpc>
                  <a:spcPct val="130000"/>
                </a:lnSpc>
              </a:pPr>
              <a:r>
                <a:rPr lang="vi-VN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Phiếu quan sát.</a:t>
              </a:r>
            </a:p>
            <a:p>
              <a:pPr>
                <a:lnSpc>
                  <a:spcPct val="130000"/>
                </a:lnSpc>
              </a:pPr>
              <a:r>
                <a:rPr lang="vi-VN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Giấy, bút để ghi chép.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2" y="0"/>
            <a:ext cx="10413485" cy="650376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358510" y="4420044"/>
            <a:ext cx="6487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79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1785E0D-78EB-477A-8227-626CF6F5CC29}"/>
              </a:ext>
            </a:extLst>
          </p:cNvPr>
          <p:cNvSpPr txBox="1"/>
          <p:nvPr/>
        </p:nvSpPr>
        <p:spPr>
          <a:xfrm>
            <a:off x="2144443" y="1849634"/>
            <a:ext cx="78778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HĐ1</a:t>
            </a:r>
            <a:r>
              <a:rPr lang="en-US" sz="4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0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4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4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4000" b="1" dirty="0">
                <a:solidFill>
                  <a:prstClr val="black"/>
                </a:solidFill>
              </a:rPr>
              <a:t> </a:t>
            </a:r>
            <a:endParaRPr lang="en-US" sz="40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34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ẻ em dưới 2 tuổi được miễn phí du lịch nước ngoài">
            <a:extLst>
              <a:ext uri="{FF2B5EF4-FFF2-40B4-BE49-F238E27FC236}">
                <a16:creationId xmlns="" xmlns:a16="http://schemas.microsoft.com/office/drawing/2014/main" id="{AC44C5F3-6015-45DC-927A-2122956C8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32" y="4283080"/>
            <a:ext cx="3187149" cy="21226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MN iSchool Trà Vinh - Khối Nursery tham quan vườn Đậu Phộng và khu du lịch  sinh thái - iSchool">
            <a:extLst>
              <a:ext uri="{FF2B5EF4-FFF2-40B4-BE49-F238E27FC236}">
                <a16:creationId xmlns="" xmlns:a16="http://schemas.microsoft.com/office/drawing/2014/main" id="{340FE810-E4BF-469C-8095-535287849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788" y="4305620"/>
            <a:ext cx="3819880" cy="2145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6511A72F-FC7A-4536-80E2-8BBABD713246}"/>
              </a:ext>
            </a:extLst>
          </p:cNvPr>
          <p:cNvGrpSpPr/>
          <p:nvPr/>
        </p:nvGrpSpPr>
        <p:grpSpPr>
          <a:xfrm>
            <a:off x="612407" y="1492837"/>
            <a:ext cx="2882224" cy="2515356"/>
            <a:chOff x="612407" y="1492837"/>
            <a:chExt cx="2882224" cy="2515356"/>
          </a:xfrm>
        </p:grpSpPr>
        <p:sp>
          <p:nvSpPr>
            <p:cNvPr id="5" name="Thought Bubble: Cloud 4">
              <a:extLst>
                <a:ext uri="{FF2B5EF4-FFF2-40B4-BE49-F238E27FC236}">
                  <a16:creationId xmlns="" xmlns:a16="http://schemas.microsoft.com/office/drawing/2014/main" id="{4316B7FA-75F4-42E7-8D15-E99E73F0060D}"/>
                </a:ext>
              </a:extLst>
            </p:cNvPr>
            <p:cNvSpPr/>
            <p:nvPr/>
          </p:nvSpPr>
          <p:spPr>
            <a:xfrm>
              <a:off x="612407" y="1492837"/>
              <a:ext cx="2882224" cy="2515356"/>
            </a:xfrm>
            <a:prstGeom prst="cloudCallout">
              <a:avLst>
                <a:gd name="adj1" fmla="val 60228"/>
                <a:gd name="adj2" fmla="val 68855"/>
              </a:avLst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034" name="Picture 10" descr="Balo Du Lịch, Balo Đi Rừng, Dã Ngoại Với Tính Năng Chống Nước | Shopee Việt  Nam">
              <a:extLst>
                <a:ext uri="{FF2B5EF4-FFF2-40B4-BE49-F238E27FC236}">
                  <a16:creationId xmlns="" xmlns:a16="http://schemas.microsoft.com/office/drawing/2014/main" id="{FDE3B06A-DA47-49AF-AC26-06AF581F53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9280" y="1654378"/>
              <a:ext cx="2132196" cy="2132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E941A196-4120-4677-AA3F-02109F42D1D5}"/>
              </a:ext>
            </a:extLst>
          </p:cNvPr>
          <p:cNvGrpSpPr/>
          <p:nvPr/>
        </p:nvGrpSpPr>
        <p:grpSpPr>
          <a:xfrm>
            <a:off x="3584154" y="804083"/>
            <a:ext cx="2347942" cy="1989213"/>
            <a:chOff x="3584154" y="804083"/>
            <a:chExt cx="2347942" cy="1989213"/>
          </a:xfrm>
        </p:grpSpPr>
        <p:sp>
          <p:nvSpPr>
            <p:cNvPr id="17" name="Thought Bubble: Cloud 16">
              <a:extLst>
                <a:ext uri="{FF2B5EF4-FFF2-40B4-BE49-F238E27FC236}">
                  <a16:creationId xmlns="" xmlns:a16="http://schemas.microsoft.com/office/drawing/2014/main" id="{1C113F0C-A1C9-4436-9170-6601836B7BE3}"/>
                </a:ext>
              </a:extLst>
            </p:cNvPr>
            <p:cNvSpPr/>
            <p:nvPr/>
          </p:nvSpPr>
          <p:spPr>
            <a:xfrm>
              <a:off x="3584154" y="804083"/>
              <a:ext cx="2327928" cy="1989213"/>
            </a:xfrm>
            <a:prstGeom prst="cloudCallout">
              <a:avLst>
                <a:gd name="adj1" fmla="val 30924"/>
                <a:gd name="adj2" fmla="val 76881"/>
              </a:avLst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036" name="Picture 12" descr="Mẹ bầy trò chơi để giúp bé phát triển giác quan">
              <a:extLst>
                <a:ext uri="{FF2B5EF4-FFF2-40B4-BE49-F238E27FC236}">
                  <a16:creationId xmlns="" xmlns:a16="http://schemas.microsoft.com/office/drawing/2014/main" id="{67131B79-7850-4A44-9610-704BFC8C68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3170" y="915743"/>
              <a:ext cx="1748926" cy="1163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Kính lúp cầm tay 75mm cán nhựa Niigata Seiki No.7507 chính hãng |  Fact-Depot | 100% vốn nhật bản">
              <a:extLst>
                <a:ext uri="{FF2B5EF4-FFF2-40B4-BE49-F238E27FC236}">
                  <a16:creationId xmlns="" xmlns:a16="http://schemas.microsoft.com/office/drawing/2014/main" id="{C92CEB54-7168-4670-A5E4-04B8EF94EA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8850" y="1310696"/>
              <a:ext cx="1439819" cy="1439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02ADC248-B1B4-4BD9-8297-350CBBDAC51E}"/>
              </a:ext>
            </a:extLst>
          </p:cNvPr>
          <p:cNvGrpSpPr/>
          <p:nvPr/>
        </p:nvGrpSpPr>
        <p:grpSpPr>
          <a:xfrm>
            <a:off x="6351288" y="810491"/>
            <a:ext cx="2327928" cy="1989213"/>
            <a:chOff x="6351288" y="810491"/>
            <a:chExt cx="2327928" cy="1989213"/>
          </a:xfrm>
        </p:grpSpPr>
        <p:sp>
          <p:nvSpPr>
            <p:cNvPr id="18" name="Thought Bubble: Cloud 17">
              <a:extLst>
                <a:ext uri="{FF2B5EF4-FFF2-40B4-BE49-F238E27FC236}">
                  <a16:creationId xmlns="" xmlns:a16="http://schemas.microsoft.com/office/drawing/2014/main" id="{C8BBE9C9-4141-4AB9-A0BE-4CBB10302800}"/>
                </a:ext>
              </a:extLst>
            </p:cNvPr>
            <p:cNvSpPr/>
            <p:nvPr/>
          </p:nvSpPr>
          <p:spPr>
            <a:xfrm>
              <a:off x="6351288" y="810491"/>
              <a:ext cx="2327928" cy="1989213"/>
            </a:xfrm>
            <a:prstGeom prst="cloudCallout">
              <a:avLst>
                <a:gd name="adj1" fmla="val -51376"/>
                <a:gd name="adj2" fmla="val 71774"/>
              </a:avLst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1040" name="Picture 16" descr="Mũ tai bèo đi rừng Ktom - Army Box - Shop đồ du lịch - Đồ phượt - Đồ Outdoor">
              <a:extLst>
                <a:ext uri="{FF2B5EF4-FFF2-40B4-BE49-F238E27FC236}">
                  <a16:creationId xmlns="" xmlns:a16="http://schemas.microsoft.com/office/drawing/2014/main" id="{89697032-2F80-44E0-8960-EB9D7F7291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8818" y="1039332"/>
              <a:ext cx="1711183" cy="1711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31BED0DC-E6E3-4DDD-B151-F8EF15360AC0}"/>
              </a:ext>
            </a:extLst>
          </p:cNvPr>
          <p:cNvGrpSpPr/>
          <p:nvPr/>
        </p:nvGrpSpPr>
        <p:grpSpPr>
          <a:xfrm>
            <a:off x="8936096" y="1143942"/>
            <a:ext cx="2643497" cy="2642632"/>
            <a:chOff x="8936096" y="1143942"/>
            <a:chExt cx="2643497" cy="2642632"/>
          </a:xfrm>
        </p:grpSpPr>
        <p:sp>
          <p:nvSpPr>
            <p:cNvPr id="19" name="Thought Bubble: Cloud 18">
              <a:extLst>
                <a:ext uri="{FF2B5EF4-FFF2-40B4-BE49-F238E27FC236}">
                  <a16:creationId xmlns="" xmlns:a16="http://schemas.microsoft.com/office/drawing/2014/main" id="{9B5ED281-E732-4CA2-9FD9-AAC5A41579A8}"/>
                </a:ext>
              </a:extLst>
            </p:cNvPr>
            <p:cNvSpPr/>
            <p:nvPr/>
          </p:nvSpPr>
          <p:spPr>
            <a:xfrm>
              <a:off x="8936096" y="1478802"/>
              <a:ext cx="2643497" cy="2307772"/>
            </a:xfrm>
            <a:prstGeom prst="cloudCallout">
              <a:avLst>
                <a:gd name="adj1" fmla="val -80774"/>
                <a:gd name="adj2" fmla="val 63662"/>
              </a:avLst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042" name="Picture 18" descr="Mua bán Giày đi rừng giá rẻ chất lượng cao chỉ có tại BHLĐ Việt Nam">
              <a:extLst>
                <a:ext uri="{FF2B5EF4-FFF2-40B4-BE49-F238E27FC236}">
                  <a16:creationId xmlns="" xmlns:a16="http://schemas.microsoft.com/office/drawing/2014/main" id="{E440BD9B-4549-4852-9724-E64F006DA8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8489" y="1143942"/>
              <a:ext cx="2285058" cy="2285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1428C659-0915-4C79-AF03-E2CFCC93949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1"/>
          <a:stretch/>
        </p:blipFill>
        <p:spPr>
          <a:xfrm>
            <a:off x="4139547" y="3188249"/>
            <a:ext cx="3585099" cy="35039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86946EE-E787-4EA5-A098-DDB1FC58C263}"/>
              </a:ext>
            </a:extLst>
          </p:cNvPr>
          <p:cNvSpPr txBox="1"/>
          <p:nvPr/>
        </p:nvSpPr>
        <p:spPr>
          <a:xfrm>
            <a:off x="3195206" y="165778"/>
            <a:ext cx="5801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C4126B"/>
                </a:solidFill>
                <a:latin typeface="+mj-lt"/>
              </a:rPr>
              <a:t>CHUẨN BỊ TRANG PHỤC VÀ ĐỒ DÙNG</a:t>
            </a:r>
          </a:p>
        </p:txBody>
      </p:sp>
      <p:pic>
        <p:nvPicPr>
          <p:cNvPr id="1044" name="Picture 20">
            <a:extLst>
              <a:ext uri="{FF2B5EF4-FFF2-40B4-BE49-F238E27FC236}">
                <a16:creationId xmlns="" xmlns:a16="http://schemas.microsoft.com/office/drawing/2014/main" id="{EF64C0B4-2459-4FE7-989D-E332605365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66" b="66349"/>
          <a:stretch/>
        </p:blipFill>
        <p:spPr bwMode="auto">
          <a:xfrm>
            <a:off x="-49608" y="7204"/>
            <a:ext cx="2521401" cy="230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0">
            <a:extLst>
              <a:ext uri="{FF2B5EF4-FFF2-40B4-BE49-F238E27FC236}">
                <a16:creationId xmlns="" xmlns:a16="http://schemas.microsoft.com/office/drawing/2014/main" id="{3B0CCA6B-4752-4704-9F5A-B66FF39B7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7" t="-615" r="209" b="66964"/>
          <a:stretch/>
        </p:blipFill>
        <p:spPr bwMode="auto">
          <a:xfrm>
            <a:off x="9670599" y="-47694"/>
            <a:ext cx="2521401" cy="230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89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1785E0D-78EB-477A-8227-626CF6F5CC29}"/>
              </a:ext>
            </a:extLst>
          </p:cNvPr>
          <p:cNvSpPr txBox="1"/>
          <p:nvPr/>
        </p:nvSpPr>
        <p:spPr>
          <a:xfrm>
            <a:off x="2144443" y="1849634"/>
            <a:ext cx="78778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HĐ1</a:t>
            </a:r>
            <a:r>
              <a:rPr lang="en-US" sz="4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40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21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788</Words>
  <Application>Microsoft Office PowerPoint</Application>
  <PresentationFormat>Widescreen</PresentationFormat>
  <Paragraphs>139</Paragraphs>
  <Slides>23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宋体</vt:lpstr>
      <vt:lpstr>Arial</vt:lpstr>
      <vt:lpstr>Arial-Rounded</vt:lpstr>
      <vt:lpstr>Calibri</vt:lpstr>
      <vt:lpstr>Calibri Light</vt:lpstr>
      <vt:lpstr>HP001 4 hàng</vt:lpstr>
      <vt:lpstr>inpin heiti</vt:lpstr>
      <vt:lpstr>Quicksand Medium</vt:lpstr>
      <vt:lpstr>Times New Roman</vt:lpstr>
      <vt:lpstr>UTM Avo</vt:lpstr>
      <vt:lpstr>UTM Cookies</vt:lpstr>
      <vt:lpstr>Wingdings</vt:lpstr>
      <vt:lpstr>等线</vt:lpstr>
      <vt:lpstr>1_Office Theme</vt:lpstr>
      <vt:lpstr>24_Office Theme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NANNY BOSS</cp:lastModifiedBy>
  <cp:revision>53</cp:revision>
  <dcterms:created xsi:type="dcterms:W3CDTF">2021-06-11T08:12:41Z</dcterms:created>
  <dcterms:modified xsi:type="dcterms:W3CDTF">2021-11-17T14:06:37Z</dcterms:modified>
</cp:coreProperties>
</file>