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3.wav" ContentType="audio/x-wav"/>
  <Override PartName="/ppt/media/audio4.wav" ContentType="audio/x-wav"/>
  <Override PartName="/ppt/media/audio5.wav" ContentType="audio/x-wav"/>
  <Override PartName="/ppt/media/audio6.wav" ContentType="audio/x-wav"/>
  <Override PartName="/ppt/media/audio7.wav" ContentType="audio/x-wav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media/audio13.wav" ContentType="audio/x-wav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media/audio14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3"/>
  </p:notesMasterIdLst>
  <p:sldIdLst>
    <p:sldId id="387" r:id="rId2"/>
    <p:sldId id="349" r:id="rId3"/>
    <p:sldId id="353" r:id="rId4"/>
    <p:sldId id="348" r:id="rId5"/>
    <p:sldId id="354" r:id="rId6"/>
    <p:sldId id="355" r:id="rId7"/>
    <p:sldId id="421" r:id="rId8"/>
    <p:sldId id="258" r:id="rId9"/>
    <p:sldId id="337" r:id="rId10"/>
    <p:sldId id="338" r:id="rId11"/>
    <p:sldId id="339" r:id="rId12"/>
    <p:sldId id="340" r:id="rId13"/>
    <p:sldId id="341" r:id="rId14"/>
    <p:sldId id="342" r:id="rId15"/>
    <p:sldId id="343" r:id="rId16"/>
    <p:sldId id="344" r:id="rId17"/>
    <p:sldId id="345" r:id="rId18"/>
    <p:sldId id="346" r:id="rId19"/>
    <p:sldId id="313" r:id="rId20"/>
    <p:sldId id="268" r:id="rId21"/>
    <p:sldId id="315" r:id="rId22"/>
    <p:sldId id="316" r:id="rId23"/>
    <p:sldId id="330" r:id="rId24"/>
    <p:sldId id="331" r:id="rId25"/>
    <p:sldId id="332" r:id="rId26"/>
    <p:sldId id="333" r:id="rId27"/>
    <p:sldId id="334" r:id="rId28"/>
    <p:sldId id="329" r:id="rId29"/>
    <p:sldId id="388" r:id="rId30"/>
    <p:sldId id="350" r:id="rId31"/>
    <p:sldId id="386" r:id="rId32"/>
  </p:sldIdLst>
  <p:sldSz cx="9144000" cy="5143500" type="screen16x9"/>
  <p:notesSz cx="9144000" cy="6858000"/>
  <p:embeddedFontLst>
    <p:embeddedFont>
      <p:font typeface="Calibri" pitchFamily="34" charset="0"/>
      <p:regular r:id="rId34"/>
      <p:bold r:id="rId35"/>
      <p:italic r:id="rId36"/>
      <p:boldItalic r:id="rId37"/>
    </p:embeddedFont>
    <p:embeddedFont>
      <p:font typeface="AvantGarde" charset="0"/>
      <p:regular r:id="rId38"/>
    </p:embeddedFont>
    <p:embeddedFont>
      <p:font typeface="Berlin Sans FB Demi" pitchFamily="34" charset="0"/>
      <p:bold r:id="rId39"/>
    </p:embeddedFont>
    <p:embeddedFont>
      <p:font typeface="Algerian" pitchFamily="82" charset="0"/>
      <p:regular r:id="rId40"/>
    </p:embeddedFont>
    <p:embeddedFont>
      <p:font typeface="High Tower Text" pitchFamily="18" charset="0"/>
      <p:regular r:id="rId41"/>
      <p:italic r:id="rId42"/>
    </p:embeddedFont>
    <p:embeddedFont>
      <p:font typeface="Comic Sans MS" pitchFamily="66" charset="0"/>
      <p:regular r:id="rId43"/>
      <p:bold r:id="rId44"/>
      <p:italic r:id="rId45"/>
      <p:boldItalic r:id="rId46"/>
    </p:embeddedFont>
  </p:embeddedFontLst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A9E"/>
    <a:srgbClr val="F6882E"/>
    <a:srgbClr val="00CC66"/>
    <a:srgbClr val="CCFFFF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05" autoAdjust="0"/>
    <p:restoredTop sz="94660"/>
  </p:normalViewPr>
  <p:slideViewPr>
    <p:cSldViewPr>
      <p:cViewPr>
        <p:scale>
          <a:sx n="96" d="100"/>
          <a:sy n="96" d="100"/>
        </p:scale>
        <p:origin x="-660" y="19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C23510-1445-4F69-9AA9-33B7FE29F92D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6BE6D2-FE12-4B24-B230-8FE3873E4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721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491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1660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1478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0293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6939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8344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3034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2955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8576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1661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2642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7401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4193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0659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8632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3107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4996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1364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3239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1660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166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D9A8983-D435-8EE7-8DFE-76687F51BE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144"/>
            <a:ext cx="9144000" cy="515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247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BF41C9D-6C6D-28A5-A8F3-844272ECF6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144"/>
            <a:ext cx="9144000" cy="515264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NUL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audio" Target="../media/audio10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9.png"/><Relationship Id="rId4" Type="http://schemas.openxmlformats.org/officeDocument/2006/relationships/audio" Target="../media/audio10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9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0.wav"/><Relationship Id="rId5" Type="http://schemas.openxmlformats.org/officeDocument/2006/relationships/audio" Target="../media/audio12.wav"/><Relationship Id="rId10" Type="http://schemas.openxmlformats.org/officeDocument/2006/relationships/image" Target="../media/image20.png"/><Relationship Id="rId4" Type="http://schemas.openxmlformats.org/officeDocument/2006/relationships/audio" Target="../media/audio11.wav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9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audio" Target="../media/audio12.wav"/><Relationship Id="rId4" Type="http://schemas.openxmlformats.org/officeDocument/2006/relationships/audio" Target="../media/audio1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10" Type="http://schemas.openxmlformats.org/officeDocument/2006/relationships/image" Target="../media/image14.png"/><Relationship Id="rId4" Type="http://schemas.openxmlformats.org/officeDocument/2006/relationships/audio" Target="../media/audio4.wav"/><Relationship Id="rId9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jpe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audio" Target="../media/audio13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8.png"/><Relationship Id="rId4" Type="http://schemas.openxmlformats.org/officeDocument/2006/relationships/audio" Target="../media/audio13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28.png"/><Relationship Id="rId4" Type="http://schemas.openxmlformats.org/officeDocument/2006/relationships/audio" Target="../media/audio13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28.png"/><Relationship Id="rId4" Type="http://schemas.openxmlformats.org/officeDocument/2006/relationships/audio" Target="../media/audio13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gif"/><Relationship Id="rId5" Type="http://schemas.openxmlformats.org/officeDocument/2006/relationships/image" Target="../media/image28.png"/><Relationship Id="rId4" Type="http://schemas.openxmlformats.org/officeDocument/2006/relationships/audio" Target="../media/audio13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28.png"/><Relationship Id="rId4" Type="http://schemas.openxmlformats.org/officeDocument/2006/relationships/audio" Target="../media/audio13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9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0.wav"/><Relationship Id="rId5" Type="http://schemas.openxmlformats.org/officeDocument/2006/relationships/audio" Target="../media/audio12.wav"/><Relationship Id="rId10" Type="http://schemas.openxmlformats.org/officeDocument/2006/relationships/image" Target="../media/image20.png"/><Relationship Id="rId4" Type="http://schemas.openxmlformats.org/officeDocument/2006/relationships/audio" Target="../media/audio11.wav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7.png"/><Relationship Id="rId5" Type="http://schemas.openxmlformats.org/officeDocument/2006/relationships/image" Target="../media/image37.png"/><Relationship Id="rId4" Type="http://schemas.openxmlformats.org/officeDocument/2006/relationships/audio" Target="../media/audio14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10" Type="http://schemas.openxmlformats.org/officeDocument/2006/relationships/image" Target="../media/image14.png"/><Relationship Id="rId4" Type="http://schemas.openxmlformats.org/officeDocument/2006/relationships/audio" Target="../media/audio4.wav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audio" Target="../media/audio10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 0968142780">
            <a:extLst>
              <a:ext uri="{FF2B5EF4-FFF2-40B4-BE49-F238E27FC236}">
                <a16:creationId xmlns:a16="http://schemas.microsoft.com/office/drawing/2014/main" xmlns="" id="{71EF0A2E-8CEF-AAF0-6B47-E2B885245738}"/>
              </a:ext>
            </a:extLst>
          </p:cNvPr>
          <p:cNvSpPr txBox="1"/>
          <p:nvPr/>
        </p:nvSpPr>
        <p:spPr>
          <a:xfrm>
            <a:off x="685800" y="1962150"/>
            <a:ext cx="7696200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 Demi" panose="020E0802020502020306" pitchFamily="34" charset="0"/>
              </a:rPr>
              <a:t>Welcome to our class!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458439"/>
            <a:ext cx="2362626" cy="236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69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33333E-6 2.22222E-6 L -3.333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135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22579" y="590550"/>
            <a:ext cx="3024376" cy="303724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Bùi Liễu 0968142780"/>
          <p:cNvSpPr/>
          <p:nvPr/>
        </p:nvSpPr>
        <p:spPr>
          <a:xfrm>
            <a:off x="3600451" y="4233964"/>
            <a:ext cx="2353661" cy="4523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 err="1">
                <a:solidFill>
                  <a:schemeClr val="tx1"/>
                </a:solidFill>
                <a:latin typeface="AvantGarde" panose="00000400000000000000" charset="0"/>
                <a:ea typeface="AvantGarde" panose="00000400000000000000" charset="0"/>
                <a:cs typeface="AvantGarde" panose="00000400000000000000" charset="0"/>
              </a:rPr>
              <a:t>bánh</a:t>
            </a:r>
            <a:r>
              <a:rPr lang="en-US" sz="2700" b="1" dirty="0">
                <a:solidFill>
                  <a:schemeClr val="tx1"/>
                </a:solidFill>
                <a:latin typeface="AvantGarde" panose="00000400000000000000" charset="0"/>
                <a:ea typeface="AvantGarde" panose="00000400000000000000" charset="0"/>
                <a:cs typeface="AvantGarde" panose="00000400000000000000" charset="0"/>
              </a:rPr>
              <a:t> pizza</a:t>
            </a:r>
          </a:p>
        </p:txBody>
      </p:sp>
      <p:sp>
        <p:nvSpPr>
          <p:cNvPr id="11" name="Bùi Liễu 0968142780"/>
          <p:cNvSpPr txBox="1"/>
          <p:nvPr/>
        </p:nvSpPr>
        <p:spPr>
          <a:xfrm>
            <a:off x="4017516" y="3365250"/>
            <a:ext cx="1434502" cy="715581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5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AvantGarde" panose="00000400000000000000" charset="0"/>
                <a:ea typeface="AvantGarde" panose="00000400000000000000" charset="0"/>
                <a:cs typeface="AvantGarde" panose="00000400000000000000" charset="0"/>
              </a:rPr>
              <a:t>p</a:t>
            </a:r>
            <a:r>
              <a:rPr lang="en-US" sz="4050" b="1" dirty="0">
                <a:effectLst>
                  <a:glow rad="127000">
                    <a:schemeClr val="bg1"/>
                  </a:glow>
                </a:effectLst>
                <a:latin typeface="AvantGarde" panose="00000400000000000000" charset="0"/>
                <a:ea typeface="AvantGarde" panose="00000400000000000000" charset="0"/>
                <a:cs typeface="AvantGarde" panose="00000400000000000000" charset="0"/>
              </a:rPr>
              <a:t>izza</a:t>
            </a:r>
          </a:p>
        </p:txBody>
      </p:sp>
      <p:pic>
        <p:nvPicPr>
          <p:cNvPr id="10" name="Bùi Liễu 09681427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962150"/>
            <a:ext cx="865758" cy="88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126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izza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izza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p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1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134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86100" y="556639"/>
            <a:ext cx="3314700" cy="263062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Bùi Liễu 0968142780"/>
          <p:cNvSpPr/>
          <p:nvPr/>
        </p:nvSpPr>
        <p:spPr>
          <a:xfrm>
            <a:off x="3539367" y="4134525"/>
            <a:ext cx="2689984" cy="4523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 err="1">
                <a:solidFill>
                  <a:schemeClr val="tx1"/>
                </a:solidFill>
                <a:latin typeface="AvantGarde" panose="00000400000000000000" charset="0"/>
                <a:ea typeface="AvantGarde" panose="00000400000000000000" charset="0"/>
                <a:cs typeface="AvantGarde" panose="00000400000000000000" charset="0"/>
              </a:rPr>
              <a:t>mì</a:t>
            </a:r>
            <a:r>
              <a:rPr lang="en-US" sz="2700" b="1" dirty="0">
                <a:solidFill>
                  <a:schemeClr val="tx1"/>
                </a:solidFill>
                <a:latin typeface="AvantGarde" panose="00000400000000000000" charset="0"/>
                <a:ea typeface="AvantGarde" panose="00000400000000000000" charset="0"/>
                <a:cs typeface="AvantGarde" panose="00000400000000000000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AvantGarde" panose="00000400000000000000" charset="0"/>
                <a:ea typeface="AvantGarde" panose="00000400000000000000" charset="0"/>
                <a:cs typeface="AvantGarde" panose="00000400000000000000" charset="0"/>
              </a:rPr>
              <a:t>ống</a:t>
            </a:r>
            <a:r>
              <a:rPr lang="en-US" sz="2700" b="1" dirty="0">
                <a:solidFill>
                  <a:schemeClr val="tx1"/>
                </a:solidFill>
                <a:latin typeface="AvantGarde" panose="00000400000000000000" charset="0"/>
                <a:ea typeface="AvantGarde" panose="00000400000000000000" charset="0"/>
                <a:cs typeface="AvantGarde" panose="00000400000000000000" charset="0"/>
              </a:rPr>
              <a:t>, </a:t>
            </a:r>
            <a:r>
              <a:rPr lang="en-US" sz="2700" b="1" dirty="0" err="1">
                <a:solidFill>
                  <a:schemeClr val="tx1"/>
                </a:solidFill>
                <a:latin typeface="AvantGarde" panose="00000400000000000000" charset="0"/>
                <a:ea typeface="AvantGarde" panose="00000400000000000000" charset="0"/>
                <a:cs typeface="AvantGarde" panose="00000400000000000000" charset="0"/>
              </a:rPr>
              <a:t>mì</a:t>
            </a:r>
            <a:r>
              <a:rPr lang="en-US" sz="2700" b="1" dirty="0">
                <a:solidFill>
                  <a:schemeClr val="tx1"/>
                </a:solidFill>
                <a:latin typeface="AvantGarde" panose="00000400000000000000" charset="0"/>
                <a:ea typeface="AvantGarde" panose="00000400000000000000" charset="0"/>
                <a:cs typeface="AvantGarde" panose="00000400000000000000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AvantGarde" panose="00000400000000000000" charset="0"/>
                <a:ea typeface="AvantGarde" panose="00000400000000000000" charset="0"/>
                <a:cs typeface="AvantGarde" panose="00000400000000000000" charset="0"/>
              </a:rPr>
              <a:t>sợi</a:t>
            </a:r>
            <a:endParaRPr lang="en-US" sz="2700" b="1" dirty="0">
              <a:solidFill>
                <a:schemeClr val="tx1"/>
              </a:solidFill>
              <a:latin typeface="AvantGarde" panose="00000400000000000000" charset="0"/>
              <a:ea typeface="AvantGarde" panose="00000400000000000000" charset="0"/>
              <a:cs typeface="AvantGarde" panose="00000400000000000000" charset="0"/>
            </a:endParaRPr>
          </a:p>
        </p:txBody>
      </p:sp>
      <p:sp>
        <p:nvSpPr>
          <p:cNvPr id="11" name="Bùi Liễu 0968142780"/>
          <p:cNvSpPr txBox="1"/>
          <p:nvPr/>
        </p:nvSpPr>
        <p:spPr>
          <a:xfrm>
            <a:off x="3762815" y="3303102"/>
            <a:ext cx="1961269" cy="715581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50" b="1" dirty="0">
                <a:solidFill>
                  <a:srgbClr val="DA0000"/>
                </a:solidFill>
                <a:effectLst>
                  <a:glow rad="127000">
                    <a:schemeClr val="bg1"/>
                  </a:glow>
                </a:effectLst>
                <a:latin typeface="AvantGarde" panose="00000400000000000000" charset="0"/>
                <a:ea typeface="AvantGarde" panose="00000400000000000000" charset="0"/>
                <a:cs typeface="AvantGarde" panose="00000400000000000000" charset="0"/>
              </a:rPr>
              <a:t>p</a:t>
            </a:r>
            <a:r>
              <a:rPr lang="en-US" sz="4050" b="1" dirty="0">
                <a:effectLst>
                  <a:glow rad="127000">
                    <a:schemeClr val="bg1"/>
                  </a:glow>
                </a:effectLst>
                <a:latin typeface="AvantGarde" panose="00000400000000000000" charset="0"/>
                <a:ea typeface="AvantGarde" panose="00000400000000000000" charset="0"/>
                <a:cs typeface="AvantGarde" panose="00000400000000000000" charset="0"/>
              </a:rPr>
              <a:t>asta</a:t>
            </a:r>
          </a:p>
        </p:txBody>
      </p:sp>
      <p:pic>
        <p:nvPicPr>
          <p:cNvPr id="10" name="Bùi Liễu 09681427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936531"/>
            <a:ext cx="865758" cy="88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096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sta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sta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p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1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ùi Liễu 0968142780"/>
          <p:cNvSpPr/>
          <p:nvPr/>
        </p:nvSpPr>
        <p:spPr>
          <a:xfrm>
            <a:off x="966598" y="1450866"/>
            <a:ext cx="2261118" cy="2048855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noFill/>
          <a:ln w="38100">
            <a:solidFill>
              <a:schemeClr val="accent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ct val="300000"/>
              </a:lnSpc>
            </a:pPr>
            <a:endParaRPr lang="en-US" sz="1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ùi Liễu 0968142780"/>
          <p:cNvSpPr/>
          <p:nvPr/>
        </p:nvSpPr>
        <p:spPr>
          <a:xfrm>
            <a:off x="3493092" y="1444888"/>
            <a:ext cx="2248217" cy="2073538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noFill/>
          <a:ln w="38100">
            <a:solidFill>
              <a:schemeClr val="accent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ct val="300000"/>
              </a:lnSpc>
            </a:pPr>
            <a:endParaRPr lang="en-US" sz="1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ùiLiễu 0968142780"/>
          <p:cNvSpPr/>
          <p:nvPr/>
        </p:nvSpPr>
        <p:spPr>
          <a:xfrm>
            <a:off x="6006685" y="1428750"/>
            <a:ext cx="2251484" cy="2073538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noFill/>
          <a:ln w="38100">
            <a:solidFill>
              <a:schemeClr val="accent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ct val="300000"/>
              </a:lnSpc>
            </a:pPr>
            <a:endParaRPr lang="en-US" sz="1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0968142780"/>
          <p:cNvSpPr txBox="1"/>
          <p:nvPr/>
        </p:nvSpPr>
        <p:spPr>
          <a:xfrm>
            <a:off x="964108" y="3554577"/>
            <a:ext cx="2407242" cy="1077218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AvantGarde" panose="00000400000000000000" charset="0"/>
                <a:ea typeface="AvantGarde" panose="00000400000000000000" charset="0"/>
                <a:cs typeface="AvantGarde" panose="00000400000000000000" charset="0"/>
              </a:rPr>
              <a:t>p</a:t>
            </a:r>
            <a:r>
              <a:rPr lang="en-US" sz="3200" b="1" dirty="0">
                <a:effectLst>
                  <a:glow rad="127000">
                    <a:schemeClr val="bg1"/>
                  </a:glow>
                </a:effectLst>
                <a:latin typeface="AvantGarde" panose="00000400000000000000" charset="0"/>
                <a:ea typeface="AvantGarde" panose="00000400000000000000" charset="0"/>
                <a:cs typeface="AvantGarde" panose="00000400000000000000" charset="0"/>
              </a:rPr>
              <a:t>opcorn</a:t>
            </a:r>
            <a:endParaRPr lang="en-US" sz="3200" b="1" dirty="0"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AvantGarde" panose="00000400000000000000" charset="0"/>
              <a:ea typeface="AvantGarde" panose="00000400000000000000" charset="0"/>
              <a:cs typeface="AvantGarde" panose="00000400000000000000" charset="0"/>
            </a:endParaRPr>
          </a:p>
          <a:p>
            <a:pPr algn="ctr"/>
            <a:endParaRPr lang="en-US" sz="3200" b="1" dirty="0">
              <a:effectLst>
                <a:glow rad="127000">
                  <a:schemeClr val="bg1"/>
                </a:glow>
              </a:effectLst>
              <a:latin typeface="AvantGarde" panose="00000400000000000000" charset="0"/>
              <a:ea typeface="AvantGarde" panose="00000400000000000000" charset="0"/>
              <a:cs typeface="AvantGarde" panose="00000400000000000000" charset="0"/>
            </a:endParaRPr>
          </a:p>
        </p:txBody>
      </p:sp>
      <p:sp>
        <p:nvSpPr>
          <p:cNvPr id="15" name="Bùi Liễu 0968142780"/>
          <p:cNvSpPr txBox="1"/>
          <p:nvPr/>
        </p:nvSpPr>
        <p:spPr>
          <a:xfrm>
            <a:off x="3616756" y="3554577"/>
            <a:ext cx="2061874" cy="584775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AvantGarde" panose="00000400000000000000" charset="0"/>
                <a:ea typeface="AvantGarde" panose="00000400000000000000" charset="0"/>
                <a:cs typeface="AvantGarde" panose="00000400000000000000" charset="0"/>
              </a:rPr>
              <a:t>p</a:t>
            </a:r>
            <a:r>
              <a:rPr lang="en-US" sz="3200" b="1" dirty="0">
                <a:effectLst>
                  <a:glow rad="127000">
                    <a:schemeClr val="bg1"/>
                  </a:glow>
                </a:effectLst>
                <a:latin typeface="AvantGarde" panose="00000400000000000000" charset="0"/>
                <a:ea typeface="AvantGarde" panose="00000400000000000000" charset="0"/>
                <a:cs typeface="AvantGarde" panose="00000400000000000000" charset="0"/>
              </a:rPr>
              <a:t>izza</a:t>
            </a:r>
            <a:endParaRPr lang="en-US" sz="3200" b="1" dirty="0"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AvantGarde" panose="00000400000000000000" charset="0"/>
              <a:ea typeface="AvantGarde" panose="00000400000000000000" charset="0"/>
              <a:cs typeface="AvantGarde" panose="00000400000000000000" charset="0"/>
            </a:endParaRPr>
          </a:p>
        </p:txBody>
      </p:sp>
      <p:sp>
        <p:nvSpPr>
          <p:cNvPr id="16" name="Bùi Liễu 0968142780"/>
          <p:cNvSpPr txBox="1"/>
          <p:nvPr/>
        </p:nvSpPr>
        <p:spPr>
          <a:xfrm>
            <a:off x="6325228" y="3554577"/>
            <a:ext cx="1614395" cy="584775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AvantGarde" panose="00000400000000000000" charset="0"/>
                <a:ea typeface="AvantGarde" panose="00000400000000000000" charset="0"/>
                <a:cs typeface="AvantGarde" panose="00000400000000000000" charset="0"/>
              </a:rPr>
              <a:t>p</a:t>
            </a:r>
            <a:r>
              <a:rPr lang="en-US" sz="3200" b="1" dirty="0">
                <a:effectLst>
                  <a:glow rad="127000">
                    <a:schemeClr val="bg1"/>
                  </a:glow>
                </a:effectLst>
                <a:latin typeface="AvantGarde" panose="00000400000000000000" charset="0"/>
                <a:ea typeface="AvantGarde" panose="00000400000000000000" charset="0"/>
                <a:cs typeface="AvantGarde" panose="00000400000000000000" charset="0"/>
              </a:rPr>
              <a:t>asta</a:t>
            </a:r>
          </a:p>
        </p:txBody>
      </p:sp>
      <p:sp>
        <p:nvSpPr>
          <p:cNvPr id="17" name="Bùi Liễu 0968142780"/>
          <p:cNvSpPr txBox="1"/>
          <p:nvPr/>
        </p:nvSpPr>
        <p:spPr>
          <a:xfrm>
            <a:off x="3668526" y="365675"/>
            <a:ext cx="1806947" cy="638473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3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Review</a:t>
            </a:r>
          </a:p>
        </p:txBody>
      </p:sp>
      <p:pic>
        <p:nvPicPr>
          <p:cNvPr id="18" name="Google Shape;136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28700" y="1444888"/>
            <a:ext cx="2093499" cy="2013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35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525919" y="1579969"/>
            <a:ext cx="2255159" cy="1922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34;p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132301" y="1444221"/>
            <a:ext cx="2000250" cy="188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Bùi Liễu 096814278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075" y="4229100"/>
            <a:ext cx="632564" cy="647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36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pcorn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zza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asta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pcorn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zza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asta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p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5" grpId="0"/>
      <p:bldP spid="15" grpId="1"/>
      <p:bldP spid="16" grpId="0"/>
      <p:bldP spid="1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2350516" y="1469237"/>
            <a:ext cx="3676650" cy="56169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lIns="68579" tIns="34289" rIns="68579" bIns="34289" rtlCol="0">
            <a:spAutoFit/>
          </a:bodyPr>
          <a:lstStyle/>
          <a:p>
            <a:r>
              <a:rPr lang="en-US" sz="3200" b="1" dirty="0">
                <a:effectLst>
                  <a:glow rad="127000">
                    <a:schemeClr val="bg1"/>
                  </a:glow>
                </a:effectLst>
                <a:latin typeface="AvantGarde" panose="00000400000000000000" charset="0"/>
                <a:ea typeface="AvantGarde" panose="00000400000000000000" charset="0"/>
                <a:cs typeface="AvantGarde" panose="00000400000000000000" charset="0"/>
              </a:rPr>
              <a:t>1. </a:t>
            </a:r>
            <a:r>
              <a:rPr lang="en-US" sz="32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AvantGarde" panose="00000400000000000000" charset="0"/>
                <a:ea typeface="AvantGarde" panose="00000400000000000000" charset="0"/>
                <a:cs typeface="AvantGarde" panose="00000400000000000000" charset="0"/>
              </a:rPr>
              <a:t>p</a:t>
            </a:r>
            <a:r>
              <a:rPr lang="en-US" sz="3200" b="1" dirty="0">
                <a:effectLst>
                  <a:glow rad="127000">
                    <a:schemeClr val="bg1"/>
                  </a:glow>
                </a:effectLst>
                <a:latin typeface="AvantGarde" panose="00000400000000000000" charset="0"/>
                <a:ea typeface="AvantGarde" panose="00000400000000000000" charset="0"/>
                <a:cs typeface="AvantGarde" panose="00000400000000000000" charset="0"/>
              </a:rPr>
              <a:t>opcorn:</a:t>
            </a:r>
          </a:p>
        </p:txBody>
      </p:sp>
      <p:sp>
        <p:nvSpPr>
          <p:cNvPr id="3" name="Bùi Liễu 0968142780"/>
          <p:cNvSpPr txBox="1"/>
          <p:nvPr/>
        </p:nvSpPr>
        <p:spPr>
          <a:xfrm>
            <a:off x="2057401" y="2301396"/>
            <a:ext cx="2299376" cy="56169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en-US" sz="3200" b="1" dirty="0">
                <a:effectLst>
                  <a:glow rad="127000">
                    <a:schemeClr val="bg1"/>
                  </a:glow>
                </a:effectLst>
                <a:latin typeface="AvantGarde" panose="00000400000000000000" charset="0"/>
                <a:ea typeface="AvantGarde" panose="00000400000000000000" charset="0"/>
                <a:cs typeface="AvantGarde" panose="00000400000000000000" charset="0"/>
              </a:rPr>
              <a:t>2. </a:t>
            </a:r>
            <a:r>
              <a:rPr lang="en-US" sz="32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AvantGarde" panose="00000400000000000000" charset="0"/>
                <a:ea typeface="AvantGarde" panose="00000400000000000000" charset="0"/>
                <a:cs typeface="AvantGarde" panose="00000400000000000000" charset="0"/>
              </a:rPr>
              <a:t>p</a:t>
            </a:r>
            <a:r>
              <a:rPr lang="en-US" sz="3200" b="1" dirty="0">
                <a:effectLst>
                  <a:glow rad="127000">
                    <a:schemeClr val="bg1"/>
                  </a:glow>
                </a:effectLst>
                <a:latin typeface="AvantGarde" panose="00000400000000000000" charset="0"/>
                <a:ea typeface="AvantGarde" panose="00000400000000000000" charset="0"/>
                <a:cs typeface="AvantGarde" panose="00000400000000000000" charset="0"/>
              </a:rPr>
              <a:t>izza:</a:t>
            </a:r>
          </a:p>
        </p:txBody>
      </p:sp>
      <p:sp>
        <p:nvSpPr>
          <p:cNvPr id="4" name="Bùi Liễu 0968142780"/>
          <p:cNvSpPr txBox="1"/>
          <p:nvPr/>
        </p:nvSpPr>
        <p:spPr>
          <a:xfrm>
            <a:off x="2114551" y="3260978"/>
            <a:ext cx="2299376" cy="56169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en-US" sz="3200" b="1" dirty="0">
                <a:effectLst>
                  <a:glow rad="127000">
                    <a:schemeClr val="bg1"/>
                  </a:glow>
                </a:effectLst>
                <a:latin typeface="AvantGarde" panose="00000400000000000000" charset="0"/>
                <a:ea typeface="AvantGarde" panose="00000400000000000000" charset="0"/>
                <a:cs typeface="AvantGarde" panose="00000400000000000000" charset="0"/>
              </a:rPr>
              <a:t>3. </a:t>
            </a:r>
            <a:r>
              <a:rPr lang="en-US" sz="32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AvantGarde" panose="00000400000000000000" charset="0"/>
                <a:ea typeface="AvantGarde" panose="00000400000000000000" charset="0"/>
                <a:cs typeface="AvantGarde" panose="00000400000000000000" charset="0"/>
              </a:rPr>
              <a:t>p</a:t>
            </a:r>
            <a:r>
              <a:rPr lang="en-US" sz="3200" b="1" dirty="0">
                <a:effectLst>
                  <a:glow rad="127000">
                    <a:schemeClr val="bg1"/>
                  </a:glow>
                </a:effectLst>
                <a:latin typeface="AvantGarde" panose="00000400000000000000" charset="0"/>
                <a:ea typeface="AvantGarde" panose="00000400000000000000" charset="0"/>
                <a:cs typeface="AvantGarde" panose="00000400000000000000" charset="0"/>
              </a:rPr>
              <a:t>asta:</a:t>
            </a: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xmlns="" id="{F97AA5BE-895D-5A45-CDB0-EC164F93A79D}"/>
              </a:ext>
            </a:extLst>
          </p:cNvPr>
          <p:cNvSpPr/>
          <p:nvPr/>
        </p:nvSpPr>
        <p:spPr>
          <a:xfrm>
            <a:off x="4770001" y="1547141"/>
            <a:ext cx="2672798" cy="3797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4" tIns="25718" rIns="51434" bIns="25718" rtlCol="0" anchor="ctr"/>
          <a:lstStyle/>
          <a:p>
            <a:r>
              <a:rPr lang="en-US" sz="2800" dirty="0" err="1">
                <a:solidFill>
                  <a:schemeClr val="tx1"/>
                </a:solidFill>
                <a:latin typeface="AvantGarde" panose="00000400000000000000" charset="0"/>
                <a:ea typeface="AvantGarde" panose="00000400000000000000" charset="0"/>
                <a:cs typeface="AvantGarde" panose="00000400000000000000" charset="0"/>
              </a:rPr>
              <a:t>bỏng</a:t>
            </a:r>
            <a:r>
              <a:rPr lang="en-US" sz="2800" dirty="0">
                <a:solidFill>
                  <a:schemeClr val="tx1"/>
                </a:solidFill>
                <a:latin typeface="AvantGarde" panose="00000400000000000000" charset="0"/>
                <a:ea typeface="AvantGarde" panose="00000400000000000000" charset="0"/>
                <a:cs typeface="AvantGarde" panose="00000400000000000000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vantGarde" panose="00000400000000000000" charset="0"/>
                <a:ea typeface="AvantGarde" panose="00000400000000000000" charset="0"/>
                <a:cs typeface="AvantGarde" panose="00000400000000000000" charset="0"/>
              </a:rPr>
              <a:t>ngô</a:t>
            </a:r>
            <a:endParaRPr lang="en-US" sz="2800" dirty="0">
              <a:solidFill>
                <a:schemeClr val="tx1"/>
              </a:solidFill>
              <a:latin typeface="AvantGarde" panose="00000400000000000000" charset="0"/>
              <a:ea typeface="AvantGarde" panose="00000400000000000000" charset="0"/>
              <a:cs typeface="AvantGarde" panose="00000400000000000000" charset="0"/>
            </a:endParaRPr>
          </a:p>
        </p:txBody>
      </p:sp>
      <p:sp>
        <p:nvSpPr>
          <p:cNvPr id="6" name="Bùi Liễu 0968142780">
            <a:extLst>
              <a:ext uri="{FF2B5EF4-FFF2-40B4-BE49-F238E27FC236}">
                <a16:creationId xmlns:a16="http://schemas.microsoft.com/office/drawing/2014/main" xmlns="" id="{F97AA5BE-895D-5A45-CDB0-EC164F93A79D}"/>
              </a:ext>
            </a:extLst>
          </p:cNvPr>
          <p:cNvSpPr/>
          <p:nvPr/>
        </p:nvSpPr>
        <p:spPr>
          <a:xfrm>
            <a:off x="4768408" y="2392370"/>
            <a:ext cx="2807586" cy="3797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4" tIns="25718" rIns="51434" bIns="25718" rtlCol="0" anchor="ctr"/>
          <a:lstStyle/>
          <a:p>
            <a:r>
              <a:rPr lang="en-US" sz="2800" dirty="0" err="1">
                <a:solidFill>
                  <a:schemeClr val="tx1"/>
                </a:solidFill>
                <a:latin typeface="AvantGarde" panose="00000400000000000000" charset="0"/>
                <a:ea typeface="AvantGarde" panose="00000400000000000000" charset="0"/>
                <a:cs typeface="AvantGarde" panose="00000400000000000000" charset="0"/>
              </a:rPr>
              <a:t>bánh</a:t>
            </a:r>
            <a:r>
              <a:rPr lang="en-US" sz="2800" dirty="0">
                <a:solidFill>
                  <a:schemeClr val="tx1"/>
                </a:solidFill>
                <a:latin typeface="AvantGarde" panose="00000400000000000000" charset="0"/>
                <a:ea typeface="AvantGarde" panose="00000400000000000000" charset="0"/>
                <a:cs typeface="AvantGarde" panose="00000400000000000000" charset="0"/>
              </a:rPr>
              <a:t> pizza</a:t>
            </a:r>
          </a:p>
        </p:txBody>
      </p:sp>
      <p:sp>
        <p:nvSpPr>
          <p:cNvPr id="7" name="Bùi Liễu 0968142780">
            <a:extLst>
              <a:ext uri="{FF2B5EF4-FFF2-40B4-BE49-F238E27FC236}">
                <a16:creationId xmlns:a16="http://schemas.microsoft.com/office/drawing/2014/main" xmlns="" id="{F97AA5BE-895D-5A45-CDB0-EC164F93A79D}"/>
              </a:ext>
            </a:extLst>
          </p:cNvPr>
          <p:cNvSpPr/>
          <p:nvPr/>
        </p:nvSpPr>
        <p:spPr>
          <a:xfrm>
            <a:off x="4724400" y="3341644"/>
            <a:ext cx="3255086" cy="3797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4" tIns="25718" rIns="51434" bIns="25718" rtlCol="0" anchor="ctr"/>
          <a:lstStyle/>
          <a:p>
            <a:r>
              <a:rPr lang="en-US" sz="2800" dirty="0" err="1">
                <a:solidFill>
                  <a:schemeClr val="tx1"/>
                </a:solidFill>
                <a:latin typeface="AvantGarde" panose="00000400000000000000" charset="0"/>
                <a:ea typeface="AvantGarde" panose="00000400000000000000" charset="0"/>
                <a:cs typeface="AvantGarde" panose="00000400000000000000" charset="0"/>
              </a:rPr>
              <a:t>mì</a:t>
            </a:r>
            <a:r>
              <a:rPr lang="en-US" sz="2800" dirty="0">
                <a:solidFill>
                  <a:schemeClr val="tx1"/>
                </a:solidFill>
                <a:latin typeface="AvantGarde" panose="00000400000000000000" charset="0"/>
                <a:ea typeface="AvantGarde" panose="00000400000000000000" charset="0"/>
                <a:cs typeface="AvantGarde" panose="00000400000000000000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vantGarde" panose="00000400000000000000" charset="0"/>
                <a:ea typeface="AvantGarde" panose="00000400000000000000" charset="0"/>
                <a:cs typeface="AvantGarde" panose="00000400000000000000" charset="0"/>
              </a:rPr>
              <a:t>ống</a:t>
            </a:r>
            <a:r>
              <a:rPr lang="en-US" sz="2800" dirty="0">
                <a:solidFill>
                  <a:schemeClr val="tx1"/>
                </a:solidFill>
                <a:latin typeface="AvantGarde" panose="00000400000000000000" charset="0"/>
                <a:ea typeface="AvantGarde" panose="00000400000000000000" charset="0"/>
                <a:cs typeface="AvantGarde" panose="00000400000000000000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vantGarde" panose="00000400000000000000" charset="0"/>
                <a:ea typeface="AvantGarde" panose="00000400000000000000" charset="0"/>
                <a:cs typeface="AvantGarde" panose="00000400000000000000" charset="0"/>
              </a:rPr>
              <a:t>mì</a:t>
            </a:r>
            <a:r>
              <a:rPr lang="en-US" sz="2800" dirty="0">
                <a:solidFill>
                  <a:schemeClr val="tx1"/>
                </a:solidFill>
                <a:latin typeface="AvantGarde" panose="00000400000000000000" charset="0"/>
                <a:ea typeface="AvantGarde" panose="00000400000000000000" charset="0"/>
                <a:cs typeface="AvantGarde" panose="00000400000000000000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vantGarde" panose="00000400000000000000" charset="0"/>
                <a:ea typeface="AvantGarde" panose="00000400000000000000" charset="0"/>
                <a:cs typeface="AvantGarde" panose="00000400000000000000" charset="0"/>
              </a:rPr>
              <a:t>sợi</a:t>
            </a:r>
            <a:endParaRPr lang="en-US" sz="2800" dirty="0">
              <a:solidFill>
                <a:schemeClr val="tx1"/>
              </a:solidFill>
              <a:latin typeface="AvantGarde" panose="00000400000000000000" charset="0"/>
              <a:ea typeface="AvantGarde" panose="00000400000000000000" charset="0"/>
              <a:cs typeface="AvantGarde" panose="00000400000000000000" charset="0"/>
            </a:endParaRPr>
          </a:p>
        </p:txBody>
      </p:sp>
      <p:sp>
        <p:nvSpPr>
          <p:cNvPr id="8" name="Bùi Liễu 0968142780"/>
          <p:cNvSpPr/>
          <p:nvPr/>
        </p:nvSpPr>
        <p:spPr>
          <a:xfrm>
            <a:off x="2975652" y="285750"/>
            <a:ext cx="3196549" cy="613954"/>
          </a:xfrm>
          <a:prstGeom prst="round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>
              <a:lnSpc>
                <a:spcPct val="150000"/>
              </a:lnSpc>
            </a:pPr>
            <a:r>
              <a:rPr lang="en-US" sz="4100" b="1" dirty="0">
                <a:solidFill>
                  <a:srgbClr val="00B050"/>
                </a:solidFill>
                <a:latin typeface="AvantGarde" panose="00000400000000000000" charset="0"/>
                <a:ea typeface="AvantGarde" panose="00000400000000000000" charset="0"/>
                <a:cs typeface="AvantGarde" panose="00000400000000000000" charset="0"/>
              </a:rPr>
              <a:t>Vocabulary</a:t>
            </a:r>
          </a:p>
        </p:txBody>
      </p:sp>
      <p:sp>
        <p:nvSpPr>
          <p:cNvPr id="9" name="Bùi Liễu 0968142780"/>
          <p:cNvSpPr txBox="1"/>
          <p:nvPr/>
        </p:nvSpPr>
        <p:spPr>
          <a:xfrm>
            <a:off x="457200" y="4309653"/>
            <a:ext cx="4800600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100" dirty="0">
                <a:solidFill>
                  <a:schemeClr val="accent1">
                    <a:lumMod val="50000"/>
                  </a:schemeClr>
                </a:solidFill>
              </a:rPr>
              <a:t>Click on the words to listen again.</a:t>
            </a:r>
          </a:p>
        </p:txBody>
      </p:sp>
      <p:pic>
        <p:nvPicPr>
          <p:cNvPr id="10" name="Google Shape;136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0100" y="1230928"/>
            <a:ext cx="971550" cy="923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35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47623" y="2169045"/>
            <a:ext cx="981178" cy="902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34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59228" y="3077967"/>
            <a:ext cx="969572" cy="9225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477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pcorn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zza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asta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pcorn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zza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asta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4" grpId="0"/>
      <p:bldP spid="4" grpId="1"/>
      <p:bldP spid="5" grpId="0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33"/>
          <a:stretch/>
        </p:blipFill>
        <p:spPr>
          <a:xfrm>
            <a:off x="1771651" y="316972"/>
            <a:ext cx="5421086" cy="4291694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322059" y="2462819"/>
            <a:ext cx="4499882" cy="992577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 dirty="0">
                <a:solidFill>
                  <a:srgbClr val="00B050"/>
                </a:solidFill>
                <a:latin typeface="Comic Sans MS" pitchFamily="66" charset="0"/>
              </a:rPr>
              <a:t>Let’s check!</a:t>
            </a:r>
            <a:r>
              <a:rPr lang="en-US" sz="6000" b="1" dirty="0">
                <a:solidFill>
                  <a:srgbClr val="00B050"/>
                </a:solidFill>
                <a:latin typeface="Comic Sans MS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981527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136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43200" y="772503"/>
            <a:ext cx="3486150" cy="32004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0968142780"/>
          <p:cNvSpPr txBox="1">
            <a:spLocks/>
          </p:cNvSpPr>
          <p:nvPr/>
        </p:nvSpPr>
        <p:spPr>
          <a:xfrm>
            <a:off x="454244" y="4153597"/>
            <a:ext cx="8229600" cy="85725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p</a:t>
            </a:r>
            <a:r>
              <a:rPr lang="en-US" sz="45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opcorn</a:t>
            </a:r>
            <a:endParaRPr lang="en-US" sz="4500" b="1" dirty="0">
              <a:latin typeface="Comic Sans MS" panose="030F0702030302020204" pitchFamily="66" charset="0"/>
            </a:endParaRPr>
          </a:p>
        </p:txBody>
      </p:sp>
      <p:sp>
        <p:nvSpPr>
          <p:cNvPr id="5" name="0968142780"/>
          <p:cNvSpPr/>
          <p:nvPr/>
        </p:nvSpPr>
        <p:spPr>
          <a:xfrm>
            <a:off x="2343150" y="275793"/>
            <a:ext cx="4143376" cy="3958930"/>
          </a:xfrm>
          <a:prstGeom prst="pie">
            <a:avLst>
              <a:gd name="adj1" fmla="val 18577115"/>
              <a:gd name="adj2" fmla="val 18001744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chemeClr val="tx1"/>
              </a:solidFill>
            </a:endParaRPr>
          </a:p>
        </p:txBody>
      </p:sp>
      <p:sp>
        <p:nvSpPr>
          <p:cNvPr id="6" name="Bùi Liễu 0968142780"/>
          <p:cNvSpPr txBox="1"/>
          <p:nvPr/>
        </p:nvSpPr>
        <p:spPr>
          <a:xfrm>
            <a:off x="342900" y="275794"/>
            <a:ext cx="32575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latin typeface="Comic Sans MS" panose="030F0702030302020204" pitchFamily="66" charset="0"/>
              </a:rPr>
              <a:t>Can you guess?</a:t>
            </a:r>
          </a:p>
        </p:txBody>
      </p:sp>
    </p:spTree>
    <p:extLst>
      <p:ext uri="{BB962C8B-B14F-4D97-AF65-F5344CB8AC3E}">
        <p14:creationId xmlns:p14="http://schemas.microsoft.com/office/powerpoint/2010/main" val="112272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corn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5" grpId="1" animBg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135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57550" y="1257300"/>
            <a:ext cx="2971800" cy="29873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0968142780"/>
          <p:cNvSpPr txBox="1">
            <a:spLocks/>
          </p:cNvSpPr>
          <p:nvPr/>
        </p:nvSpPr>
        <p:spPr>
          <a:xfrm>
            <a:off x="454244" y="4153597"/>
            <a:ext cx="8229600" cy="85725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p</a:t>
            </a:r>
            <a:r>
              <a:rPr lang="en-US" sz="45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izza</a:t>
            </a:r>
            <a:endParaRPr lang="en-US" sz="4500" b="1" dirty="0">
              <a:latin typeface="Comic Sans MS" panose="030F0702030302020204" pitchFamily="66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 rot="232381">
            <a:off x="2686050" y="396063"/>
            <a:ext cx="3971926" cy="3848617"/>
          </a:xfrm>
          <a:prstGeom prst="pie">
            <a:avLst>
              <a:gd name="adj1" fmla="val 18577115"/>
              <a:gd name="adj2" fmla="val 17941861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chemeClr val="tx1"/>
              </a:solidFill>
            </a:endParaRPr>
          </a:p>
        </p:txBody>
      </p:sp>
      <p:sp>
        <p:nvSpPr>
          <p:cNvPr id="6" name="Bùi Liễu 0968142780"/>
          <p:cNvSpPr txBox="1"/>
          <p:nvPr/>
        </p:nvSpPr>
        <p:spPr>
          <a:xfrm>
            <a:off x="439956" y="515354"/>
            <a:ext cx="32575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latin typeface="Comic Sans MS" panose="030F0702030302020204" pitchFamily="66" charset="0"/>
              </a:rPr>
              <a:t>Can you guess?</a:t>
            </a:r>
          </a:p>
        </p:txBody>
      </p:sp>
    </p:spTree>
    <p:extLst>
      <p:ext uri="{BB962C8B-B14F-4D97-AF65-F5344CB8AC3E}">
        <p14:creationId xmlns:p14="http://schemas.microsoft.com/office/powerpoint/2010/main" val="318280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izza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5" grpId="1" animBg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134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71812" y="884799"/>
            <a:ext cx="2928938" cy="265850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0968142780"/>
          <p:cNvSpPr txBox="1">
            <a:spLocks/>
          </p:cNvSpPr>
          <p:nvPr/>
        </p:nvSpPr>
        <p:spPr>
          <a:xfrm>
            <a:off x="454244" y="4153597"/>
            <a:ext cx="8229600" cy="85725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p</a:t>
            </a:r>
            <a:r>
              <a:rPr lang="en-US" sz="45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asta</a:t>
            </a:r>
            <a:endParaRPr lang="en-US" sz="4500" b="1" dirty="0">
              <a:latin typeface="Comic Sans MS" panose="030F0702030302020204" pitchFamily="66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2343150" y="327321"/>
            <a:ext cx="4143376" cy="3958930"/>
          </a:xfrm>
          <a:prstGeom prst="pie">
            <a:avLst>
              <a:gd name="adj1" fmla="val 18577115"/>
              <a:gd name="adj2" fmla="val 17897853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chemeClr val="tx1"/>
              </a:solidFill>
            </a:endParaRPr>
          </a:p>
        </p:txBody>
      </p:sp>
      <p:sp>
        <p:nvSpPr>
          <p:cNvPr id="6" name="Bùi Liễu 0968142780"/>
          <p:cNvSpPr txBox="1"/>
          <p:nvPr/>
        </p:nvSpPr>
        <p:spPr>
          <a:xfrm>
            <a:off x="121444" y="400051"/>
            <a:ext cx="32575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latin typeface="Comic Sans MS" panose="030F0702030302020204" pitchFamily="66" charset="0"/>
              </a:rPr>
              <a:t>Can you guess?</a:t>
            </a:r>
          </a:p>
        </p:txBody>
      </p:sp>
    </p:spTree>
    <p:extLst>
      <p:ext uri="{BB962C8B-B14F-4D97-AF65-F5344CB8AC3E}">
        <p14:creationId xmlns:p14="http://schemas.microsoft.com/office/powerpoint/2010/main" val="374022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sta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5" grpId="1" animBg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025" y="457200"/>
            <a:ext cx="4486275" cy="44862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71813" y="2228851"/>
            <a:ext cx="33147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rgbClr val="00B05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Well done!</a:t>
            </a:r>
          </a:p>
        </p:txBody>
      </p:sp>
    </p:spTree>
    <p:extLst>
      <p:ext uri="{BB962C8B-B14F-4D97-AF65-F5344CB8AC3E}">
        <p14:creationId xmlns:p14="http://schemas.microsoft.com/office/powerpoint/2010/main" val="61771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11;p4"/>
          <p:cNvPicPr preferRelativeResize="0"/>
          <p:nvPr/>
        </p:nvPicPr>
        <p:blipFill rotWithShape="1">
          <a:blip r:embed="rId8">
            <a:alphaModFix/>
          </a:blip>
          <a:srcRect l="6304" t="15597" r="7862" b="5303"/>
          <a:stretch/>
        </p:blipFill>
        <p:spPr>
          <a:xfrm>
            <a:off x="1654463" y="879429"/>
            <a:ext cx="5772150" cy="4016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006" y="285751"/>
            <a:ext cx="928808" cy="457998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1447800" y="247745"/>
            <a:ext cx="370008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Point and say.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59140" y="4414654"/>
            <a:ext cx="2299376" cy="553998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p</a:t>
            </a:r>
            <a:r>
              <a:rPr lang="en-US" sz="30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opcorn</a:t>
            </a:r>
            <a:endParaRPr lang="en-US" sz="3000" b="1" dirty="0"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02487" y="4090974"/>
            <a:ext cx="2299376" cy="553998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p</a:t>
            </a:r>
            <a:r>
              <a:rPr lang="en-US" sz="30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izza</a:t>
            </a:r>
            <a:endParaRPr lang="en-US" sz="3000" b="1" dirty="0"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72051" y="3370041"/>
            <a:ext cx="2299376" cy="553998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p</a:t>
            </a:r>
            <a:r>
              <a:rPr lang="en-US" sz="30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asta</a:t>
            </a:r>
            <a:endParaRPr lang="en-US" sz="3000" b="1" dirty="0"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203AF7CF-6442-4318-BC62-B1DEA8B27C58}"/>
              </a:ext>
            </a:extLst>
          </p:cNvPr>
          <p:cNvSpPr/>
          <p:nvPr/>
        </p:nvSpPr>
        <p:spPr>
          <a:xfrm>
            <a:off x="4452569" y="4586061"/>
            <a:ext cx="480060" cy="48006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9DC5BF9-26B8-4D80-80B5-0253BA686CB8}"/>
              </a:ext>
            </a:extLst>
          </p:cNvPr>
          <p:cNvGrpSpPr/>
          <p:nvPr/>
        </p:nvGrpSpPr>
        <p:grpSpPr>
          <a:xfrm rot="5400000">
            <a:off x="4514977" y="4707710"/>
            <a:ext cx="313235" cy="262110"/>
            <a:chOff x="4333009" y="4935682"/>
            <a:chExt cx="417647" cy="349480"/>
          </a:xfrm>
        </p:grpSpPr>
        <p:sp>
          <p:nvSpPr>
            <p:cNvPr id="11" name="Minus Sign 6">
              <a:extLst>
                <a:ext uri="{FF2B5EF4-FFF2-40B4-BE49-F238E27FC236}">
                  <a16:creationId xmlns:a16="http://schemas.microsoft.com/office/drawing/2014/main" xmlns="" id="{B62ADD84-E92A-45C7-B17A-C5EE06DEA120}"/>
                </a:ext>
              </a:extLst>
            </p:cNvPr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2" name="Minus Sign 40">
              <a:extLst>
                <a:ext uri="{FF2B5EF4-FFF2-40B4-BE49-F238E27FC236}">
                  <a16:creationId xmlns:a16="http://schemas.microsoft.com/office/drawing/2014/main" xmlns="" id="{EE0B56FB-1836-4EF9-B284-A1412138447B}"/>
                </a:ext>
              </a:extLst>
            </p:cNvPr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</p:grp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xmlns="" id="{065BDD9E-0A9B-4FFF-8FF0-BBF3C9C1F4C6}"/>
              </a:ext>
            </a:extLst>
          </p:cNvPr>
          <p:cNvSpPr/>
          <p:nvPr/>
        </p:nvSpPr>
        <p:spPr>
          <a:xfrm rot="5400000">
            <a:off x="4591622" y="4700064"/>
            <a:ext cx="274320" cy="254215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76" y="743748"/>
            <a:ext cx="978493" cy="100135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24C9E5A8-FBF4-15D7-1AE8-6BA6AD4AD2EB}"/>
              </a:ext>
            </a:extLst>
          </p:cNvPr>
          <p:cNvSpPr/>
          <p:nvPr/>
        </p:nvSpPr>
        <p:spPr>
          <a:xfrm>
            <a:off x="923162" y="285751"/>
            <a:ext cx="431706" cy="396654"/>
          </a:xfrm>
          <a:prstGeom prst="ellipse">
            <a:avLst/>
          </a:prstGeom>
          <a:solidFill>
            <a:srgbClr val="F686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035008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pcor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zz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as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U1-L1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19400" y="971551"/>
            <a:ext cx="3714750" cy="992577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Warm-up</a:t>
            </a:r>
            <a:r>
              <a:rPr lang="en-US" sz="4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BF281E6-775B-3E35-2EFA-0A092F405E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831" y="1972117"/>
            <a:ext cx="3519487" cy="244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920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457199"/>
            <a:ext cx="6262874" cy="4278833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533650" y="2054158"/>
            <a:ext cx="4629150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 dirty="0">
                <a:solidFill>
                  <a:srgbClr val="00B05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Let’s play!</a:t>
            </a:r>
          </a:p>
        </p:txBody>
      </p:sp>
    </p:spTree>
    <p:extLst>
      <p:ext uri="{BB962C8B-B14F-4D97-AF65-F5344CB8AC3E}">
        <p14:creationId xmlns:p14="http://schemas.microsoft.com/office/powerpoint/2010/main" val="10503459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Smiling Alligator on Safari clipart">
            <a:extLst>
              <a:ext uri="{FF2B5EF4-FFF2-40B4-BE49-F238E27FC236}">
                <a16:creationId xmlns:a16="http://schemas.microsoft.com/office/drawing/2014/main" xmlns="" id="{A002739A-642A-1B4B-ADCD-A5E2CFC24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028700"/>
            <a:ext cx="2470611" cy="327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Weekend Wrap-Up | Elevation eKidz Parent Blog">
            <a:extLst>
              <a:ext uri="{FF2B5EF4-FFF2-40B4-BE49-F238E27FC236}">
                <a16:creationId xmlns:a16="http://schemas.microsoft.com/office/drawing/2014/main" xmlns="" id="{7A887431-C66E-B84B-9190-BB60CCA83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393" y="1688013"/>
            <a:ext cx="3021346" cy="1337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FEE12775-A474-6F4C-90AF-8E3BDED91425}"/>
              </a:ext>
            </a:extLst>
          </p:cNvPr>
          <p:cNvSpPr/>
          <p:nvPr/>
        </p:nvSpPr>
        <p:spPr>
          <a:xfrm>
            <a:off x="2352759" y="3432277"/>
            <a:ext cx="1706615" cy="481692"/>
          </a:xfrm>
          <a:prstGeom prst="roundRect">
            <a:avLst/>
          </a:prstGeom>
          <a:solidFill>
            <a:srgbClr val="FFDA39"/>
          </a:solidFill>
          <a:ln w="57150">
            <a:noFill/>
          </a:ln>
          <a:scene3d>
            <a:camera prst="orthographicFront"/>
            <a:lightRig rig="threePt" dir="t"/>
          </a:scene3d>
          <a:sp3d>
            <a:bevelT w="1206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chemeClr val="tx1"/>
                </a:solidFill>
                <a:latin typeface="High Tower Text" panose="02040502050506030303" pitchFamily="18" charset="0"/>
              </a:rPr>
              <a:t>START</a:t>
            </a:r>
            <a:endParaRPr lang="ru-RU" sz="1500" b="1" dirty="0">
              <a:solidFill>
                <a:schemeClr val="tx1"/>
              </a:solidFill>
            </a:endParaRPr>
          </a:p>
        </p:txBody>
      </p:sp>
      <p:pic>
        <p:nvPicPr>
          <p:cNvPr id="2" name="Cartoon Music (25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71600" y="-5143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243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checker/>
      </p:transition>
    </mc:Choice>
    <mc:Fallback xmlns="">
      <p:transition spd="slow" advClick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9697" numSld="6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">
            <a:extLst>
              <a:ext uri="{FF2B5EF4-FFF2-40B4-BE49-F238E27FC236}">
                <a16:creationId xmlns:a16="http://schemas.microsoft.com/office/drawing/2014/main" xmlns="" id="{5CCE9EF8-86DA-9247-821C-53EC98D512A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84844" b="82"/>
          <a:stretch/>
        </p:blipFill>
        <p:spPr>
          <a:xfrm>
            <a:off x="1600200" y="2976462"/>
            <a:ext cx="3761790" cy="484342"/>
          </a:xfrm>
          <a:prstGeom prst="rect">
            <a:avLst/>
          </a:prstGeom>
        </p:spPr>
      </p:pic>
      <p:sp>
        <p:nvSpPr>
          <p:cNvPr id="2" name="1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5CBFFE07-1E9C-A447-BB38-342C4CF159FD}"/>
              </a:ext>
            </a:extLst>
          </p:cNvPr>
          <p:cNvSpPr/>
          <p:nvPr/>
        </p:nvSpPr>
        <p:spPr>
          <a:xfrm>
            <a:off x="6727371" y="3771900"/>
            <a:ext cx="930729" cy="440871"/>
          </a:xfrm>
          <a:prstGeom prst="roundRect">
            <a:avLst/>
          </a:prstGeom>
          <a:solidFill>
            <a:schemeClr val="accent6"/>
          </a:solidFill>
          <a:ln w="57150">
            <a:noFill/>
          </a:ln>
          <a:scene3d>
            <a:camera prst="orthographicFront"/>
            <a:lightRig rig="threePt" dir="t"/>
          </a:scene3d>
          <a:sp3d>
            <a:bevelT w="1206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  <a:latin typeface="Comic Sans MS" panose="030F0702030302020204" pitchFamily="66" charset="0"/>
              </a:rPr>
              <a:t>next</a:t>
            </a:r>
            <a:endParaRPr lang="ru-RU" sz="21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0" name="9">
            <a:extLst>
              <a:ext uri="{FF2B5EF4-FFF2-40B4-BE49-F238E27FC236}">
                <a16:creationId xmlns:a16="http://schemas.microsoft.com/office/drawing/2014/main" xmlns="" id="{9342E5C3-BFDE-AD48-BF38-E5D52B0378DC}"/>
              </a:ext>
            </a:extLst>
          </p:cNvPr>
          <p:cNvGrpSpPr/>
          <p:nvPr/>
        </p:nvGrpSpPr>
        <p:grpSpPr>
          <a:xfrm>
            <a:off x="2263956" y="2984836"/>
            <a:ext cx="2307715" cy="1521971"/>
            <a:chOff x="1236145" y="4086933"/>
            <a:chExt cx="3425952" cy="2326386"/>
          </a:xfrm>
        </p:grpSpPr>
        <p:sp>
          <p:nvSpPr>
            <p:cNvPr id="6" name="5">
              <a:extLst>
                <a:ext uri="{FF2B5EF4-FFF2-40B4-BE49-F238E27FC236}">
                  <a16:creationId xmlns:a16="http://schemas.microsoft.com/office/drawing/2014/main" xmlns="" id="{B2AB22CC-4581-8E4B-A7B1-86E2BE58DDF0}"/>
                </a:ext>
              </a:extLst>
            </p:cNvPr>
            <p:cNvSpPr/>
            <p:nvPr/>
          </p:nvSpPr>
          <p:spPr>
            <a:xfrm>
              <a:off x="1236145" y="4086933"/>
              <a:ext cx="3425952" cy="232638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4500" b="1" dirty="0">
                <a:solidFill>
                  <a:schemeClr val="tx1"/>
                </a:solidFill>
              </a:endParaRPr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xmlns="" id="{5D67733C-CE2A-0B47-8336-4BEFD408D2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759436" y="4095970"/>
              <a:ext cx="2379367" cy="200335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7">
            <a:extLst>
              <a:ext uri="{FF2B5EF4-FFF2-40B4-BE49-F238E27FC236}">
                <a16:creationId xmlns:a16="http://schemas.microsoft.com/office/drawing/2014/main" xmlns="" id="{82A14694-D902-1445-B728-7C778642D0F4}"/>
              </a:ext>
            </a:extLst>
          </p:cNvPr>
          <p:cNvSpPr/>
          <p:nvPr/>
        </p:nvSpPr>
        <p:spPr>
          <a:xfrm>
            <a:off x="5562601" y="3771900"/>
            <a:ext cx="1074668" cy="440871"/>
          </a:xfrm>
          <a:prstGeom prst="roundRect">
            <a:avLst/>
          </a:prstGeom>
          <a:solidFill>
            <a:schemeClr val="accent6"/>
          </a:solidFill>
          <a:ln w="57150">
            <a:noFill/>
          </a:ln>
          <a:scene3d>
            <a:camera prst="orthographicFront"/>
            <a:lightRig rig="threePt" dir="t"/>
          </a:scene3d>
          <a:sp3d>
            <a:bevelT w="1206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  <a:latin typeface="Comic Sans MS" panose="030F0702030302020204" pitchFamily="66" charset="0"/>
              </a:rPr>
              <a:t>check</a:t>
            </a:r>
            <a:endParaRPr lang="ru-RU" sz="21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7DD09BD-BF39-D147-99D1-09F5126086B4}"/>
              </a:ext>
            </a:extLst>
          </p:cNvPr>
          <p:cNvSpPr txBox="1"/>
          <p:nvPr/>
        </p:nvSpPr>
        <p:spPr>
          <a:xfrm>
            <a:off x="5178353" y="1938328"/>
            <a:ext cx="3098036" cy="923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5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pasta</a:t>
            </a:r>
            <a:endParaRPr lang="ru-RU" sz="405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4" name="3">
            <a:extLst>
              <a:ext uri="{FF2B5EF4-FFF2-40B4-BE49-F238E27FC236}">
                <a16:creationId xmlns:a16="http://schemas.microsoft.com/office/drawing/2014/main" xmlns="" id="{CF756301-47B8-EC4E-81AF-D0FB8FDE54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5157"/>
          <a:stretch/>
        </p:blipFill>
        <p:spPr>
          <a:xfrm>
            <a:off x="1600200" y="285750"/>
            <a:ext cx="3761790" cy="2726015"/>
          </a:xfrm>
          <a:prstGeom prst="rect">
            <a:avLst/>
          </a:prstGeom>
        </p:spPr>
      </p:pic>
      <p:sp>
        <p:nvSpPr>
          <p:cNvPr id="7" name="6">
            <a:extLst>
              <a:ext uri="{FF2B5EF4-FFF2-40B4-BE49-F238E27FC236}">
                <a16:creationId xmlns:a16="http://schemas.microsoft.com/office/drawing/2014/main" xmlns="" id="{97DFDF17-CA7E-1741-9612-F759C652CE2B}"/>
              </a:ext>
            </a:extLst>
          </p:cNvPr>
          <p:cNvSpPr/>
          <p:nvPr/>
        </p:nvSpPr>
        <p:spPr>
          <a:xfrm>
            <a:off x="2263956" y="1891771"/>
            <a:ext cx="432650" cy="401731"/>
          </a:xfrm>
          <a:prstGeom prst="ellipse">
            <a:avLst/>
          </a:prstGeom>
          <a:solidFill>
            <a:srgbClr val="E41B41"/>
          </a:solidFill>
          <a:ln w="571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13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7DD09BD-BF39-D147-99D1-09F5126086B4}"/>
              </a:ext>
            </a:extLst>
          </p:cNvPr>
          <p:cNvSpPr txBox="1"/>
          <p:nvPr/>
        </p:nvSpPr>
        <p:spPr>
          <a:xfrm>
            <a:off x="5643717" y="589921"/>
            <a:ext cx="3098036" cy="877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latin typeface="Comic Sans MS" panose="030F0702030302020204" pitchFamily="66" charset="0"/>
                <a:cs typeface="Arial" panose="020B0604020202020204" pitchFamily="34" charset="0"/>
              </a:rPr>
              <a:t>Click on the red button to show the picture.</a:t>
            </a:r>
            <a:endParaRPr lang="ru-RU" sz="1800" b="1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79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checker/>
      </p:transition>
    </mc:Choice>
    <mc:Fallback xmlns="">
      <p:transition spd="slow" advClick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">
            <a:extLst>
              <a:ext uri="{FF2B5EF4-FFF2-40B4-BE49-F238E27FC236}">
                <a16:creationId xmlns:a16="http://schemas.microsoft.com/office/drawing/2014/main" xmlns="" id="{5CCE9EF8-86DA-9247-821C-53EC98D512A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84844" b="82"/>
          <a:stretch/>
        </p:blipFill>
        <p:spPr>
          <a:xfrm>
            <a:off x="1543050" y="3115296"/>
            <a:ext cx="3761790" cy="484342"/>
          </a:xfrm>
          <a:prstGeom prst="rect">
            <a:avLst/>
          </a:prstGeom>
        </p:spPr>
      </p:pic>
      <p:sp>
        <p:nvSpPr>
          <p:cNvPr id="2" name="1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5CBFFE07-1E9C-A447-BB38-342C4CF159FD}"/>
              </a:ext>
            </a:extLst>
          </p:cNvPr>
          <p:cNvSpPr/>
          <p:nvPr/>
        </p:nvSpPr>
        <p:spPr>
          <a:xfrm>
            <a:off x="6613071" y="4156869"/>
            <a:ext cx="930729" cy="440871"/>
          </a:xfrm>
          <a:prstGeom prst="roundRect">
            <a:avLst/>
          </a:prstGeom>
          <a:solidFill>
            <a:schemeClr val="accent6"/>
          </a:solidFill>
          <a:ln w="57150">
            <a:noFill/>
          </a:ln>
          <a:scene3d>
            <a:camera prst="orthographicFront"/>
            <a:lightRig rig="threePt" dir="t"/>
          </a:scene3d>
          <a:sp3d>
            <a:bevelT w="1206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  <a:latin typeface="Comic Sans MS" panose="030F0702030302020204" pitchFamily="66" charset="0"/>
              </a:rPr>
              <a:t>next</a:t>
            </a:r>
            <a:endParaRPr lang="ru-RU" sz="21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0" name="9">
            <a:extLst>
              <a:ext uri="{FF2B5EF4-FFF2-40B4-BE49-F238E27FC236}">
                <a16:creationId xmlns:a16="http://schemas.microsoft.com/office/drawing/2014/main" xmlns="" id="{9342E5C3-BFDE-AD48-BF38-E5D52B0378DC}"/>
              </a:ext>
            </a:extLst>
          </p:cNvPr>
          <p:cNvGrpSpPr/>
          <p:nvPr/>
        </p:nvGrpSpPr>
        <p:grpSpPr>
          <a:xfrm>
            <a:off x="2206806" y="3087594"/>
            <a:ext cx="2307715" cy="1521971"/>
            <a:chOff x="1236145" y="4086933"/>
            <a:chExt cx="3425952" cy="2326386"/>
          </a:xfrm>
        </p:grpSpPr>
        <p:sp>
          <p:nvSpPr>
            <p:cNvPr id="6" name="5">
              <a:extLst>
                <a:ext uri="{FF2B5EF4-FFF2-40B4-BE49-F238E27FC236}">
                  <a16:creationId xmlns:a16="http://schemas.microsoft.com/office/drawing/2014/main" xmlns="" id="{B2AB22CC-4581-8E4B-A7B1-86E2BE58DDF0}"/>
                </a:ext>
              </a:extLst>
            </p:cNvPr>
            <p:cNvSpPr/>
            <p:nvPr/>
          </p:nvSpPr>
          <p:spPr>
            <a:xfrm>
              <a:off x="1236145" y="4086933"/>
              <a:ext cx="3425952" cy="232638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4500" b="1" dirty="0">
                <a:solidFill>
                  <a:schemeClr val="tx1"/>
                </a:solidFill>
              </a:endParaRPr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xmlns="" id="{5D67733C-CE2A-0B47-8336-4BEFD408D2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777221" y="4333423"/>
              <a:ext cx="2255472" cy="190687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7">
            <a:extLst>
              <a:ext uri="{FF2B5EF4-FFF2-40B4-BE49-F238E27FC236}">
                <a16:creationId xmlns:a16="http://schemas.microsoft.com/office/drawing/2014/main" xmlns="" id="{82A14694-D902-1445-B728-7C778642D0F4}"/>
              </a:ext>
            </a:extLst>
          </p:cNvPr>
          <p:cNvSpPr/>
          <p:nvPr/>
        </p:nvSpPr>
        <p:spPr>
          <a:xfrm>
            <a:off x="5304841" y="4156869"/>
            <a:ext cx="1153110" cy="440871"/>
          </a:xfrm>
          <a:prstGeom prst="roundRect">
            <a:avLst/>
          </a:prstGeom>
          <a:solidFill>
            <a:schemeClr val="accent6"/>
          </a:solidFill>
          <a:ln w="57150">
            <a:noFill/>
          </a:ln>
          <a:scene3d>
            <a:camera prst="orthographicFront"/>
            <a:lightRig rig="threePt" dir="t"/>
          </a:scene3d>
          <a:sp3d>
            <a:bevelT w="1206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  <a:latin typeface="Comic Sans MS" panose="030F0702030302020204" pitchFamily="66" charset="0"/>
              </a:rPr>
              <a:t>check</a:t>
            </a:r>
            <a:endParaRPr lang="ru-RU" sz="21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7DD09BD-BF39-D147-99D1-09F5126086B4}"/>
              </a:ext>
            </a:extLst>
          </p:cNvPr>
          <p:cNvSpPr txBox="1"/>
          <p:nvPr/>
        </p:nvSpPr>
        <p:spPr>
          <a:xfrm>
            <a:off x="5200650" y="1763460"/>
            <a:ext cx="2628900" cy="923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5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popcorn</a:t>
            </a:r>
            <a:endParaRPr lang="ru-RU" sz="405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4" name="3">
            <a:extLst>
              <a:ext uri="{FF2B5EF4-FFF2-40B4-BE49-F238E27FC236}">
                <a16:creationId xmlns:a16="http://schemas.microsoft.com/office/drawing/2014/main" xmlns="" id="{CF756301-47B8-EC4E-81AF-D0FB8FDE54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5157"/>
          <a:stretch/>
        </p:blipFill>
        <p:spPr>
          <a:xfrm>
            <a:off x="1543050" y="388508"/>
            <a:ext cx="3761790" cy="2726015"/>
          </a:xfrm>
          <a:prstGeom prst="rect">
            <a:avLst/>
          </a:prstGeom>
        </p:spPr>
      </p:pic>
      <p:sp>
        <p:nvSpPr>
          <p:cNvPr id="7" name="6">
            <a:extLst>
              <a:ext uri="{FF2B5EF4-FFF2-40B4-BE49-F238E27FC236}">
                <a16:creationId xmlns:a16="http://schemas.microsoft.com/office/drawing/2014/main" xmlns="" id="{97DFDF17-CA7E-1741-9612-F759C652CE2B}"/>
              </a:ext>
            </a:extLst>
          </p:cNvPr>
          <p:cNvSpPr/>
          <p:nvPr/>
        </p:nvSpPr>
        <p:spPr>
          <a:xfrm>
            <a:off x="2206806" y="1994529"/>
            <a:ext cx="432650" cy="401731"/>
          </a:xfrm>
          <a:prstGeom prst="ellipse">
            <a:avLst/>
          </a:prstGeom>
          <a:solidFill>
            <a:srgbClr val="E41B41"/>
          </a:solidFill>
          <a:ln w="571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13"/>
          </a:p>
        </p:txBody>
      </p:sp>
    </p:spTree>
    <p:extLst>
      <p:ext uri="{BB962C8B-B14F-4D97-AF65-F5344CB8AC3E}">
        <p14:creationId xmlns:p14="http://schemas.microsoft.com/office/powerpoint/2010/main" val="394509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checker/>
      </p:transition>
    </mc:Choice>
    <mc:Fallback xmlns="">
      <p:transition spd="slow" advClick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">
            <a:extLst>
              <a:ext uri="{FF2B5EF4-FFF2-40B4-BE49-F238E27FC236}">
                <a16:creationId xmlns:a16="http://schemas.microsoft.com/office/drawing/2014/main" xmlns="" id="{5CCE9EF8-86DA-9247-821C-53EC98D512A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84844" b="82"/>
          <a:stretch/>
        </p:blipFill>
        <p:spPr>
          <a:xfrm>
            <a:off x="1600200" y="3017619"/>
            <a:ext cx="3761790" cy="484342"/>
          </a:xfrm>
          <a:prstGeom prst="rect">
            <a:avLst/>
          </a:prstGeom>
        </p:spPr>
      </p:pic>
      <p:sp>
        <p:nvSpPr>
          <p:cNvPr id="2" name="1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5CBFFE07-1E9C-A447-BB38-342C4CF159FD}"/>
              </a:ext>
            </a:extLst>
          </p:cNvPr>
          <p:cNvSpPr/>
          <p:nvPr/>
        </p:nvSpPr>
        <p:spPr>
          <a:xfrm>
            <a:off x="6800850" y="4156869"/>
            <a:ext cx="930729" cy="440871"/>
          </a:xfrm>
          <a:prstGeom prst="roundRect">
            <a:avLst/>
          </a:prstGeom>
          <a:solidFill>
            <a:schemeClr val="accent6"/>
          </a:solidFill>
          <a:ln w="57150">
            <a:noFill/>
          </a:ln>
          <a:scene3d>
            <a:camera prst="orthographicFront"/>
            <a:lightRig rig="threePt" dir="t"/>
          </a:scene3d>
          <a:sp3d>
            <a:bevelT w="1206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  <a:latin typeface="Comic Sans MS" panose="030F0702030302020204" pitchFamily="66" charset="0"/>
              </a:rPr>
              <a:t>next</a:t>
            </a:r>
            <a:endParaRPr lang="ru-RU" sz="21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0" name="9">
            <a:extLst>
              <a:ext uri="{FF2B5EF4-FFF2-40B4-BE49-F238E27FC236}">
                <a16:creationId xmlns:a16="http://schemas.microsoft.com/office/drawing/2014/main" xmlns="" id="{9342E5C3-BFDE-AD48-BF38-E5D52B0378DC}"/>
              </a:ext>
            </a:extLst>
          </p:cNvPr>
          <p:cNvGrpSpPr/>
          <p:nvPr/>
        </p:nvGrpSpPr>
        <p:grpSpPr>
          <a:xfrm>
            <a:off x="2263956" y="3041986"/>
            <a:ext cx="2307715" cy="1521971"/>
            <a:chOff x="1236145" y="4086933"/>
            <a:chExt cx="3425952" cy="2326386"/>
          </a:xfrm>
        </p:grpSpPr>
        <p:sp>
          <p:nvSpPr>
            <p:cNvPr id="6" name="5">
              <a:extLst>
                <a:ext uri="{FF2B5EF4-FFF2-40B4-BE49-F238E27FC236}">
                  <a16:creationId xmlns:a16="http://schemas.microsoft.com/office/drawing/2014/main" xmlns="" id="{B2AB22CC-4581-8E4B-A7B1-86E2BE58DDF0}"/>
                </a:ext>
              </a:extLst>
            </p:cNvPr>
            <p:cNvSpPr/>
            <p:nvPr/>
          </p:nvSpPr>
          <p:spPr>
            <a:xfrm>
              <a:off x="1236145" y="4086933"/>
              <a:ext cx="3425952" cy="232638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4500" b="1" dirty="0">
                <a:solidFill>
                  <a:schemeClr val="tx1"/>
                </a:solidFill>
              </a:endParaRPr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xmlns="" id="{5D67733C-CE2A-0B47-8336-4BEFD408D2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821384" y="4270535"/>
              <a:ext cx="2255472" cy="203265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7">
            <a:extLst>
              <a:ext uri="{FF2B5EF4-FFF2-40B4-BE49-F238E27FC236}">
                <a16:creationId xmlns:a16="http://schemas.microsoft.com/office/drawing/2014/main" xmlns="" id="{82A14694-D902-1445-B728-7C778642D0F4}"/>
              </a:ext>
            </a:extLst>
          </p:cNvPr>
          <p:cNvSpPr/>
          <p:nvPr/>
        </p:nvSpPr>
        <p:spPr>
          <a:xfrm>
            <a:off x="5562600" y="4156870"/>
            <a:ext cx="1083129" cy="407088"/>
          </a:xfrm>
          <a:prstGeom prst="roundRect">
            <a:avLst/>
          </a:prstGeom>
          <a:solidFill>
            <a:schemeClr val="accent6"/>
          </a:solidFill>
          <a:ln w="57150">
            <a:noFill/>
          </a:ln>
          <a:scene3d>
            <a:camera prst="orthographicFront"/>
            <a:lightRig rig="threePt" dir="t"/>
          </a:scene3d>
          <a:sp3d>
            <a:bevelT w="1206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  <a:latin typeface="Comic Sans MS" panose="030F0702030302020204" pitchFamily="66" charset="0"/>
              </a:rPr>
              <a:t>check</a:t>
            </a:r>
            <a:endParaRPr lang="ru-RU" sz="21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7DD09BD-BF39-D147-99D1-09F5126086B4}"/>
              </a:ext>
            </a:extLst>
          </p:cNvPr>
          <p:cNvSpPr txBox="1"/>
          <p:nvPr/>
        </p:nvSpPr>
        <p:spPr>
          <a:xfrm>
            <a:off x="5347295" y="2013499"/>
            <a:ext cx="2511957" cy="923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5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pizza</a:t>
            </a:r>
            <a:endParaRPr lang="ru-RU" sz="405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4" name="3">
            <a:extLst>
              <a:ext uri="{FF2B5EF4-FFF2-40B4-BE49-F238E27FC236}">
                <a16:creationId xmlns:a16="http://schemas.microsoft.com/office/drawing/2014/main" xmlns="" id="{CF756301-47B8-EC4E-81AF-D0FB8FDE54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5157"/>
          <a:stretch/>
        </p:blipFill>
        <p:spPr>
          <a:xfrm>
            <a:off x="1600200" y="342900"/>
            <a:ext cx="3761790" cy="2726015"/>
          </a:xfrm>
          <a:prstGeom prst="rect">
            <a:avLst/>
          </a:prstGeom>
        </p:spPr>
      </p:pic>
      <p:sp>
        <p:nvSpPr>
          <p:cNvPr id="7" name="6">
            <a:extLst>
              <a:ext uri="{FF2B5EF4-FFF2-40B4-BE49-F238E27FC236}">
                <a16:creationId xmlns:a16="http://schemas.microsoft.com/office/drawing/2014/main" xmlns="" id="{97DFDF17-CA7E-1741-9612-F759C652CE2B}"/>
              </a:ext>
            </a:extLst>
          </p:cNvPr>
          <p:cNvSpPr/>
          <p:nvPr/>
        </p:nvSpPr>
        <p:spPr>
          <a:xfrm>
            <a:off x="2263956" y="1948921"/>
            <a:ext cx="432650" cy="401731"/>
          </a:xfrm>
          <a:prstGeom prst="ellipse">
            <a:avLst/>
          </a:prstGeom>
          <a:solidFill>
            <a:srgbClr val="E41B41"/>
          </a:solidFill>
          <a:ln w="571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13"/>
          </a:p>
        </p:txBody>
      </p:sp>
    </p:spTree>
    <p:extLst>
      <p:ext uri="{BB962C8B-B14F-4D97-AF65-F5344CB8AC3E}">
        <p14:creationId xmlns:p14="http://schemas.microsoft.com/office/powerpoint/2010/main" val="216094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checker/>
      </p:transition>
    </mc:Choice>
    <mc:Fallback xmlns="">
      <p:transition spd="slow" advClick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">
            <a:extLst>
              <a:ext uri="{FF2B5EF4-FFF2-40B4-BE49-F238E27FC236}">
                <a16:creationId xmlns:a16="http://schemas.microsoft.com/office/drawing/2014/main" xmlns="" id="{5CCE9EF8-86DA-9247-821C-53EC98D512A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84844" b="82"/>
          <a:stretch/>
        </p:blipFill>
        <p:spPr>
          <a:xfrm>
            <a:off x="1600199" y="3065917"/>
            <a:ext cx="3761790" cy="484342"/>
          </a:xfrm>
          <a:prstGeom prst="rect">
            <a:avLst/>
          </a:prstGeom>
        </p:spPr>
      </p:pic>
      <p:sp>
        <p:nvSpPr>
          <p:cNvPr id="2" name="1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5CBFFE07-1E9C-A447-BB38-342C4CF159FD}"/>
              </a:ext>
            </a:extLst>
          </p:cNvPr>
          <p:cNvSpPr/>
          <p:nvPr/>
        </p:nvSpPr>
        <p:spPr>
          <a:xfrm>
            <a:off x="6553200" y="4072796"/>
            <a:ext cx="930729" cy="440871"/>
          </a:xfrm>
          <a:prstGeom prst="roundRect">
            <a:avLst/>
          </a:prstGeom>
          <a:solidFill>
            <a:schemeClr val="accent6"/>
          </a:solidFill>
          <a:ln w="57150">
            <a:noFill/>
          </a:ln>
          <a:scene3d>
            <a:camera prst="orthographicFront"/>
            <a:lightRig rig="threePt" dir="t"/>
          </a:scene3d>
          <a:sp3d>
            <a:bevelT w="1206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  <a:latin typeface="Comic Sans MS" panose="030F0702030302020204" pitchFamily="66" charset="0"/>
              </a:rPr>
              <a:t>next</a:t>
            </a:r>
            <a:endParaRPr lang="ru-RU" sz="21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0" name="9">
            <a:extLst>
              <a:ext uri="{FF2B5EF4-FFF2-40B4-BE49-F238E27FC236}">
                <a16:creationId xmlns:a16="http://schemas.microsoft.com/office/drawing/2014/main" xmlns="" id="{9342E5C3-BFDE-AD48-BF38-E5D52B0378DC}"/>
              </a:ext>
            </a:extLst>
          </p:cNvPr>
          <p:cNvGrpSpPr/>
          <p:nvPr/>
        </p:nvGrpSpPr>
        <p:grpSpPr>
          <a:xfrm>
            <a:off x="2263956" y="3065916"/>
            <a:ext cx="2307715" cy="1521971"/>
            <a:chOff x="1236145" y="4086933"/>
            <a:chExt cx="3425952" cy="2326386"/>
          </a:xfrm>
        </p:grpSpPr>
        <p:sp>
          <p:nvSpPr>
            <p:cNvPr id="6" name="5">
              <a:extLst>
                <a:ext uri="{FF2B5EF4-FFF2-40B4-BE49-F238E27FC236}">
                  <a16:creationId xmlns:a16="http://schemas.microsoft.com/office/drawing/2014/main" xmlns="" id="{B2AB22CC-4581-8E4B-A7B1-86E2BE58DDF0}"/>
                </a:ext>
              </a:extLst>
            </p:cNvPr>
            <p:cNvSpPr/>
            <p:nvPr/>
          </p:nvSpPr>
          <p:spPr>
            <a:xfrm>
              <a:off x="1236145" y="4086933"/>
              <a:ext cx="3425952" cy="232638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4500" b="1" dirty="0">
                <a:solidFill>
                  <a:schemeClr val="tx1"/>
                </a:solidFill>
              </a:endParaRPr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xmlns="" id="{5D67733C-CE2A-0B47-8336-4BEFD408D2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BCC2C5"/>
                </a:clrFrom>
                <a:clrTo>
                  <a:srgbClr val="BCC2C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117057" y="4324858"/>
              <a:ext cx="1852023" cy="190687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7">
            <a:extLst>
              <a:ext uri="{FF2B5EF4-FFF2-40B4-BE49-F238E27FC236}">
                <a16:creationId xmlns:a16="http://schemas.microsoft.com/office/drawing/2014/main" xmlns="" id="{82A14694-D902-1445-B728-7C778642D0F4}"/>
              </a:ext>
            </a:extLst>
          </p:cNvPr>
          <p:cNvSpPr/>
          <p:nvPr/>
        </p:nvSpPr>
        <p:spPr>
          <a:xfrm>
            <a:off x="5481492" y="4085490"/>
            <a:ext cx="995508" cy="428178"/>
          </a:xfrm>
          <a:prstGeom prst="roundRect">
            <a:avLst/>
          </a:prstGeom>
          <a:solidFill>
            <a:schemeClr val="accent6"/>
          </a:solidFill>
          <a:ln w="57150">
            <a:noFill/>
          </a:ln>
          <a:scene3d>
            <a:camera prst="orthographicFront"/>
            <a:lightRig rig="threePt" dir="t"/>
          </a:scene3d>
          <a:sp3d>
            <a:bevelT w="1206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  <a:latin typeface="Comic Sans MS" panose="030F0702030302020204" pitchFamily="66" charset="0"/>
              </a:rPr>
              <a:t>check</a:t>
            </a:r>
            <a:endParaRPr lang="ru-RU" sz="21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7DD09BD-BF39-D147-99D1-09F5126086B4}"/>
              </a:ext>
            </a:extLst>
          </p:cNvPr>
          <p:cNvSpPr txBox="1"/>
          <p:nvPr/>
        </p:nvSpPr>
        <p:spPr>
          <a:xfrm>
            <a:off x="5004182" y="1961851"/>
            <a:ext cx="3098036" cy="913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00B05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popcorn</a:t>
            </a:r>
            <a:endParaRPr lang="ru-RU" sz="4000" b="1" dirty="0">
              <a:solidFill>
                <a:srgbClr val="00B05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4" name="3">
            <a:extLst>
              <a:ext uri="{FF2B5EF4-FFF2-40B4-BE49-F238E27FC236}">
                <a16:creationId xmlns:a16="http://schemas.microsoft.com/office/drawing/2014/main" xmlns="" id="{CF756301-47B8-EC4E-81AF-D0FB8FDE54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5157"/>
          <a:stretch/>
        </p:blipFill>
        <p:spPr>
          <a:xfrm>
            <a:off x="1600200" y="366830"/>
            <a:ext cx="3761790" cy="2726015"/>
          </a:xfrm>
          <a:prstGeom prst="rect">
            <a:avLst/>
          </a:prstGeom>
        </p:spPr>
      </p:pic>
      <p:sp>
        <p:nvSpPr>
          <p:cNvPr id="7" name="6">
            <a:extLst>
              <a:ext uri="{FF2B5EF4-FFF2-40B4-BE49-F238E27FC236}">
                <a16:creationId xmlns:a16="http://schemas.microsoft.com/office/drawing/2014/main" xmlns="" id="{97DFDF17-CA7E-1741-9612-F759C652CE2B}"/>
              </a:ext>
            </a:extLst>
          </p:cNvPr>
          <p:cNvSpPr/>
          <p:nvPr/>
        </p:nvSpPr>
        <p:spPr>
          <a:xfrm>
            <a:off x="2263956" y="1972851"/>
            <a:ext cx="432650" cy="401731"/>
          </a:xfrm>
          <a:prstGeom prst="ellipse">
            <a:avLst/>
          </a:prstGeom>
          <a:solidFill>
            <a:srgbClr val="E41B41"/>
          </a:solidFill>
          <a:ln w="571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13"/>
          </a:p>
        </p:txBody>
      </p:sp>
    </p:spTree>
    <p:extLst>
      <p:ext uri="{BB962C8B-B14F-4D97-AF65-F5344CB8AC3E}">
        <p14:creationId xmlns:p14="http://schemas.microsoft.com/office/powerpoint/2010/main" val="183601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checker/>
      </p:transition>
    </mc:Choice>
    <mc:Fallback xmlns="">
      <p:transition spd="slow" advClick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">
            <a:extLst>
              <a:ext uri="{FF2B5EF4-FFF2-40B4-BE49-F238E27FC236}">
                <a16:creationId xmlns:a16="http://schemas.microsoft.com/office/drawing/2014/main" xmlns="" id="{5CCE9EF8-86DA-9247-821C-53EC98D512A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84844" b="82"/>
          <a:stretch/>
        </p:blipFill>
        <p:spPr>
          <a:xfrm>
            <a:off x="1600200" y="3000243"/>
            <a:ext cx="3761790" cy="484342"/>
          </a:xfrm>
          <a:prstGeom prst="rect">
            <a:avLst/>
          </a:prstGeom>
        </p:spPr>
      </p:pic>
      <p:sp>
        <p:nvSpPr>
          <p:cNvPr id="2" name="1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5CBFFE07-1E9C-A447-BB38-342C4CF159FD}"/>
              </a:ext>
            </a:extLst>
          </p:cNvPr>
          <p:cNvSpPr/>
          <p:nvPr/>
        </p:nvSpPr>
        <p:spPr>
          <a:xfrm>
            <a:off x="6601036" y="4093422"/>
            <a:ext cx="930729" cy="440871"/>
          </a:xfrm>
          <a:prstGeom prst="roundRect">
            <a:avLst/>
          </a:prstGeom>
          <a:solidFill>
            <a:schemeClr val="accent6"/>
          </a:solidFill>
          <a:ln w="57150">
            <a:noFill/>
          </a:ln>
          <a:scene3d>
            <a:camera prst="orthographicFront"/>
            <a:lightRig rig="threePt" dir="t"/>
          </a:scene3d>
          <a:sp3d>
            <a:bevelT w="1206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  <a:latin typeface="Comic Sans MS" panose="030F0702030302020204" pitchFamily="66" charset="0"/>
              </a:rPr>
              <a:t>next</a:t>
            </a:r>
            <a:endParaRPr lang="ru-RU" sz="21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0" name="9">
            <a:extLst>
              <a:ext uri="{FF2B5EF4-FFF2-40B4-BE49-F238E27FC236}">
                <a16:creationId xmlns:a16="http://schemas.microsoft.com/office/drawing/2014/main" xmlns="" id="{9342E5C3-BFDE-AD48-BF38-E5D52B0378DC}"/>
              </a:ext>
            </a:extLst>
          </p:cNvPr>
          <p:cNvGrpSpPr/>
          <p:nvPr/>
        </p:nvGrpSpPr>
        <p:grpSpPr>
          <a:xfrm>
            <a:off x="2263956" y="3001249"/>
            <a:ext cx="2307715" cy="1521971"/>
            <a:chOff x="1236145" y="4086933"/>
            <a:chExt cx="3425952" cy="2326386"/>
          </a:xfrm>
        </p:grpSpPr>
        <p:sp>
          <p:nvSpPr>
            <p:cNvPr id="6" name="5">
              <a:extLst>
                <a:ext uri="{FF2B5EF4-FFF2-40B4-BE49-F238E27FC236}">
                  <a16:creationId xmlns:a16="http://schemas.microsoft.com/office/drawing/2014/main" xmlns="" id="{B2AB22CC-4581-8E4B-A7B1-86E2BE58DDF0}"/>
                </a:ext>
              </a:extLst>
            </p:cNvPr>
            <p:cNvSpPr/>
            <p:nvPr/>
          </p:nvSpPr>
          <p:spPr>
            <a:xfrm>
              <a:off x="1236145" y="4086933"/>
              <a:ext cx="3425952" cy="232638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4500" b="1" dirty="0">
                <a:solidFill>
                  <a:schemeClr val="tx1"/>
                </a:solidFill>
              </a:endParaRPr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xmlns="" id="{5D67733C-CE2A-0B47-8336-4BEFD408D2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878442" y="4167732"/>
              <a:ext cx="2173876" cy="223826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7">
            <a:extLst>
              <a:ext uri="{FF2B5EF4-FFF2-40B4-BE49-F238E27FC236}">
                <a16:creationId xmlns:a16="http://schemas.microsoft.com/office/drawing/2014/main" xmlns="" id="{82A14694-D902-1445-B728-7C778642D0F4}"/>
              </a:ext>
            </a:extLst>
          </p:cNvPr>
          <p:cNvSpPr/>
          <p:nvPr/>
        </p:nvSpPr>
        <p:spPr>
          <a:xfrm>
            <a:off x="5415951" y="4111466"/>
            <a:ext cx="1032685" cy="422828"/>
          </a:xfrm>
          <a:prstGeom prst="roundRect">
            <a:avLst/>
          </a:prstGeom>
          <a:solidFill>
            <a:schemeClr val="accent6"/>
          </a:solidFill>
          <a:ln w="57150">
            <a:noFill/>
          </a:ln>
          <a:scene3d>
            <a:camera prst="orthographicFront"/>
            <a:lightRig rig="threePt" dir="t"/>
          </a:scene3d>
          <a:sp3d>
            <a:bevelT w="1206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  <a:latin typeface="Comic Sans MS" panose="030F0702030302020204" pitchFamily="66" charset="0"/>
              </a:rPr>
              <a:t>check</a:t>
            </a:r>
            <a:endParaRPr lang="ru-RU" sz="21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7DD09BD-BF39-D147-99D1-09F5126086B4}"/>
              </a:ext>
            </a:extLst>
          </p:cNvPr>
          <p:cNvSpPr txBox="1"/>
          <p:nvPr/>
        </p:nvSpPr>
        <p:spPr>
          <a:xfrm>
            <a:off x="4517493" y="1944870"/>
            <a:ext cx="3098036" cy="646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700" b="1">
                <a:latin typeface="Comic Sans MS" panose="030F0702030302020204" pitchFamily="66" charset="0"/>
                <a:cs typeface="Arial" panose="020B0604020202020204" pitchFamily="34" charset="0"/>
              </a:rPr>
              <a:t>pizza</a:t>
            </a:r>
            <a:endParaRPr lang="ru-RU" sz="2700" b="1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4" name="3">
            <a:extLst>
              <a:ext uri="{FF2B5EF4-FFF2-40B4-BE49-F238E27FC236}">
                <a16:creationId xmlns:a16="http://schemas.microsoft.com/office/drawing/2014/main" xmlns="" id="{CF756301-47B8-EC4E-81AF-D0FB8FDE54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5157"/>
          <a:stretch/>
        </p:blipFill>
        <p:spPr>
          <a:xfrm>
            <a:off x="1600200" y="302164"/>
            <a:ext cx="3761790" cy="2726015"/>
          </a:xfrm>
          <a:prstGeom prst="rect">
            <a:avLst/>
          </a:prstGeom>
        </p:spPr>
      </p:pic>
      <p:sp>
        <p:nvSpPr>
          <p:cNvPr id="7" name="6">
            <a:extLst>
              <a:ext uri="{FF2B5EF4-FFF2-40B4-BE49-F238E27FC236}">
                <a16:creationId xmlns:a16="http://schemas.microsoft.com/office/drawing/2014/main" xmlns="" id="{97DFDF17-CA7E-1741-9612-F759C652CE2B}"/>
              </a:ext>
            </a:extLst>
          </p:cNvPr>
          <p:cNvSpPr/>
          <p:nvPr/>
        </p:nvSpPr>
        <p:spPr>
          <a:xfrm>
            <a:off x="2263956" y="1908185"/>
            <a:ext cx="432650" cy="401731"/>
          </a:xfrm>
          <a:prstGeom prst="ellipse">
            <a:avLst/>
          </a:prstGeom>
          <a:solidFill>
            <a:srgbClr val="E41B41"/>
          </a:solidFill>
          <a:ln w="571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13"/>
          </a:p>
        </p:txBody>
      </p:sp>
    </p:spTree>
    <p:extLst>
      <p:ext uri="{BB962C8B-B14F-4D97-AF65-F5344CB8AC3E}">
        <p14:creationId xmlns:p14="http://schemas.microsoft.com/office/powerpoint/2010/main" val="37622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checker/>
      </p:transition>
    </mc:Choice>
    <mc:Fallback xmlns="">
      <p:transition spd="slow" advClick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">
            <a:extLst>
              <a:ext uri="{FF2B5EF4-FFF2-40B4-BE49-F238E27FC236}">
                <a16:creationId xmlns:a16="http://schemas.microsoft.com/office/drawing/2014/main" xmlns="" id="{5CCE9EF8-86DA-9247-821C-53EC98D512A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84844" b="82"/>
          <a:stretch/>
        </p:blipFill>
        <p:spPr>
          <a:xfrm>
            <a:off x="1600200" y="2991250"/>
            <a:ext cx="3761790" cy="484342"/>
          </a:xfrm>
          <a:prstGeom prst="rect">
            <a:avLst/>
          </a:prstGeom>
        </p:spPr>
      </p:pic>
      <p:grpSp>
        <p:nvGrpSpPr>
          <p:cNvPr id="10" name="9">
            <a:extLst>
              <a:ext uri="{FF2B5EF4-FFF2-40B4-BE49-F238E27FC236}">
                <a16:creationId xmlns:a16="http://schemas.microsoft.com/office/drawing/2014/main" xmlns="" id="{9342E5C3-BFDE-AD48-BF38-E5D52B0378DC}"/>
              </a:ext>
            </a:extLst>
          </p:cNvPr>
          <p:cNvGrpSpPr/>
          <p:nvPr/>
        </p:nvGrpSpPr>
        <p:grpSpPr>
          <a:xfrm>
            <a:off x="2263956" y="2984836"/>
            <a:ext cx="2307715" cy="1521971"/>
            <a:chOff x="1236145" y="4086933"/>
            <a:chExt cx="3425952" cy="2326386"/>
          </a:xfrm>
        </p:grpSpPr>
        <p:sp>
          <p:nvSpPr>
            <p:cNvPr id="6" name="5">
              <a:extLst>
                <a:ext uri="{FF2B5EF4-FFF2-40B4-BE49-F238E27FC236}">
                  <a16:creationId xmlns:a16="http://schemas.microsoft.com/office/drawing/2014/main" xmlns="" id="{B2AB22CC-4581-8E4B-A7B1-86E2BE58DDF0}"/>
                </a:ext>
              </a:extLst>
            </p:cNvPr>
            <p:cNvSpPr/>
            <p:nvPr/>
          </p:nvSpPr>
          <p:spPr>
            <a:xfrm>
              <a:off x="1236145" y="4086933"/>
              <a:ext cx="3425952" cy="232638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4500" b="1" dirty="0">
                <a:solidFill>
                  <a:schemeClr val="tx1"/>
                </a:solidFill>
              </a:endParaRPr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xmlns="" id="{5D67733C-CE2A-0B47-8336-4BEFD408D2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922218" y="4333423"/>
              <a:ext cx="1965480" cy="190687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7">
            <a:extLst>
              <a:ext uri="{FF2B5EF4-FFF2-40B4-BE49-F238E27FC236}">
                <a16:creationId xmlns:a16="http://schemas.microsoft.com/office/drawing/2014/main" xmlns="" id="{82A14694-D902-1445-B728-7C778642D0F4}"/>
              </a:ext>
            </a:extLst>
          </p:cNvPr>
          <p:cNvSpPr/>
          <p:nvPr/>
        </p:nvSpPr>
        <p:spPr>
          <a:xfrm>
            <a:off x="5482419" y="4173179"/>
            <a:ext cx="1146981" cy="440871"/>
          </a:xfrm>
          <a:prstGeom prst="roundRect">
            <a:avLst/>
          </a:prstGeom>
          <a:solidFill>
            <a:schemeClr val="accent6"/>
          </a:solidFill>
          <a:ln w="57150">
            <a:noFill/>
          </a:ln>
          <a:scene3d>
            <a:camera prst="orthographicFront"/>
            <a:lightRig rig="threePt" dir="t"/>
          </a:scene3d>
          <a:sp3d>
            <a:bevelT w="1206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  <a:latin typeface="Comic Sans MS" panose="030F0702030302020204" pitchFamily="66" charset="0"/>
              </a:rPr>
              <a:t>check</a:t>
            </a:r>
            <a:endParaRPr lang="ru-RU" sz="21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7DD09BD-BF39-D147-99D1-09F5126086B4}"/>
              </a:ext>
            </a:extLst>
          </p:cNvPr>
          <p:cNvSpPr txBox="1"/>
          <p:nvPr/>
        </p:nvSpPr>
        <p:spPr>
          <a:xfrm>
            <a:off x="4517493" y="1944870"/>
            <a:ext cx="3098036" cy="646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700" b="1">
                <a:latin typeface="Comic Sans MS" panose="030F0702030302020204" pitchFamily="66" charset="0"/>
                <a:cs typeface="Arial" panose="020B0604020202020204" pitchFamily="34" charset="0"/>
              </a:rPr>
              <a:t>pasta</a:t>
            </a:r>
            <a:endParaRPr lang="ru-RU" sz="2700" b="1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4" name="3">
            <a:extLst>
              <a:ext uri="{FF2B5EF4-FFF2-40B4-BE49-F238E27FC236}">
                <a16:creationId xmlns:a16="http://schemas.microsoft.com/office/drawing/2014/main" xmlns="" id="{CF756301-47B8-EC4E-81AF-D0FB8FDE54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5157"/>
          <a:stretch/>
        </p:blipFill>
        <p:spPr>
          <a:xfrm>
            <a:off x="1600200" y="285750"/>
            <a:ext cx="3761790" cy="2726015"/>
          </a:xfrm>
          <a:prstGeom prst="rect">
            <a:avLst/>
          </a:prstGeom>
        </p:spPr>
      </p:pic>
      <p:sp>
        <p:nvSpPr>
          <p:cNvPr id="7" name="6">
            <a:extLst>
              <a:ext uri="{FF2B5EF4-FFF2-40B4-BE49-F238E27FC236}">
                <a16:creationId xmlns:a16="http://schemas.microsoft.com/office/drawing/2014/main" xmlns="" id="{97DFDF17-CA7E-1741-9612-F759C652CE2B}"/>
              </a:ext>
            </a:extLst>
          </p:cNvPr>
          <p:cNvSpPr/>
          <p:nvPr/>
        </p:nvSpPr>
        <p:spPr>
          <a:xfrm>
            <a:off x="2263956" y="1891771"/>
            <a:ext cx="432650" cy="401731"/>
          </a:xfrm>
          <a:prstGeom prst="ellipse">
            <a:avLst/>
          </a:prstGeom>
          <a:solidFill>
            <a:srgbClr val="E41B41"/>
          </a:solidFill>
          <a:ln w="571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13"/>
          </a:p>
        </p:txBody>
      </p:sp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6E41A1E0-D942-E935-0527-D40AA2C50A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044" y="4126412"/>
            <a:ext cx="482522" cy="534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83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checker/>
      </p:transition>
    </mc:Choice>
    <mc:Fallback xmlns="">
      <p:transition spd="slow" advClick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miling Alligator on Safari clipart">
            <a:extLst>
              <a:ext uri="{FF2B5EF4-FFF2-40B4-BE49-F238E27FC236}">
                <a16:creationId xmlns:a16="http://schemas.microsoft.com/office/drawing/2014/main" xmlns="" id="{607CD612-6E2B-784E-99DA-7EF868683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53341" y="1195791"/>
            <a:ext cx="2318098" cy="307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60F2F86-EB6C-CD41-A79E-E81336C33FF0}"/>
              </a:ext>
            </a:extLst>
          </p:cNvPr>
          <p:cNvSpPr txBox="1"/>
          <p:nvPr/>
        </p:nvSpPr>
        <p:spPr>
          <a:xfrm>
            <a:off x="4572000" y="2343150"/>
            <a:ext cx="36086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Good job! </a:t>
            </a:r>
            <a:endParaRPr lang="ru-RU" sz="5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47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ùi Liễu 0968142780"/>
          <p:cNvSpPr/>
          <p:nvPr/>
        </p:nvSpPr>
        <p:spPr>
          <a:xfrm>
            <a:off x="966598" y="1450866"/>
            <a:ext cx="2261118" cy="2048855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noFill/>
          <a:ln w="38100">
            <a:solidFill>
              <a:schemeClr val="accent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ct val="300000"/>
              </a:lnSpc>
            </a:pPr>
            <a:endParaRPr lang="en-US" sz="1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ùi Liễu 0968142780"/>
          <p:cNvSpPr/>
          <p:nvPr/>
        </p:nvSpPr>
        <p:spPr>
          <a:xfrm>
            <a:off x="3493092" y="1444888"/>
            <a:ext cx="2248217" cy="2073538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noFill/>
          <a:ln w="38100">
            <a:solidFill>
              <a:schemeClr val="accent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ct val="300000"/>
              </a:lnSpc>
            </a:pPr>
            <a:endParaRPr lang="en-US" sz="1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ùiLiễu 0968142780"/>
          <p:cNvSpPr/>
          <p:nvPr/>
        </p:nvSpPr>
        <p:spPr>
          <a:xfrm>
            <a:off x="6006685" y="1428750"/>
            <a:ext cx="2251484" cy="2073538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noFill/>
          <a:ln w="38100">
            <a:solidFill>
              <a:schemeClr val="accent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ct val="300000"/>
              </a:lnSpc>
            </a:pPr>
            <a:endParaRPr lang="en-US" sz="1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0968142780"/>
          <p:cNvSpPr txBox="1"/>
          <p:nvPr/>
        </p:nvSpPr>
        <p:spPr>
          <a:xfrm>
            <a:off x="964108" y="3554577"/>
            <a:ext cx="2407242" cy="1077218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  <a:ea typeface="AvantGarde" panose="00000400000000000000" charset="0"/>
                <a:cs typeface="AvantGarde" panose="00000400000000000000" charset="0"/>
              </a:rPr>
              <a:t>p</a:t>
            </a:r>
            <a:r>
              <a:rPr lang="en-US" sz="32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  <a:ea typeface="AvantGarde" panose="00000400000000000000" charset="0"/>
                <a:cs typeface="AvantGarde" panose="00000400000000000000" charset="0"/>
              </a:rPr>
              <a:t>opcorn</a:t>
            </a:r>
            <a:endParaRPr lang="en-US" sz="3200" b="1" dirty="0"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Comic Sans MS" panose="030F0702030302020204" pitchFamily="66" charset="0"/>
              <a:ea typeface="AvantGarde" panose="00000400000000000000" charset="0"/>
              <a:cs typeface="AvantGarde" panose="00000400000000000000" charset="0"/>
            </a:endParaRPr>
          </a:p>
          <a:p>
            <a:pPr algn="ctr"/>
            <a:endParaRPr lang="en-US" sz="3200" b="1" dirty="0">
              <a:effectLst>
                <a:glow rad="127000">
                  <a:schemeClr val="bg1"/>
                </a:glow>
              </a:effectLst>
              <a:latin typeface="Comic Sans MS" panose="030F0702030302020204" pitchFamily="66" charset="0"/>
              <a:ea typeface="AvantGarde" panose="00000400000000000000" charset="0"/>
              <a:cs typeface="AvantGarde" panose="00000400000000000000" charset="0"/>
            </a:endParaRPr>
          </a:p>
        </p:txBody>
      </p:sp>
      <p:sp>
        <p:nvSpPr>
          <p:cNvPr id="15" name="Bùi Liễu 0968142780"/>
          <p:cNvSpPr txBox="1"/>
          <p:nvPr/>
        </p:nvSpPr>
        <p:spPr>
          <a:xfrm>
            <a:off x="3616756" y="3554577"/>
            <a:ext cx="2061874" cy="584775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  <a:ea typeface="AvantGarde" panose="00000400000000000000" charset="0"/>
                <a:cs typeface="AvantGarde" panose="00000400000000000000" charset="0"/>
              </a:rPr>
              <a:t>p</a:t>
            </a:r>
            <a:r>
              <a:rPr lang="en-US" sz="32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  <a:ea typeface="AvantGarde" panose="00000400000000000000" charset="0"/>
                <a:cs typeface="AvantGarde" panose="00000400000000000000" charset="0"/>
              </a:rPr>
              <a:t>izza</a:t>
            </a:r>
            <a:endParaRPr lang="en-US" sz="3200" b="1" dirty="0"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Comic Sans MS" panose="030F0702030302020204" pitchFamily="66" charset="0"/>
              <a:ea typeface="AvantGarde" panose="00000400000000000000" charset="0"/>
              <a:cs typeface="AvantGarde" panose="00000400000000000000" charset="0"/>
            </a:endParaRPr>
          </a:p>
        </p:txBody>
      </p:sp>
      <p:sp>
        <p:nvSpPr>
          <p:cNvPr id="16" name="Bùi Liễu 0968142780"/>
          <p:cNvSpPr txBox="1"/>
          <p:nvPr/>
        </p:nvSpPr>
        <p:spPr>
          <a:xfrm>
            <a:off x="6325228" y="3554577"/>
            <a:ext cx="1614395" cy="584775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  <a:ea typeface="AvantGarde" panose="00000400000000000000" charset="0"/>
                <a:cs typeface="AvantGarde" panose="00000400000000000000" charset="0"/>
              </a:rPr>
              <a:t>p</a:t>
            </a:r>
            <a:r>
              <a:rPr lang="en-US" sz="32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  <a:ea typeface="AvantGarde" panose="00000400000000000000" charset="0"/>
                <a:cs typeface="AvantGarde" panose="00000400000000000000" charset="0"/>
              </a:rPr>
              <a:t>asta</a:t>
            </a:r>
          </a:p>
        </p:txBody>
      </p:sp>
      <p:sp>
        <p:nvSpPr>
          <p:cNvPr id="17" name="Bùi Liễu 0968142780"/>
          <p:cNvSpPr txBox="1"/>
          <p:nvPr/>
        </p:nvSpPr>
        <p:spPr>
          <a:xfrm>
            <a:off x="3422805" y="290332"/>
            <a:ext cx="2298390" cy="825758"/>
          </a:xfrm>
          <a:prstGeom prst="round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400" b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Review</a:t>
            </a:r>
          </a:p>
        </p:txBody>
      </p:sp>
      <p:pic>
        <p:nvPicPr>
          <p:cNvPr id="18" name="Google Shape;136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28700" y="1444888"/>
            <a:ext cx="2093499" cy="2013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35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525919" y="1579969"/>
            <a:ext cx="2255159" cy="1922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34;p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132301" y="1444221"/>
            <a:ext cx="2000250" cy="188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Bùi Liễu 096814278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075" y="4229100"/>
            <a:ext cx="632564" cy="647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533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pcorn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zza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asta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pcorn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zza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asta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p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5" grpId="0"/>
      <p:bldP spid="15" grpId="1"/>
      <p:bldP spid="16" grpId="0"/>
      <p:bldP spid="1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29154" y="164968"/>
            <a:ext cx="1965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omic Sans MS" panose="030F0702030302020204" pitchFamily="66" charset="0"/>
              </a:rPr>
              <a:t>Let’s sing.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85" y="611631"/>
            <a:ext cx="400050" cy="389367"/>
          </a:xfrm>
          <a:prstGeom prst="rect">
            <a:avLst/>
          </a:prstGeom>
        </p:spPr>
      </p:pic>
      <p:pic>
        <p:nvPicPr>
          <p:cNvPr id="5" name="Hello Hello! Can You Clap Your Hands- - Original Kids Song - Super Simple Songs (1)">
            <a:hlinkClick r:id="" action="ppaction://media"/>
            <a:extLst>
              <a:ext uri="{FF2B5EF4-FFF2-40B4-BE49-F238E27FC236}">
                <a16:creationId xmlns:a16="http://schemas.microsoft.com/office/drawing/2014/main" xmlns="" id="{6ED1DB3C-C646-ABAD-4FA1-DF8D797BE5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92893" y="993713"/>
            <a:ext cx="6874933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759019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2438400" y="565545"/>
            <a:ext cx="4469674" cy="685800"/>
          </a:xfrm>
          <a:prstGeom prst="round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sz="4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itchFamily="34" charset="0"/>
              </a:rPr>
              <a:t>Homework</a:t>
            </a:r>
            <a:endParaRPr lang="en-US" sz="5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cs typeface="Arial" pitchFamily="34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1746519" y="2245004"/>
            <a:ext cx="291830" cy="248055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endParaRPr lang="en-US" sz="1013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1746519" y="2805377"/>
            <a:ext cx="291830" cy="248055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endParaRPr lang="en-US" sz="1013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09800" y="1882908"/>
            <a:ext cx="7042898" cy="1377683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dirty="0">
                <a:latin typeface="Comic Sans MS" panose="030F0702030302020204" pitchFamily="66" charset="0"/>
                <a:cs typeface="Arial" panose="020B0604020202020204" pitchFamily="34" charset="0"/>
              </a:rPr>
              <a:t>.....................................................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latin typeface="Comic Sans MS" panose="030F0702030302020204" pitchFamily="66" charset="0"/>
                <a:cs typeface="Arial" panose="020B0604020202020204" pitchFamily="34" charset="0"/>
              </a:rPr>
              <a:t>.....................................................</a:t>
            </a:r>
          </a:p>
        </p:txBody>
      </p:sp>
    </p:spTree>
    <p:extLst>
      <p:ext uri="{BB962C8B-B14F-4D97-AF65-F5344CB8AC3E}">
        <p14:creationId xmlns:p14="http://schemas.microsoft.com/office/powerpoint/2010/main" val="3742496391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Bùi Liễu 0968142780"/>
          <p:cNvGrpSpPr/>
          <p:nvPr/>
        </p:nvGrpSpPr>
        <p:grpSpPr>
          <a:xfrm>
            <a:off x="1676400" y="1123950"/>
            <a:ext cx="6019800" cy="2665950"/>
            <a:chOff x="1676400" y="1123950"/>
            <a:chExt cx="6019800" cy="2665950"/>
          </a:xfrm>
        </p:grpSpPr>
        <p:pic>
          <p:nvPicPr>
            <p:cNvPr id="3" name="Bùi Liễu 096814278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6400" y="1123950"/>
              <a:ext cx="6019800" cy="2665950"/>
            </a:xfrm>
            <a:prstGeom prst="rect">
              <a:avLst/>
            </a:prstGeom>
          </p:spPr>
        </p:pic>
        <p:sp>
          <p:nvSpPr>
            <p:cNvPr id="4" name="Bùi Liễu 0968142780">
              <a:extLst>
                <a:ext uri="{FF2B5EF4-FFF2-40B4-BE49-F238E27FC236}">
                  <a16:creationId xmlns:a16="http://schemas.microsoft.com/office/drawing/2014/main" xmlns="" id="{87B35543-4E76-432C-9F8B-61425C09C71F}"/>
                </a:ext>
              </a:extLst>
            </p:cNvPr>
            <p:cNvSpPr txBox="1"/>
            <p:nvPr/>
          </p:nvSpPr>
          <p:spPr>
            <a:xfrm>
              <a:off x="2362200" y="2343150"/>
              <a:ext cx="4629150" cy="900246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00B050"/>
                  </a:solidFill>
                  <a:effectLst>
                    <a:glow rad="1270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erlin Sans FB Demi" panose="020E0802020502020306" pitchFamily="34" charset="0"/>
                </a:rPr>
                <a:t>Goodbye!</a:t>
              </a:r>
            </a:p>
          </p:txBody>
        </p:sp>
      </p:grpSp>
      <p:pic>
        <p:nvPicPr>
          <p:cNvPr id="9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53200" y="-1771650"/>
            <a:ext cx="609600" cy="609600"/>
          </a:xfrm>
          <a:prstGeom prst="rect">
            <a:avLst/>
          </a:prstGeom>
        </p:spPr>
      </p:pic>
      <p:pic>
        <p:nvPicPr>
          <p:cNvPr id="10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67600" y="-1771650"/>
            <a:ext cx="609600" cy="609600"/>
          </a:xfrm>
          <a:prstGeom prst="rect">
            <a:avLst/>
          </a:prstGeom>
        </p:spPr>
      </p:pic>
      <p:pic>
        <p:nvPicPr>
          <p:cNvPr id="11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4400" y="-17716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3206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1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1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ood by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8BD595A-B809-C7F0-4815-95F58C62D5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Bùi Liễu 0968142780"/>
          <p:cNvSpPr txBox="1"/>
          <p:nvPr/>
        </p:nvSpPr>
        <p:spPr>
          <a:xfrm>
            <a:off x="-152400" y="1733550"/>
            <a:ext cx="2237582" cy="68480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en-US" sz="4000" b="1" dirty="0">
                <a:ln w="12700" cmpd="sng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latin typeface="Algerian" panose="04020705040A02060702" pitchFamily="82" charset="0"/>
              </a:rPr>
              <a:t>Unit 1</a:t>
            </a:r>
          </a:p>
        </p:txBody>
      </p:sp>
      <p:pic>
        <p:nvPicPr>
          <p:cNvPr id="10" name="Bùi Liễu 0968142780">
            <a:extLst>
              <a:ext uri="{FF2B5EF4-FFF2-40B4-BE49-F238E27FC236}">
                <a16:creationId xmlns:a16="http://schemas.microsoft.com/office/drawing/2014/main" xmlns="" id="{9942C56F-2F7E-45D2-A76C-11E17096CA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074" y="4101118"/>
            <a:ext cx="2779976" cy="643239"/>
          </a:xfrm>
          <a:prstGeom prst="rect">
            <a:avLst/>
          </a:prstGeom>
        </p:spPr>
      </p:pic>
      <p:sp>
        <p:nvSpPr>
          <p:cNvPr id="8" name="Bùi Liễu 0968142780"/>
          <p:cNvSpPr txBox="1"/>
          <p:nvPr/>
        </p:nvSpPr>
        <p:spPr>
          <a:xfrm>
            <a:off x="1600200" y="361950"/>
            <a:ext cx="5562601" cy="561690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pPr algn="ctr"/>
            <a:r>
              <a:rPr lang="en-US" sz="3200" dirty="0">
                <a:latin typeface="Comic Sans MS" panose="030F0702030302020204" pitchFamily="66" charset="0"/>
                <a:cs typeface="Arial" pitchFamily="34" charset="0"/>
              </a:rPr>
              <a:t>Monday, October 10</a:t>
            </a:r>
            <a:r>
              <a:rPr lang="en-US" sz="3200" baseline="30000" dirty="0">
                <a:latin typeface="Comic Sans MS" panose="030F0702030302020204" pitchFamily="66" charset="0"/>
                <a:cs typeface="Arial" pitchFamily="34" charset="0"/>
              </a:rPr>
              <a:t>th</a:t>
            </a:r>
            <a:r>
              <a:rPr lang="en-US" sz="3200" dirty="0">
                <a:latin typeface="Comic Sans MS" panose="030F0702030302020204" pitchFamily="66" charset="0"/>
                <a:cs typeface="Arial" pitchFamily="34" charset="0"/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36518378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ùi Liễu 0968142780"/>
          <p:cNvSpPr txBox="1"/>
          <p:nvPr/>
        </p:nvSpPr>
        <p:spPr>
          <a:xfrm>
            <a:off x="3071101" y="311078"/>
            <a:ext cx="288781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Contents</a:t>
            </a:r>
          </a:p>
        </p:txBody>
      </p:sp>
      <p:sp>
        <p:nvSpPr>
          <p:cNvPr id="10" name="Bùi Liễu 0968142780"/>
          <p:cNvSpPr txBox="1"/>
          <p:nvPr/>
        </p:nvSpPr>
        <p:spPr>
          <a:xfrm>
            <a:off x="3304903" y="1689089"/>
            <a:ext cx="44005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Listen and repeat.</a:t>
            </a:r>
          </a:p>
        </p:txBody>
      </p:sp>
      <p:sp>
        <p:nvSpPr>
          <p:cNvPr id="11" name="Bùi Liễu 0968142780"/>
          <p:cNvSpPr txBox="1"/>
          <p:nvPr/>
        </p:nvSpPr>
        <p:spPr>
          <a:xfrm>
            <a:off x="3304903" y="3057874"/>
            <a:ext cx="354883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Point and say.</a:t>
            </a:r>
          </a:p>
        </p:txBody>
      </p:sp>
      <p:pic>
        <p:nvPicPr>
          <p:cNvPr id="2" name="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973" y="3055834"/>
            <a:ext cx="734521" cy="434873"/>
          </a:xfrm>
          <a:prstGeom prst="rect">
            <a:avLst/>
          </a:prstGeom>
        </p:spPr>
      </p:pic>
      <p:pic>
        <p:nvPicPr>
          <p:cNvPr id="3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653" y="1737355"/>
            <a:ext cx="728255" cy="4805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151" y="2256399"/>
            <a:ext cx="967993" cy="5220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983" y="3497512"/>
            <a:ext cx="1002027" cy="494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332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111;p4"/>
          <p:cNvPicPr preferRelativeResize="0"/>
          <p:nvPr/>
        </p:nvPicPr>
        <p:blipFill rotWithShape="1">
          <a:blip r:embed="rId8">
            <a:alphaModFix/>
          </a:blip>
          <a:srcRect l="6304" t="15597" r="7862" b="5303"/>
          <a:stretch/>
        </p:blipFill>
        <p:spPr>
          <a:xfrm>
            <a:off x="1654463" y="879429"/>
            <a:ext cx="5772150" cy="4016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570" y="356764"/>
            <a:ext cx="712529" cy="384257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1102610" y="307128"/>
            <a:ext cx="38975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 Listen and repeat.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803685" y="4433416"/>
            <a:ext cx="2299376" cy="553998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p</a:t>
            </a:r>
            <a:r>
              <a:rPr lang="en-US" sz="30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opcorn</a:t>
            </a:r>
            <a:endParaRPr lang="en-US" sz="3000" b="1" dirty="0"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15051" y="4133671"/>
            <a:ext cx="2299376" cy="553998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p</a:t>
            </a:r>
            <a:r>
              <a:rPr lang="en-US" sz="30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izza</a:t>
            </a:r>
            <a:endParaRPr lang="en-US" sz="3000" b="1" dirty="0"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29201" y="3355525"/>
            <a:ext cx="2299376" cy="553998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p</a:t>
            </a:r>
            <a:r>
              <a:rPr lang="en-US" sz="30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asta</a:t>
            </a:r>
            <a:endParaRPr lang="en-US" sz="3000" b="1" dirty="0"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203AF7CF-6442-4318-BC62-B1DEA8B27C58}"/>
              </a:ext>
            </a:extLst>
          </p:cNvPr>
          <p:cNvSpPr/>
          <p:nvPr/>
        </p:nvSpPr>
        <p:spPr>
          <a:xfrm>
            <a:off x="4452569" y="4586061"/>
            <a:ext cx="480060" cy="48006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A9DC5BF9-26B8-4D80-80B5-0253BA686CB8}"/>
              </a:ext>
            </a:extLst>
          </p:cNvPr>
          <p:cNvGrpSpPr/>
          <p:nvPr/>
        </p:nvGrpSpPr>
        <p:grpSpPr>
          <a:xfrm rot="5400000">
            <a:off x="4514977" y="4707710"/>
            <a:ext cx="313235" cy="262110"/>
            <a:chOff x="4333009" y="4935682"/>
            <a:chExt cx="417647" cy="349480"/>
          </a:xfrm>
        </p:grpSpPr>
        <p:sp>
          <p:nvSpPr>
            <p:cNvPr id="21" name="Minus Sign 6">
              <a:extLst>
                <a:ext uri="{FF2B5EF4-FFF2-40B4-BE49-F238E27FC236}">
                  <a16:creationId xmlns:a16="http://schemas.microsoft.com/office/drawing/2014/main" xmlns="" id="{B62ADD84-E92A-45C7-B17A-C5EE06DEA120}"/>
                </a:ext>
              </a:extLst>
            </p:cNvPr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4" name="Minus Sign 40">
              <a:extLst>
                <a:ext uri="{FF2B5EF4-FFF2-40B4-BE49-F238E27FC236}">
                  <a16:creationId xmlns:a16="http://schemas.microsoft.com/office/drawing/2014/main" xmlns="" id="{EE0B56FB-1836-4EF9-B284-A1412138447B}"/>
                </a:ext>
              </a:extLst>
            </p:cNvPr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</p:grp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xmlns="" id="{065BDD9E-0A9B-4FFF-8FF0-BBF3C9C1F4C6}"/>
              </a:ext>
            </a:extLst>
          </p:cNvPr>
          <p:cNvSpPr/>
          <p:nvPr/>
        </p:nvSpPr>
        <p:spPr>
          <a:xfrm rot="5400000">
            <a:off x="4591622" y="4700064"/>
            <a:ext cx="274320" cy="254215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290" y="727049"/>
            <a:ext cx="978493" cy="100135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3985BE6C-95E6-44DE-8215-B4CF3C7C817F}"/>
              </a:ext>
            </a:extLst>
          </p:cNvPr>
          <p:cNvSpPr/>
          <p:nvPr/>
        </p:nvSpPr>
        <p:spPr>
          <a:xfrm>
            <a:off x="758911" y="356764"/>
            <a:ext cx="431706" cy="396654"/>
          </a:xfrm>
          <a:prstGeom prst="ellipse">
            <a:avLst/>
          </a:prstGeom>
          <a:solidFill>
            <a:srgbClr val="F686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973203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pcor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zz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as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U1-L1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ùi Liễu">
            <a:extLst>
              <a:ext uri="{FF2B5EF4-FFF2-40B4-BE49-F238E27FC236}">
                <a16:creationId xmlns:a16="http://schemas.microsoft.com/office/drawing/2014/main" xmlns="" id="{1B642177-AADF-4BD0-ACDD-0E896A89B6F1}"/>
              </a:ext>
            </a:extLst>
          </p:cNvPr>
          <p:cNvSpPr txBox="1"/>
          <p:nvPr/>
        </p:nvSpPr>
        <p:spPr>
          <a:xfrm>
            <a:off x="2628900" y="1873483"/>
            <a:ext cx="4286250" cy="142346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en-US" sz="8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Phonic</a:t>
            </a:r>
          </a:p>
        </p:txBody>
      </p:sp>
    </p:spTree>
    <p:extLst>
      <p:ext uri="{BB962C8B-B14F-4D97-AF65-F5344CB8AC3E}">
        <p14:creationId xmlns:p14="http://schemas.microsoft.com/office/powerpoint/2010/main" val="59891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ETTER P">
            <a:hlinkClick r:id="" action="ppaction://media"/>
            <a:extLst>
              <a:ext uri="{FF2B5EF4-FFF2-40B4-BE49-F238E27FC236}">
                <a16:creationId xmlns:a16="http://schemas.microsoft.com/office/drawing/2014/main" xmlns="" id="{31D9848E-7C85-446C-8227-0CA0F15D990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660" end="13900.999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3900" y="514350"/>
            <a:ext cx="7696200" cy="432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760716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42950" y="384601"/>
            <a:ext cx="196521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50" b="1" dirty="0">
                <a:solidFill>
                  <a:schemeClr val="accent1">
                    <a:lumMod val="50000"/>
                  </a:schemeClr>
                </a:solidFill>
                <a:latin typeface="AvantGarde" panose="00000400000000000000" charset="0"/>
                <a:ea typeface="AvantGarde" panose="00000400000000000000" charset="0"/>
                <a:cs typeface="AvantGarde" panose="00000400000000000000" charset="0"/>
              </a:rPr>
              <a:t> Vocabulary</a:t>
            </a:r>
          </a:p>
        </p:txBody>
      </p:sp>
      <p:pic>
        <p:nvPicPr>
          <p:cNvPr id="13" name="Google Shape;136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43716" y="742951"/>
            <a:ext cx="2867128" cy="259983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Bùi Liễu 0968142780"/>
          <p:cNvSpPr/>
          <p:nvPr/>
        </p:nvSpPr>
        <p:spPr>
          <a:xfrm>
            <a:off x="3600448" y="4171951"/>
            <a:ext cx="2353661" cy="4523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 err="1">
                <a:solidFill>
                  <a:schemeClr val="tx1"/>
                </a:solidFill>
                <a:latin typeface="AvantGarde" panose="00000400000000000000" charset="0"/>
                <a:ea typeface="AvantGarde" panose="00000400000000000000" charset="0"/>
                <a:cs typeface="AvantGarde" panose="00000400000000000000" charset="0"/>
              </a:rPr>
              <a:t>bỏng</a:t>
            </a:r>
            <a:r>
              <a:rPr lang="en-US" sz="2700" b="1" dirty="0">
                <a:solidFill>
                  <a:schemeClr val="tx1"/>
                </a:solidFill>
                <a:latin typeface="AvantGarde" panose="00000400000000000000" charset="0"/>
                <a:ea typeface="AvantGarde" panose="00000400000000000000" charset="0"/>
                <a:cs typeface="AvantGarde" panose="00000400000000000000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AvantGarde" panose="00000400000000000000" charset="0"/>
                <a:ea typeface="AvantGarde" panose="00000400000000000000" charset="0"/>
                <a:cs typeface="AvantGarde" panose="00000400000000000000" charset="0"/>
              </a:rPr>
              <a:t>ngô</a:t>
            </a:r>
            <a:endParaRPr lang="en-US" sz="2700" b="1" dirty="0">
              <a:solidFill>
                <a:schemeClr val="tx1"/>
              </a:solidFill>
              <a:latin typeface="AvantGarde" panose="00000400000000000000" charset="0"/>
              <a:ea typeface="AvantGarde" panose="00000400000000000000" charset="0"/>
              <a:cs typeface="AvantGarde" panose="00000400000000000000" charset="0"/>
            </a:endParaRPr>
          </a:p>
        </p:txBody>
      </p:sp>
      <p:sp>
        <p:nvSpPr>
          <p:cNvPr id="10" name="Bùi Liễu 0968142780"/>
          <p:cNvSpPr txBox="1"/>
          <p:nvPr/>
        </p:nvSpPr>
        <p:spPr>
          <a:xfrm>
            <a:off x="3307830" y="3399576"/>
            <a:ext cx="2938895" cy="715581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5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AvantGarde" panose="00000400000000000000" charset="0"/>
                <a:ea typeface="AvantGarde" panose="00000400000000000000" charset="0"/>
                <a:cs typeface="AvantGarde" panose="00000400000000000000" charset="0"/>
              </a:rPr>
              <a:t>p</a:t>
            </a:r>
            <a:r>
              <a:rPr lang="en-US" sz="4050" b="1" dirty="0">
                <a:effectLst>
                  <a:glow rad="127000">
                    <a:schemeClr val="bg1"/>
                  </a:glow>
                </a:effectLst>
                <a:latin typeface="AvantGarde" panose="00000400000000000000" charset="0"/>
                <a:ea typeface="AvantGarde" panose="00000400000000000000" charset="0"/>
                <a:cs typeface="AvantGarde" panose="00000400000000000000" charset="0"/>
              </a:rPr>
              <a:t>opcorn</a:t>
            </a:r>
          </a:p>
        </p:txBody>
      </p:sp>
      <p:pic>
        <p:nvPicPr>
          <p:cNvPr id="7" name="Bùi Liễu 09681427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809750"/>
            <a:ext cx="865758" cy="885986"/>
          </a:xfrm>
          <a:prstGeom prst="rect">
            <a:avLst/>
          </a:prstGeom>
        </p:spPr>
      </p:pic>
      <p:sp>
        <p:nvSpPr>
          <p:cNvPr id="11" name="Bùi Liễu 0968142780"/>
          <p:cNvSpPr txBox="1"/>
          <p:nvPr/>
        </p:nvSpPr>
        <p:spPr>
          <a:xfrm>
            <a:off x="857250" y="4797251"/>
            <a:ext cx="4201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2"/>
                </a:solidFill>
                <a:latin typeface="Comic Sans MS" panose="030F0702030302020204" pitchFamily="66" charset="0"/>
              </a:rPr>
              <a:t> Click on the word to listen again.</a:t>
            </a:r>
          </a:p>
        </p:txBody>
      </p:sp>
    </p:spTree>
    <p:extLst>
      <p:ext uri="{BB962C8B-B14F-4D97-AF65-F5344CB8AC3E}">
        <p14:creationId xmlns:p14="http://schemas.microsoft.com/office/powerpoint/2010/main" val="4279322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pcorn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pcorn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p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0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1077</TotalTime>
  <Words>186</Words>
  <Application>Microsoft Office PowerPoint</Application>
  <PresentationFormat>On-screen Show (16:9)</PresentationFormat>
  <Paragraphs>97</Paragraphs>
  <Slides>31</Slides>
  <Notes>21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Arial</vt:lpstr>
      <vt:lpstr>Calibri</vt:lpstr>
      <vt:lpstr>AvantGarde</vt:lpstr>
      <vt:lpstr>Berlin Sans FB Demi</vt:lpstr>
      <vt:lpstr>Algerian</vt:lpstr>
      <vt:lpstr>High Tower Text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Bùi Liễu 0968142780</dc:creator>
  <cp:lastModifiedBy>MTLS</cp:lastModifiedBy>
  <cp:revision>135</cp:revision>
  <dcterms:created xsi:type="dcterms:W3CDTF">2006-08-16T00:00:00Z</dcterms:created>
  <dcterms:modified xsi:type="dcterms:W3CDTF">2024-11-04T12:44:43Z</dcterms:modified>
</cp:coreProperties>
</file>