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4" r:id="rId2"/>
    <p:sldId id="275" r:id="rId3"/>
    <p:sldId id="295" r:id="rId4"/>
    <p:sldId id="281" r:id="rId5"/>
    <p:sldId id="260" r:id="rId6"/>
    <p:sldId id="265" r:id="rId7"/>
    <p:sldId id="282" r:id="rId8"/>
    <p:sldId id="261" r:id="rId9"/>
    <p:sldId id="267" r:id="rId10"/>
    <p:sldId id="272" r:id="rId11"/>
    <p:sldId id="27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7E0"/>
    <a:srgbClr val="76CED8"/>
    <a:srgbClr val="F26973"/>
    <a:srgbClr val="9CCE79"/>
    <a:srgbClr val="8DD7DF"/>
    <a:srgbClr val="FFFFFF"/>
    <a:srgbClr val="F25858"/>
    <a:srgbClr val="C4126B"/>
    <a:srgbClr val="F68853"/>
    <a:srgbClr val="FFF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249" autoAdjust="0"/>
  </p:normalViewPr>
  <p:slideViewPr>
    <p:cSldViewPr snapToGrid="0">
      <p:cViewPr varScale="1">
        <p:scale>
          <a:sx n="80" d="100"/>
          <a:sy n="80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BA46F-2618-4DCC-94B7-BDD24CECC56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2ECD7-0176-48CE-9E07-91E028DDC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fld id="{9A0DB2DC-4C9A-4742-B13C-FB6460FD3503}" type="slidenum">
              <a:rPr lang="en-US" dirty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1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r>
              <a:rPr lang="en-US" dirty="0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1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55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B162E-F920-4511-832F-006A16C91FE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750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2ECD7-0176-48CE-9E07-91E028DDCE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2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B162E-F920-4511-832F-006A16C91FE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91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2ECD7-0176-48CE-9E07-91E028DDCE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6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smtClean="0"/>
              <a:t> | https://www.facebook.com/vuhong1972/ | hongvu7219@gmail.com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02B6-937A-44CC-920F-C8B197629D1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97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TK: VŨ</a:t>
            </a:r>
            <a:r>
              <a:rPr lang="en-GB" baseline="0" dirty="0" smtClean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4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41385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3" y="274600"/>
            <a:ext cx="10973839" cy="1143191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3" y="1600469"/>
            <a:ext cx="10973839" cy="4525658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64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456F9BE-4C6C-48AC-BFB2-6F7EE547F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23830"/>
      </p:ext>
    </p:extLst>
  </p:cSld>
  <p:clrMapOvr>
    <a:masterClrMapping/>
  </p:clrMapOvr>
  <p:transition spd="slow"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638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80" y="600210"/>
            <a:ext cx="8490400" cy="5454399"/>
          </a:xfrm>
          <a:prstGeom prst="rect">
            <a:avLst/>
          </a:prstGeom>
        </p:spPr>
        <p:txBody>
          <a:bodyPr spcFirstLastPara="1" wrap="square" lIns="97184" tIns="97184" rIns="97184" bIns="97184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12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126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126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126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126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126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126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126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126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2" y="6217639"/>
            <a:ext cx="731600" cy="524800"/>
          </a:xfrm>
          <a:prstGeom prst="rect">
            <a:avLst/>
          </a:prstGeom>
        </p:spPr>
        <p:txBody>
          <a:bodyPr spcFirstLastPara="1" wrap="square" lIns="97184" tIns="97184" rIns="97184" bIns="97184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7760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608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356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97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22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90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80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55073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00367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32320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711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150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178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 smtClean="0">
                <a:solidFill>
                  <a:prstClr val="white"/>
                </a:solidFill>
                <a:latin typeface="UTM Cookies"/>
              </a:rPr>
              <a:t>TỰC </a:t>
            </a:r>
            <a:r>
              <a:rPr lang="vi-VN" sz="5400" dirty="0">
                <a:solidFill>
                  <a:prstClr val="white"/>
                </a:solidFill>
                <a:latin typeface="UTM Cookies"/>
              </a:rPr>
              <a:t>HÀNH</a:t>
            </a:r>
          </a:p>
        </p:txBody>
      </p:sp>
    </p:spTree>
    <p:extLst>
      <p:ext uri="{BB962C8B-B14F-4D97-AF65-F5344CB8AC3E}">
        <p14:creationId xmlns:p14="http://schemas.microsoft.com/office/powerpoint/2010/main" val="429305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474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40627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7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78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prstClr val="white"/>
                </a:solidFill>
                <a:latin typeface="UTM Cookies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6894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prstClr val="white"/>
                </a:solidFill>
                <a:latin typeface="UTM Cookie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04711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87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>
                <a:latin typeface="+mn-lt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8221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7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151F3-6C90-4AAD-8F57-6D2365AB01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A3220-D22A-44FA-9800-9C5517F65E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3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49" r:id="rId30"/>
    <p:sldLayoutId id="2147483651" r:id="rId31"/>
    <p:sldLayoutId id="2147483650" r:id="rId32"/>
    <p:sldLayoutId id="2147483654" r:id="rId33"/>
    <p:sldLayoutId id="2147483657" r:id="rId34"/>
    <p:sldLayoutId id="2147483655" r:id="rId35"/>
    <p:sldLayoutId id="2147483658" r:id="rId36"/>
    <p:sldLayoutId id="2147483656" r:id="rId37"/>
    <p:sldLayoutId id="2147483659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018089" y="1711009"/>
            <a:ext cx="10257421" cy="1969766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913130"/>
            <a:r>
              <a:rPr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con đến </a:t>
            </a:r>
            <a:r>
              <a:rPr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&amp;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xã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hội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6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58965" cy="22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FC3548E1-949D-449D-91FD-D4428305B2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208302"/>
            <a:ext cx="946813" cy="889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8323" y="404088"/>
            <a:ext cx="5138040" cy="784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85680" tIns="42840" rIns="85680" bIns="42840" rtlCol="0">
            <a:spAutoFit/>
          </a:bodyPr>
          <a:lstStyle/>
          <a:p>
            <a:pPr defTabSz="1142954">
              <a:lnSpc>
                <a:spcPct val="150000"/>
              </a:lnSpc>
              <a:buClr>
                <a:srgbClr val="000000"/>
              </a:buClr>
            </a:pPr>
            <a:r>
              <a:rPr lang="en-US" sz="3500" b="1" kern="0" dirty="0" err="1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Hoạt</a:t>
            </a:r>
            <a:r>
              <a:rPr lang="en-US" sz="3500" b="1" kern="0" dirty="0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động</a:t>
            </a:r>
            <a:r>
              <a:rPr lang="en-US" sz="3500" b="1" kern="0" dirty="0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3500" b="1" kern="0" dirty="0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giờ</a:t>
            </a:r>
            <a:r>
              <a:rPr lang="en-US" sz="3500" b="1" kern="0" dirty="0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A65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endParaRPr lang="en-US" sz="3500" b="1" kern="0" dirty="0">
              <a:solidFill>
                <a:srgbClr val="00A65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192" y="1639954"/>
            <a:ext cx="8266445" cy="40217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2291" y="3488750"/>
            <a:ext cx="7169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kern="0" dirty="0">
                <a:solidFill>
                  <a:srgbClr val="1A0DA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</a:t>
            </a:r>
            <a:r>
              <a:rPr lang="en-GB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</a:t>
            </a:r>
            <a:r>
              <a:rPr lang="vi-VN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hia </a:t>
            </a: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 </a:t>
            </a:r>
            <a:r>
              <a:rPr lang="vi-VN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GB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</a:t>
            </a: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những điều đã học được về </a:t>
            </a:r>
            <a:r>
              <a:rPr lang="en-GB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GB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GB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GB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GB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GB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GB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GB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GB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GB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GB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xmlns="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54"/>
            <a:ext cx="12192000" cy="64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400" y="3552955"/>
            <a:ext cx="2466517" cy="3090796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518407"/>
            <a:ext cx="12192000" cy="2325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79" y="4851843"/>
            <a:ext cx="2700300" cy="15083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76" y="3803562"/>
            <a:ext cx="1170130" cy="1802435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AFB8A9BD-5390-446E-A0A5-27517F552C00}"/>
              </a:ext>
            </a:extLst>
          </p:cNvPr>
          <p:cNvSpPr/>
          <p:nvPr/>
        </p:nvSpPr>
        <p:spPr>
          <a:xfrm>
            <a:off x="1775522" y="729535"/>
            <a:ext cx="2520280" cy="989804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798" tIns="56902" rIns="113798" bIns="56902" rtlCol="0" anchor="ctr"/>
          <a:lstStyle/>
          <a:p>
            <a:pPr algn="ctr" defTabSz="1137894"/>
            <a:endParaRPr lang="zh-CN" altLang="en-US" sz="2250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CDF014B8-BAF0-49AA-B8B6-BE0F60B70158}"/>
              </a:ext>
            </a:extLst>
          </p:cNvPr>
          <p:cNvSpPr/>
          <p:nvPr/>
        </p:nvSpPr>
        <p:spPr>
          <a:xfrm>
            <a:off x="1235462" y="999481"/>
            <a:ext cx="2610290" cy="1349734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798" tIns="56902" rIns="113798" bIns="56902" rtlCol="0" anchor="ctr"/>
          <a:lstStyle/>
          <a:p>
            <a:pPr algn="ctr" defTabSz="1137894"/>
            <a:endParaRPr lang="zh-CN" altLang="en-US" sz="225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70" y="999481"/>
            <a:ext cx="6850723" cy="3059395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2394203" y="2857012"/>
            <a:ext cx="7110790" cy="1153661"/>
          </a:xfrm>
          <a:prstGeom prst="rect">
            <a:avLst/>
          </a:prstGeom>
          <a:noFill/>
        </p:spPr>
        <p:txBody>
          <a:bodyPr wrap="square" lIns="113798" tIns="56902" rIns="113798" bIns="56902" rtlCol="0">
            <a:spAutoFit/>
          </a:bodyPr>
          <a:lstStyle/>
          <a:p>
            <a:pPr algn="ctr" defTabSz="1137894"/>
            <a:r>
              <a:rPr lang="en-US" altLang="zh-CN" sz="6750" spc="-375" dirty="0">
                <a:solidFill>
                  <a:srgbClr val="2CA6E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HẸN GẶP LẠI</a:t>
            </a:r>
            <a:endParaRPr lang="zh-CN" altLang="en-US" sz="6750" spc="-375" dirty="0">
              <a:solidFill>
                <a:srgbClr val="2CA6E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549633"/>
            <a:ext cx="1915740" cy="179964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100175" y="4393131"/>
            <a:ext cx="496215" cy="8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" y="3918418"/>
            <a:ext cx="2106473" cy="28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29938" y="304692"/>
            <a:ext cx="106180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30" tIns="45357" rIns="90730" bIns="453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4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4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4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4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4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4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4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1252728" y="1937999"/>
            <a:ext cx="9043797" cy="10093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0730" tIns="45357" rIns="90730" bIns="45357" anchor="ctr"/>
          <a:lstStyle/>
          <a:p>
            <a:pPr algn="ctr" defTabSz="1209965">
              <a:defRPr/>
            </a:pPr>
            <a:r>
              <a:rPr lang="en-US" sz="4000" u="sng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4000" u="sng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19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hực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728" y="1135689"/>
            <a:ext cx="9043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GB" sz="4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GB" sz="4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4: </a:t>
            </a:r>
            <a:r>
              <a:rPr lang="en-GB" sz="480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GB" sz="48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80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GB" sz="48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80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48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80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GB" sz="48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80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GB" sz="4800" b="1" dirty="0" smtClean="0">
                <a:solidFill>
                  <a:prstClr val="black"/>
                </a:solidFill>
              </a:rPr>
              <a:t>.</a:t>
            </a:r>
            <a:endParaRPr lang="en-US" sz="4800" b="1" dirty="0">
              <a:solidFill>
                <a:prstClr val="black"/>
              </a:solidFill>
            </a:endParaRPr>
          </a:p>
        </p:txBody>
      </p:sp>
      <p:pic>
        <p:nvPicPr>
          <p:cNvPr id="9" name="Picture 4" descr="Premium Vector | Cartoon wild animals in the jungle">
            <a:extLst>
              <a:ext uri="{FF2B5EF4-FFF2-40B4-BE49-F238E27FC236}">
                <a16:creationId xmlns="" xmlns:a16="http://schemas.microsoft.com/office/drawing/2014/main" id="{D43D9CFA-EF8E-4496-BDED-F405A537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75" b="97071" l="799" r="98403">
                        <a14:foregroundMark x1="24920" y1="12343" x2="32748" y2="5649"/>
                        <a14:foregroundMark x1="32748" y1="5649" x2="55591" y2="1255"/>
                        <a14:foregroundMark x1="55591" y1="1255" x2="71565" y2="6276"/>
                        <a14:foregroundMark x1="71565" y1="6276" x2="79553" y2="13598"/>
                        <a14:foregroundMark x1="79553" y1="13598" x2="84026" y2="28661"/>
                        <a14:foregroundMark x1="84026" y1="28661" x2="79553" y2="38703"/>
                        <a14:foregroundMark x1="79553" y1="38703" x2="71725" y2="46444"/>
                        <a14:foregroundMark x1="68850" y1="21339" x2="38658" y2="15900"/>
                        <a14:foregroundMark x1="38658" y1="15900" x2="29553" y2="20084"/>
                        <a14:foregroundMark x1="29553" y1="20084" x2="22684" y2="27615"/>
                        <a14:foregroundMark x1="22684" y1="27615" x2="15974" y2="46444"/>
                        <a14:foregroundMark x1="15974" y1="46444" x2="13738" y2="63598"/>
                        <a14:foregroundMark x1="13738" y1="63598" x2="20128" y2="79289"/>
                        <a14:foregroundMark x1="20128" y1="79289" x2="27636" y2="85774"/>
                        <a14:foregroundMark x1="27636" y1="85774" x2="44888" y2="88912"/>
                        <a14:foregroundMark x1="44888" y1="88912" x2="61661" y2="88285"/>
                        <a14:foregroundMark x1="61661" y1="88285" x2="78914" y2="76360"/>
                        <a14:foregroundMark x1="78914" y1="76360" x2="80831" y2="52301"/>
                        <a14:foregroundMark x1="80831" y1="52301" x2="73642" y2="38285"/>
                        <a14:foregroundMark x1="73642" y1="38285" x2="56230" y2="28661"/>
                        <a14:foregroundMark x1="56230" y1="28661" x2="34984" y2="28452"/>
                        <a14:foregroundMark x1="34984" y1="28452" x2="32907" y2="29289"/>
                        <a14:foregroundMark x1="23163" y1="15481" x2="15974" y2="25105"/>
                        <a14:foregroundMark x1="15974" y1="25105" x2="6070" y2="59623"/>
                        <a14:foregroundMark x1="6070" y1="59623" x2="9585" y2="71548"/>
                        <a14:foregroundMark x1="9585" y1="71548" x2="10383" y2="84728"/>
                        <a14:foregroundMark x1="10383" y1="84728" x2="23323" y2="92259"/>
                        <a14:foregroundMark x1="22204" y1="70084" x2="27796" y2="42050"/>
                        <a14:foregroundMark x1="34665" y1="49372" x2="50958" y2="57322"/>
                        <a14:foregroundMark x1="65176" y1="53766" x2="65176" y2="53766"/>
                        <a14:foregroundMark x1="65176" y1="53766" x2="88818" y2="66109"/>
                        <a14:foregroundMark x1="88818" y1="66109" x2="92971" y2="54812"/>
                        <a14:foregroundMark x1="92971" y1="54812" x2="90256" y2="30335"/>
                        <a14:foregroundMark x1="90256" y1="30335" x2="89457" y2="29289"/>
                        <a14:foregroundMark x1="94409" y1="36192" x2="87859" y2="27824"/>
                        <a14:foregroundMark x1="87859" y1="27824" x2="88978" y2="11297"/>
                        <a14:foregroundMark x1="88978" y1="11297" x2="69968" y2="4393"/>
                        <a14:foregroundMark x1="69968" y1="4393" x2="58307" y2="5230"/>
                        <a14:foregroundMark x1="58307" y1="5230" x2="80351" y2="27197"/>
                        <a14:foregroundMark x1="37859" y1="5230" x2="18371" y2="8159"/>
                        <a14:foregroundMark x1="18371" y1="8159" x2="12780" y2="17782"/>
                        <a14:foregroundMark x1="12780" y1="17782" x2="15176" y2="29707"/>
                        <a14:foregroundMark x1="15176" y1="29707" x2="5112" y2="53766"/>
                        <a14:foregroundMark x1="5112" y1="53766" x2="6390" y2="61088"/>
                        <a14:foregroundMark x1="13099" y1="15690" x2="5431" y2="16109"/>
                        <a14:foregroundMark x1="5431" y1="16109" x2="11821" y2="7950"/>
                        <a14:foregroundMark x1="11821" y1="7950" x2="15655" y2="5439"/>
                        <a14:foregroundMark x1="15655" y1="5439" x2="6390" y2="8787"/>
                        <a14:foregroundMark x1="6390" y1="8787" x2="4153" y2="20711"/>
                        <a14:foregroundMark x1="4153" y1="20711" x2="9105" y2="28452"/>
                        <a14:foregroundMark x1="5431" y1="46862" x2="958" y2="57741"/>
                        <a14:foregroundMark x1="958" y1="57741" x2="4313" y2="68619"/>
                        <a14:foregroundMark x1="4313" y1="68619" x2="4792" y2="69038"/>
                        <a14:foregroundMark x1="42492" y1="25732" x2="24441" y2="37866"/>
                        <a14:foregroundMark x1="24441" y1="37866" x2="24121" y2="38494"/>
                        <a14:foregroundMark x1="92812" y1="28033" x2="96166" y2="35356"/>
                        <a14:foregroundMark x1="94569" y1="60042" x2="94569" y2="60042"/>
                        <a14:foregroundMark x1="94569" y1="60042" x2="97923" y2="71757"/>
                        <a14:foregroundMark x1="97923" y1="71757" x2="96006" y2="74895"/>
                        <a14:foregroundMark x1="88019" y1="77615" x2="93770" y2="90586"/>
                        <a14:foregroundMark x1="93770" y1="90586" x2="72524" y2="87029"/>
                        <a14:foregroundMark x1="72524" y1="87029" x2="66613" y2="93096"/>
                        <a14:foregroundMark x1="81789" y1="52510" x2="71565" y2="50418"/>
                        <a14:foregroundMark x1="71565" y1="50418" x2="64856" y2="52092"/>
                        <a14:foregroundMark x1="85144" y1="69456" x2="86262" y2="73640"/>
                        <a14:foregroundMark x1="35463" y1="38703" x2="27316" y2="44979"/>
                        <a14:foregroundMark x1="27316" y1="44979" x2="21406" y2="64644"/>
                        <a14:foregroundMark x1="5911" y1="87448" x2="14856" y2="90795"/>
                        <a14:foregroundMark x1="14856" y1="90795" x2="16773" y2="92887"/>
                        <a14:foregroundMark x1="21246" y1="41632" x2="25559" y2="46234"/>
                        <a14:foregroundMark x1="90415" y1="92050" x2="95048" y2="95397"/>
                        <a14:foregroundMark x1="95048" y1="94979" x2="77796" y2="94142"/>
                        <a14:foregroundMark x1="65655" y1="96653" x2="65655" y2="96653"/>
                        <a14:foregroundMark x1="26518" y1="97280" x2="26518" y2="97280"/>
                        <a14:foregroundMark x1="33227" y1="96862" x2="33227" y2="96862"/>
                        <a14:foregroundMark x1="64377" y1="96862" x2="64377" y2="96862"/>
                        <a14:foregroundMark x1="98403" y1="35565" x2="98403" y2="3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72" y="2781070"/>
            <a:ext cx="5394745" cy="41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95073" y="2700319"/>
            <a:ext cx="4162999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431" y="2282831"/>
            <a:ext cx="5500268" cy="2166871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51" tIns="58373" rIns="116751" bIns="58373" rtlCol="0" anchor="ctr"/>
          <a:lstStyle/>
          <a:p>
            <a:pPr algn="ctr"/>
            <a:r>
              <a:rPr lang="en-US" sz="8649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</a:t>
            </a:r>
            <a:r>
              <a:rPr lang="en-US" sz="8649" b="1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2,3.</a:t>
            </a:r>
            <a:endParaRPr lang="en-US" sz="8649" b="1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45" y="2606532"/>
            <a:ext cx="1616766" cy="1519452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51" tIns="58373" rIns="116751" bIns="58373" rtlCol="0" anchor="ctr"/>
          <a:lstStyle/>
          <a:p>
            <a:pPr algn="ctr"/>
            <a:endParaRPr lang="en-US" sz="6126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7" y="10248"/>
            <a:ext cx="2752137" cy="27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6" y="-36829"/>
            <a:ext cx="2328808" cy="264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23" y="228762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3" y="228763"/>
            <a:ext cx="0" cy="252672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7" y="6538755"/>
            <a:ext cx="8436040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4" y="2282808"/>
            <a:ext cx="0" cy="417867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99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" y="0"/>
            <a:ext cx="10413485" cy="65037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01385" y="4019994"/>
            <a:ext cx="648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4233672" y="452420"/>
            <a:ext cx="5824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 cáo kết quả quan sát.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392643-E963-409A-82A4-C92393D25C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186" y="1673352"/>
            <a:ext cx="5605930" cy="4840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78DE87-ADFE-45E5-9A9C-E184B56BFE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5598" y="1472183"/>
            <a:ext cx="5200088" cy="460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F8DCEFB-F1DA-4557-91C4-417914667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17"/>
          <a:stretch/>
        </p:blipFill>
        <p:spPr>
          <a:xfrm>
            <a:off x="198783" y="0"/>
            <a:ext cx="11370365" cy="6394645"/>
          </a:xfrm>
          <a:prstGeom prst="rect">
            <a:avLst/>
          </a:prstGeom>
        </p:spPr>
      </p:pic>
      <p:graphicFrame>
        <p:nvGraphicFramePr>
          <p:cNvPr id="31" name="Table 5">
            <a:extLst>
              <a:ext uri="{FF2B5EF4-FFF2-40B4-BE49-F238E27FC236}">
                <a16:creationId xmlns="" xmlns:a16="http://schemas.microsoft.com/office/drawing/2014/main" id="{3C59A9AB-4C0C-4C9D-AA1A-F446CF8F8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51499"/>
              </p:ext>
            </p:extLst>
          </p:nvPr>
        </p:nvGraphicFramePr>
        <p:xfrm>
          <a:off x="3270936" y="1391478"/>
          <a:ext cx="7039255" cy="3591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790">
                  <a:extLst>
                    <a:ext uri="{9D8B030D-6E8A-4147-A177-3AD203B41FA5}">
                      <a16:colId xmlns="" xmlns:a16="http://schemas.microsoft.com/office/drawing/2014/main" val="1374600127"/>
                    </a:ext>
                  </a:extLst>
                </a:gridCol>
                <a:gridCol w="1513838">
                  <a:extLst>
                    <a:ext uri="{9D8B030D-6E8A-4147-A177-3AD203B41FA5}">
                      <a16:colId xmlns="" xmlns:a16="http://schemas.microsoft.com/office/drawing/2014/main" val="3437728173"/>
                    </a:ext>
                  </a:extLst>
                </a:gridCol>
                <a:gridCol w="2182526">
                  <a:extLst>
                    <a:ext uri="{9D8B030D-6E8A-4147-A177-3AD203B41FA5}">
                      <a16:colId xmlns="" xmlns:a16="http://schemas.microsoft.com/office/drawing/2014/main" val="2355539227"/>
                    </a:ext>
                  </a:extLst>
                </a:gridCol>
                <a:gridCol w="2201101">
                  <a:extLst>
                    <a:ext uri="{9D8B030D-6E8A-4147-A177-3AD203B41FA5}">
                      <a16:colId xmlns="" xmlns:a16="http://schemas.microsoft.com/office/drawing/2014/main" val="496238131"/>
                    </a:ext>
                  </a:extLst>
                </a:gridCol>
              </a:tblGrid>
              <a:tr h="851650">
                <a:tc gridSpan="4"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8783525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3592931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6920811"/>
                  </a:ext>
                </a:extLst>
              </a:tr>
              <a:tr h="405781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3397251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5328158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97512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7CBCD5B-A32B-468E-9689-8643196AF665}"/>
              </a:ext>
            </a:extLst>
          </p:cNvPr>
          <p:cNvSpPr txBox="1"/>
          <p:nvPr/>
        </p:nvSpPr>
        <p:spPr>
          <a:xfrm>
            <a:off x="3031419" y="704254"/>
            <a:ext cx="7511865" cy="64556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1700" b="1" dirty="0"/>
              <a:t>BÁO CÁO KẾT QUẢ QUAN SÁT: THỰC VẬT VÀ ĐỘNG VẬT QUANH EM</a:t>
            </a:r>
          </a:p>
          <a:p>
            <a:pPr algn="ctr">
              <a:lnSpc>
                <a:spcPct val="110000"/>
              </a:lnSpc>
            </a:pPr>
            <a:r>
              <a:rPr lang="vi-VN" sz="1700" dirty="0"/>
              <a:t>NHÓM: .......</a:t>
            </a:r>
          </a:p>
        </p:txBody>
      </p:sp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" y="0"/>
            <a:ext cx="10413485" cy="65037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01385" y="4019994"/>
            <a:ext cx="648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0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640080" y="136902"/>
            <a:ext cx="11266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về các việc nên và không nên làm để bảo vệ môi trường sống của thực vật và động vật nơi em đã quan sát theo gợi ý sau: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3AB085EA-DCF2-4781-879A-3978464432FC}"/>
              </a:ext>
            </a:extLst>
          </p:cNvPr>
          <p:cNvSpPr/>
          <p:nvPr/>
        </p:nvSpPr>
        <p:spPr>
          <a:xfrm>
            <a:off x="3943867" y="1337231"/>
            <a:ext cx="4934479" cy="972457"/>
          </a:xfrm>
          <a:prstGeom prst="roundRect">
            <a:avLst/>
          </a:prstGeom>
          <a:solidFill>
            <a:srgbClr val="8DD7DF"/>
          </a:solidFill>
          <a:ln>
            <a:solidFill>
              <a:srgbClr val="8D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 VỆ MÔI TRƯỜNG SỐNG CỦA THỰC VẬT VÀ ĐỘNG VẬT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45B6DF5-0D6A-4713-BC30-2E52D00D93E9}"/>
              </a:ext>
            </a:extLst>
          </p:cNvPr>
          <p:cNvGrpSpPr/>
          <p:nvPr/>
        </p:nvGrpSpPr>
        <p:grpSpPr>
          <a:xfrm>
            <a:off x="2679421" y="2357235"/>
            <a:ext cx="6858557" cy="658868"/>
            <a:chOff x="2673072" y="2421446"/>
            <a:chExt cx="6858557" cy="841628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B8B0CE4B-60AF-4A6F-A9F0-D9A3220C49E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1CF237D5-D0C4-481C-9472-5FD0638DECDC}"/>
                </a:ext>
              </a:extLst>
            </p:cNvPr>
            <p:cNvCxnSpPr>
              <a:stCxn id="6" idx="4"/>
            </p:cNvCxnSpPr>
            <p:nvPr/>
          </p:nvCxnSpPr>
          <p:spPr>
            <a:xfrm>
              <a:off x="6096000" y="25375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032BD7B5-D7A5-469C-B7B9-E211EE0CD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1129" y="2842260"/>
              <a:ext cx="6742443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1949DBE5-B69B-4ABE-B1A1-96698DAF3FCF}"/>
                </a:ext>
              </a:extLst>
            </p:cNvPr>
            <p:cNvCxnSpPr/>
            <p:nvPr/>
          </p:nvCxnSpPr>
          <p:spPr>
            <a:xfrm>
              <a:off x="2731129" y="28422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8BE87A70-33EF-449F-9972-890F736ECBA4}"/>
                </a:ext>
              </a:extLst>
            </p:cNvPr>
            <p:cNvCxnSpPr/>
            <p:nvPr/>
          </p:nvCxnSpPr>
          <p:spPr>
            <a:xfrm>
              <a:off x="9474201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4B5B2665-B4C2-4C9B-BCCD-1218F3856C45}"/>
                </a:ext>
              </a:extLst>
            </p:cNvPr>
            <p:cNvSpPr/>
            <p:nvPr/>
          </p:nvSpPr>
          <p:spPr>
            <a:xfrm>
              <a:off x="2673072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9441731C-1E83-44D0-AC3B-29822E493E3A}"/>
                </a:ext>
              </a:extLst>
            </p:cNvPr>
            <p:cNvSpPr/>
            <p:nvPr/>
          </p:nvSpPr>
          <p:spPr>
            <a:xfrm>
              <a:off x="9415515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2476DFA-7463-4CF5-8E7D-46130C4AC827}"/>
              </a:ext>
            </a:extLst>
          </p:cNvPr>
          <p:cNvSpPr/>
          <p:nvPr/>
        </p:nvSpPr>
        <p:spPr>
          <a:xfrm>
            <a:off x="1851967" y="3106276"/>
            <a:ext cx="1771021" cy="1105700"/>
          </a:xfrm>
          <a:prstGeom prst="ellipse">
            <a:avLst/>
          </a:prstGeom>
          <a:solidFill>
            <a:srgbClr val="9CCE79"/>
          </a:solidFill>
          <a:ln>
            <a:solidFill>
              <a:srgbClr val="9CC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 NÊN LÀM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5F7EE052-CE2F-46C0-B981-63732D7E76B0}"/>
              </a:ext>
            </a:extLst>
          </p:cNvPr>
          <p:cNvSpPr/>
          <p:nvPr/>
        </p:nvSpPr>
        <p:spPr>
          <a:xfrm>
            <a:off x="8569014" y="3111887"/>
            <a:ext cx="1771021" cy="1105700"/>
          </a:xfrm>
          <a:prstGeom prst="ellipse">
            <a:avLst/>
          </a:prstGeom>
          <a:solidFill>
            <a:srgbClr val="F26973"/>
          </a:solidFill>
          <a:ln>
            <a:solidFill>
              <a:srgbClr val="F2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 KHÔNG NÊN LÀM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5EFABC8-1F19-47B7-9F7E-CEC0EC8A47FF}"/>
              </a:ext>
            </a:extLst>
          </p:cNvPr>
          <p:cNvGrpSpPr/>
          <p:nvPr/>
        </p:nvGrpSpPr>
        <p:grpSpPr>
          <a:xfrm>
            <a:off x="1243343" y="4318711"/>
            <a:ext cx="2975568" cy="767640"/>
            <a:chOff x="4614566" y="2421446"/>
            <a:chExt cx="2975568" cy="841629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50DE7874-B962-40DB-A54A-474AFA0A305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7CBEEB58-39D4-4955-ABAE-BC48B6E39D22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F5531EE-4882-48F9-96C6-4CF9C784D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1C95CD1-CF65-406D-B5A5-77881E04391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7B1B4A8-4503-4607-8B8B-1ADB3D2CD6E2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DAE1BD6A-F59C-4E59-8F24-3015D093761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583FC265-6316-4C7B-B9FC-7E9A91A2B39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49FA4606-A484-4974-8A9D-3759AD9E52ED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4EA1EDF-00D6-4E04-B948-864CC9DD47A3}"/>
              </a:ext>
            </a:extLst>
          </p:cNvPr>
          <p:cNvGrpSpPr/>
          <p:nvPr/>
        </p:nvGrpSpPr>
        <p:grpSpPr>
          <a:xfrm>
            <a:off x="7992137" y="4318711"/>
            <a:ext cx="2975568" cy="767640"/>
            <a:chOff x="4614566" y="2421446"/>
            <a:chExt cx="2975568" cy="841629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B564FF87-8382-4699-86E2-0EC7F082777E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31F6A956-FD37-49E5-8DBD-BB93ACB4F2CC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F527BF4-6F7B-4205-825C-A08CAA7B3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04151CA9-A939-41B6-958D-3C08B361F7A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9192AB3B-AE74-409C-B9BD-20D9ACDE751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BC1F5057-F111-43B1-9714-38095B05F507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C467C9FA-D9A5-4D97-9C76-CA8123AE27BD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81F4EA3E-58A0-4255-9DD1-D2B566E6AC1A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47FF6A41-74CE-4871-8AE7-07D2F9A65B1C}"/>
              </a:ext>
            </a:extLst>
          </p:cNvPr>
          <p:cNvSpPr/>
          <p:nvPr/>
        </p:nvSpPr>
        <p:spPr>
          <a:xfrm>
            <a:off x="730807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22188E1-B758-4AC6-B2C7-383EF725BAFC}"/>
              </a:ext>
            </a:extLst>
          </p:cNvPr>
          <p:cNvSpPr/>
          <p:nvPr/>
        </p:nvSpPr>
        <p:spPr>
          <a:xfrm>
            <a:off x="2166884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01A83603-470A-40E0-AB2A-C25D9A225DE2}"/>
              </a:ext>
            </a:extLst>
          </p:cNvPr>
          <p:cNvSpPr/>
          <p:nvPr/>
        </p:nvSpPr>
        <p:spPr>
          <a:xfrm>
            <a:off x="3532204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05158DA4-A7F1-4927-B183-605AC3640D9F}"/>
              </a:ext>
            </a:extLst>
          </p:cNvPr>
          <p:cNvSpPr/>
          <p:nvPr/>
        </p:nvSpPr>
        <p:spPr>
          <a:xfrm>
            <a:off x="7531308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664F9E5D-A8CE-44D3-B760-86866B96F8CE}"/>
              </a:ext>
            </a:extLst>
          </p:cNvPr>
          <p:cNvSpPr/>
          <p:nvPr/>
        </p:nvSpPr>
        <p:spPr>
          <a:xfrm>
            <a:off x="8967385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A07D42E9-42A9-455D-815B-A15B3F37C387}"/>
              </a:ext>
            </a:extLst>
          </p:cNvPr>
          <p:cNvSpPr/>
          <p:nvPr/>
        </p:nvSpPr>
        <p:spPr>
          <a:xfrm>
            <a:off x="10332705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E8AE72E-8658-45B2-A698-5676F9AC0FF6}"/>
              </a:ext>
            </a:extLst>
          </p:cNvPr>
          <p:cNvSpPr txBox="1"/>
          <p:nvPr/>
        </p:nvSpPr>
        <p:spPr>
          <a:xfrm>
            <a:off x="747136" y="5350392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 rác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9604C78-FEAC-4BAE-B5DC-8C5A1B54A2D2}"/>
              </a:ext>
            </a:extLst>
          </p:cNvPr>
          <p:cNvSpPr txBox="1"/>
          <p:nvPr/>
        </p:nvSpPr>
        <p:spPr>
          <a:xfrm>
            <a:off x="7434731" y="5350392"/>
            <a:ext cx="134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Lấp ao, hồ</a:t>
            </a:r>
          </a:p>
        </p:txBody>
      </p:sp>
      <p:pic>
        <p:nvPicPr>
          <p:cNvPr id="1026" name="Picture 2" descr="Kids cleaning vector illustration isolated Premium Vector">
            <a:extLst>
              <a:ext uri="{FF2B5EF4-FFF2-40B4-BE49-F238E27FC236}">
                <a16:creationId xmlns="" xmlns:a16="http://schemas.microsoft.com/office/drawing/2014/main" id="{87B9F5FF-4928-4EA0-958F-BD497079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2" y="1276431"/>
            <a:ext cx="3318942" cy="23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EEDC58F-EBC0-4ED0-9AB2-303090725846}"/>
              </a:ext>
            </a:extLst>
          </p:cNvPr>
          <p:cNvSpPr txBox="1"/>
          <p:nvPr/>
        </p:nvSpPr>
        <p:spPr>
          <a:xfrm>
            <a:off x="2177001" y="5344220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 cây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FFCCDDAF-06FB-478D-8473-DCC4E46D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1" y="3502024"/>
            <a:ext cx="1584327" cy="15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273471E-E353-425A-A1A7-1BFBE57B3DCF}"/>
              </a:ext>
            </a:extLst>
          </p:cNvPr>
          <p:cNvSpPr txBox="1"/>
          <p:nvPr/>
        </p:nvSpPr>
        <p:spPr>
          <a:xfrm>
            <a:off x="3446023" y="5167649"/>
            <a:ext cx="1314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săn bắn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1F39891-657D-4ACA-9635-1636C108F731}"/>
              </a:ext>
            </a:extLst>
          </p:cNvPr>
          <p:cNvSpPr txBox="1"/>
          <p:nvPr/>
        </p:nvSpPr>
        <p:spPr>
          <a:xfrm>
            <a:off x="8878347" y="5134947"/>
            <a:ext cx="134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Chặt</a:t>
            </a:r>
            <a:r>
              <a:rPr lang="en-GB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32" name="Picture 8" descr="Sewer Cartoon HD Stock Images | Shutterstock">
            <a:extLst>
              <a:ext uri="{FF2B5EF4-FFF2-40B4-BE49-F238E27FC236}">
                <a16:creationId xmlns="" xmlns:a16="http://schemas.microsoft.com/office/drawing/2014/main" id="{C4B861E7-BF43-4CAE-82DE-B06E16C04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 bwMode="auto">
          <a:xfrm flipH="1">
            <a:off x="9242686" y="684898"/>
            <a:ext cx="3052837" cy="27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048E536E-892E-47C2-AEF0-97D6063DFC14}"/>
              </a:ext>
            </a:extLst>
          </p:cNvPr>
          <p:cNvSpPr txBox="1"/>
          <p:nvPr/>
        </p:nvSpPr>
        <p:spPr>
          <a:xfrm>
            <a:off x="10254134" y="5142158"/>
            <a:ext cx="134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r>
              <a:rPr lang="en-GB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</a:t>
            </a:r>
            <a:r>
              <a:rPr lang="en-GB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bừa</a:t>
            </a:r>
            <a:r>
              <a:rPr lang="en-GB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48EF48F-08A4-47EC-A1AB-A84CEAA1FC66}"/>
              </a:ext>
            </a:extLst>
          </p:cNvPr>
          <p:cNvGrpSpPr/>
          <p:nvPr/>
        </p:nvGrpSpPr>
        <p:grpSpPr>
          <a:xfrm>
            <a:off x="4058841" y="2616632"/>
            <a:ext cx="2529405" cy="2529405"/>
            <a:chOff x="3537155" y="2674763"/>
            <a:chExt cx="2529405" cy="2529405"/>
          </a:xfrm>
        </p:grpSpPr>
        <p:pic>
          <p:nvPicPr>
            <p:cNvPr id="1034" name="Picture 10" descr="Hunter Man With Rifle Gun Aiming To Shoot Stock Vector - Illustration of  nature, activity: 147942721">
              <a:extLst>
                <a:ext uri="{FF2B5EF4-FFF2-40B4-BE49-F238E27FC236}">
                  <a16:creationId xmlns="" xmlns:a16="http://schemas.microsoft.com/office/drawing/2014/main" id="{809AF73F-26F6-41F2-8526-267CF6647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155" y="2674763"/>
              <a:ext cx="2529405" cy="2529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Phân Biệt 能 [néng] Và 可以 [kěyǐ] - Trung Tâm Tiếng Trung You Can">
              <a:extLst>
                <a:ext uri="{FF2B5EF4-FFF2-40B4-BE49-F238E27FC236}">
                  <a16:creationId xmlns="" xmlns:a16="http://schemas.microsoft.com/office/drawing/2014/main" id="{BFF03B0A-17F8-4EDE-88C0-667BF812B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649" y="3390385"/>
              <a:ext cx="1335944" cy="1103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Muddy puddle on the ground 294312 Vector Art at Vecteezy">
            <a:extLst>
              <a:ext uri="{FF2B5EF4-FFF2-40B4-BE49-F238E27FC236}">
                <a16:creationId xmlns="" xmlns:a16="http://schemas.microsoft.com/office/drawing/2014/main" id="{B5E5AA29-DE4D-4ECA-A603-6DEF3A78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98" y="4084502"/>
            <a:ext cx="2260601" cy="85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9A5A0DD3-86B6-4D08-9CEB-C239B0E837C0}"/>
              </a:ext>
            </a:extLst>
          </p:cNvPr>
          <p:cNvGrpSpPr/>
          <p:nvPr/>
        </p:nvGrpSpPr>
        <p:grpSpPr>
          <a:xfrm>
            <a:off x="10332705" y="2495071"/>
            <a:ext cx="1998296" cy="1987647"/>
            <a:chOff x="10155533" y="2949213"/>
            <a:chExt cx="1998296" cy="1987647"/>
          </a:xfrm>
        </p:grpSpPr>
        <p:pic>
          <p:nvPicPr>
            <p:cNvPr id="58" name="Picture 57" descr="Icon&#10;&#10;Description automatically generated">
              <a:extLst>
                <a:ext uri="{FF2B5EF4-FFF2-40B4-BE49-F238E27FC236}">
                  <a16:creationId xmlns="" xmlns:a16="http://schemas.microsoft.com/office/drawing/2014/main" id="{B9095A20-1319-4A64-AB1C-E8C8B0746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37"/>
            <a:stretch/>
          </p:blipFill>
          <p:spPr>
            <a:xfrm>
              <a:off x="10155533" y="2949213"/>
              <a:ext cx="1998296" cy="198764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73CC6E67-E4C6-4994-9424-D92332679B67}"/>
                </a:ext>
              </a:extLst>
            </p:cNvPr>
            <p:cNvSpPr txBox="1"/>
            <p:nvPr/>
          </p:nvSpPr>
          <p:spPr>
            <a:xfrm>
              <a:off x="10668483" y="3911248"/>
              <a:ext cx="11192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Bahnschrift SemiLight" panose="020B0502040204020203" pitchFamily="34" charset="0"/>
                </a:rPr>
                <a:t>Sale!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2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4" grpId="0"/>
      <p:bldP spid="56" grpId="0"/>
      <p:bldP spid="57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0FEC8-A351-4C36-AA54-B58019D1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377" r="1" b="1832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321</Words>
  <Application>Microsoft Office PowerPoint</Application>
  <PresentationFormat>Widescreen</PresentationFormat>
  <Paragraphs>53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Arial</vt:lpstr>
      <vt:lpstr>Arial-Rounded</vt:lpstr>
      <vt:lpstr>Bahnschrift SemiLight</vt:lpstr>
      <vt:lpstr>Calibri</vt:lpstr>
      <vt:lpstr>HP001 4 hàng</vt:lpstr>
      <vt:lpstr>UTM Avo</vt:lpstr>
      <vt:lpstr>UTM Cookies</vt:lpstr>
      <vt:lpstr>等线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NANNY BOSS</cp:lastModifiedBy>
  <cp:revision>53</cp:revision>
  <dcterms:created xsi:type="dcterms:W3CDTF">2021-06-11T08:12:41Z</dcterms:created>
  <dcterms:modified xsi:type="dcterms:W3CDTF">2021-11-17T14:08:19Z</dcterms:modified>
</cp:coreProperties>
</file>