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ppt/media/audio9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464" r:id="rId2"/>
    <p:sldId id="316" r:id="rId3"/>
    <p:sldId id="471" r:id="rId4"/>
    <p:sldId id="416" r:id="rId5"/>
    <p:sldId id="465" r:id="rId6"/>
    <p:sldId id="47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06" r:id="rId15"/>
    <p:sldId id="477" r:id="rId16"/>
    <p:sldId id="478" r:id="rId17"/>
    <p:sldId id="479" r:id="rId18"/>
    <p:sldId id="480" r:id="rId19"/>
    <p:sldId id="506" r:id="rId20"/>
    <p:sldId id="302" r:id="rId21"/>
    <p:sldId id="516" r:id="rId22"/>
    <p:sldId id="517" r:id="rId23"/>
    <p:sldId id="518" r:id="rId24"/>
    <p:sldId id="492" r:id="rId25"/>
    <p:sldId id="457" r:id="rId26"/>
    <p:sldId id="458" r:id="rId27"/>
    <p:sldId id="459" r:id="rId28"/>
    <p:sldId id="460" r:id="rId29"/>
    <p:sldId id="377" r:id="rId30"/>
    <p:sldId id="445" r:id="rId31"/>
    <p:sldId id="446" r:id="rId32"/>
    <p:sldId id="306" r:id="rId33"/>
    <p:sldId id="481" r:id="rId34"/>
    <p:sldId id="482" r:id="rId35"/>
    <p:sldId id="519" r:id="rId36"/>
    <p:sldId id="520" r:id="rId37"/>
    <p:sldId id="521" r:id="rId38"/>
    <p:sldId id="498" r:id="rId39"/>
    <p:sldId id="522" r:id="rId40"/>
    <p:sldId id="497" r:id="rId41"/>
    <p:sldId id="523" r:id="rId42"/>
    <p:sldId id="499" r:id="rId43"/>
    <p:sldId id="500" r:id="rId44"/>
    <p:sldId id="490" r:id="rId45"/>
    <p:sldId id="461" r:id="rId46"/>
    <p:sldId id="468" r:id="rId47"/>
    <p:sldId id="493" r:id="rId48"/>
  </p:sldIdLst>
  <p:sldSz cx="9144000" cy="5143500" type="screen16x9"/>
  <p:notesSz cx="9144000" cy="6858000"/>
  <p:embeddedFontLst>
    <p:embeddedFont>
      <p:font typeface="Berlin Sans FB Demi" pitchFamily="34" charset="0"/>
      <p:bold r:id="rId50"/>
    </p:embeddedFont>
    <p:embeddedFont>
      <p:font typeface="Century Gothic" pitchFamily="34" charset="0"/>
      <p:regular r:id="rId51"/>
      <p:bold r:id="rId52"/>
      <p:italic r:id="rId53"/>
      <p:boldItalic r:id="rId54"/>
    </p:embeddedFont>
    <p:embeddedFont>
      <p:font typeface="Comic Sans MS" pitchFamily="66" charset="0"/>
      <p:regular r:id="rId55"/>
      <p:bold r:id="rId56"/>
      <p:italic r:id="rId57"/>
      <p:boldItalic r:id="rId58"/>
    </p:embeddedFont>
    <p:embeddedFont>
      <p:font typeface="Barmeno-ExtraBold" charset="0"/>
      <p:regular r:id="rId59"/>
    </p:embeddedFont>
    <p:embeddedFont>
      <p:font typeface="Calibri" pitchFamily="34" charset="0"/>
      <p:regular r:id="rId60"/>
      <p:bold r:id="rId61"/>
      <p:italic r:id="rId62"/>
      <p:boldItalic r:id="rId63"/>
    </p:embeddedFont>
    <p:embeddedFont>
      <p:font typeface="宋体" pitchFamily="2" charset="-122"/>
      <p:regular r:id="rId64"/>
    </p:embeddedFont>
    <p:embeddedFont>
      <p:font typeface="Berlin Sans FB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17"/>
    <a:srgbClr val="F4740A"/>
    <a:srgbClr val="F8B67F"/>
    <a:srgbClr val="FFEAA7"/>
    <a:srgbClr val="0070C0"/>
    <a:srgbClr val="FEE094"/>
    <a:srgbClr val="FDF1D9"/>
    <a:srgbClr val="F8A66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>
      <p:cViewPr>
        <p:scale>
          <a:sx n="103" d="100"/>
          <a:sy n="103" d="100"/>
        </p:scale>
        <p:origin x="-324" y="2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4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39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10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62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8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4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8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3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7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52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tiff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55.png"/><Relationship Id="rId5" Type="http://schemas.openxmlformats.org/officeDocument/2006/relationships/audio" Target="../media/audio9.wav"/><Relationship Id="rId10" Type="http://schemas.openxmlformats.org/officeDocument/2006/relationships/image" Target="../media/image54.tif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7.png"/><Relationship Id="rId4" Type="http://schemas.microsoft.com/office/2007/relationships/media" Target="../media/media6.wav"/><Relationship Id="rId9" Type="http://schemas.microsoft.com/office/2007/relationships/hdphoto" Target="../media/hdphoto5.wdp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microsoft.com/office/2007/relationships/media" Target="../media/media12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60.jpeg"/><Relationship Id="rId1" Type="http://schemas.microsoft.com/office/2007/relationships/media" Target="../media/media1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png"/><Relationship Id="rId10" Type="http://schemas.openxmlformats.org/officeDocument/2006/relationships/image" Target="../media/image55.png"/><Relationship Id="rId4" Type="http://schemas.openxmlformats.org/officeDocument/2006/relationships/audio" Target="../media/media12.wav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3" Type="http://schemas.microsoft.com/office/2007/relationships/media" Target="../media/media13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22.png"/><Relationship Id="rId1" Type="http://schemas.microsoft.com/office/2007/relationships/media" Target="../media/media11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audio" Target="../media/media13.wav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2.png"/><Relationship Id="rId3" Type="http://schemas.microsoft.com/office/2007/relationships/media" Target="../media/media14.wav"/><Relationship Id="rId7" Type="http://schemas.openxmlformats.org/officeDocument/2006/relationships/audio" Target="../media/audio9.wav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audio" Target="../media/media11.mp3"/><Relationship Id="rId16" Type="http://schemas.openxmlformats.org/officeDocument/2006/relationships/image" Target="../media/image57.png"/><Relationship Id="rId1" Type="http://schemas.microsoft.com/office/2007/relationships/media" Target="../media/media1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media14.wav"/><Relationship Id="rId9" Type="http://schemas.microsoft.com/office/2007/relationships/hdphoto" Target="../media/hdphoto6.wdp"/><Relationship Id="rId1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18.jpg"/><Relationship Id="rId3" Type="http://schemas.openxmlformats.org/officeDocument/2006/relationships/audio" Target="NULL" TargetMode="External"/><Relationship Id="rId7" Type="http://schemas.openxmlformats.org/officeDocument/2006/relationships/audio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media" Target="../media/media5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0" Type="http://schemas.openxmlformats.org/officeDocument/2006/relationships/slideLayout" Target="../slideLayouts/slideLayout2.xml"/><Relationship Id="rId4" Type="http://schemas.microsoft.com/office/2007/relationships/media" Target="../media/media3.wav"/><Relationship Id="rId9" Type="http://schemas.microsoft.com/office/2007/relationships/media" Target="../media/media7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69578" y="2439316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sɪt.ɪ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5179422" y="1511128"/>
            <a:ext cx="29739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86656" y="3028950"/>
            <a:ext cx="19595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683"/>
          <a:stretch/>
        </p:blipFill>
        <p:spPr>
          <a:xfrm>
            <a:off x="1066800" y="1477322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127308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54931" y="2416621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kʌn.trɪ.saɪd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343397" y="1398673"/>
            <a:ext cx="436945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countryside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37544" y="3076858"/>
            <a:ext cx="2028440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nông thôn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/>
        </p:blipFill>
        <p:spPr>
          <a:xfrm>
            <a:off x="609600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99508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2461859" y="1744517"/>
            <a:ext cx="2000783" cy="137925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6791556" y="1744516"/>
            <a:ext cx="2000782" cy="1379250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4626708" y="1744517"/>
            <a:ext cx="2000782" cy="1379250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581278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5B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297012" y="1744517"/>
            <a:ext cx="2000781" cy="1379251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473612" y="3199968"/>
            <a:ext cx="16475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5A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xmlns="" id="{9C7D009D-C49F-4896-908A-86B5CF2A773F}"/>
              </a:ext>
            </a:extLst>
          </p:cNvPr>
          <p:cNvSpPr/>
          <p:nvPr/>
        </p:nvSpPr>
        <p:spPr>
          <a:xfrm>
            <a:off x="3462249" y="509509"/>
            <a:ext cx="2771089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EDD78096-DB09-4C41-B6A7-4982AED4DB38}"/>
              </a:ext>
            </a:extLst>
          </p:cNvPr>
          <p:cNvSpPr/>
          <p:nvPr/>
        </p:nvSpPr>
        <p:spPr>
          <a:xfrm>
            <a:off x="6590872" y="3199968"/>
            <a:ext cx="240214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countryside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23F53D3E-B2BF-4711-BCCD-C5AF3693C54A}"/>
              </a:ext>
            </a:extLst>
          </p:cNvPr>
          <p:cNvSpPr/>
          <p:nvPr/>
        </p:nvSpPr>
        <p:spPr>
          <a:xfrm>
            <a:off x="4746127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49945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4AFA234D-4796-45C7-8C74-19B0E344157B}"/>
              </a:ext>
            </a:extLst>
          </p:cNvPr>
          <p:cNvSpPr/>
          <p:nvPr/>
        </p:nvSpPr>
        <p:spPr>
          <a:xfrm>
            <a:off x="2895600" y="1581150"/>
            <a:ext cx="261329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C00A23F1-8DD4-4267-A7F0-08F83645662C}"/>
              </a:ext>
            </a:extLst>
          </p:cNvPr>
          <p:cNvSpPr/>
          <p:nvPr/>
        </p:nvSpPr>
        <p:spPr>
          <a:xfrm>
            <a:off x="5707595" y="1581150"/>
            <a:ext cx="20002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469BB1E-55F2-402D-A302-26F981B71BD7}"/>
              </a:ext>
            </a:extLst>
          </p:cNvPr>
          <p:cNvSpPr/>
          <p:nvPr/>
        </p:nvSpPr>
        <p:spPr>
          <a:xfrm>
            <a:off x="2896228" y="2396937"/>
            <a:ext cx="2307867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BBCF9154-A9F3-4152-B218-88AA6E441F75}"/>
              </a:ext>
            </a:extLst>
          </p:cNvPr>
          <p:cNvSpPr/>
          <p:nvPr/>
        </p:nvSpPr>
        <p:spPr>
          <a:xfrm>
            <a:off x="5708223" y="2396937"/>
            <a:ext cx="2228222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16DAA63D-0AEB-4847-ABEB-3C35E53EA695}"/>
              </a:ext>
            </a:extLst>
          </p:cNvPr>
          <p:cNvSpPr/>
          <p:nvPr/>
        </p:nvSpPr>
        <p:spPr>
          <a:xfrm>
            <a:off x="2895600" y="3206122"/>
            <a:ext cx="184044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8B48C945-4AFF-4DE3-84E3-0F8DA2004EA4}"/>
              </a:ext>
            </a:extLst>
          </p:cNvPr>
          <p:cNvSpPr/>
          <p:nvPr/>
        </p:nvSpPr>
        <p:spPr>
          <a:xfrm>
            <a:off x="5707595" y="32061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F57B0185-B191-44B5-A5FA-A4BD886B61D8}"/>
              </a:ext>
            </a:extLst>
          </p:cNvPr>
          <p:cNvSpPr/>
          <p:nvPr/>
        </p:nvSpPr>
        <p:spPr>
          <a:xfrm>
            <a:off x="2895601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5A2E02FC-4082-42BF-910A-DAE9601E992A}"/>
              </a:ext>
            </a:extLst>
          </p:cNvPr>
          <p:cNvSpPr/>
          <p:nvPr/>
        </p:nvSpPr>
        <p:spPr>
          <a:xfrm>
            <a:off x="5707595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nông thôn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xmlns="" id="{8B23A560-7BE7-42DE-AB27-CE691CA8884A}"/>
              </a:ext>
            </a:extLst>
          </p:cNvPr>
          <p:cNvSpPr/>
          <p:nvPr/>
        </p:nvSpPr>
        <p:spPr>
          <a:xfrm>
            <a:off x="2895600" y="399801"/>
            <a:ext cx="3720906" cy="65813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vi-VN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xmlns="" id="{7D3A295A-ADA1-4603-B3D6-847751393E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1683914" y="2292005"/>
            <a:ext cx="1119541" cy="771762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BF9C9FCF-08FC-4111-8FD6-2D60B16E9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1698428" y="3970678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A3780ABF-ABF4-4913-B381-EFCECC9FA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1698428" y="3156295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92001AA1-65C8-4CF4-9789-8694F97302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1683915" y="1413535"/>
            <a:ext cx="1119540" cy="771762"/>
          </a:xfrm>
          <a:prstGeom prst="round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19863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0975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0" t="-25376" r="-15385" b="-24067"/>
          <a:stretch/>
        </p:blipFill>
        <p:spPr>
          <a:xfrm>
            <a:off x="2438400" y="1734228"/>
            <a:ext cx="4495800" cy="3403963"/>
          </a:xfrm>
          <a:prstGeom prst="cloud">
            <a:avLst/>
          </a:prstGeom>
          <a:solidFill>
            <a:schemeClr val="bg1"/>
          </a:solidFill>
        </p:spPr>
      </p:pic>
      <p:sp>
        <p:nvSpPr>
          <p:cNvPr id="3" name="Rounded Rectangle 2"/>
          <p:cNvSpPr/>
          <p:nvPr/>
        </p:nvSpPr>
        <p:spPr>
          <a:xfrm>
            <a:off x="476250" y="627915"/>
            <a:ext cx="8191500" cy="8101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LOOK AND CHOOSE!</a:t>
            </a:r>
          </a:p>
        </p:txBody>
      </p:sp>
      <p:pic>
        <p:nvPicPr>
          <p:cNvPr id="5" name="Nhạc hay 2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0150" y="1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8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901" y="1550247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75656" y="810141"/>
            <a:ext cx="3557129" cy="2785211"/>
            <a:chOff x="1005606" y="1030662"/>
            <a:chExt cx="4742838" cy="3713614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77695" y="1487855"/>
              <a:ext cx="4370749" cy="3256421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169010" y="790761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1"/>
          <p:cNvSpPr txBox="1"/>
          <p:nvPr/>
        </p:nvSpPr>
        <p:spPr>
          <a:xfrm>
            <a:off x="3108257" y="4127890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countryside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22288" y="374147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agon 1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sp>
        <p:nvSpPr>
          <p:cNvPr id="15" name="Heptagon 14"/>
          <p:cNvSpPr/>
          <p:nvPr/>
        </p:nvSpPr>
        <p:spPr>
          <a:xfrm>
            <a:off x="4867333" y="3288926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8956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194" y="3124215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464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5A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360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821221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801749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790857" y="328117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8827" y="3102229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7774102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3181743" y="4165799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city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38801" y="3784494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7C52A4-2A88-0D57-DE4E-54028C636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658" y="1593739"/>
            <a:ext cx="2386873" cy="1516299"/>
          </a:xfrm>
          <a:prstGeom prst="roundRect">
            <a:avLst>
              <a:gd name="adj" fmla="val 146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535690-431C-A090-905A-504A8761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>
          <a:xfrm>
            <a:off x="5368772" y="159373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820369" y="807612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18946" y="803096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79085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Heptagon 1"/>
          <p:cNvSpPr/>
          <p:nvPr/>
        </p:nvSpPr>
        <p:spPr>
          <a:xfrm>
            <a:off x="87343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427" y="3151409"/>
            <a:ext cx="745027" cy="743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21299756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5B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808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788514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769042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2324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823098" y="323518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954" y="3095653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8194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6224286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39913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47800" y="137013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18CFEA97-F2F0-48CC-897D-6897A9BDD93D}"/>
              </a:ext>
            </a:extLst>
          </p:cNvPr>
          <p:cNvSpPr txBox="1"/>
          <p:nvPr/>
        </p:nvSpPr>
        <p:spPr>
          <a:xfrm>
            <a:off x="2280362" y="1402613"/>
            <a:ext cx="5037661" cy="408623"/>
          </a:xfrm>
          <a:prstGeom prst="wedgeRoundRectCallout">
            <a:avLst>
              <a:gd name="adj1" fmla="val -55880"/>
              <a:gd name="adj2" fmla="val -5420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025316" y="1980298"/>
            <a:ext cx="2748502" cy="445919"/>
          </a:xfrm>
          <a:prstGeom prst="wedgeRoundRectCallout">
            <a:avLst>
              <a:gd name="adj1" fmla="val 62242"/>
              <a:gd name="adj2" fmla="val 3973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_____.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763592" y="272606"/>
            <a:ext cx="5519352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788474" y="2930078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2547"/>
          <a:stretch/>
        </p:blipFill>
        <p:spPr bwMode="auto">
          <a:xfrm>
            <a:off x="828974" y="3645377"/>
            <a:ext cx="1583559" cy="105997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72200" y="223087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707499" y="353355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5031257" y="4159726"/>
            <a:ext cx="2360143" cy="445203"/>
          </a:xfrm>
          <a:prstGeom prst="wedgeRoundRectCallout">
            <a:avLst>
              <a:gd name="adj1" fmla="val 65658"/>
              <a:gd name="adj2" fmla="val 20576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191571" y="3442672"/>
            <a:ext cx="4756918" cy="437827"/>
          </a:xfrm>
          <a:prstGeom prst="wedgeRoundRectCallout">
            <a:avLst>
              <a:gd name="adj1" fmla="val -56359"/>
              <a:gd name="adj2" fmla="val -753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E9AB2D18-E034-46CF-85CA-547F6B49467D}"/>
              </a:ext>
            </a:extLst>
          </p:cNvPr>
          <p:cNvSpPr txBox="1">
            <a:spLocks/>
          </p:cNvSpPr>
          <p:nvPr/>
        </p:nvSpPr>
        <p:spPr>
          <a:xfrm>
            <a:off x="3025316" y="2532378"/>
            <a:ext cx="2748502" cy="445919"/>
          </a:xfrm>
          <a:prstGeom prst="wedgeRoundRectCallout">
            <a:avLst>
              <a:gd name="adj1" fmla="val 61825"/>
              <a:gd name="adj2" fmla="val -52540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xmlns="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391400" y="421289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279448" y="1153350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323790" y="2171374"/>
            <a:ext cx="2743200" cy="408623"/>
          </a:xfrm>
          <a:prstGeom prst="wedgeRoundRectCallout">
            <a:avLst>
              <a:gd name="adj1" fmla="val 63245"/>
              <a:gd name="adj2" fmla="val -45903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92807" y="283194"/>
            <a:ext cx="373740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418790" y="1151169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26238" y="1745978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323790" y="1666131"/>
            <a:ext cx="2743200" cy="408623"/>
          </a:xfrm>
          <a:prstGeom prst="wedgeRoundRectCallout">
            <a:avLst>
              <a:gd name="adj1" fmla="val 62250"/>
              <a:gd name="adj2" fmla="val -371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0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xmlns="" id="{E2C10749-A7B9-4841-8415-AE9CBF99C079}"/>
              </a:ext>
            </a:extLst>
          </p:cNvPr>
          <p:cNvSpPr txBox="1">
            <a:spLocks/>
          </p:cNvSpPr>
          <p:nvPr/>
        </p:nvSpPr>
        <p:spPr>
          <a:xfrm>
            <a:off x="761973" y="209550"/>
            <a:ext cx="4722375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xmlns="" id="{FC41F4A3-03EE-4006-8F38-7CF1FA0C37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"/>
          <a:stretch/>
        </p:blipFill>
        <p:spPr>
          <a:xfrm>
            <a:off x="4058384" y="951120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CD8D2849-BB1A-4B0A-9E4B-33182896B64E}"/>
              </a:ext>
            </a:extLst>
          </p:cNvPr>
          <p:cNvSpPr/>
          <p:nvPr/>
        </p:nvSpPr>
        <p:spPr>
          <a:xfrm>
            <a:off x="3913404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Bùi Liễu Powerpoint">
            <a:extLst>
              <a:ext uri="{FF2B5EF4-FFF2-40B4-BE49-F238E27FC236}">
                <a16:creationId xmlns:a16="http://schemas.microsoft.com/office/drawing/2014/main" xmlns="" id="{C7D767C6-DCAB-4714-A122-D2F3B8E7CA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2848"/>
          <a:stretch/>
        </p:blipFill>
        <p:spPr>
          <a:xfrm>
            <a:off x="6448717" y="950932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6" name="Bùi Liễu Powerpoint">
            <a:extLst>
              <a:ext uri="{FF2B5EF4-FFF2-40B4-BE49-F238E27FC236}">
                <a16:creationId xmlns:a16="http://schemas.microsoft.com/office/drawing/2014/main" xmlns="" id="{50B9F2F4-12D9-417C-B18F-3A41BD887418}"/>
              </a:ext>
            </a:extLst>
          </p:cNvPr>
          <p:cNvSpPr/>
          <p:nvPr/>
        </p:nvSpPr>
        <p:spPr>
          <a:xfrm>
            <a:off x="6318775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xmlns="" id="{B6405352-E2B8-44B8-A707-461F7B3635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940"/>
          <a:stretch/>
        </p:blipFill>
        <p:spPr>
          <a:xfrm>
            <a:off x="4058382" y="2942440"/>
            <a:ext cx="2238084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9" name="Bùi Liễu Powerpoint">
            <a:extLst>
              <a:ext uri="{FF2B5EF4-FFF2-40B4-BE49-F238E27FC236}">
                <a16:creationId xmlns:a16="http://schemas.microsoft.com/office/drawing/2014/main" xmlns="" id="{29A1AB37-9D4A-47EE-B81A-FCAFD7F63867}"/>
              </a:ext>
            </a:extLst>
          </p:cNvPr>
          <p:cNvSpPr/>
          <p:nvPr/>
        </p:nvSpPr>
        <p:spPr>
          <a:xfrm>
            <a:off x="3913404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xmlns="" id="{2F48EBAF-BB5A-4F74-A4E7-94B09B33B8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717" y="2937290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xmlns="" id="{F60FBE0D-484A-40C0-88CB-A4144C48647F}"/>
              </a:ext>
            </a:extLst>
          </p:cNvPr>
          <p:cNvSpPr/>
          <p:nvPr/>
        </p:nvSpPr>
        <p:spPr>
          <a:xfrm>
            <a:off x="6386150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43A8617-0553-4B8C-92D8-36E70419EEF7}"/>
              </a:ext>
            </a:extLst>
          </p:cNvPr>
          <p:cNvSpPr/>
          <p:nvPr/>
        </p:nvSpPr>
        <p:spPr>
          <a:xfrm>
            <a:off x="807915" y="4814311"/>
            <a:ext cx="3494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phrases to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again.</a:t>
            </a:r>
          </a:p>
        </p:txBody>
      </p:sp>
      <p:pic>
        <p:nvPicPr>
          <p:cNvPr id="21" name="Track 6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68F13D5-4B69-4D71-BCB5-89FA8F182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755" y="361321"/>
            <a:ext cx="336519" cy="269771"/>
          </a:xfrm>
          <a:prstGeom prst="rect">
            <a:avLst/>
          </a:prstGeom>
        </p:spPr>
      </p:pic>
      <p:sp>
        <p:nvSpPr>
          <p:cNvPr id="16" name="house Bùi Liễu 0968142780">
            <a:extLst>
              <a:ext uri="{FF2B5EF4-FFF2-40B4-BE49-F238E27FC236}">
                <a16:creationId xmlns:a16="http://schemas.microsoft.com/office/drawing/2014/main" xmlns="" id="{B177D527-DEB9-4832-8B1F-599DC56EB38F}"/>
              </a:ext>
            </a:extLst>
          </p:cNvPr>
          <p:cNvSpPr txBox="1"/>
          <p:nvPr/>
        </p:nvSpPr>
        <p:spPr>
          <a:xfrm>
            <a:off x="4527305" y="2418688"/>
            <a:ext cx="1263895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17" name="flat Bùi Liễu 0968142780">
            <a:extLst>
              <a:ext uri="{FF2B5EF4-FFF2-40B4-BE49-F238E27FC236}">
                <a16:creationId xmlns:a16="http://schemas.microsoft.com/office/drawing/2014/main" xmlns="" id="{26F828F4-9793-F72B-79F8-A3127A4D37E6}"/>
              </a:ext>
            </a:extLst>
          </p:cNvPr>
          <p:cNvSpPr txBox="1"/>
          <p:nvPr/>
        </p:nvSpPr>
        <p:spPr>
          <a:xfrm>
            <a:off x="7010400" y="2432351"/>
            <a:ext cx="1263894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22" name="building Bùi Liễu 0968142780">
            <a:extLst>
              <a:ext uri="{FF2B5EF4-FFF2-40B4-BE49-F238E27FC236}">
                <a16:creationId xmlns:a16="http://schemas.microsoft.com/office/drawing/2014/main" xmlns="" id="{8E8C4A04-3C60-688F-9938-4A9A01FFD52A}"/>
              </a:ext>
            </a:extLst>
          </p:cNvPr>
          <p:cNvSpPr txBox="1"/>
          <p:nvPr/>
        </p:nvSpPr>
        <p:spPr>
          <a:xfrm>
            <a:off x="4572000" y="4417496"/>
            <a:ext cx="1225950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23" name="tower Bùi Liễu 0968142780">
            <a:extLst>
              <a:ext uri="{FF2B5EF4-FFF2-40B4-BE49-F238E27FC236}">
                <a16:creationId xmlns:a16="http://schemas.microsoft.com/office/drawing/2014/main" xmlns="" id="{5931C1E1-0415-FA47-D437-AD2F2669C44A}"/>
              </a:ext>
            </a:extLst>
          </p:cNvPr>
          <p:cNvSpPr txBox="1"/>
          <p:nvPr/>
        </p:nvSpPr>
        <p:spPr>
          <a:xfrm>
            <a:off x="6781800" y="4400462"/>
            <a:ext cx="1530559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00E987C1-EC40-BB7D-1AE1-5817B4977F19}"/>
              </a:ext>
            </a:extLst>
          </p:cNvPr>
          <p:cNvSpPr txBox="1"/>
          <p:nvPr/>
        </p:nvSpPr>
        <p:spPr>
          <a:xfrm>
            <a:off x="457200" y="1469927"/>
            <a:ext cx="3352800" cy="817245"/>
          </a:xfrm>
          <a:prstGeom prst="wedgeRoundRectCallout">
            <a:avLst>
              <a:gd name="adj1" fmla="val -1245"/>
              <a:gd name="adj2" fmla="val 73792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C5F23779-505A-54E3-9E30-BD018C9B072A}"/>
              </a:ext>
            </a:extLst>
          </p:cNvPr>
          <p:cNvSpPr txBox="1"/>
          <p:nvPr/>
        </p:nvSpPr>
        <p:spPr>
          <a:xfrm>
            <a:off x="1050436" y="2575973"/>
            <a:ext cx="2286000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82F5A367-98D8-F5A4-A2A4-EB702537F983}"/>
              </a:ext>
            </a:extLst>
          </p:cNvPr>
          <p:cNvSpPr txBox="1"/>
          <p:nvPr/>
        </p:nvSpPr>
        <p:spPr>
          <a:xfrm>
            <a:off x="761973" y="3263961"/>
            <a:ext cx="2743253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the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3" grpId="0" animBg="1"/>
      <p:bldP spid="23" grpId="1" animBg="1"/>
      <p:bldP spid="7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20574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3524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5A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xmlns="" id="{26DC95F1-0C06-4FFF-96F4-118EC097B8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b="802"/>
          <a:stretch/>
        </p:blipFill>
        <p:spPr>
          <a:xfrm flipH="1">
            <a:off x="1294770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xmlns="" id="{4EF9E62F-B8A2-48B7-9A1D-49A47910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6843855" y="423914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543E8C3-E173-4707-A656-DB2652B8D09C}"/>
              </a:ext>
            </a:extLst>
          </p:cNvPr>
          <p:cNvSpPr/>
          <p:nvPr/>
        </p:nvSpPr>
        <p:spPr>
          <a:xfrm>
            <a:off x="533400" y="4828921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b="1944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768371" y="2881114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066800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97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2762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5B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" b="1506"/>
          <a:stretch/>
        </p:blipFill>
        <p:spPr>
          <a:xfrm>
            <a:off x="3077209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768752" y="2877578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126356" y="17536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2971800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055E4B52-2A81-451B-9104-AF0698A7C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-756"/>
          <a:stretch/>
        </p:blipFill>
        <p:spPr bwMode="auto">
          <a:xfrm>
            <a:off x="6934200" y="426855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2CE64389-2B04-4F9B-953E-714F1F299C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2131"/>
          <a:stretch/>
        </p:blipFill>
        <p:spPr>
          <a:xfrm flipH="1">
            <a:off x="990600" y="3638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88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3976"/>
              <a:gd name="adj2" fmla="val -821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198622" y="4201707"/>
            <a:ext cx="3153363" cy="461685"/>
          </a:xfrm>
          <a:prstGeom prst="wedgeRoundRectCallout">
            <a:avLst>
              <a:gd name="adj1" fmla="val 59446"/>
              <a:gd name="adj2" fmla="val 16006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2290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4175678" y="2819915"/>
            <a:ext cx="1113168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924949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2C2E9D63-D5F8-4BF2-886C-FE286399B8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/>
        </p:blipFill>
        <p:spPr>
          <a:xfrm>
            <a:off x="1141746" y="3486150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6781800" y="420170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828800" y="3710265"/>
            <a:ext cx="5867400" cy="480917"/>
          </a:xfrm>
          <a:prstGeom prst="wedgeRoundRectCallout">
            <a:avLst>
              <a:gd name="adj1" fmla="val -54094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2311514" y="4319865"/>
            <a:ext cx="4697014" cy="461685"/>
          </a:xfrm>
          <a:prstGeom prst="wedgeRoundRectCallout">
            <a:avLst>
              <a:gd name="adj1" fmla="val 55564"/>
              <a:gd name="adj2" fmla="val 831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countryside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2108"/>
          <a:stretch/>
        </p:blipFill>
        <p:spPr>
          <a:xfrm>
            <a:off x="3116754" y="11869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761812-0635-4D82-B3E6-CEAF5C11209E}"/>
              </a:ext>
            </a:extLst>
          </p:cNvPr>
          <p:cNvSpPr/>
          <p:nvPr/>
        </p:nvSpPr>
        <p:spPr>
          <a:xfrm>
            <a:off x="3593511" y="2983442"/>
            <a:ext cx="2282975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xmlns="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868854" y="215125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xmlns="" id="{6657AA32-36C8-4963-9B3A-1F353BCED63C}"/>
              </a:ext>
            </a:extLst>
          </p:cNvPr>
          <p:cNvSpPr/>
          <p:nvPr/>
        </p:nvSpPr>
        <p:spPr>
          <a:xfrm>
            <a:off x="3011345" y="11239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0B2705B2-0443-4B89-8939-1ECA6194B9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3137"/>
          <a:stretch/>
        </p:blipFill>
        <p:spPr>
          <a:xfrm>
            <a:off x="1066800" y="3719041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xmlns="" id="{F457F4F9-1079-4104-966D-A21775BF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1964"/>
          <a:stretch/>
        </p:blipFill>
        <p:spPr bwMode="auto">
          <a:xfrm>
            <a:off x="7391400" y="43198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3905" y="21683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6424"/>
          <a:stretch/>
        </p:blipFill>
        <p:spPr>
          <a:xfrm>
            <a:off x="228600" y="1716308"/>
            <a:ext cx="8686800" cy="3116707"/>
          </a:xfrm>
          <a:prstGeom prst="round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1615706" y="1508254"/>
            <a:ext cx="2286000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4038600" y="980468"/>
            <a:ext cx="3877344" cy="433350"/>
          </a:xfrm>
          <a:prstGeom prst="wedgeRoundRectCallout">
            <a:avLst>
              <a:gd name="adj1" fmla="val -38889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6311478" y="1639114"/>
            <a:ext cx="2124742" cy="433350"/>
          </a:xfrm>
          <a:prstGeom prst="wedgeRoundRectCallout">
            <a:avLst>
              <a:gd name="adj1" fmla="val -38652"/>
              <a:gd name="adj2" fmla="val 756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5715000" y="3552958"/>
            <a:ext cx="2880799" cy="433350"/>
          </a:xfrm>
          <a:prstGeom prst="wedgeRoundRectCallout">
            <a:avLst>
              <a:gd name="adj1" fmla="val -42003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1777536" y="3640501"/>
            <a:ext cx="2241919" cy="433350"/>
          </a:xfrm>
          <a:prstGeom prst="wedgeRoundRectCallout">
            <a:avLst>
              <a:gd name="adj1" fmla="val 29033"/>
              <a:gd name="adj2" fmla="val -1036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298828"/>
            <a:ext cx="2603316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556545" y="1102117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548763" y="1554852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Powerpoint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533400" y="2005831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7" name="Bùi Liễu Powerpoint">
            <a:extLst>
              <a:ext uri="{FF2B5EF4-FFF2-40B4-BE49-F238E27FC236}">
                <a16:creationId xmlns:a16="http://schemas.microsoft.com/office/drawing/2014/main" xmlns="" id="{3B5D3F68-2EA1-4BBB-A9CA-095EA54CD787}"/>
              </a:ext>
            </a:extLst>
          </p:cNvPr>
          <p:cNvSpPr txBox="1"/>
          <p:nvPr/>
        </p:nvSpPr>
        <p:spPr>
          <a:xfrm>
            <a:off x="554913" y="2460798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xmlns="" id="{FC2705A7-E17F-4710-9A7B-B1946ABC01B2}"/>
              </a:ext>
            </a:extLst>
          </p:cNvPr>
          <p:cNvSpPr txBox="1"/>
          <p:nvPr/>
        </p:nvSpPr>
        <p:spPr>
          <a:xfrm>
            <a:off x="2667000" y="886967"/>
            <a:ext cx="39696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C969FD5B-6E99-4D21-B22F-311D34B98BFE}"/>
              </a:ext>
            </a:extLst>
          </p:cNvPr>
          <p:cNvSpPr txBox="1"/>
          <p:nvPr/>
        </p:nvSpPr>
        <p:spPr>
          <a:xfrm>
            <a:off x="3583032" y="3037404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xmlns="" id="{9B325E78-660A-488A-AAAB-D8BE33401DD4}"/>
              </a:ext>
            </a:extLst>
          </p:cNvPr>
          <p:cNvSpPr txBox="1"/>
          <p:nvPr/>
        </p:nvSpPr>
        <p:spPr>
          <a:xfrm>
            <a:off x="3581400" y="3506561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xmlns="" id="{E18D1C80-90F2-43F1-9010-C18670EF0C5A}"/>
              </a:ext>
            </a:extLst>
          </p:cNvPr>
          <p:cNvSpPr txBox="1"/>
          <p:nvPr/>
        </p:nvSpPr>
        <p:spPr>
          <a:xfrm>
            <a:off x="3604609" y="3962313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63C6D992-62EC-40DE-9A08-102FF845C49B}"/>
              </a:ext>
            </a:extLst>
          </p:cNvPr>
          <p:cNvSpPr txBox="1"/>
          <p:nvPr/>
        </p:nvSpPr>
        <p:spPr>
          <a:xfrm>
            <a:off x="3581400" y="4396085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32809640-2B8B-40B9-89F8-A30180169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5"/>
          <a:stretch/>
        </p:blipFill>
        <p:spPr>
          <a:xfrm>
            <a:off x="368484" y="3038951"/>
            <a:ext cx="3027006" cy="1889038"/>
          </a:xfrm>
          <a:prstGeom prst="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4A0266A2-853C-4845-A2EA-97873DE63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9"/>
          <a:stretch/>
        </p:blipFill>
        <p:spPr>
          <a:xfrm>
            <a:off x="5772880" y="1121545"/>
            <a:ext cx="2921067" cy="1888044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76B0A39-B11E-4D77-B3E7-CE4DB261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793.1391"/>
                    <p14:bmk name="Bookmark 2" time="14423.1391"/>
                    <p14:bmk name="Bookmark 3" time="19323.1391"/>
                    <p14:bmk name="Bookmark 4" time="24083.1391"/>
                    <p14:bmk name="Bookmark 5" time="33873.1391"/>
                    <p14:bmk name="Bookmark 6" time="38453.1391"/>
                    <p14:bmk name="Bookmark 7" time="43403.1391"/>
                    <p14:bmk name="Bookmark 8" time="48123.1391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205543"/>
            <a:ext cx="713763" cy="71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482682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speaker to listen.</a:t>
            </a:r>
          </a:p>
        </p:txBody>
      </p:sp>
    </p:spTree>
    <p:extLst>
      <p:ext uri="{BB962C8B-B14F-4D97-AF65-F5344CB8AC3E}">
        <p14:creationId xmlns:p14="http://schemas.microsoft.com/office/powerpoint/2010/main" val="98857669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26" grpId="0"/>
          <p:bldP spid="26" grpId="1"/>
          <p:bldP spid="27" grpId="0"/>
          <p:bldP spid="27" grpId="1"/>
          <p:bldP spid="28" grpId="0"/>
          <p:bldP spid="28" grpId="1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B3ECCB-0095-4C18-8E21-E4DDF91CBF58}"/>
              </a:ext>
            </a:extLst>
          </p:cNvPr>
          <p:cNvGrpSpPr/>
          <p:nvPr/>
        </p:nvGrpSpPr>
        <p:grpSpPr>
          <a:xfrm>
            <a:off x="228600" y="1632933"/>
            <a:ext cx="8686800" cy="3301017"/>
            <a:chOff x="228600" y="1531999"/>
            <a:chExt cx="8686800" cy="33010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C91591E-2061-4899-9378-2925CD272600}"/>
                </a:ext>
              </a:extLst>
            </p:cNvPr>
            <p:cNvGrpSpPr/>
            <p:nvPr/>
          </p:nvGrpSpPr>
          <p:grpSpPr>
            <a:xfrm>
              <a:off x="228600" y="1531999"/>
              <a:ext cx="8686800" cy="3301017"/>
              <a:chOff x="228600" y="1531999"/>
              <a:chExt cx="8686800" cy="330101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4896E1C4-D604-4A7A-B3A9-4786B565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" r="1513"/>
              <a:stretch/>
            </p:blipFill>
            <p:spPr>
              <a:xfrm>
                <a:off x="228600" y="1532000"/>
                <a:ext cx="8686800" cy="3301016"/>
              </a:xfrm>
              <a:prstGeom prst="round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7B10B39-CF3A-4D1D-B833-F685AE8CDAB2}"/>
                  </a:ext>
                </a:extLst>
              </p:cNvPr>
              <p:cNvSpPr/>
              <p:nvPr/>
            </p:nvSpPr>
            <p:spPr>
              <a:xfrm>
                <a:off x="4654419" y="1531999"/>
                <a:ext cx="1295400" cy="353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36A5B4E-F5B6-4504-BB13-2E54003ACBE3}"/>
                </a:ext>
              </a:extLst>
            </p:cNvPr>
            <p:cNvSpPr/>
            <p:nvPr/>
          </p:nvSpPr>
          <p:spPr>
            <a:xfrm>
              <a:off x="2438399" y="3242387"/>
              <a:ext cx="968147" cy="353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4021812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932390" y="17252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2110573" y="948057"/>
            <a:ext cx="2590801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4325237" y="1451473"/>
            <a:ext cx="3877344" cy="433350"/>
          </a:xfrm>
          <a:prstGeom prst="wedgeRoundRectCallout">
            <a:avLst>
              <a:gd name="adj1" fmla="val 2381"/>
              <a:gd name="adj2" fmla="val 759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1346802" y="1545566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4191723" y="3550575"/>
            <a:ext cx="1872866" cy="688549"/>
          </a:xfrm>
          <a:prstGeom prst="wedgeRoundRectCallout">
            <a:avLst>
              <a:gd name="adj1" fmla="val -42268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1798842" y="3504812"/>
            <a:ext cx="2241919" cy="433350"/>
          </a:xfrm>
          <a:prstGeom prst="wedgeRoundRectCallout">
            <a:avLst>
              <a:gd name="adj1" fmla="val 37190"/>
              <a:gd name="adj2" fmla="val -9311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xmlns="" id="{711E38A1-041F-4F39-88EB-E79027EC9B6B}"/>
              </a:ext>
            </a:extLst>
          </p:cNvPr>
          <p:cNvSpPr/>
          <p:nvPr/>
        </p:nvSpPr>
        <p:spPr>
          <a:xfrm rot="12731077">
            <a:off x="4746136" y="277891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2E0C0D3C-B10E-4062-8942-57CAC52EEC48}"/>
              </a:ext>
            </a:extLst>
          </p:cNvPr>
          <p:cNvSpPr txBox="1"/>
          <p:nvPr/>
        </p:nvSpPr>
        <p:spPr>
          <a:xfrm>
            <a:off x="3539429" y="949096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xmlns="" id="{0EF41675-8E72-45F6-8C39-3958FAD88C38}"/>
              </a:ext>
            </a:extLst>
          </p:cNvPr>
          <p:cNvSpPr txBox="1"/>
          <p:nvPr/>
        </p:nvSpPr>
        <p:spPr>
          <a:xfrm>
            <a:off x="2122647" y="1562186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17D8DE91-C8B4-41B4-A159-B4517C0DA61B}"/>
              </a:ext>
            </a:extLst>
          </p:cNvPr>
          <p:cNvSpPr txBox="1"/>
          <p:nvPr/>
        </p:nvSpPr>
        <p:spPr>
          <a:xfrm>
            <a:off x="3250951" y="3470926"/>
            <a:ext cx="81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xmlns="" id="{C165A272-A434-4613-B78C-7ECFB33EB86C}"/>
              </a:ext>
            </a:extLst>
          </p:cNvPr>
          <p:cNvSpPr txBox="1"/>
          <p:nvPr/>
        </p:nvSpPr>
        <p:spPr>
          <a:xfrm>
            <a:off x="4787260" y="3840352"/>
            <a:ext cx="122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7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ùi Liễu Powerpoint">
            <a:extLst>
              <a:ext uri="{FF2B5EF4-FFF2-40B4-BE49-F238E27FC236}">
                <a16:creationId xmlns:a16="http://schemas.microsoft.com/office/drawing/2014/main" xmlns="" id="{D1544640-1F53-474E-8C05-56D0B3B0976B}"/>
              </a:ext>
            </a:extLst>
          </p:cNvPr>
          <p:cNvGrpSpPr/>
          <p:nvPr/>
        </p:nvGrpSpPr>
        <p:grpSpPr>
          <a:xfrm>
            <a:off x="228600" y="1516148"/>
            <a:ext cx="8686800" cy="3301017"/>
            <a:chOff x="228600" y="1632933"/>
            <a:chExt cx="8686800" cy="33010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26B3ECCB-0095-4C18-8E21-E4DDF91CBF58}"/>
                </a:ext>
              </a:extLst>
            </p:cNvPr>
            <p:cNvGrpSpPr/>
            <p:nvPr/>
          </p:nvGrpSpPr>
          <p:grpSpPr>
            <a:xfrm>
              <a:off x="228600" y="1632933"/>
              <a:ext cx="8686800" cy="3301017"/>
              <a:chOff x="228600" y="1531999"/>
              <a:chExt cx="8686800" cy="330101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CC91591E-2061-4899-9378-2925CD272600}"/>
                  </a:ext>
                </a:extLst>
              </p:cNvPr>
              <p:cNvGrpSpPr/>
              <p:nvPr/>
            </p:nvGrpSpPr>
            <p:grpSpPr>
              <a:xfrm>
                <a:off x="228600" y="1531999"/>
                <a:ext cx="8686800" cy="3301017"/>
                <a:chOff x="228600" y="1531999"/>
                <a:chExt cx="8686800" cy="3301017"/>
              </a:xfrm>
            </p:grpSpPr>
            <p:pic>
              <p:nvPicPr>
                <p:cNvPr id="8" name="Bùi Liễu Powerpoint">
                  <a:extLst>
                    <a:ext uri="{FF2B5EF4-FFF2-40B4-BE49-F238E27FC236}">
                      <a16:creationId xmlns:a16="http://schemas.microsoft.com/office/drawing/2014/main" xmlns="" id="{4896E1C4-D604-4A7A-B3A9-4786B565B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3" t="3048" r="1513"/>
                <a:stretch/>
              </p:blipFill>
              <p:spPr>
                <a:xfrm>
                  <a:off x="228600" y="1632616"/>
                  <a:ext cx="8686800" cy="3200400"/>
                </a:xfrm>
                <a:prstGeom prst="roundRect">
                  <a:avLst/>
                </a:prstGeom>
              </p:spPr>
            </p:pic>
            <p:sp>
              <p:nvSpPr>
                <p:cNvPr id="5" name="Bùi Liễu Powerpoint">
                  <a:extLst>
                    <a:ext uri="{FF2B5EF4-FFF2-40B4-BE49-F238E27FC236}">
                      <a16:creationId xmlns:a16="http://schemas.microsoft.com/office/drawing/2014/main" xmlns="" id="{07B10B39-CF3A-4D1D-B833-F685AE8CDAB2}"/>
                    </a:ext>
                  </a:extLst>
                </p:cNvPr>
                <p:cNvSpPr/>
                <p:nvPr/>
              </p:nvSpPr>
              <p:spPr>
                <a:xfrm>
                  <a:off x="4654419" y="1531999"/>
                  <a:ext cx="755781" cy="291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Bùi Liễu Powerpoint">
                <a:extLst>
                  <a:ext uri="{FF2B5EF4-FFF2-40B4-BE49-F238E27FC236}">
                    <a16:creationId xmlns:a16="http://schemas.microsoft.com/office/drawing/2014/main" xmlns="" id="{A36A5B4E-F5B6-4504-BB13-2E54003ACBE3}"/>
                  </a:ext>
                </a:extLst>
              </p:cNvPr>
              <p:cNvSpPr/>
              <p:nvPr/>
            </p:nvSpPr>
            <p:spPr>
              <a:xfrm flipH="1">
                <a:off x="1752599" y="3449641"/>
                <a:ext cx="1752595" cy="480664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Bùi Liễu Powerpoint">
              <a:extLst>
                <a:ext uri="{FF2B5EF4-FFF2-40B4-BE49-F238E27FC236}">
                  <a16:creationId xmlns:a16="http://schemas.microsoft.com/office/drawing/2014/main" xmlns="" id="{0A4C4046-6462-49D6-83EA-727571154EAD}"/>
                </a:ext>
              </a:extLst>
            </p:cNvPr>
            <p:cNvSpPr/>
            <p:nvPr/>
          </p:nvSpPr>
          <p:spPr>
            <a:xfrm flipH="1">
              <a:off x="2550203" y="3102990"/>
              <a:ext cx="870584" cy="480664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Powerpoint"/>
          <p:cNvSpPr/>
          <p:nvPr/>
        </p:nvSpPr>
        <p:spPr>
          <a:xfrm>
            <a:off x="5568391" y="3905027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1066800" y="28070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xmlns="" id="{93134B80-F593-4AD3-BC3D-F37E38D8652D}"/>
              </a:ext>
            </a:extLst>
          </p:cNvPr>
          <p:cNvSpPr/>
          <p:nvPr/>
        </p:nvSpPr>
        <p:spPr>
          <a:xfrm>
            <a:off x="4703865" y="895350"/>
            <a:ext cx="2242757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xmlns="" id="{22BE3BF4-E0A6-4B04-84FD-798C38B4B75A}"/>
              </a:ext>
            </a:extLst>
          </p:cNvPr>
          <p:cNvSpPr/>
          <p:nvPr/>
        </p:nvSpPr>
        <p:spPr>
          <a:xfrm>
            <a:off x="321999" y="1250044"/>
            <a:ext cx="3877344" cy="433350"/>
          </a:xfrm>
          <a:prstGeom prst="wedgeRoundRectCallout">
            <a:avLst>
              <a:gd name="adj1" fmla="val 34807"/>
              <a:gd name="adj2" fmla="val 8997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45711431-E357-4B10-8B59-710679038672}"/>
              </a:ext>
            </a:extLst>
          </p:cNvPr>
          <p:cNvSpPr/>
          <p:nvPr/>
        </p:nvSpPr>
        <p:spPr>
          <a:xfrm>
            <a:off x="5881398" y="1407387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B086197E-02FA-46E8-A481-C828794CD9A1}"/>
              </a:ext>
            </a:extLst>
          </p:cNvPr>
          <p:cNvSpPr/>
          <p:nvPr/>
        </p:nvSpPr>
        <p:spPr>
          <a:xfrm>
            <a:off x="6364101" y="3982644"/>
            <a:ext cx="1902198" cy="688549"/>
          </a:xfrm>
          <a:prstGeom prst="wedgeRoundRectCallout">
            <a:avLst>
              <a:gd name="adj1" fmla="val 35474"/>
              <a:gd name="adj2" fmla="val -7403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Bùi Liễu 0968142780d 15">
            <a:extLst>
              <a:ext uri="{FF2B5EF4-FFF2-40B4-BE49-F238E27FC236}">
                <a16:creationId xmlns:a16="http://schemas.microsoft.com/office/drawing/2014/main" xmlns="" id="{3FBA1FA2-A8DE-4048-8EFC-B566F6D14733}"/>
              </a:ext>
            </a:extLst>
          </p:cNvPr>
          <p:cNvSpPr/>
          <p:nvPr/>
        </p:nvSpPr>
        <p:spPr>
          <a:xfrm>
            <a:off x="4029441" y="3235543"/>
            <a:ext cx="1999504" cy="860216"/>
          </a:xfrm>
          <a:prstGeom prst="wedgeRoundRectCallout">
            <a:avLst>
              <a:gd name="adj1" fmla="val 35717"/>
              <a:gd name="adj2" fmla="val -7001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xmlns="" id="{711E38A1-041F-4F39-88EB-E79027EC9B6B}"/>
              </a:ext>
            </a:extLst>
          </p:cNvPr>
          <p:cNvSpPr/>
          <p:nvPr/>
        </p:nvSpPr>
        <p:spPr>
          <a:xfrm rot="8868923" flipH="1">
            <a:off x="5154610" y="2660230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2E0C0D3C-B10E-4062-8942-57CAC52EEC48}"/>
              </a:ext>
            </a:extLst>
          </p:cNvPr>
          <p:cNvSpPr txBox="1"/>
          <p:nvPr/>
        </p:nvSpPr>
        <p:spPr>
          <a:xfrm>
            <a:off x="6200210" y="900391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EF41675-8E72-45F6-8C39-3958FAD88C38}"/>
              </a:ext>
            </a:extLst>
          </p:cNvPr>
          <p:cNvSpPr txBox="1"/>
          <p:nvPr/>
        </p:nvSpPr>
        <p:spPr>
          <a:xfrm>
            <a:off x="6690216" y="1407387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7D8DE91-C8B4-41B4-A159-B4517C0DA61B}"/>
              </a:ext>
            </a:extLst>
          </p:cNvPr>
          <p:cNvSpPr txBox="1"/>
          <p:nvPr/>
        </p:nvSpPr>
        <p:spPr>
          <a:xfrm>
            <a:off x="3959266" y="3604702"/>
            <a:ext cx="1657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C165A272-A434-4613-B78C-7ECFB33EB86C}"/>
              </a:ext>
            </a:extLst>
          </p:cNvPr>
          <p:cNvSpPr txBox="1"/>
          <p:nvPr/>
        </p:nvSpPr>
        <p:spPr>
          <a:xfrm>
            <a:off x="6723041" y="4289986"/>
            <a:ext cx="17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Powerpoin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sp>
        <p:nvSpPr>
          <p:cNvPr id="4" name="Bùi Liễu Powerpoint"/>
          <p:cNvSpPr txBox="1"/>
          <p:nvPr/>
        </p:nvSpPr>
        <p:spPr>
          <a:xfrm>
            <a:off x="1219200" y="98687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DORAEMON</a:t>
            </a:r>
          </a:p>
        </p:txBody>
      </p:sp>
      <p:pic>
        <p:nvPicPr>
          <p:cNvPr id="8" name="Bùi Liễu Powerpoint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1371600"/>
            <a:ext cx="2000250" cy="2538389"/>
          </a:xfrm>
          <a:prstGeom prst="rect">
            <a:avLst/>
          </a:prstGeom>
        </p:spPr>
      </p:pic>
      <p:pic>
        <p:nvPicPr>
          <p:cNvPr id="9" name="Bùi Liễu Power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85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9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4" y="2328796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392417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676833" y="3392417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3339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76833" y="2350032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2375120"/>
            <a:ext cx="245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altLang="zh-CN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  <a:endParaRPr lang="en-US" sz="28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8165" y="3445132"/>
            <a:ext cx="249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3693" y="3445132"/>
            <a:ext cx="272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72395" y="2097255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22089" y="3257550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534209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 flipH="1">
            <a:off x="802864" y="2153331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5143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68" y="664766"/>
            <a:ext cx="1934690" cy="1229043"/>
          </a:xfrm>
          <a:prstGeom prst="roundRect">
            <a:avLst>
              <a:gd name="adj" fmla="val 13962"/>
            </a:avLst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15" y="4412937"/>
            <a:ext cx="535409" cy="547241"/>
          </a:xfrm>
          <a:prstGeom prst="rect">
            <a:avLst/>
          </a:prstGeom>
        </p:spPr>
      </p:pic>
      <p:pic>
        <p:nvPicPr>
          <p:cNvPr id="2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1804" y="855238"/>
            <a:ext cx="461953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3188030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25259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478070"/>
            <a:ext cx="26311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47807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2577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686105" y="2284291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876" y="2285637"/>
            <a:ext cx="261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3211" y="3522646"/>
            <a:ext cx="278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6584" y="3530581"/>
            <a:ext cx="254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399384" y="2234816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915960" y="3335752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619862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967149" y="2309916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488122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172CD26-48D5-4E3B-AA75-7BD479D4C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104" y="653942"/>
            <a:ext cx="1926217" cy="1203886"/>
          </a:xfrm>
          <a:prstGeom prst="roundRect">
            <a:avLst>
              <a:gd name="adj" fmla="val 12524"/>
            </a:avLst>
          </a:prstGeom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33" y="4380607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12044703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114152" y="3283920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77631" y="1859973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28087" y="3257550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5400" y="1859973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087" y="1913720"/>
            <a:ext cx="240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4450" y="1902643"/>
            <a:ext cx="2395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roar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7040" y="3325552"/>
            <a:ext cx="274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2281" y="3325553"/>
            <a:ext cx="280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295450" y="1909469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422187" y="3331653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91367" y="3194221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" y="1675155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565803" y="690680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Choose the odd one out.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5727" y="25253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31934713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39080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41130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36443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41130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42994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50514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mountains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48361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47285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town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35539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39350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35694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13966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1840648" y="18847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15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61B03B-EC2F-6A65-1A24-4FD49CA0C1AA}"/>
              </a:ext>
            </a:extLst>
          </p:cNvPr>
          <p:cNvGrpSpPr/>
          <p:nvPr/>
        </p:nvGrpSpPr>
        <p:grpSpPr>
          <a:xfrm>
            <a:off x="5562600" y="828020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40414202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64964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67014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62327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67014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68878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76398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village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74245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73169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61423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65234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61578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39850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1828800" y="407907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in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0724" y="24854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61B03B-EC2F-6A65-1A24-4FD49CA0C1AA}"/>
              </a:ext>
            </a:extLst>
          </p:cNvPr>
          <p:cNvGrpSpPr/>
          <p:nvPr/>
        </p:nvGrpSpPr>
        <p:grpSpPr>
          <a:xfrm>
            <a:off x="5101777" y="1006382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xmlns="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" b="397"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82379747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12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780556" y="3682447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1981" y="36620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735162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5857" y="36996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33550" y="34027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902" y="3418033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1400" y="1876726"/>
            <a:ext cx="2119504" cy="1328143"/>
            <a:chOff x="3911031" y="199920"/>
            <a:chExt cx="2452515" cy="1340230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xmlns="" id="{49C810F6-CD29-4D58-8CA9-0563AC4D14EA}"/>
                </a:ext>
              </a:extLst>
            </p:cNvPr>
            <p:cNvSpPr/>
            <p:nvPr/>
          </p:nvSpPr>
          <p:spPr>
            <a:xfrm>
              <a:off x="3911031" y="199920"/>
              <a:ext cx="2452515" cy="13402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655" y="300632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6D86B9-18C4-0FB8-C381-B6088ECA8D29}"/>
              </a:ext>
            </a:extLst>
          </p:cNvPr>
          <p:cNvSpPr txBox="1"/>
          <p:nvPr/>
        </p:nvSpPr>
        <p:spPr>
          <a:xfrm>
            <a:off x="1752600" y="68383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countryside.</a:t>
            </a:r>
          </a:p>
        </p:txBody>
      </p:sp>
    </p:spTree>
    <p:extLst>
      <p:ext uri="{BB962C8B-B14F-4D97-AF65-F5344CB8AC3E}">
        <p14:creationId xmlns:p14="http://schemas.microsoft.com/office/powerpoint/2010/main" val="419748366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August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32312" y="2227867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67434" y="3328563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xmlns="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3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xmlns="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r="2848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xmlns="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" r="1940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xmlns="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34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344043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670362" y="2882235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8636" y="17936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406" y="2934950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2512" y="18312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520205" y="15343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6708" y="2617821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71600" y="1504950"/>
            <a:ext cx="2729104" cy="2225742"/>
            <a:chOff x="3849129" y="-187814"/>
            <a:chExt cx="2452515" cy="1742763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xmlns="" id="{49C810F6-CD29-4D58-8CA9-0563AC4D14EA}"/>
                </a:ext>
              </a:extLst>
            </p:cNvPr>
            <p:cNvSpPr/>
            <p:nvPr/>
          </p:nvSpPr>
          <p:spPr>
            <a:xfrm>
              <a:off x="3849129" y="-187814"/>
              <a:ext cx="2452515" cy="17427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r="170"/>
            <a:stretch/>
          </p:blipFill>
          <p:spPr>
            <a:xfrm>
              <a:off x="4042753" y="301537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  <p:pic>
        <p:nvPicPr>
          <p:cNvPr id="6" name="Track 5.4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2E72AD7-8383-E161-61DD-98A2D11E6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10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8" y="1678871"/>
            <a:ext cx="380848" cy="304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364451" y="534602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1692576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8300" y="0"/>
            <a:ext cx="9202299" cy="522055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878081" y="3423232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3293" y="1675916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293" y="341699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8081" y="168962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66466" y="162248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89529" y="331999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8466" y="3269546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58" y="4464830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66485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6" y="1876009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58633" y="1653092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174795" y="358581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300808" y="1897806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351459" y="3594481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4887076" y="3400428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076" y="157391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313" y="331705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1560208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0" name="Track 6d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FA2025E1-7A60-77C3-BFE8-F1FAFB3DC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351" y="1023290"/>
            <a:ext cx="399918" cy="319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504332" y="353029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020666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0971" y="-19472"/>
            <a:ext cx="9194969" cy="529361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285856" y="1435228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9800" y="1457960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199040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1023" y="3183445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79408" y="3116307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102042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1" y="1281542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47" y="4388712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58337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2592723" y="1658053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75140" y="1435136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02" y="3367855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3750" y="339163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5759234" y="1606477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5300908" y="1379769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075" y="303508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7877" y="3369243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164" y="1309597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c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17DC61B-C695-0268-213F-8CD643184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506" y="889211"/>
            <a:ext cx="382963" cy="3063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675439" y="296391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6906044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095" y="0"/>
            <a:ext cx="9200094" cy="51625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ounded Rectangle 4"/>
          <p:cNvSpPr/>
          <p:nvPr/>
        </p:nvSpPr>
        <p:spPr>
          <a:xfrm>
            <a:off x="5263253" y="3448788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42563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4588" y="169826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82973" y="163112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32863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933" y="4368887"/>
            <a:ext cx="494111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646176" y="364888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28593" y="3425964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591302" y="359445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7315" y="1906446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5294588" y="1604305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269" y="332863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009" y="3336020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a 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EF5C56A3-D13B-720E-BE18-C77215E55C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068" y="1047439"/>
            <a:ext cx="351497" cy="281197"/>
          </a:xfrm>
          <a:prstGeom prst="rect">
            <a:avLst/>
          </a:prstGeom>
        </p:spPr>
      </p:pic>
      <p:sp>
        <p:nvSpPr>
          <p:cNvPr id="23" name="Rounded Rectangle 3"/>
          <p:cNvSpPr/>
          <p:nvPr/>
        </p:nvSpPr>
        <p:spPr>
          <a:xfrm>
            <a:off x="2204635" y="1728791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5" name="Dor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827" y="1379637"/>
            <a:ext cx="1003292" cy="1211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3" y="1900040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27" name="TextBox 26"/>
          <p:cNvSpPr txBox="1"/>
          <p:nvPr/>
        </p:nvSpPr>
        <p:spPr>
          <a:xfrm>
            <a:off x="2188563" y="1664484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CE6CB3-642A-45A6-AAEF-A6577C6EC1A9}"/>
              </a:ext>
            </a:extLst>
          </p:cNvPr>
          <p:cNvSpPr txBox="1"/>
          <p:nvPr/>
        </p:nvSpPr>
        <p:spPr>
          <a:xfrm>
            <a:off x="2678013" y="342694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3828566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67000" y="895350"/>
            <a:ext cx="4441570" cy="234596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Good job!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0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3591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58447"/>
              <a:gd name="adj2" fmla="val -37427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676400" y="1196364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70388" y="1841299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47978384-86A7-4FE2-82EE-F1413C4C148E}"/>
              </a:ext>
            </a:extLst>
          </p:cNvPr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57705"/>
              <a:gd name="adj2" fmla="val -710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1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667000" y="514350"/>
            <a:ext cx="3886200" cy="723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erlin Sans FB Demi" panose="020E0802020502020306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0070C0"/>
              </a:solidFill>
              <a:latin typeface="Berlin Sans FB Demi" panose="020E0802020502020306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1 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xmlns="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0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Powerpoint"/>
          <p:cNvSpPr txBox="1"/>
          <p:nvPr/>
        </p:nvSpPr>
        <p:spPr>
          <a:xfrm>
            <a:off x="2958217" y="337917"/>
            <a:ext cx="3283892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Powerpoint">
            <a:extLst>
              <a:ext uri="{FF2B5EF4-FFF2-40B4-BE49-F238E27FC236}">
                <a16:creationId xmlns:a16="http://schemas.microsoft.com/office/drawing/2014/main" xmlns="" id="{0BD47026-D5BA-4833-B003-093961CC28F5}"/>
              </a:ext>
            </a:extLst>
          </p:cNvPr>
          <p:cNvGrpSpPr/>
          <p:nvPr/>
        </p:nvGrpSpPr>
        <p:grpSpPr>
          <a:xfrm>
            <a:off x="2362200" y="1581150"/>
            <a:ext cx="5137652" cy="635625"/>
            <a:chOff x="2415397" y="1117318"/>
            <a:chExt cx="5137652" cy="635625"/>
          </a:xfrm>
        </p:grpSpPr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xmlns="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81049" y="1141085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xmlns="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97" y="1117318"/>
              <a:ext cx="638936" cy="635625"/>
            </a:xfrm>
            <a:prstGeom prst="rect">
              <a:avLst/>
            </a:prstGeom>
          </p:spPr>
        </p:pic>
      </p:grpSp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xmlns="" id="{8AB456DA-DA76-450D-A2F9-CB90C3A3EB45}"/>
              </a:ext>
            </a:extLst>
          </p:cNvPr>
          <p:cNvGrpSpPr/>
          <p:nvPr/>
        </p:nvGrpSpPr>
        <p:grpSpPr>
          <a:xfrm>
            <a:off x="2927852" y="2336604"/>
            <a:ext cx="4762343" cy="609515"/>
            <a:chOff x="2748853" y="1624889"/>
            <a:chExt cx="4762343" cy="609515"/>
          </a:xfrm>
        </p:grpSpPr>
        <p:sp>
          <p:nvSpPr>
            <p:cNvPr id="21" name="Bùi Liễu Powerpoint">
              <a:extLst>
                <a:ext uri="{FF2B5EF4-FFF2-40B4-BE49-F238E27FC236}">
                  <a16:creationId xmlns:a16="http://schemas.microsoft.com/office/drawing/2014/main" xmlns="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656604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Powerpoint">
              <a:extLst>
                <a:ext uri="{FF2B5EF4-FFF2-40B4-BE49-F238E27FC236}">
                  <a16:creationId xmlns:a16="http://schemas.microsoft.com/office/drawing/2014/main" xmlns="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853" y="1624889"/>
              <a:ext cx="435613" cy="501976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xmlns="" id="{3A536097-2775-4279-8160-63B37EE6F601}"/>
              </a:ext>
            </a:extLst>
          </p:cNvPr>
          <p:cNvGrpSpPr/>
          <p:nvPr/>
        </p:nvGrpSpPr>
        <p:grpSpPr>
          <a:xfrm>
            <a:off x="3256079" y="3139395"/>
            <a:ext cx="2669871" cy="651555"/>
            <a:chOff x="2998524" y="2138512"/>
            <a:chExt cx="2669871" cy="651555"/>
          </a:xfrm>
        </p:grpSpPr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xmlns="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68391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xmlns="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524" y="2138512"/>
              <a:ext cx="536640" cy="4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119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CD95D4B-459E-4E0E-9058-029A03E7F4EE}"/>
              </a:ext>
            </a:extLst>
          </p:cNvPr>
          <p:cNvGrpSpPr/>
          <p:nvPr/>
        </p:nvGrpSpPr>
        <p:grpSpPr>
          <a:xfrm>
            <a:off x="228600" y="975231"/>
            <a:ext cx="8676452" cy="3282362"/>
            <a:chOff x="271874" y="868694"/>
            <a:chExt cx="8676452" cy="3282362"/>
          </a:xfrm>
        </p:grpSpPr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xmlns="" id="{B81C8309-69DE-4EB4-BE5F-D3AEAC34C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" t="6506" r="4675" b="5733"/>
            <a:stretch/>
          </p:blipFill>
          <p:spPr>
            <a:xfrm>
              <a:off x="4591849" y="1200924"/>
              <a:ext cx="4356477" cy="26179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D2542EA-38DE-4C8F-80D2-CAC9923B97FF}"/>
                </a:ext>
              </a:extLst>
            </p:cNvPr>
            <p:cNvGrpSpPr/>
            <p:nvPr/>
          </p:nvGrpSpPr>
          <p:grpSpPr>
            <a:xfrm>
              <a:off x="271874" y="868694"/>
              <a:ext cx="8633976" cy="3049910"/>
              <a:chOff x="184820" y="550686"/>
              <a:chExt cx="8606232" cy="3049910"/>
            </a:xfrm>
          </p:grpSpPr>
          <p:pic>
            <p:nvPicPr>
              <p:cNvPr id="9" name="Bùi Liễu Powerpoint">
                <a:extLst>
                  <a:ext uri="{FF2B5EF4-FFF2-40B4-BE49-F238E27FC236}">
                    <a16:creationId xmlns:a16="http://schemas.microsoft.com/office/drawing/2014/main" xmlns="" id="{3287C2B6-067A-4F05-AAD9-2B49B7DF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" t="5987" r="2154"/>
              <a:stretch/>
            </p:blipFill>
            <p:spPr>
              <a:xfrm>
                <a:off x="184820" y="906887"/>
                <a:ext cx="4266525" cy="2670978"/>
              </a:xfrm>
              <a:prstGeom prst="rect">
                <a:avLst/>
              </a:prstGeom>
            </p:spPr>
          </p:pic>
          <p:sp>
            <p:nvSpPr>
              <p:cNvPr id="10" name="Bùi Liễu 0968142780">
                <a:extLst>
                  <a:ext uri="{FF2B5EF4-FFF2-40B4-BE49-F238E27FC236}">
                    <a16:creationId xmlns:a16="http://schemas.microsoft.com/office/drawing/2014/main" xmlns="" id="{2E287186-A4BC-4C7B-B59B-50F43B63B810}"/>
                  </a:ext>
                </a:extLst>
              </p:cNvPr>
              <p:cNvSpPr/>
              <p:nvPr/>
            </p:nvSpPr>
            <p:spPr>
              <a:xfrm>
                <a:off x="502722" y="724975"/>
                <a:ext cx="4046376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ùi Liễu 0968142780">
                <a:extLst>
                  <a:ext uri="{FF2B5EF4-FFF2-40B4-BE49-F238E27FC236}">
                    <a16:creationId xmlns:a16="http://schemas.microsoft.com/office/drawing/2014/main" xmlns="" id="{E7D33BC9-3131-474E-A8F4-BB087F657CD0}"/>
                  </a:ext>
                </a:extLst>
              </p:cNvPr>
              <p:cNvSpPr/>
              <p:nvPr/>
            </p:nvSpPr>
            <p:spPr>
              <a:xfrm>
                <a:off x="4885816" y="550686"/>
                <a:ext cx="3905236" cy="680054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ùi Liễu 0968142780">
                <a:extLst>
                  <a:ext uri="{FF2B5EF4-FFF2-40B4-BE49-F238E27FC236}">
                    <a16:creationId xmlns:a16="http://schemas.microsoft.com/office/drawing/2014/main" xmlns="" id="{08481466-D7DF-488D-BDB4-844280E05060}"/>
                  </a:ext>
                </a:extLst>
              </p:cNvPr>
              <p:cNvSpPr/>
              <p:nvPr/>
            </p:nvSpPr>
            <p:spPr>
              <a:xfrm>
                <a:off x="1584832" y="2881617"/>
                <a:ext cx="2734385" cy="71897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Bùi Liễu Powerpoint">
              <a:extLst>
                <a:ext uri="{FF2B5EF4-FFF2-40B4-BE49-F238E27FC236}">
                  <a16:creationId xmlns:a16="http://schemas.microsoft.com/office/drawing/2014/main" xmlns="" id="{FE9421F5-C869-49B7-A88C-47D9532F6A7B}"/>
                </a:ext>
              </a:extLst>
            </p:cNvPr>
            <p:cNvSpPr/>
            <p:nvPr/>
          </p:nvSpPr>
          <p:spPr>
            <a:xfrm>
              <a:off x="272263" y="119126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Bùi Liễu Powerpoint">
              <a:extLst>
                <a:ext uri="{FF2B5EF4-FFF2-40B4-BE49-F238E27FC236}">
                  <a16:creationId xmlns:a16="http://schemas.microsoft.com/office/drawing/2014/main" xmlns="" id="{E27202FE-D755-4A61-B5DE-08C79C1AF155}"/>
                </a:ext>
              </a:extLst>
            </p:cNvPr>
            <p:cNvSpPr/>
            <p:nvPr/>
          </p:nvSpPr>
          <p:spPr>
            <a:xfrm>
              <a:off x="4657946" y="1209223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Bùi Liễu Powerpoint">
              <a:extLst>
                <a:ext uri="{FF2B5EF4-FFF2-40B4-BE49-F238E27FC236}">
                  <a16:creationId xmlns:a16="http://schemas.microsoft.com/office/drawing/2014/main" xmlns="" id="{9319833E-D03E-4A8D-B0AF-873B5715C413}"/>
                </a:ext>
              </a:extLst>
            </p:cNvPr>
            <p:cNvSpPr/>
            <p:nvPr/>
          </p:nvSpPr>
          <p:spPr>
            <a:xfrm>
              <a:off x="4580399" y="3176978"/>
              <a:ext cx="2277602" cy="97407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 Powerpoint">
              <a:extLst>
                <a:ext uri="{FF2B5EF4-FFF2-40B4-BE49-F238E27FC236}">
                  <a16:creationId xmlns:a16="http://schemas.microsoft.com/office/drawing/2014/main" xmlns="" id="{CE796DC0-50EA-42D8-9DCF-228DEEC4C47E}"/>
                </a:ext>
              </a:extLst>
            </p:cNvPr>
            <p:cNvSpPr/>
            <p:nvPr/>
          </p:nvSpPr>
          <p:spPr>
            <a:xfrm>
              <a:off x="6913123" y="3257710"/>
              <a:ext cx="1992727" cy="6381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xmlns="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20483" y="267127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15271F0E-5D3C-47F2-BEFA-EC4A968F4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865.0733"/>
                    <p14:bmk name="Bookmark 8" time="20695.0733"/>
                    <p14:bmk name="Bookmark 2" time="23065.0733"/>
                    <p14:bmk name="Bookmark 9" time="24475.0733"/>
                    <p14:bmk name="Bookmark 10" time="25865.0733"/>
                    <p14:bmk name="Bookmark 3" time="31665.0733"/>
                    <p14:bmk name="Bookmark 4" time="35535.0733"/>
                    <p14:bmk name="Bookmark 6" time="39445.0733"/>
                    <p14:bmk name="Bookmark 5" time="42555.0733"/>
                    <p14:bmk name="Bookmark 7" time="45325.0733"/>
                  </p14:bmkLst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189" y="346845"/>
            <a:ext cx="351570" cy="28183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F6751F6-C0E5-4430-9B32-F5E2D7230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" end="2283.7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5142" y="447409"/>
            <a:ext cx="331328" cy="331328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12859ED-7B9D-4C0C-820F-96DBC48B29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3775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310934"/>
            <a:ext cx="331328" cy="331328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36D6562B-34FF-49C0-94E4-9E362C7F6D5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562264"/>
            <a:ext cx="331328" cy="331328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3E0F02D-9392-4E46-8599-33694D6BBE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end="2882.07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983679"/>
            <a:ext cx="331328" cy="331328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BC9F2A96-50DC-4EDC-AB8B-05F636C97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159" end="2512.40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4243" y="3415265"/>
            <a:ext cx="331328" cy="331328"/>
          </a:xfrm>
          <a:prstGeom prst="rect">
            <a:avLst/>
          </a:prstGeom>
        </p:spPr>
      </p:pic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xmlns="" id="{86A6742E-6D96-463A-9759-52BC9E5FEC67}"/>
              </a:ext>
            </a:extLst>
          </p:cNvPr>
          <p:cNvSpPr/>
          <p:nvPr/>
        </p:nvSpPr>
        <p:spPr>
          <a:xfrm>
            <a:off x="553253" y="1094400"/>
            <a:ext cx="4177399" cy="523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xmlns="" id="{7427DB7F-7F2B-4A56-8D81-4D0AD6637CA2}"/>
              </a:ext>
            </a:extLst>
          </p:cNvPr>
          <p:cNvSpPr txBox="1"/>
          <p:nvPr/>
        </p:nvSpPr>
        <p:spPr>
          <a:xfrm>
            <a:off x="526974" y="1173130"/>
            <a:ext cx="2023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Ben. </a:t>
            </a:r>
            <a:endParaRPr lang="en-US" sz="2000" b="1" dirty="0"/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xmlns="" id="{B6320522-1FEF-4911-9343-B27120274930}"/>
              </a:ext>
            </a:extLst>
          </p:cNvPr>
          <p:cNvSpPr txBox="1"/>
          <p:nvPr/>
        </p:nvSpPr>
        <p:spPr>
          <a:xfrm>
            <a:off x="1633786" y="3303147"/>
            <a:ext cx="1569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Ben. </a:t>
            </a:r>
            <a:endParaRPr lang="en-US" sz="2000" b="1" dirty="0"/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xmlns="" id="{C4AA816A-2582-431A-BD43-6DCDA521F950}"/>
              </a:ext>
            </a:extLst>
          </p:cNvPr>
          <p:cNvSpPr txBox="1"/>
          <p:nvPr/>
        </p:nvSpPr>
        <p:spPr>
          <a:xfrm>
            <a:off x="4938936" y="985831"/>
            <a:ext cx="404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Can </a:t>
            </a:r>
            <a:r>
              <a:rPr lang="vi-VN" sz="2000" b="1" dirty="0" err="1"/>
              <a:t>you</a:t>
            </a:r>
            <a:r>
              <a:rPr lang="vi-VN" sz="2000" b="1" dirty="0"/>
              <a:t> </a:t>
            </a:r>
            <a:r>
              <a:rPr lang="vi-VN" sz="2000" b="1" dirty="0" err="1"/>
              <a:t>tell</a:t>
            </a:r>
            <a:r>
              <a:rPr lang="vi-VN" sz="2000" b="1" dirty="0"/>
              <a:t> me </a:t>
            </a:r>
            <a:r>
              <a:rPr lang="vi-VN" sz="2000" b="1" dirty="0" err="1"/>
              <a:t>about</a:t>
            </a:r>
            <a:r>
              <a:rPr lang="vi-VN" sz="2000" b="1" dirty="0"/>
              <a:t> </a:t>
            </a:r>
            <a:r>
              <a:rPr lang="vi-VN" sz="2000" b="1" dirty="0" err="1"/>
              <a:t>yourself</a:t>
            </a:r>
            <a:r>
              <a:rPr lang="vi-VN" sz="2000" b="1" dirty="0"/>
              <a:t>, Lan?</a:t>
            </a:r>
            <a:endParaRPr lang="en-US" sz="2000" b="1" dirty="0"/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xmlns="" id="{BA7BFF86-E811-4170-8BB3-ABB117BB1A0B}"/>
              </a:ext>
            </a:extLst>
          </p:cNvPr>
          <p:cNvSpPr txBox="1"/>
          <p:nvPr/>
        </p:nvSpPr>
        <p:spPr>
          <a:xfrm>
            <a:off x="4508878" y="3261498"/>
            <a:ext cx="2490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Well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5C.</a:t>
            </a:r>
            <a:endParaRPr lang="en-US" sz="2000" b="1" dirty="0"/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xmlns="" id="{18951FEB-C746-43A3-A972-5C7E83B06318}"/>
              </a:ext>
            </a:extLst>
          </p:cNvPr>
          <p:cNvSpPr txBox="1"/>
          <p:nvPr/>
        </p:nvSpPr>
        <p:spPr>
          <a:xfrm>
            <a:off x="6859070" y="3358159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5B. </a:t>
            </a:r>
            <a:endParaRPr lang="en-US" sz="2000" b="1" dirty="0"/>
          </a:p>
        </p:txBody>
      </p:sp>
      <p:sp>
        <p:nvSpPr>
          <p:cNvPr id="33" name="Bùi Liễu Powerpoint">
            <a:extLst>
              <a:ext uri="{FF2B5EF4-FFF2-40B4-BE49-F238E27FC236}">
                <a16:creationId xmlns:a16="http://schemas.microsoft.com/office/drawing/2014/main" xmlns="" id="{A58AFE24-AB97-45EF-AB0B-8CA58133928B}"/>
              </a:ext>
            </a:extLst>
          </p:cNvPr>
          <p:cNvSpPr txBox="1"/>
          <p:nvPr/>
        </p:nvSpPr>
        <p:spPr>
          <a:xfrm>
            <a:off x="6863717" y="3665651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 </a:t>
            </a:r>
            <a:r>
              <a:rPr lang="vi-VN" sz="2000" b="1" dirty="0" err="1"/>
              <a:t>city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F17D46E-6B16-4C1F-B896-1C4D17E77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st="403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3823909"/>
            <a:ext cx="331328" cy="331328"/>
          </a:xfrm>
          <a:prstGeom prst="rect">
            <a:avLst/>
          </a:prstGeom>
        </p:spPr>
      </p:pic>
      <p:pic>
        <p:nvPicPr>
          <p:cNvPr id="3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5140B7DA-1339-4459-B3AB-2D9EB00CF3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287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4257989"/>
            <a:ext cx="331328" cy="331328"/>
          </a:xfrm>
          <a:prstGeom prst="rect">
            <a:avLst/>
          </a:prstGeom>
        </p:spPr>
      </p:pic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xmlns="" id="{FB4BBBBF-445D-4402-B8BB-D6D9CCC77488}"/>
              </a:ext>
            </a:extLst>
          </p:cNvPr>
          <p:cNvSpPr txBox="1"/>
          <p:nvPr/>
        </p:nvSpPr>
        <p:spPr>
          <a:xfrm>
            <a:off x="2332994" y="1181429"/>
            <a:ext cx="234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E2107B5-CC37-41DA-AEAF-ACFB3E7BE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3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9429" y="869033"/>
            <a:ext cx="331328" cy="331328"/>
          </a:xfrm>
          <a:prstGeom prst="rect">
            <a:avLst/>
          </a:prstGeom>
        </p:spPr>
      </p:pic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xmlns="" id="{676F3BC5-1E03-4EA9-B0AD-31FA166CA5FC}"/>
              </a:ext>
            </a:extLst>
          </p:cNvPr>
          <p:cNvSpPr txBox="1"/>
          <p:nvPr/>
        </p:nvSpPr>
        <p:spPr>
          <a:xfrm>
            <a:off x="3042461" y="3302307"/>
            <a:ext cx="128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Lan. </a:t>
            </a:r>
            <a:endParaRPr lang="en-US" sz="2000" b="1" dirty="0"/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xmlns="" id="{61274A35-BDC8-465A-8236-6E09370B2E69}"/>
              </a:ext>
            </a:extLst>
          </p:cNvPr>
          <p:cNvSpPr txBox="1"/>
          <p:nvPr/>
        </p:nvSpPr>
        <p:spPr>
          <a:xfrm>
            <a:off x="1613647" y="3622530"/>
            <a:ext cx="284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, </a:t>
            </a:r>
            <a:r>
              <a:rPr lang="vi-VN" sz="2000" b="1" dirty="0" err="1"/>
              <a:t>too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4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C273F17-B9CC-41BE-9E3A-F9593CB0F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711" end="2401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719578"/>
            <a:ext cx="331328" cy="331328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766603B-C047-405C-92BB-5825B1A20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969" end="0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7570" y="2130678"/>
            <a:ext cx="331328" cy="331328"/>
          </a:xfrm>
          <a:prstGeom prst="rect">
            <a:avLst/>
          </a:prstGeom>
        </p:spPr>
      </p:pic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xmlns="" id="{272BAC38-6C90-42F3-9C28-620CDB280ABE}"/>
              </a:ext>
            </a:extLst>
          </p:cNvPr>
          <p:cNvSpPr txBox="1"/>
          <p:nvPr/>
        </p:nvSpPr>
        <p:spPr>
          <a:xfrm>
            <a:off x="4551277" y="3552622"/>
            <a:ext cx="2341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</a:t>
            </a:r>
          </a:p>
          <a:p>
            <a:r>
              <a:rPr lang="vi-VN" sz="2000" b="1" dirty="0" err="1"/>
              <a:t>countryside</a:t>
            </a:r>
            <a:r>
              <a:rPr lang="vi-VN" sz="2000" b="1" dirty="0"/>
              <a:t>.</a:t>
            </a:r>
            <a:endParaRPr lang="en-US" sz="2000" b="1" dirty="0"/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xmlns="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03818" y="4810735"/>
            <a:ext cx="68673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16C93D94-7A4D-A724-1B26-4CFC6DADE4A4}"/>
              </a:ext>
            </a:extLst>
          </p:cNvPr>
          <p:cNvSpPr/>
          <p:nvPr/>
        </p:nvSpPr>
        <p:spPr>
          <a:xfrm>
            <a:off x="2905154" y="4493485"/>
            <a:ext cx="3791188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Ben and Lan.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4BBACCF8-214D-CE60-4427-FFF75F6D024A}"/>
              </a:ext>
            </a:extLst>
          </p:cNvPr>
          <p:cNvSpPr/>
          <p:nvPr/>
        </p:nvSpPr>
        <p:spPr>
          <a:xfrm>
            <a:off x="3619489" y="4493484"/>
            <a:ext cx="2362517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xmlns="" id="{C32F3690-4D57-FFC5-027D-0352D89A9EEA}"/>
              </a:ext>
            </a:extLst>
          </p:cNvPr>
          <p:cNvSpPr/>
          <p:nvPr/>
        </p:nvSpPr>
        <p:spPr>
          <a:xfrm>
            <a:off x="3468415" y="4469861"/>
            <a:ext cx="2664663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3E0EFCB1-F417-A0C4-95B1-D678A70BFED0}"/>
              </a:ext>
            </a:extLst>
          </p:cNvPr>
          <p:cNvSpPr/>
          <p:nvPr/>
        </p:nvSpPr>
        <p:spPr>
          <a:xfrm>
            <a:off x="3102513" y="4493484"/>
            <a:ext cx="3256279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school.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xmlns="" id="{7853A174-12F5-A572-CAC9-BDCC4AAB0586}"/>
              </a:ext>
            </a:extLst>
          </p:cNvPr>
          <p:cNvSpPr/>
          <p:nvPr/>
        </p:nvSpPr>
        <p:spPr>
          <a:xfrm>
            <a:off x="2495473" y="4511750"/>
            <a:ext cx="4470358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B74D17AB-6FCB-FC72-123C-4182B5249489}"/>
              </a:ext>
            </a:extLst>
          </p:cNvPr>
          <p:cNvSpPr/>
          <p:nvPr/>
        </p:nvSpPr>
        <p:spPr>
          <a:xfrm>
            <a:off x="2101752" y="4387775"/>
            <a:ext cx="5257800" cy="476216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talking about themselves. </a:t>
            </a:r>
          </a:p>
        </p:txBody>
      </p:sp>
    </p:spTree>
    <p:extLst>
      <p:ext uri="{BB962C8B-B14F-4D97-AF65-F5344CB8AC3E}">
        <p14:creationId xmlns:p14="http://schemas.microsoft.com/office/powerpoint/2010/main" val="2538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6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8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0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6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8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0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4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23" grpId="0"/>
          <p:bldP spid="23" grpId="1"/>
          <p:bldP spid="23" grpId="2"/>
          <p:bldP spid="23" grpId="3"/>
          <p:bldP spid="26" grpId="0"/>
          <p:bldP spid="26" grpId="1"/>
          <p:bldP spid="26" grpId="2"/>
          <p:bldP spid="26" grpId="3"/>
          <p:bldP spid="27" grpId="0"/>
          <p:bldP spid="27" grpId="1"/>
          <p:bldP spid="27" grpId="2"/>
          <p:bldP spid="27" grpId="3"/>
          <p:bldP spid="28" grpId="0"/>
          <p:bldP spid="28" grpId="1"/>
          <p:bldP spid="28" grpId="2"/>
          <p:bldP spid="28" grpId="3"/>
          <p:bldP spid="33" grpId="0"/>
          <p:bldP spid="33" grpId="1"/>
          <p:bldP spid="33" grpId="2"/>
          <p:bldP spid="33" grpId="3"/>
          <p:bldP spid="38" grpId="0"/>
          <p:bldP spid="38" grpId="1"/>
          <p:bldP spid="38" grpId="2"/>
          <p:bldP spid="38" grpId="3"/>
          <p:bldP spid="40" grpId="0"/>
          <p:bldP spid="40" grpId="1"/>
          <p:bldP spid="40" grpId="2"/>
          <p:bldP spid="40" grpId="3"/>
          <p:bldP spid="42" grpId="0"/>
          <p:bldP spid="42" grpId="1"/>
          <p:bldP spid="42" grpId="2"/>
          <p:bldP spid="42" grpId="3"/>
          <p:bldP spid="31" grpId="0"/>
          <p:bldP spid="31" grpId="1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2"/>
          <p:bldP spid="22" grpId="3"/>
          <p:bldP spid="23" grpId="2"/>
          <p:bldP spid="23" grpId="3"/>
          <p:bldP spid="26" grpId="2"/>
          <p:bldP spid="26" grpId="3"/>
          <p:bldP spid="27" grpId="2"/>
          <p:bldP spid="27" grpId="3"/>
          <p:bldP spid="28" grpId="2"/>
          <p:bldP spid="28" grpId="3"/>
          <p:bldP spid="33" grpId="2"/>
          <p:bldP spid="33" grpId="3"/>
          <p:bldP spid="38" grpId="2"/>
          <p:bldP spid="38" grpId="3"/>
          <p:bldP spid="40" grpId="2"/>
          <p:bldP spid="40" grpId="3"/>
          <p:bldP spid="42" grpId="2"/>
          <p:bldP spid="42" grpId="3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576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36538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eɪ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651066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5A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63255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038"/>
          <a:stretch/>
        </p:blipFill>
        <p:spPr>
          <a:xfrm>
            <a:off x="990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2" name="TextBox 1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2457079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83894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dirty="0">
                <a:cs typeface="Arial" panose="020B0604020202020204" pitchFamily="34" charset="0"/>
              </a:rPr>
              <a:t>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798422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5B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910611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1480"/>
          <a:stretch/>
        </p:blipFill>
        <p:spPr>
          <a:xfrm>
            <a:off x="913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512581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6940</TotalTime>
  <Words>904</Words>
  <Application>Microsoft Office PowerPoint</Application>
  <PresentationFormat>On-screen Show (16:9)</PresentationFormat>
  <Paragraphs>261</Paragraphs>
  <Slides>47</Slides>
  <Notes>17</Notes>
  <HiddenSlides>0</HiddenSlides>
  <MMClips>32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Fredoka One</vt:lpstr>
      <vt:lpstr>AvantGarde</vt:lpstr>
      <vt:lpstr>Berlin Sans FB Demi</vt:lpstr>
      <vt:lpstr>Century Gothic</vt:lpstr>
      <vt:lpstr>Kirang Haerang</vt:lpstr>
      <vt:lpstr>黑体</vt:lpstr>
      <vt:lpstr>Comic Sans MS</vt:lpstr>
      <vt:lpstr>Barmeno-ExtraBold</vt:lpstr>
      <vt:lpstr>Times New Roman</vt:lpstr>
      <vt:lpstr>Calibri</vt:lpstr>
      <vt:lpstr>宋体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MTLS</cp:lastModifiedBy>
  <cp:revision>928</cp:revision>
  <dcterms:created xsi:type="dcterms:W3CDTF">2006-08-16T00:00:00Z</dcterms:created>
  <dcterms:modified xsi:type="dcterms:W3CDTF">2024-10-21T13:21:36Z</dcterms:modified>
</cp:coreProperties>
</file>