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07" r:id="rId3"/>
    <p:sldId id="439" r:id="rId4"/>
    <p:sldId id="427" r:id="rId5"/>
    <p:sldId id="428" r:id="rId6"/>
    <p:sldId id="426" r:id="rId7"/>
    <p:sldId id="441" r:id="rId8"/>
    <p:sldId id="442" r:id="rId9"/>
    <p:sldId id="443" r:id="rId10"/>
    <p:sldId id="438" r:id="rId11"/>
    <p:sldId id="433" r:id="rId12"/>
    <p:sldId id="444" r:id="rId13"/>
    <p:sldId id="440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D73D82-511E-45F7-992E-54AB1911E393}" v="366" dt="2022-07-01T00:37:43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0" d="100"/>
          <a:sy n="60" d="100"/>
        </p:scale>
        <p:origin x="-67" y="-17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D716C0C5-6AE0-467E-A90E-3DA713102434}"/>
    <pc:docChg chg="undo custSel modSld">
      <pc:chgData name="Trang Ha" userId="270efafb50020bd6" providerId="LiveId" clId="{D716C0C5-6AE0-467E-A90E-3DA713102434}" dt="2022-06-28T18:31:20.295" v="332" actId="571"/>
      <pc:docMkLst>
        <pc:docMk/>
      </pc:docMkLst>
      <pc:sldChg chg="modSp mod">
        <pc:chgData name="Trang Ha" userId="270efafb50020bd6" providerId="LiveId" clId="{D716C0C5-6AE0-467E-A90E-3DA713102434}" dt="2022-06-28T17:37:16.492" v="92" actId="1037"/>
        <pc:sldMkLst>
          <pc:docMk/>
          <pc:sldMk cId="0" sldId="327"/>
        </pc:sldMkLst>
        <pc:spChg chg="mod">
          <ac:chgData name="Trang Ha" userId="270efafb50020bd6" providerId="LiveId" clId="{D716C0C5-6AE0-467E-A90E-3DA713102434}" dt="2022-06-28T17:37:09.964" v="90" actId="1076"/>
          <ac:spMkLst>
            <pc:docMk/>
            <pc:sldMk cId="0" sldId="327"/>
            <ac:spMk id="2054" creationId="{00000000-0000-0000-0000-000000000000}"/>
          </ac:spMkLst>
        </pc:spChg>
        <pc:spChg chg="mod">
          <ac:chgData name="Trang Ha" userId="270efafb50020bd6" providerId="LiveId" clId="{D716C0C5-6AE0-467E-A90E-3DA713102434}" dt="2022-06-28T17:36:58.124" v="85" actId="14100"/>
          <ac:spMkLst>
            <pc:docMk/>
            <pc:sldMk cId="0" sldId="327"/>
            <ac:spMk id="2057" creationId="{00000000-0000-0000-0000-000000000000}"/>
          </ac:spMkLst>
        </pc:spChg>
        <pc:picChg chg="mod">
          <ac:chgData name="Trang Ha" userId="270efafb50020bd6" providerId="LiveId" clId="{D716C0C5-6AE0-467E-A90E-3DA713102434}" dt="2022-06-28T17:36:12.633" v="81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D716C0C5-6AE0-467E-A90E-3DA713102434}" dt="2022-06-28T17:37:05.278" v="86" actId="14100"/>
          <ac:picMkLst>
            <pc:docMk/>
            <pc:sldMk cId="0" sldId="327"/>
            <ac:picMk id="2051" creationId="{00000000-0000-0000-0000-000000000000}"/>
          </ac:picMkLst>
        </pc:picChg>
        <pc:picChg chg="mod">
          <ac:chgData name="Trang Ha" userId="270efafb50020bd6" providerId="LiveId" clId="{D716C0C5-6AE0-467E-A90E-3DA713102434}" dt="2022-06-28T17:37:16.492" v="92" actId="1037"/>
          <ac:picMkLst>
            <pc:docMk/>
            <pc:sldMk cId="0" sldId="327"/>
            <ac:picMk id="2055" creationId="{00000000-0000-0000-0000-000000000000}"/>
          </ac:picMkLst>
        </pc:picChg>
      </pc:sldChg>
      <pc:sldChg chg="delSp mod delAnim">
        <pc:chgData name="Trang Ha" userId="270efafb50020bd6" providerId="LiveId" clId="{D716C0C5-6AE0-467E-A90E-3DA713102434}" dt="2022-06-28T17:39:23.300" v="93" actId="478"/>
        <pc:sldMkLst>
          <pc:docMk/>
          <pc:sldMk cId="0" sldId="407"/>
        </pc:sldMkLst>
        <pc:picChg chg="del">
          <ac:chgData name="Trang Ha" userId="270efafb50020bd6" providerId="LiveId" clId="{D716C0C5-6AE0-467E-A90E-3DA713102434}" dt="2022-06-28T17:39:23.300" v="93" actId="478"/>
          <ac:picMkLst>
            <pc:docMk/>
            <pc:sldMk cId="0" sldId="407"/>
            <ac:picMk id="3" creationId="{00000000-0000-0000-0000-000000000000}"/>
          </ac:picMkLst>
        </pc:picChg>
      </pc:sldChg>
      <pc:sldChg chg="modSp mod modAnim">
        <pc:chgData name="Trang Ha" userId="270efafb50020bd6" providerId="LiveId" clId="{D716C0C5-6AE0-467E-A90E-3DA713102434}" dt="2022-06-28T18:06:21.721" v="240" actId="113"/>
        <pc:sldMkLst>
          <pc:docMk/>
          <pc:sldMk cId="4184934910" sldId="427"/>
        </pc:sldMkLst>
        <pc:spChg chg="mod">
          <ac:chgData name="Trang Ha" userId="270efafb50020bd6" providerId="LiveId" clId="{D716C0C5-6AE0-467E-A90E-3DA713102434}" dt="2022-06-28T18:05:20.037" v="235" actId="20577"/>
          <ac:spMkLst>
            <pc:docMk/>
            <pc:sldMk cId="4184934910" sldId="427"/>
            <ac:spMk id="2" creationId="{00000000-0000-0000-0000-000000000000}"/>
          </ac:spMkLst>
        </pc:spChg>
        <pc:spChg chg="mod">
          <ac:chgData name="Trang Ha" userId="270efafb50020bd6" providerId="LiveId" clId="{D716C0C5-6AE0-467E-A90E-3DA713102434}" dt="2022-06-28T18:06:21.721" v="240" actId="113"/>
          <ac:spMkLst>
            <pc:docMk/>
            <pc:sldMk cId="4184934910" sldId="427"/>
            <ac:spMk id="3" creationId="{00000000-0000-0000-0000-000000000000}"/>
          </ac:spMkLst>
        </pc:spChg>
        <pc:spChg chg="mod">
          <ac:chgData name="Trang Ha" userId="270efafb50020bd6" providerId="LiveId" clId="{D716C0C5-6AE0-467E-A90E-3DA713102434}" dt="2022-06-28T17:52:22.342" v="223" actId="14100"/>
          <ac:spMkLst>
            <pc:docMk/>
            <pc:sldMk cId="4184934910" sldId="427"/>
            <ac:spMk id="19" creationId="{00000000-0000-0000-0000-000000000000}"/>
          </ac:spMkLst>
        </pc:spChg>
      </pc:sldChg>
      <pc:sldChg chg="addSp delSp modSp mod delAnim modAnim">
        <pc:chgData name="Trang Ha" userId="270efafb50020bd6" providerId="LiveId" clId="{D716C0C5-6AE0-467E-A90E-3DA713102434}" dt="2022-06-28T18:31:20.295" v="332" actId="571"/>
        <pc:sldMkLst>
          <pc:docMk/>
          <pc:sldMk cId="701057155" sldId="428"/>
        </pc:sldMkLst>
        <pc:spChg chg="mod">
          <ac:chgData name="Trang Ha" userId="270efafb50020bd6" providerId="LiveId" clId="{D716C0C5-6AE0-467E-A90E-3DA713102434}" dt="2022-06-28T18:26:46.350" v="322" actId="255"/>
          <ac:spMkLst>
            <pc:docMk/>
            <pc:sldMk cId="701057155" sldId="428"/>
            <ac:spMk id="2" creationId="{00000000-0000-0000-0000-000000000000}"/>
          </ac:spMkLst>
        </pc:spChg>
        <pc:spChg chg="mod">
          <ac:chgData name="Trang Ha" userId="270efafb50020bd6" providerId="LiveId" clId="{D716C0C5-6AE0-467E-A90E-3DA713102434}" dt="2022-06-28T18:27:41.889" v="323" actId="255"/>
          <ac:spMkLst>
            <pc:docMk/>
            <pc:sldMk cId="701057155" sldId="428"/>
            <ac:spMk id="3" creationId="{00000000-0000-0000-0000-000000000000}"/>
          </ac:spMkLst>
        </pc:spChg>
        <pc:spChg chg="add del mod">
          <ac:chgData name="Trang Ha" userId="270efafb50020bd6" providerId="LiveId" clId="{D716C0C5-6AE0-467E-A90E-3DA713102434}" dt="2022-06-28T18:07:58.024" v="242"/>
          <ac:spMkLst>
            <pc:docMk/>
            <pc:sldMk cId="701057155" sldId="428"/>
            <ac:spMk id="19" creationId="{64FF58F3-2970-FC34-E8AF-662ADEC3FBB2}"/>
          </ac:spMkLst>
        </pc:spChg>
        <pc:spChg chg="del">
          <ac:chgData name="Trang Ha" userId="270efafb50020bd6" providerId="LiveId" clId="{D716C0C5-6AE0-467E-A90E-3DA713102434}" dt="2022-06-28T18:08:00.483" v="243" actId="478"/>
          <ac:spMkLst>
            <pc:docMk/>
            <pc:sldMk cId="701057155" sldId="428"/>
            <ac:spMk id="20" creationId="{00000000-0000-0000-0000-000000000000}"/>
          </ac:spMkLst>
        </pc:spChg>
        <pc:spChg chg="mod">
          <ac:chgData name="Trang Ha" userId="270efafb50020bd6" providerId="LiveId" clId="{D716C0C5-6AE0-467E-A90E-3DA713102434}" dt="2022-06-28T18:26:46.350" v="322" actId="255"/>
          <ac:spMkLst>
            <pc:docMk/>
            <pc:sldMk cId="701057155" sldId="428"/>
            <ac:spMk id="21" creationId="{00000000-0000-0000-0000-000000000000}"/>
          </ac:spMkLst>
        </pc:spChg>
        <pc:spChg chg="mod">
          <ac:chgData name="Trang Ha" userId="270efafb50020bd6" providerId="LiveId" clId="{D716C0C5-6AE0-467E-A90E-3DA713102434}" dt="2022-06-28T18:12:52.916" v="292" actId="207"/>
          <ac:spMkLst>
            <pc:docMk/>
            <pc:sldMk cId="701057155" sldId="428"/>
            <ac:spMk id="22" creationId="{00000000-0000-0000-0000-000000000000}"/>
          </ac:spMkLst>
        </pc:spChg>
        <pc:spChg chg="mod">
          <ac:chgData name="Trang Ha" userId="270efafb50020bd6" providerId="LiveId" clId="{D716C0C5-6AE0-467E-A90E-3DA713102434}" dt="2022-06-28T18:31:04.455" v="331" actId="20577"/>
          <ac:spMkLst>
            <pc:docMk/>
            <pc:sldMk cId="701057155" sldId="428"/>
            <ac:spMk id="23" creationId="{00000000-0000-0000-0000-000000000000}"/>
          </ac:spMkLst>
        </pc:spChg>
        <pc:spChg chg="del mod">
          <ac:chgData name="Trang Ha" userId="270efafb50020bd6" providerId="LiveId" clId="{D716C0C5-6AE0-467E-A90E-3DA713102434}" dt="2022-06-28T18:11:36.667" v="279" actId="478"/>
          <ac:spMkLst>
            <pc:docMk/>
            <pc:sldMk cId="701057155" sldId="428"/>
            <ac:spMk id="24" creationId="{00000000-0000-0000-0000-000000000000}"/>
          </ac:spMkLst>
        </pc:spChg>
        <pc:spChg chg="del">
          <ac:chgData name="Trang Ha" userId="270efafb50020bd6" providerId="LiveId" clId="{D716C0C5-6AE0-467E-A90E-3DA713102434}" dt="2022-06-28T18:11:38.719" v="280" actId="478"/>
          <ac:spMkLst>
            <pc:docMk/>
            <pc:sldMk cId="701057155" sldId="428"/>
            <ac:spMk id="25" creationId="{00000000-0000-0000-0000-000000000000}"/>
          </ac:spMkLst>
        </pc:spChg>
        <pc:spChg chg="del">
          <ac:chgData name="Trang Ha" userId="270efafb50020bd6" providerId="LiveId" clId="{D716C0C5-6AE0-467E-A90E-3DA713102434}" dt="2022-06-28T18:11:41.005" v="281" actId="478"/>
          <ac:spMkLst>
            <pc:docMk/>
            <pc:sldMk cId="701057155" sldId="428"/>
            <ac:spMk id="26" creationId="{00000000-0000-0000-0000-000000000000}"/>
          </ac:spMkLst>
        </pc:spChg>
        <pc:spChg chg="add mod">
          <ac:chgData name="Trang Ha" userId="270efafb50020bd6" providerId="LiveId" clId="{D716C0C5-6AE0-467E-A90E-3DA713102434}" dt="2022-06-28T18:08:02.071" v="244"/>
          <ac:spMkLst>
            <pc:docMk/>
            <pc:sldMk cId="701057155" sldId="428"/>
            <ac:spMk id="27" creationId="{561B6F1D-86C4-2049-1AEA-248560BAF2E0}"/>
          </ac:spMkLst>
        </pc:spChg>
        <pc:spChg chg="add mod">
          <ac:chgData name="Trang Ha" userId="270efafb50020bd6" providerId="LiveId" clId="{D716C0C5-6AE0-467E-A90E-3DA713102434}" dt="2022-06-28T18:09:15.157" v="256" actId="21"/>
          <ac:spMkLst>
            <pc:docMk/>
            <pc:sldMk cId="701057155" sldId="428"/>
            <ac:spMk id="28" creationId="{C5C0C828-67BA-1BFF-81CB-57C61CA24EB4}"/>
          </ac:spMkLst>
        </pc:spChg>
        <pc:spChg chg="add del mod">
          <ac:chgData name="Trang Ha" userId="270efafb50020bd6" providerId="LiveId" clId="{D716C0C5-6AE0-467E-A90E-3DA713102434}" dt="2022-06-28T18:30:07.353" v="326" actId="478"/>
          <ac:spMkLst>
            <pc:docMk/>
            <pc:sldMk cId="701057155" sldId="428"/>
            <ac:spMk id="29" creationId="{9005A372-C491-56C5-8D84-02AA3AF3CBF9}"/>
          </ac:spMkLst>
        </pc:spChg>
        <pc:spChg chg="add del mod">
          <ac:chgData name="Trang Ha" userId="270efafb50020bd6" providerId="LiveId" clId="{D716C0C5-6AE0-467E-A90E-3DA713102434}" dt="2022-06-28T18:30:15.256" v="328" actId="478"/>
          <ac:spMkLst>
            <pc:docMk/>
            <pc:sldMk cId="701057155" sldId="428"/>
            <ac:spMk id="30" creationId="{1E78CB75-3658-C631-9AE0-44F4E368307D}"/>
          </ac:spMkLst>
        </pc:spChg>
        <pc:spChg chg="add mod">
          <ac:chgData name="Trang Ha" userId="270efafb50020bd6" providerId="LiveId" clId="{D716C0C5-6AE0-467E-A90E-3DA713102434}" dt="2022-06-28T18:31:20.295" v="332" actId="571"/>
          <ac:spMkLst>
            <pc:docMk/>
            <pc:sldMk cId="701057155" sldId="428"/>
            <ac:spMk id="31" creationId="{9F394BEA-8405-697C-2341-A77C9828A2E7}"/>
          </ac:spMkLst>
        </pc:spChg>
        <pc:spChg chg="add mod">
          <ac:chgData name="Trang Ha" userId="270efafb50020bd6" providerId="LiveId" clId="{D716C0C5-6AE0-467E-A90E-3DA713102434}" dt="2022-06-28T18:31:20.295" v="332" actId="571"/>
          <ac:spMkLst>
            <pc:docMk/>
            <pc:sldMk cId="701057155" sldId="428"/>
            <ac:spMk id="32" creationId="{36C622F8-94CB-0F5F-966D-10EAE74F9662}"/>
          </ac:spMkLst>
        </pc:spChg>
      </pc:sldChg>
      <pc:sldChg chg="addSp delSp modSp mod">
        <pc:chgData name="Trang Ha" userId="270efafb50020bd6" providerId="LiveId" clId="{D716C0C5-6AE0-467E-A90E-3DA713102434}" dt="2022-06-28T17:42:25.010" v="120" actId="1038"/>
        <pc:sldMkLst>
          <pc:docMk/>
          <pc:sldMk cId="4012843973" sldId="439"/>
        </pc:sldMkLst>
        <pc:picChg chg="add mod modCrop">
          <ac:chgData name="Trang Ha" userId="270efafb50020bd6" providerId="LiveId" clId="{D716C0C5-6AE0-467E-A90E-3DA713102434}" dt="2022-06-28T17:42:25.010" v="120" actId="1038"/>
          <ac:picMkLst>
            <pc:docMk/>
            <pc:sldMk cId="4012843973" sldId="439"/>
            <ac:picMk id="3" creationId="{DA46E3AC-ADA9-19C6-5E4B-CF402CA0C904}"/>
          </ac:picMkLst>
        </pc:picChg>
        <pc:picChg chg="del">
          <ac:chgData name="Trang Ha" userId="270efafb50020bd6" providerId="LiveId" clId="{D716C0C5-6AE0-467E-A90E-3DA713102434}" dt="2022-06-28T17:40:16.824" v="100" actId="478"/>
          <ac:picMkLst>
            <pc:docMk/>
            <pc:sldMk cId="4012843973" sldId="439"/>
            <ac:picMk id="2050" creationId="{00000000-0000-0000-0000-000000000000}"/>
          </ac:picMkLst>
        </pc:picChg>
      </pc:sldChg>
    </pc:docChg>
  </pc:docChgLst>
  <pc:docChgLst>
    <pc:chgData name="Trang Ha" userId="270efafb50020bd6" providerId="LiveId" clId="{1FD73D82-511E-45F7-992E-54AB1911E393}"/>
    <pc:docChg chg="undo redo custSel addSld delSld modSld">
      <pc:chgData name="Trang Ha" userId="270efafb50020bd6" providerId="LiveId" clId="{1FD73D82-511E-45F7-992E-54AB1911E393}" dt="2022-07-01T00:38:34.094" v="3485" actId="20577"/>
      <pc:docMkLst>
        <pc:docMk/>
      </pc:docMkLst>
      <pc:sldChg chg="modSp mod">
        <pc:chgData name="Trang Ha" userId="270efafb50020bd6" providerId="LiveId" clId="{1FD73D82-511E-45F7-992E-54AB1911E393}" dt="2022-06-30T07:09:28.739" v="3437" actId="20577"/>
        <pc:sldMkLst>
          <pc:docMk/>
          <pc:sldMk cId="0" sldId="327"/>
        </pc:sldMkLst>
        <pc:spChg chg="mod">
          <ac:chgData name="Trang Ha" userId="270efafb50020bd6" providerId="LiveId" clId="{1FD73D82-511E-45F7-992E-54AB1911E393}" dt="2022-06-30T07:09:28.739" v="3437" actId="20577"/>
          <ac:spMkLst>
            <pc:docMk/>
            <pc:sldMk cId="0" sldId="327"/>
            <ac:spMk id="2057" creationId="{00000000-0000-0000-0000-000000000000}"/>
          </ac:spMkLst>
        </pc:spChg>
      </pc:sldChg>
      <pc:sldChg chg="addSp delSp modSp mod delAnim modAnim">
        <pc:chgData name="Trang Ha" userId="270efafb50020bd6" providerId="LiveId" clId="{1FD73D82-511E-45F7-992E-54AB1911E393}" dt="2022-06-30T07:11:08.376" v="3464" actId="1076"/>
        <pc:sldMkLst>
          <pc:docMk/>
          <pc:sldMk cId="963106164" sldId="426"/>
        </pc:sldMkLst>
        <pc:spChg chg="mod">
          <ac:chgData name="Trang Ha" userId="270efafb50020bd6" providerId="LiveId" clId="{1FD73D82-511E-45F7-992E-54AB1911E393}" dt="2022-06-29T22:14:39.196" v="107" actId="20577"/>
          <ac:spMkLst>
            <pc:docMk/>
            <pc:sldMk cId="963106164" sldId="426"/>
            <ac:spMk id="12" creationId="{00000000-0000-0000-0000-000000000000}"/>
          </ac:spMkLst>
        </pc:spChg>
        <pc:spChg chg="add mod">
          <ac:chgData name="Trang Ha" userId="270efafb50020bd6" providerId="LiveId" clId="{1FD73D82-511E-45F7-992E-54AB1911E393}" dt="2022-06-29T22:19:09.476" v="134" actId="20577"/>
          <ac:spMkLst>
            <pc:docMk/>
            <pc:sldMk cId="963106164" sldId="426"/>
            <ac:spMk id="24" creationId="{5BD7F476-EFCF-A184-1FD3-89C03595FC42}"/>
          </ac:spMkLst>
        </pc:spChg>
        <pc:spChg chg="del mod">
          <ac:chgData name="Trang Ha" userId="270efafb50020bd6" providerId="LiveId" clId="{1FD73D82-511E-45F7-992E-54AB1911E393}" dt="2022-06-29T22:54:12.647" v="416" actId="478"/>
          <ac:spMkLst>
            <pc:docMk/>
            <pc:sldMk cId="963106164" sldId="426"/>
            <ac:spMk id="25" creationId="{00000000-0000-0000-0000-000000000000}"/>
          </ac:spMkLst>
        </pc:spChg>
        <pc:spChg chg="add del mod">
          <ac:chgData name="Trang Ha" userId="270efafb50020bd6" providerId="LiveId" clId="{1FD73D82-511E-45F7-992E-54AB1911E393}" dt="2022-06-30T07:11:08.376" v="3464" actId="1076"/>
          <ac:spMkLst>
            <pc:docMk/>
            <pc:sldMk cId="963106164" sldId="426"/>
            <ac:spMk id="25" creationId="{C4263D9F-2A76-9A74-CFAA-B8A67C805D08}"/>
          </ac:spMkLst>
        </pc:spChg>
        <pc:spChg chg="del mod">
          <ac:chgData name="Trang Ha" userId="270efafb50020bd6" providerId="LiveId" clId="{1FD73D82-511E-45F7-992E-54AB1911E393}" dt="2022-06-29T07:15:10.614" v="11" actId="478"/>
          <ac:spMkLst>
            <pc:docMk/>
            <pc:sldMk cId="963106164" sldId="426"/>
            <ac:spMk id="33" creationId="{00000000-0000-0000-0000-000000000000}"/>
          </ac:spMkLst>
        </pc:spChg>
        <pc:spChg chg="add mod">
          <ac:chgData name="Trang Ha" userId="270efafb50020bd6" providerId="LiveId" clId="{1FD73D82-511E-45F7-992E-54AB1911E393}" dt="2022-06-29T22:19:05.622" v="132" actId="207"/>
          <ac:spMkLst>
            <pc:docMk/>
            <pc:sldMk cId="963106164" sldId="426"/>
            <ac:spMk id="33" creationId="{3F4514BA-27A5-252E-8BCB-71C10F38C601}"/>
          </ac:spMkLst>
        </pc:spChg>
        <pc:spChg chg="del">
          <ac:chgData name="Trang Ha" userId="270efafb50020bd6" providerId="LiveId" clId="{1FD73D82-511E-45F7-992E-54AB1911E393}" dt="2022-06-29T07:15:12.289" v="12" actId="478"/>
          <ac:spMkLst>
            <pc:docMk/>
            <pc:sldMk cId="963106164" sldId="426"/>
            <ac:spMk id="34" creationId="{00000000-0000-0000-0000-000000000000}"/>
          </ac:spMkLst>
        </pc:spChg>
        <pc:spChg chg="add del mod">
          <ac:chgData name="Trang Ha" userId="270efafb50020bd6" providerId="LiveId" clId="{1FD73D82-511E-45F7-992E-54AB1911E393}" dt="2022-06-29T22:54:11.046" v="415"/>
          <ac:spMkLst>
            <pc:docMk/>
            <pc:sldMk cId="963106164" sldId="426"/>
            <ac:spMk id="34" creationId="{27973CDB-3FEC-DD5B-F166-85DD80D9CDC8}"/>
          </ac:spMkLst>
        </pc:spChg>
        <pc:spChg chg="del mod">
          <ac:chgData name="Trang Ha" userId="270efafb50020bd6" providerId="LiveId" clId="{1FD73D82-511E-45F7-992E-54AB1911E393}" dt="2022-06-29T07:15:15.081" v="14" actId="478"/>
          <ac:spMkLst>
            <pc:docMk/>
            <pc:sldMk cId="963106164" sldId="426"/>
            <ac:spMk id="35" creationId="{00000000-0000-0000-0000-000000000000}"/>
          </ac:spMkLst>
        </pc:spChg>
        <pc:spChg chg="add del mod">
          <ac:chgData name="Trang Ha" userId="270efafb50020bd6" providerId="LiveId" clId="{1FD73D82-511E-45F7-992E-54AB1911E393}" dt="2022-06-30T07:10:59.170" v="3462" actId="478"/>
          <ac:spMkLst>
            <pc:docMk/>
            <pc:sldMk cId="963106164" sldId="426"/>
            <ac:spMk id="35" creationId="{EF15E90C-D0FB-C43C-CB3D-A783E922B423}"/>
          </ac:spMkLst>
        </pc:spChg>
        <pc:spChg chg="del">
          <ac:chgData name="Trang Ha" userId="270efafb50020bd6" providerId="LiveId" clId="{1FD73D82-511E-45F7-992E-54AB1911E393}" dt="2022-06-29T07:15:19.089" v="16" actId="478"/>
          <ac:spMkLst>
            <pc:docMk/>
            <pc:sldMk cId="963106164" sldId="426"/>
            <ac:spMk id="36" creationId="{00000000-0000-0000-0000-000000000000}"/>
          </ac:spMkLst>
        </pc:spChg>
        <pc:spChg chg="del">
          <ac:chgData name="Trang Ha" userId="270efafb50020bd6" providerId="LiveId" clId="{1FD73D82-511E-45F7-992E-54AB1911E393}" dt="2022-06-29T07:15:17.210" v="15" actId="478"/>
          <ac:spMkLst>
            <pc:docMk/>
            <pc:sldMk cId="963106164" sldId="426"/>
            <ac:spMk id="37" creationId="{00000000-0000-0000-0000-000000000000}"/>
          </ac:spMkLst>
        </pc:spChg>
        <pc:spChg chg="del">
          <ac:chgData name="Trang Ha" userId="270efafb50020bd6" providerId="LiveId" clId="{1FD73D82-511E-45F7-992E-54AB1911E393}" dt="2022-06-29T07:15:20.965" v="17" actId="478"/>
          <ac:spMkLst>
            <pc:docMk/>
            <pc:sldMk cId="963106164" sldId="426"/>
            <ac:spMk id="38" creationId="{00000000-0000-0000-0000-000000000000}"/>
          </ac:spMkLst>
        </pc:spChg>
        <pc:spChg chg="del">
          <ac:chgData name="Trang Ha" userId="270efafb50020bd6" providerId="LiveId" clId="{1FD73D82-511E-45F7-992E-54AB1911E393}" dt="2022-06-29T07:15:22.374" v="18" actId="478"/>
          <ac:spMkLst>
            <pc:docMk/>
            <pc:sldMk cId="963106164" sldId="426"/>
            <ac:spMk id="39" creationId="{00000000-0000-0000-0000-000000000000}"/>
          </ac:spMkLst>
        </pc:spChg>
        <pc:spChg chg="del">
          <ac:chgData name="Trang Ha" userId="270efafb50020bd6" providerId="LiveId" clId="{1FD73D82-511E-45F7-992E-54AB1911E393}" dt="2022-06-29T22:07:40.783" v="77" actId="478"/>
          <ac:spMkLst>
            <pc:docMk/>
            <pc:sldMk cId="963106164" sldId="426"/>
            <ac:spMk id="40" creationId="{00000000-0000-0000-0000-000000000000}"/>
          </ac:spMkLst>
        </pc:spChg>
        <pc:spChg chg="del mod">
          <ac:chgData name="Trang Ha" userId="270efafb50020bd6" providerId="LiveId" clId="{1FD73D82-511E-45F7-992E-54AB1911E393}" dt="2022-06-29T22:07:34.092" v="76" actId="478"/>
          <ac:spMkLst>
            <pc:docMk/>
            <pc:sldMk cId="963106164" sldId="426"/>
            <ac:spMk id="41" creationId="{00000000-0000-0000-0000-000000000000}"/>
          </ac:spMkLst>
        </pc:spChg>
        <pc:spChg chg="mod">
          <ac:chgData name="Trang Ha" userId="270efafb50020bd6" providerId="LiveId" clId="{1FD73D82-511E-45F7-992E-54AB1911E393}" dt="2022-06-29T22:12:48.629" v="99" actId="207"/>
          <ac:spMkLst>
            <pc:docMk/>
            <pc:sldMk cId="963106164" sldId="426"/>
            <ac:spMk id="42" creationId="{00000000-0000-0000-0000-000000000000}"/>
          </ac:spMkLst>
        </pc:spChg>
        <pc:spChg chg="add mod">
          <ac:chgData name="Trang Ha" userId="270efafb50020bd6" providerId="LiveId" clId="{1FD73D82-511E-45F7-992E-54AB1911E393}" dt="2022-06-29T07:25:55.160" v="69" actId="1076"/>
          <ac:spMkLst>
            <pc:docMk/>
            <pc:sldMk cId="963106164" sldId="426"/>
            <ac:spMk id="43" creationId="{79D04185-3ED8-3A52-2295-E13E57E9742C}"/>
          </ac:spMkLst>
        </pc:spChg>
        <pc:spChg chg="add mod">
          <ac:chgData name="Trang Ha" userId="270efafb50020bd6" providerId="LiveId" clId="{1FD73D82-511E-45F7-992E-54AB1911E393}" dt="2022-06-29T07:26:01.048" v="70" actId="1076"/>
          <ac:spMkLst>
            <pc:docMk/>
            <pc:sldMk cId="963106164" sldId="426"/>
            <ac:spMk id="44" creationId="{2F00F76F-5FB5-5059-5A8C-9007C2F9F6EB}"/>
          </ac:spMkLst>
        </pc:spChg>
        <pc:spChg chg="del mod">
          <ac:chgData name="Trang Ha" userId="270efafb50020bd6" providerId="LiveId" clId="{1FD73D82-511E-45F7-992E-54AB1911E393}" dt="2022-06-29T07:18:18.147" v="52"/>
          <ac:spMkLst>
            <pc:docMk/>
            <pc:sldMk cId="963106164" sldId="426"/>
            <ac:spMk id="45" creationId="{00000000-0000-0000-0000-000000000000}"/>
          </ac:spMkLst>
        </pc:spChg>
        <pc:spChg chg="add mod">
          <ac:chgData name="Trang Ha" userId="270efafb50020bd6" providerId="LiveId" clId="{1FD73D82-511E-45F7-992E-54AB1911E393}" dt="2022-06-29T07:26:11.743" v="71" actId="1076"/>
          <ac:spMkLst>
            <pc:docMk/>
            <pc:sldMk cId="963106164" sldId="426"/>
            <ac:spMk id="46" creationId="{444BBA3B-7D52-F329-FB64-535D852AEED2}"/>
          </ac:spMkLst>
        </pc:spChg>
        <pc:spChg chg="add mod">
          <ac:chgData name="Trang Ha" userId="270efafb50020bd6" providerId="LiveId" clId="{1FD73D82-511E-45F7-992E-54AB1911E393}" dt="2022-06-29T22:40:09.590" v="328" actId="20577"/>
          <ac:spMkLst>
            <pc:docMk/>
            <pc:sldMk cId="963106164" sldId="426"/>
            <ac:spMk id="47" creationId="{C6510470-9A62-74EB-DC0E-2AA38179396C}"/>
          </ac:spMkLst>
        </pc:spChg>
        <pc:spChg chg="add mod">
          <ac:chgData name="Trang Ha" userId="270efafb50020bd6" providerId="LiveId" clId="{1FD73D82-511E-45F7-992E-54AB1911E393}" dt="2022-06-29T22:51:52.451" v="405" actId="207"/>
          <ac:spMkLst>
            <pc:docMk/>
            <pc:sldMk cId="963106164" sldId="426"/>
            <ac:spMk id="48" creationId="{C846D199-E22F-6BAC-8E24-D3DEEE047241}"/>
          </ac:spMkLst>
        </pc:spChg>
        <pc:cxnChg chg="mod">
          <ac:chgData name="Trang Ha" userId="270efafb50020bd6" providerId="LiveId" clId="{1FD73D82-511E-45F7-992E-54AB1911E393}" dt="2022-06-29T07:25:39.414" v="67" actId="1076"/>
          <ac:cxnSpMkLst>
            <pc:docMk/>
            <pc:sldMk cId="963106164" sldId="426"/>
            <ac:cxnSpMk id="26" creationId="{00000000-0000-0000-0000-000000000000}"/>
          </ac:cxnSpMkLst>
        </pc:cxnChg>
      </pc:sldChg>
      <pc:sldChg chg="modSp mod modAnim">
        <pc:chgData name="Trang Ha" userId="270efafb50020bd6" providerId="LiveId" clId="{1FD73D82-511E-45F7-992E-54AB1911E393}" dt="2022-07-01T00:37:43.377" v="3484"/>
        <pc:sldMkLst>
          <pc:docMk/>
          <pc:sldMk cId="4184934910" sldId="427"/>
        </pc:sldMkLst>
        <pc:spChg chg="mod">
          <ac:chgData name="Trang Ha" userId="270efafb50020bd6" providerId="LiveId" clId="{1FD73D82-511E-45F7-992E-54AB1911E393}" dt="2022-06-30T07:10:14.143" v="3454" actId="20577"/>
          <ac:spMkLst>
            <pc:docMk/>
            <pc:sldMk cId="4184934910" sldId="427"/>
            <ac:spMk id="19" creationId="{00000000-0000-0000-0000-000000000000}"/>
          </ac:spMkLst>
        </pc:spChg>
      </pc:sldChg>
      <pc:sldChg chg="addSp delSp modSp mod delAnim">
        <pc:chgData name="Trang Ha" userId="270efafb50020bd6" providerId="LiveId" clId="{1FD73D82-511E-45F7-992E-54AB1911E393}" dt="2022-06-30T07:10:26.923" v="3456"/>
        <pc:sldMkLst>
          <pc:docMk/>
          <pc:sldMk cId="701057155" sldId="428"/>
        </pc:sldMkLst>
        <pc:spChg chg="add del mod">
          <ac:chgData name="Trang Ha" userId="270efafb50020bd6" providerId="LiveId" clId="{1FD73D82-511E-45F7-992E-54AB1911E393}" dt="2022-06-30T07:09:50.583" v="3441"/>
          <ac:spMkLst>
            <pc:docMk/>
            <pc:sldMk cId="701057155" sldId="428"/>
            <ac:spMk id="19" creationId="{1239856B-974B-AD13-E6A5-780ABC631387}"/>
          </ac:spMkLst>
        </pc:spChg>
        <pc:spChg chg="add mod">
          <ac:chgData name="Trang Ha" userId="270efafb50020bd6" providerId="LiveId" clId="{1FD73D82-511E-45F7-992E-54AB1911E393}" dt="2022-06-30T07:10:26.923" v="3456"/>
          <ac:spMkLst>
            <pc:docMk/>
            <pc:sldMk cId="701057155" sldId="428"/>
            <ac:spMk id="20" creationId="{8D1C052D-8E5F-6F99-828B-EF9B7DDC7CDE}"/>
          </ac:spMkLst>
        </pc:spChg>
        <pc:spChg chg="mod">
          <ac:chgData name="Trang Ha" userId="270efafb50020bd6" providerId="LiveId" clId="{1FD73D82-511E-45F7-992E-54AB1911E393}" dt="2022-06-29T22:43:47.627" v="354" actId="1038"/>
          <ac:spMkLst>
            <pc:docMk/>
            <pc:sldMk cId="701057155" sldId="428"/>
            <ac:spMk id="21" creationId="{00000000-0000-0000-0000-000000000000}"/>
          </ac:spMkLst>
        </pc:spChg>
        <pc:spChg chg="mod">
          <ac:chgData name="Trang Ha" userId="270efafb50020bd6" providerId="LiveId" clId="{1FD73D82-511E-45F7-992E-54AB1911E393}" dt="2022-06-29T22:43:52.077" v="355" actId="1076"/>
          <ac:spMkLst>
            <pc:docMk/>
            <pc:sldMk cId="701057155" sldId="428"/>
            <ac:spMk id="22" creationId="{00000000-0000-0000-0000-000000000000}"/>
          </ac:spMkLst>
        </pc:spChg>
        <pc:spChg chg="mod">
          <ac:chgData name="Trang Ha" userId="270efafb50020bd6" providerId="LiveId" clId="{1FD73D82-511E-45F7-992E-54AB1911E393}" dt="2022-06-29T22:43:54.896" v="356" actId="1076"/>
          <ac:spMkLst>
            <pc:docMk/>
            <pc:sldMk cId="701057155" sldId="428"/>
            <ac:spMk id="23" creationId="{00000000-0000-0000-0000-000000000000}"/>
          </ac:spMkLst>
        </pc:spChg>
        <pc:spChg chg="add del">
          <ac:chgData name="Trang Ha" userId="270efafb50020bd6" providerId="LiveId" clId="{1FD73D82-511E-45F7-992E-54AB1911E393}" dt="2022-06-30T07:10:25.621" v="3455" actId="478"/>
          <ac:spMkLst>
            <pc:docMk/>
            <pc:sldMk cId="701057155" sldId="428"/>
            <ac:spMk id="27" creationId="{561B6F1D-86C4-2049-1AEA-248560BAF2E0}"/>
          </ac:spMkLst>
        </pc:spChg>
        <pc:spChg chg="del mod">
          <ac:chgData name="Trang Ha" userId="270efafb50020bd6" providerId="LiveId" clId="{1FD73D82-511E-45F7-992E-54AB1911E393}" dt="2022-06-29T07:14:23.392" v="1" actId="478"/>
          <ac:spMkLst>
            <pc:docMk/>
            <pc:sldMk cId="701057155" sldId="428"/>
            <ac:spMk id="31" creationId="{9F394BEA-8405-697C-2341-A77C9828A2E7}"/>
          </ac:spMkLst>
        </pc:spChg>
        <pc:spChg chg="del mod">
          <ac:chgData name="Trang Ha" userId="270efafb50020bd6" providerId="LiveId" clId="{1FD73D82-511E-45F7-992E-54AB1911E393}" dt="2022-06-29T07:14:28.338" v="3" actId="478"/>
          <ac:spMkLst>
            <pc:docMk/>
            <pc:sldMk cId="701057155" sldId="428"/>
            <ac:spMk id="32" creationId="{36C622F8-94CB-0F5F-966D-10EAE74F9662}"/>
          </ac:spMkLst>
        </pc:spChg>
      </pc:sldChg>
      <pc:sldChg chg="addSp delSp modSp mod">
        <pc:chgData name="Trang Ha" userId="270efafb50020bd6" providerId="LiveId" clId="{1FD73D82-511E-45F7-992E-54AB1911E393}" dt="2022-06-30T07:11:52.206" v="3478" actId="20577"/>
        <pc:sldMkLst>
          <pc:docMk/>
          <pc:sldMk cId="3332805865" sldId="433"/>
        </pc:sldMkLst>
        <pc:spChg chg="mod">
          <ac:chgData name="Trang Ha" userId="270efafb50020bd6" providerId="LiveId" clId="{1FD73D82-511E-45F7-992E-54AB1911E393}" dt="2022-06-29T22:59:03.874" v="502" actId="14100"/>
          <ac:spMkLst>
            <pc:docMk/>
            <pc:sldMk cId="3332805865" sldId="433"/>
            <ac:spMk id="10" creationId="{00000000-0000-0000-0000-000000000000}"/>
          </ac:spMkLst>
        </pc:spChg>
        <pc:spChg chg="del">
          <ac:chgData name="Trang Ha" userId="270efafb50020bd6" providerId="LiveId" clId="{1FD73D82-511E-45F7-992E-54AB1911E393}" dt="2022-06-29T22:55:16.664" v="429" actId="478"/>
          <ac:spMkLst>
            <pc:docMk/>
            <pc:sldMk cId="3332805865" sldId="433"/>
            <ac:spMk id="19" creationId="{00000000-0000-0000-0000-000000000000}"/>
          </ac:spMkLst>
        </pc:spChg>
        <pc:spChg chg="add mod">
          <ac:chgData name="Trang Ha" userId="270efafb50020bd6" providerId="LiveId" clId="{1FD73D82-511E-45F7-992E-54AB1911E393}" dt="2022-06-30T07:11:52.206" v="3478" actId="20577"/>
          <ac:spMkLst>
            <pc:docMk/>
            <pc:sldMk cId="3332805865" sldId="433"/>
            <ac:spMk id="19" creationId="{8592C261-117E-D4F2-AE80-99206CF8DBCA}"/>
          </ac:spMkLst>
        </pc:spChg>
        <pc:spChg chg="add del mod">
          <ac:chgData name="Trang Ha" userId="270efafb50020bd6" providerId="LiveId" clId="{1FD73D82-511E-45F7-992E-54AB1911E393}" dt="2022-06-30T07:11:44.627" v="3476" actId="478"/>
          <ac:spMkLst>
            <pc:docMk/>
            <pc:sldMk cId="3332805865" sldId="433"/>
            <ac:spMk id="20" creationId="{345D4294-1107-185A-BA95-7E98156CA6F9}"/>
          </ac:spMkLst>
        </pc:spChg>
        <pc:spChg chg="mod">
          <ac:chgData name="Trang Ha" userId="270efafb50020bd6" providerId="LiveId" clId="{1FD73D82-511E-45F7-992E-54AB1911E393}" dt="2022-06-29T23:03:10.948" v="522" actId="114"/>
          <ac:spMkLst>
            <pc:docMk/>
            <pc:sldMk cId="3332805865" sldId="433"/>
            <ac:spMk id="22" creationId="{00000000-0000-0000-0000-000000000000}"/>
          </ac:spMkLst>
        </pc:spChg>
        <pc:grpChg chg="mod">
          <ac:chgData name="Trang Ha" userId="270efafb50020bd6" providerId="LiveId" clId="{1FD73D82-511E-45F7-992E-54AB1911E393}" dt="2022-06-29T22:58:24.367" v="437" actId="1076"/>
          <ac:grpSpMkLst>
            <pc:docMk/>
            <pc:sldMk cId="3332805865" sldId="433"/>
            <ac:grpSpMk id="5" creationId="{00000000-0000-0000-0000-000000000000}"/>
          </ac:grpSpMkLst>
        </pc:grpChg>
        <pc:picChg chg="del mod">
          <ac:chgData name="Trang Ha" userId="270efafb50020bd6" providerId="LiveId" clId="{1FD73D82-511E-45F7-992E-54AB1911E393}" dt="2022-06-29T23:06:19.797" v="529" actId="478"/>
          <ac:picMkLst>
            <pc:docMk/>
            <pc:sldMk cId="3332805865" sldId="433"/>
            <ac:picMk id="6" creationId="{00000000-0000-0000-0000-000000000000}"/>
          </ac:picMkLst>
        </pc:picChg>
        <pc:picChg chg="add del mod modCrop">
          <ac:chgData name="Trang Ha" userId="270efafb50020bd6" providerId="LiveId" clId="{1FD73D82-511E-45F7-992E-54AB1911E393}" dt="2022-06-29T23:08:53.551" v="552" actId="14100"/>
          <ac:picMkLst>
            <pc:docMk/>
            <pc:sldMk cId="3332805865" sldId="433"/>
            <ac:picMk id="8" creationId="{311DB54C-AEC6-C595-5971-4E2794B14AE5}"/>
          </ac:picMkLst>
        </pc:picChg>
        <pc:picChg chg="add mod">
          <ac:chgData name="Trang Ha" userId="270efafb50020bd6" providerId="LiveId" clId="{1FD73D82-511E-45F7-992E-54AB1911E393}" dt="2022-06-29T23:10:14.241" v="568" actId="1076"/>
          <ac:picMkLst>
            <pc:docMk/>
            <pc:sldMk cId="3332805865" sldId="433"/>
            <ac:picMk id="11" creationId="{9A7D7D6B-B849-650A-5859-E9CCAE302334}"/>
          </ac:picMkLst>
        </pc:picChg>
        <pc:picChg chg="add mod">
          <ac:chgData name="Trang Ha" userId="270efafb50020bd6" providerId="LiveId" clId="{1FD73D82-511E-45F7-992E-54AB1911E393}" dt="2022-06-29T23:10:15.619" v="569" actId="1076"/>
          <ac:picMkLst>
            <pc:docMk/>
            <pc:sldMk cId="3332805865" sldId="433"/>
            <ac:picMk id="13" creationId="{87D9F1F5-2CBC-8E62-2612-F757BF158E63}"/>
          </ac:picMkLst>
        </pc:picChg>
        <pc:picChg chg="add mod">
          <ac:chgData name="Trang Ha" userId="270efafb50020bd6" providerId="LiveId" clId="{1FD73D82-511E-45F7-992E-54AB1911E393}" dt="2022-06-29T23:10:25.805" v="573" actId="1035"/>
          <ac:picMkLst>
            <pc:docMk/>
            <pc:sldMk cId="3332805865" sldId="433"/>
            <ac:picMk id="23" creationId="{6591998D-D590-DA4A-2170-9E20F9A29795}"/>
          </ac:picMkLst>
        </pc:picChg>
        <pc:picChg chg="del">
          <ac:chgData name="Trang Ha" userId="270efafb50020bd6" providerId="LiveId" clId="{1FD73D82-511E-45F7-992E-54AB1911E393}" dt="2022-06-29T23:07:23.171" v="540" actId="478"/>
          <ac:picMkLst>
            <pc:docMk/>
            <pc:sldMk cId="3332805865" sldId="433"/>
            <ac:picMk id="1026" creationId="{00000000-0000-0000-0000-000000000000}"/>
          </ac:picMkLst>
        </pc:picChg>
        <pc:picChg chg="del">
          <ac:chgData name="Trang Ha" userId="270efafb50020bd6" providerId="LiveId" clId="{1FD73D82-511E-45F7-992E-54AB1911E393}" dt="2022-06-29T23:05:08.758" v="524" actId="478"/>
          <ac:picMkLst>
            <pc:docMk/>
            <pc:sldMk cId="3332805865" sldId="433"/>
            <ac:picMk id="1030" creationId="{00000000-0000-0000-0000-000000000000}"/>
          </ac:picMkLst>
        </pc:picChg>
      </pc:sldChg>
      <pc:sldChg chg="del">
        <pc:chgData name="Trang Ha" userId="270efafb50020bd6" providerId="LiveId" clId="{1FD73D82-511E-45F7-992E-54AB1911E393}" dt="2022-06-29T22:45:23.560" v="369" actId="2696"/>
        <pc:sldMkLst>
          <pc:docMk/>
          <pc:sldMk cId="1788120817" sldId="436"/>
        </pc:sldMkLst>
      </pc:sldChg>
      <pc:sldChg chg="del">
        <pc:chgData name="Trang Ha" userId="270efafb50020bd6" providerId="LiveId" clId="{1FD73D82-511E-45F7-992E-54AB1911E393}" dt="2022-06-29T22:45:27.778" v="370" actId="2696"/>
        <pc:sldMkLst>
          <pc:docMk/>
          <pc:sldMk cId="1046623289" sldId="437"/>
        </pc:sldMkLst>
      </pc:sldChg>
      <pc:sldChg chg="addSp delSp modSp mod modAnim">
        <pc:chgData name="Trang Ha" userId="270efafb50020bd6" providerId="LiveId" clId="{1FD73D82-511E-45F7-992E-54AB1911E393}" dt="2022-06-30T07:11:23.606" v="3469"/>
        <pc:sldMkLst>
          <pc:docMk/>
          <pc:sldMk cId="2510160290" sldId="438"/>
        </pc:sldMkLst>
        <pc:spChg chg="mod">
          <ac:chgData name="Trang Ha" userId="270efafb50020bd6" providerId="LiveId" clId="{1FD73D82-511E-45F7-992E-54AB1911E393}" dt="2022-06-29T22:50:10.659" v="399" actId="14100"/>
          <ac:spMkLst>
            <pc:docMk/>
            <pc:sldMk cId="2510160290" sldId="438"/>
            <ac:spMk id="2" creationId="{00000000-0000-0000-0000-000000000000}"/>
          </ac:spMkLst>
        </pc:spChg>
        <pc:spChg chg="add mod">
          <ac:chgData name="Trang Ha" userId="270efafb50020bd6" providerId="LiveId" clId="{1FD73D82-511E-45F7-992E-54AB1911E393}" dt="2022-06-30T07:11:23.606" v="3469"/>
          <ac:spMkLst>
            <pc:docMk/>
            <pc:sldMk cId="2510160290" sldId="438"/>
            <ac:spMk id="24" creationId="{79DFC8CE-901F-CBA4-0B51-049EC9A85A6C}"/>
          </ac:spMkLst>
        </pc:spChg>
        <pc:spChg chg="del">
          <ac:chgData name="Trang Ha" userId="270efafb50020bd6" providerId="LiveId" clId="{1FD73D82-511E-45F7-992E-54AB1911E393}" dt="2022-06-29T22:54:51.883" v="425" actId="478"/>
          <ac:spMkLst>
            <pc:docMk/>
            <pc:sldMk cId="2510160290" sldId="438"/>
            <ac:spMk id="25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3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4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5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6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7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8" creationId="{00000000-0000-0000-0000-000000000000}"/>
          </ac:spMkLst>
        </pc:spChg>
        <pc:spChg chg="del">
          <ac:chgData name="Trang Ha" userId="270efafb50020bd6" providerId="LiveId" clId="{1FD73D82-511E-45F7-992E-54AB1911E393}" dt="2022-06-29T22:46:16.072" v="371" actId="478"/>
          <ac:spMkLst>
            <pc:docMk/>
            <pc:sldMk cId="2510160290" sldId="438"/>
            <ac:spMk id="39" creationId="{00000000-0000-0000-0000-000000000000}"/>
          </ac:spMkLst>
        </pc:spChg>
        <pc:spChg chg="add mod">
          <ac:chgData name="Trang Ha" userId="270efafb50020bd6" providerId="LiveId" clId="{1FD73D82-511E-45F7-992E-54AB1911E393}" dt="2022-06-29T22:46:27.911" v="372"/>
          <ac:spMkLst>
            <pc:docMk/>
            <pc:sldMk cId="2510160290" sldId="438"/>
            <ac:spMk id="40" creationId="{3FA89855-5BAC-D9B5-8DB1-D9A34D8CBA93}"/>
          </ac:spMkLst>
        </pc:spChg>
        <pc:spChg chg="add mod">
          <ac:chgData name="Trang Ha" userId="270efafb50020bd6" providerId="LiveId" clId="{1FD73D82-511E-45F7-992E-54AB1911E393}" dt="2022-06-29T22:46:27.911" v="372"/>
          <ac:spMkLst>
            <pc:docMk/>
            <pc:sldMk cId="2510160290" sldId="438"/>
            <ac:spMk id="42" creationId="{047F172C-0248-467F-643A-456D5996E49E}"/>
          </ac:spMkLst>
        </pc:spChg>
        <pc:spChg chg="add mod">
          <ac:chgData name="Trang Ha" userId="270efafb50020bd6" providerId="LiveId" clId="{1FD73D82-511E-45F7-992E-54AB1911E393}" dt="2022-06-29T22:46:27.911" v="372"/>
          <ac:spMkLst>
            <pc:docMk/>
            <pc:sldMk cId="2510160290" sldId="438"/>
            <ac:spMk id="43" creationId="{D37965AD-0D70-05ED-BB54-DD45B58E1F2F}"/>
          </ac:spMkLst>
        </pc:spChg>
        <pc:spChg chg="del mod">
          <ac:chgData name="Trang Ha" userId="270efafb50020bd6" providerId="LiveId" clId="{1FD73D82-511E-45F7-992E-54AB1911E393}" dt="2022-06-29T22:46:38.631" v="379" actId="478"/>
          <ac:spMkLst>
            <pc:docMk/>
            <pc:sldMk cId="2510160290" sldId="438"/>
            <ac:spMk id="45" creationId="{00000000-0000-0000-0000-000000000000}"/>
          </ac:spMkLst>
        </pc:spChg>
        <pc:spChg chg="add mod">
          <ac:chgData name="Trang Ha" userId="270efafb50020bd6" providerId="LiveId" clId="{1FD73D82-511E-45F7-992E-54AB1911E393}" dt="2022-06-29T22:46:27.911" v="372"/>
          <ac:spMkLst>
            <pc:docMk/>
            <pc:sldMk cId="2510160290" sldId="438"/>
            <ac:spMk id="46" creationId="{01F2F78B-C0BC-A2BC-36EB-F69BCA31C15E}"/>
          </ac:spMkLst>
        </pc:spChg>
        <pc:spChg chg="add mod">
          <ac:chgData name="Trang Ha" userId="270efafb50020bd6" providerId="LiveId" clId="{1FD73D82-511E-45F7-992E-54AB1911E393}" dt="2022-06-29T22:52:32.196" v="409" actId="207"/>
          <ac:spMkLst>
            <pc:docMk/>
            <pc:sldMk cId="2510160290" sldId="438"/>
            <ac:spMk id="47" creationId="{4941107C-F703-F1CD-1FFF-92320D9DA92C}"/>
          </ac:spMkLst>
        </pc:spChg>
        <pc:spChg chg="add del mod">
          <ac:chgData name="Trang Ha" userId="270efafb50020bd6" providerId="LiveId" clId="{1FD73D82-511E-45F7-992E-54AB1911E393}" dt="2022-06-30T07:11:22.363" v="3468" actId="478"/>
          <ac:spMkLst>
            <pc:docMk/>
            <pc:sldMk cId="2510160290" sldId="438"/>
            <ac:spMk id="48" creationId="{34329F97-9F00-D475-FBC7-8B551D2DEE8E}"/>
          </ac:spMkLst>
        </pc:spChg>
        <pc:grpChg chg="mod">
          <ac:chgData name="Trang Ha" userId="270efafb50020bd6" providerId="LiveId" clId="{1FD73D82-511E-45F7-992E-54AB1911E393}" dt="2022-06-29T22:47:35.778" v="381" actId="1076"/>
          <ac:grpSpMkLst>
            <pc:docMk/>
            <pc:sldMk cId="2510160290" sldId="438"/>
            <ac:grpSpMk id="4" creationId="{00000000-0000-0000-0000-000000000000}"/>
          </ac:grpSpMkLst>
        </pc:grpChg>
        <pc:picChg chg="mod">
          <ac:chgData name="Trang Ha" userId="270efafb50020bd6" providerId="LiveId" clId="{1FD73D82-511E-45F7-992E-54AB1911E393}" dt="2022-06-29T22:47:35.778" v="381" actId="1076"/>
          <ac:picMkLst>
            <pc:docMk/>
            <pc:sldMk cId="2510160290" sldId="438"/>
            <ac:picMk id="41" creationId="{00000000-0000-0000-0000-000000000000}"/>
          </ac:picMkLst>
        </pc:picChg>
        <pc:cxnChg chg="mod">
          <ac:chgData name="Trang Ha" userId="270efafb50020bd6" providerId="LiveId" clId="{1FD73D82-511E-45F7-992E-54AB1911E393}" dt="2022-06-29T22:46:32.342" v="377" actId="1038"/>
          <ac:cxnSpMkLst>
            <pc:docMk/>
            <pc:sldMk cId="2510160290" sldId="438"/>
            <ac:cxnSpMk id="26" creationId="{00000000-0000-0000-0000-000000000000}"/>
          </ac:cxnSpMkLst>
        </pc:cxnChg>
      </pc:sldChg>
      <pc:sldChg chg="addSp delSp modSp mod modAnim">
        <pc:chgData name="Trang Ha" userId="270efafb50020bd6" providerId="LiveId" clId="{1FD73D82-511E-45F7-992E-54AB1911E393}" dt="2022-06-30T07:12:09.428" v="3480" actId="20577"/>
        <pc:sldMkLst>
          <pc:docMk/>
          <pc:sldMk cId="3089477505" sldId="440"/>
        </pc:sldMkLst>
        <pc:spChg chg="add del mod">
          <ac:chgData name="Trang Ha" userId="270efafb50020bd6" providerId="LiveId" clId="{1FD73D82-511E-45F7-992E-54AB1911E393}" dt="2022-06-30T00:12:28.922" v="3434" actId="20577"/>
          <ac:spMkLst>
            <pc:docMk/>
            <pc:sldMk cId="3089477505" sldId="440"/>
            <ac:spMk id="8" creationId="{FF764FD0-2D00-61E1-7FAE-B3B82BD7C696}"/>
          </ac:spMkLst>
        </pc:spChg>
        <pc:spChg chg="add del mod">
          <ac:chgData name="Trang Ha" userId="270efafb50020bd6" providerId="LiveId" clId="{1FD73D82-511E-45F7-992E-54AB1911E393}" dt="2022-06-29T23:15:56.164" v="619" actId="478"/>
          <ac:spMkLst>
            <pc:docMk/>
            <pc:sldMk cId="3089477505" sldId="440"/>
            <ac:spMk id="9" creationId="{DBABD79B-E2FB-0EB7-B902-10036132957E}"/>
          </ac:spMkLst>
        </pc:spChg>
        <pc:spChg chg="mod">
          <ac:chgData name="Trang Ha" userId="270efafb50020bd6" providerId="LiveId" clId="{1FD73D82-511E-45F7-992E-54AB1911E393}" dt="2022-06-29T23:34:01.579" v="3320" actId="20577"/>
          <ac:spMkLst>
            <pc:docMk/>
            <pc:sldMk cId="3089477505" sldId="440"/>
            <ac:spMk id="10" creationId="{00000000-0000-0000-0000-000000000000}"/>
          </ac:spMkLst>
        </pc:spChg>
        <pc:spChg chg="del">
          <ac:chgData name="Trang Ha" userId="270efafb50020bd6" providerId="LiveId" clId="{1FD73D82-511E-45F7-992E-54AB1911E393}" dt="2022-06-29T23:33:36.953" v="3316" actId="478"/>
          <ac:spMkLst>
            <pc:docMk/>
            <pc:sldMk cId="3089477505" sldId="440"/>
            <ac:spMk id="19" creationId="{00000000-0000-0000-0000-000000000000}"/>
          </ac:spMkLst>
        </pc:spChg>
        <pc:spChg chg="del mod">
          <ac:chgData name="Trang Ha" userId="270efafb50020bd6" providerId="LiveId" clId="{1FD73D82-511E-45F7-992E-54AB1911E393}" dt="2022-06-29T23:35:37.893" v="3345" actId="478"/>
          <ac:spMkLst>
            <pc:docMk/>
            <pc:sldMk cId="3089477505" sldId="440"/>
            <ac:spMk id="22" creationId="{00000000-0000-0000-0000-000000000000}"/>
          </ac:spMkLst>
        </pc:spChg>
        <pc:spChg chg="add del">
          <ac:chgData name="Trang Ha" userId="270efafb50020bd6" providerId="LiveId" clId="{1FD73D82-511E-45F7-992E-54AB1911E393}" dt="2022-06-29T23:31:52.555" v="3256" actId="22"/>
          <ac:spMkLst>
            <pc:docMk/>
            <pc:sldMk cId="3089477505" sldId="440"/>
            <ac:spMk id="23" creationId="{946F4D70-8254-B9C9-81C2-ABD800150A38}"/>
          </ac:spMkLst>
        </pc:spChg>
        <pc:spChg chg="add del mod">
          <ac:chgData name="Trang Ha" userId="270efafb50020bd6" providerId="LiveId" clId="{1FD73D82-511E-45F7-992E-54AB1911E393}" dt="2022-06-29T23:35:02.631" v="3329" actId="478"/>
          <ac:spMkLst>
            <pc:docMk/>
            <pc:sldMk cId="3089477505" sldId="440"/>
            <ac:spMk id="24" creationId="{E4962068-E7C5-3A61-44EE-336504A5D8F8}"/>
          </ac:spMkLst>
        </pc:spChg>
        <pc:spChg chg="add mod">
          <ac:chgData name="Trang Ha" userId="270efafb50020bd6" providerId="LiveId" clId="{1FD73D82-511E-45F7-992E-54AB1911E393}" dt="2022-06-30T07:12:09.428" v="3480" actId="20577"/>
          <ac:spMkLst>
            <pc:docMk/>
            <pc:sldMk cId="3089477505" sldId="440"/>
            <ac:spMk id="25" creationId="{25668721-0CBE-1E14-9CF6-A1FC82993492}"/>
          </ac:spMkLst>
        </pc:spChg>
        <pc:spChg chg="add del mod">
          <ac:chgData name="Trang Ha" userId="270efafb50020bd6" providerId="LiveId" clId="{1FD73D82-511E-45F7-992E-54AB1911E393}" dt="2022-06-30T00:09:45.102" v="3422"/>
          <ac:spMkLst>
            <pc:docMk/>
            <pc:sldMk cId="3089477505" sldId="440"/>
            <ac:spMk id="26" creationId="{04C4DB29-42AA-066C-3E5C-2213CAE54A4D}"/>
          </ac:spMkLst>
        </pc:spChg>
        <pc:grpChg chg="del">
          <ac:chgData name="Trang Ha" userId="270efafb50020bd6" providerId="LiveId" clId="{1FD73D82-511E-45F7-992E-54AB1911E393}" dt="2022-06-29T23:34:02.959" v="3321" actId="478"/>
          <ac:grpSpMkLst>
            <pc:docMk/>
            <pc:sldMk cId="3089477505" sldId="440"/>
            <ac:grpSpMk id="5" creationId="{00000000-0000-0000-0000-000000000000}"/>
          </ac:grpSpMkLst>
        </pc:grpChg>
        <pc:picChg chg="add del mod">
          <ac:chgData name="Trang Ha" userId="270efafb50020bd6" providerId="LiveId" clId="{1FD73D82-511E-45F7-992E-54AB1911E393}" dt="2022-06-29T23:30:31.658" v="3245" actId="478"/>
          <ac:picMkLst>
            <pc:docMk/>
            <pc:sldMk cId="3089477505" sldId="440"/>
            <ac:picMk id="7" creationId="{C273CA84-1AD0-C949-5DBE-F8DDDA902BD0}"/>
          </ac:picMkLst>
        </pc:picChg>
        <pc:picChg chg="del">
          <ac:chgData name="Trang Ha" userId="270efafb50020bd6" providerId="LiveId" clId="{1FD73D82-511E-45F7-992E-54AB1911E393}" dt="2022-06-29T23:13:36.265" v="576" actId="478"/>
          <ac:picMkLst>
            <pc:docMk/>
            <pc:sldMk cId="3089477505" sldId="440"/>
            <ac:picMk id="2050" creationId="{00000000-0000-0000-0000-000000000000}"/>
          </ac:picMkLst>
        </pc:picChg>
        <pc:picChg chg="del">
          <ac:chgData name="Trang Ha" userId="270efafb50020bd6" providerId="LiveId" clId="{1FD73D82-511E-45F7-992E-54AB1911E393}" dt="2022-06-29T23:13:35.493" v="575" actId="478"/>
          <ac:picMkLst>
            <pc:docMk/>
            <pc:sldMk cId="3089477505" sldId="440"/>
            <ac:picMk id="2052" creationId="{00000000-0000-0000-0000-000000000000}"/>
          </ac:picMkLst>
        </pc:picChg>
        <pc:picChg chg="del">
          <ac:chgData name="Trang Ha" userId="270efafb50020bd6" providerId="LiveId" clId="{1FD73D82-511E-45F7-992E-54AB1911E393}" dt="2022-06-29T23:13:34.709" v="574" actId="478"/>
          <ac:picMkLst>
            <pc:docMk/>
            <pc:sldMk cId="3089477505" sldId="440"/>
            <ac:picMk id="2054" creationId="{00000000-0000-0000-0000-000000000000}"/>
          </ac:picMkLst>
        </pc:picChg>
      </pc:sldChg>
      <pc:sldChg chg="addSp delSp modSp add mod delAnim modAnim">
        <pc:chgData name="Trang Ha" userId="270efafb50020bd6" providerId="LiveId" clId="{1FD73D82-511E-45F7-992E-54AB1911E393}" dt="2022-06-29T22:54:21.787" v="419"/>
        <pc:sldMkLst>
          <pc:docMk/>
          <pc:sldMk cId="807595647" sldId="441"/>
        </pc:sldMkLst>
        <pc:spChg chg="mod">
          <ac:chgData name="Trang Ha" userId="270efafb50020bd6" providerId="LiveId" clId="{1FD73D82-511E-45F7-992E-54AB1911E393}" dt="2022-06-29T22:37:08.592" v="212" actId="20577"/>
          <ac:spMkLst>
            <pc:docMk/>
            <pc:sldMk cId="807595647" sldId="441"/>
            <ac:spMk id="12" creationId="{00000000-0000-0000-0000-000000000000}"/>
          </ac:spMkLst>
        </pc:spChg>
        <pc:spChg chg="del mod">
          <ac:chgData name="Trang Ha" userId="270efafb50020bd6" providerId="LiveId" clId="{1FD73D82-511E-45F7-992E-54AB1911E393}" dt="2022-06-29T22:25:34.640" v="167" actId="478"/>
          <ac:spMkLst>
            <pc:docMk/>
            <pc:sldMk cId="807595647" sldId="441"/>
            <ac:spMk id="24" creationId="{5BD7F476-EFCF-A184-1FD3-89C03595FC42}"/>
          </ac:spMkLst>
        </pc:spChg>
        <pc:spChg chg="del">
          <ac:chgData name="Trang Ha" userId="270efafb50020bd6" providerId="LiveId" clId="{1FD73D82-511E-45F7-992E-54AB1911E393}" dt="2022-06-29T22:54:20.359" v="418" actId="478"/>
          <ac:spMkLst>
            <pc:docMk/>
            <pc:sldMk cId="807595647" sldId="441"/>
            <ac:spMk id="25" creationId="{00000000-0000-0000-0000-000000000000}"/>
          </ac:spMkLst>
        </pc:spChg>
        <pc:spChg chg="del">
          <ac:chgData name="Trang Ha" userId="270efafb50020bd6" providerId="LiveId" clId="{1FD73D82-511E-45F7-992E-54AB1911E393}" dt="2022-06-29T22:25:38.561" v="168" actId="478"/>
          <ac:spMkLst>
            <pc:docMk/>
            <pc:sldMk cId="807595647" sldId="441"/>
            <ac:spMk id="33" creationId="{3F4514BA-27A5-252E-8BCB-71C10F38C601}"/>
          </ac:spMkLst>
        </pc:spChg>
        <pc:spChg chg="add mod">
          <ac:chgData name="Trang Ha" userId="270efafb50020bd6" providerId="LiveId" clId="{1FD73D82-511E-45F7-992E-54AB1911E393}" dt="2022-06-29T22:37:04.828" v="211" actId="20577"/>
          <ac:spMkLst>
            <pc:docMk/>
            <pc:sldMk cId="807595647" sldId="441"/>
            <ac:spMk id="34" creationId="{ECF1CE59-5CAC-AA24-84FE-B9E6F455BC7B}"/>
          </ac:spMkLst>
        </pc:spChg>
        <pc:spChg chg="add mod">
          <ac:chgData name="Trang Ha" userId="270efafb50020bd6" providerId="LiveId" clId="{1FD73D82-511E-45F7-992E-54AB1911E393}" dt="2022-06-29T22:35:40.117" v="201" actId="207"/>
          <ac:spMkLst>
            <pc:docMk/>
            <pc:sldMk cId="807595647" sldId="441"/>
            <ac:spMk id="35" creationId="{39134BF8-6F18-EB48-AAE9-BF4C2D47CEAF}"/>
          </ac:spMkLst>
        </pc:spChg>
        <pc:spChg chg="add mod">
          <ac:chgData name="Trang Ha" userId="270efafb50020bd6" providerId="LiveId" clId="{1FD73D82-511E-45F7-992E-54AB1911E393}" dt="2022-06-29T22:36:29.573" v="210" actId="3626"/>
          <ac:spMkLst>
            <pc:docMk/>
            <pc:sldMk cId="807595647" sldId="441"/>
            <ac:spMk id="36" creationId="{39E9F911-B9B9-0A4C-7155-573DB839AAFF}"/>
          </ac:spMkLst>
        </pc:spChg>
        <pc:spChg chg="add mod">
          <ac:chgData name="Trang Ha" userId="270efafb50020bd6" providerId="LiveId" clId="{1FD73D82-511E-45F7-992E-54AB1911E393}" dt="2022-06-29T22:54:21.787" v="419"/>
          <ac:spMkLst>
            <pc:docMk/>
            <pc:sldMk cId="807595647" sldId="441"/>
            <ac:spMk id="37" creationId="{EBDE4365-1CD0-4A56-A1E5-87144EA6AC86}"/>
          </ac:spMkLst>
        </pc:spChg>
        <pc:spChg chg="mod">
          <ac:chgData name="Trang Ha" userId="270efafb50020bd6" providerId="LiveId" clId="{1FD73D82-511E-45F7-992E-54AB1911E393}" dt="2022-06-29T22:25:24.907" v="165" actId="113"/>
          <ac:spMkLst>
            <pc:docMk/>
            <pc:sldMk cId="807595647" sldId="441"/>
            <ac:spMk id="42" creationId="{00000000-0000-0000-0000-000000000000}"/>
          </ac:spMkLst>
        </pc:spChg>
        <pc:spChg chg="mod">
          <ac:chgData name="Trang Ha" userId="270efafb50020bd6" providerId="LiveId" clId="{1FD73D82-511E-45F7-992E-54AB1911E393}" dt="2022-06-29T22:40:03.915" v="327" actId="20577"/>
          <ac:spMkLst>
            <pc:docMk/>
            <pc:sldMk cId="807595647" sldId="441"/>
            <ac:spMk id="47" creationId="{C6510470-9A62-74EB-DC0E-2AA38179396C}"/>
          </ac:spMkLst>
        </pc:spChg>
        <pc:spChg chg="mod">
          <ac:chgData name="Trang Ha" userId="270efafb50020bd6" providerId="LiveId" clId="{1FD73D82-511E-45F7-992E-54AB1911E393}" dt="2022-06-29T22:52:03.270" v="406" actId="207"/>
          <ac:spMkLst>
            <pc:docMk/>
            <pc:sldMk cId="807595647" sldId="441"/>
            <ac:spMk id="48" creationId="{C846D199-E22F-6BAC-8E24-D3DEEE047241}"/>
          </ac:spMkLst>
        </pc:spChg>
      </pc:sldChg>
      <pc:sldChg chg="add del">
        <pc:chgData name="Trang Ha" userId="270efafb50020bd6" providerId="LiveId" clId="{1FD73D82-511E-45F7-992E-54AB1911E393}" dt="2022-06-29T22:21:42.100" v="144" actId="47"/>
        <pc:sldMkLst>
          <pc:docMk/>
          <pc:sldMk cId="3049572751" sldId="441"/>
        </pc:sldMkLst>
      </pc:sldChg>
      <pc:sldChg chg="addSp delSp modSp add mod addAnim delAnim">
        <pc:chgData name="Trang Ha" userId="270efafb50020bd6" providerId="LiveId" clId="{1FD73D82-511E-45F7-992E-54AB1911E393}" dt="2022-07-01T00:38:34.094" v="3485" actId="20577"/>
        <pc:sldMkLst>
          <pc:docMk/>
          <pc:sldMk cId="3379781736" sldId="442"/>
        </pc:sldMkLst>
        <pc:spChg chg="del mod">
          <ac:chgData name="Trang Ha" userId="270efafb50020bd6" providerId="LiveId" clId="{1FD73D82-511E-45F7-992E-54AB1911E393}" dt="2022-06-29T22:39:52.965" v="325" actId="478"/>
          <ac:spMkLst>
            <pc:docMk/>
            <pc:sldMk cId="3379781736" sldId="442"/>
            <ac:spMk id="12" creationId="{00000000-0000-0000-0000-000000000000}"/>
          </ac:spMkLst>
        </pc:spChg>
        <pc:spChg chg="del mod">
          <ac:chgData name="Trang Ha" userId="270efafb50020bd6" providerId="LiveId" clId="{1FD73D82-511E-45F7-992E-54AB1911E393}" dt="2022-06-29T22:54:31.184" v="421" actId="478"/>
          <ac:spMkLst>
            <pc:docMk/>
            <pc:sldMk cId="3379781736" sldId="442"/>
            <ac:spMk id="25" creationId="{00000000-0000-0000-0000-000000000000}"/>
          </ac:spMkLst>
        </pc:spChg>
        <pc:spChg chg="add mod">
          <ac:chgData name="Trang Ha" userId="270efafb50020bd6" providerId="LiveId" clId="{1FD73D82-511E-45F7-992E-54AB1911E393}" dt="2022-07-01T00:38:34.094" v="3485" actId="20577"/>
          <ac:spMkLst>
            <pc:docMk/>
            <pc:sldMk cId="3379781736" sldId="442"/>
            <ac:spMk id="33" creationId="{55C966CF-5EF4-C1C8-4C17-AF46BE04FD50}"/>
          </ac:spMkLst>
        </pc:spChg>
        <pc:spChg chg="del">
          <ac:chgData name="Trang Ha" userId="270efafb50020bd6" providerId="LiveId" clId="{1FD73D82-511E-45F7-992E-54AB1911E393}" dt="2022-06-29T22:39:42.624" v="322" actId="478"/>
          <ac:spMkLst>
            <pc:docMk/>
            <pc:sldMk cId="3379781736" sldId="442"/>
            <ac:spMk id="34" creationId="{ECF1CE59-5CAC-AA24-84FE-B9E6F455BC7B}"/>
          </ac:spMkLst>
        </pc:spChg>
        <pc:spChg chg="del">
          <ac:chgData name="Trang Ha" userId="270efafb50020bd6" providerId="LiveId" clId="{1FD73D82-511E-45F7-992E-54AB1911E393}" dt="2022-06-29T22:39:47.460" v="323" actId="478"/>
          <ac:spMkLst>
            <pc:docMk/>
            <pc:sldMk cId="3379781736" sldId="442"/>
            <ac:spMk id="35" creationId="{39134BF8-6F18-EB48-AAE9-BF4C2D47CEAF}"/>
          </ac:spMkLst>
        </pc:spChg>
        <pc:spChg chg="add del mod">
          <ac:chgData name="Trang Ha" userId="270efafb50020bd6" providerId="LiveId" clId="{1FD73D82-511E-45F7-992E-54AB1911E393}" dt="2022-06-29T22:43:17.091" v="348" actId="1076"/>
          <ac:spMkLst>
            <pc:docMk/>
            <pc:sldMk cId="3379781736" sldId="442"/>
            <ac:spMk id="36" creationId="{39E9F911-B9B9-0A4C-7155-573DB839AAFF}"/>
          </ac:spMkLst>
        </pc:spChg>
        <pc:spChg chg="mod">
          <ac:chgData name="Trang Ha" userId="270efafb50020bd6" providerId="LiveId" clId="{1FD73D82-511E-45F7-992E-54AB1911E393}" dt="2022-06-29T22:39:38.591" v="321" actId="20577"/>
          <ac:spMkLst>
            <pc:docMk/>
            <pc:sldMk cId="3379781736" sldId="442"/>
            <ac:spMk id="42" creationId="{00000000-0000-0000-0000-000000000000}"/>
          </ac:spMkLst>
        </pc:spChg>
        <pc:spChg chg="mod">
          <ac:chgData name="Trang Ha" userId="270efafb50020bd6" providerId="LiveId" clId="{1FD73D82-511E-45F7-992E-54AB1911E393}" dt="2022-06-29T22:39:58.743" v="326" actId="20577"/>
          <ac:spMkLst>
            <pc:docMk/>
            <pc:sldMk cId="3379781736" sldId="442"/>
            <ac:spMk id="47" creationId="{C6510470-9A62-74EB-DC0E-2AA38179396C}"/>
          </ac:spMkLst>
        </pc:spChg>
        <pc:spChg chg="mod">
          <ac:chgData name="Trang Ha" userId="270efafb50020bd6" providerId="LiveId" clId="{1FD73D82-511E-45F7-992E-54AB1911E393}" dt="2022-06-29T22:52:13.562" v="407" actId="207"/>
          <ac:spMkLst>
            <pc:docMk/>
            <pc:sldMk cId="3379781736" sldId="442"/>
            <ac:spMk id="48" creationId="{C846D199-E22F-6BAC-8E24-D3DEEE047241}"/>
          </ac:spMkLst>
        </pc:spChg>
      </pc:sldChg>
      <pc:sldChg chg="addSp delSp modSp add mod delAnim">
        <pc:chgData name="Trang Ha" userId="270efafb50020bd6" providerId="LiveId" clId="{1FD73D82-511E-45F7-992E-54AB1911E393}" dt="2022-06-30T07:11:16.499" v="3466"/>
        <pc:sldMkLst>
          <pc:docMk/>
          <pc:sldMk cId="4245738343" sldId="443"/>
        </pc:sldMkLst>
        <pc:spChg chg="add mod">
          <ac:chgData name="Trang Ha" userId="270efafb50020bd6" providerId="LiveId" clId="{1FD73D82-511E-45F7-992E-54AB1911E393}" dt="2022-06-30T07:11:16.499" v="3466"/>
          <ac:spMkLst>
            <pc:docMk/>
            <pc:sldMk cId="4245738343" sldId="443"/>
            <ac:spMk id="21" creationId="{EA4D6F8C-4E3E-DCFD-698F-F3E15035BB54}"/>
          </ac:spMkLst>
        </pc:spChg>
        <pc:spChg chg="add del mod">
          <ac:chgData name="Trang Ha" userId="270efafb50020bd6" providerId="LiveId" clId="{1FD73D82-511E-45F7-992E-54AB1911E393}" dt="2022-06-30T07:11:15.258" v="3465" actId="478"/>
          <ac:spMkLst>
            <pc:docMk/>
            <pc:sldMk cId="4245738343" sldId="443"/>
            <ac:spMk id="22" creationId="{DD100510-4333-2957-AE67-372FAFD710A5}"/>
          </ac:spMkLst>
        </pc:spChg>
        <pc:spChg chg="del">
          <ac:chgData name="Trang Ha" userId="270efafb50020bd6" providerId="LiveId" clId="{1FD73D82-511E-45F7-992E-54AB1911E393}" dt="2022-06-29T22:54:41.596" v="423" actId="478"/>
          <ac:spMkLst>
            <pc:docMk/>
            <pc:sldMk cId="4245738343" sldId="443"/>
            <ac:spMk id="25" creationId="{00000000-0000-0000-0000-000000000000}"/>
          </ac:spMkLst>
        </pc:spChg>
        <pc:spChg chg="del mod">
          <ac:chgData name="Trang Ha" userId="270efafb50020bd6" providerId="LiveId" clId="{1FD73D82-511E-45F7-992E-54AB1911E393}" dt="2022-06-29T22:45:01.853" v="368" actId="478"/>
          <ac:spMkLst>
            <pc:docMk/>
            <pc:sldMk cId="4245738343" sldId="443"/>
            <ac:spMk id="36" creationId="{39E9F911-B9B9-0A4C-7155-573DB839AAFF}"/>
          </ac:spMkLst>
        </pc:spChg>
        <pc:spChg chg="mod">
          <ac:chgData name="Trang Ha" userId="270efafb50020bd6" providerId="LiveId" clId="{1FD73D82-511E-45F7-992E-54AB1911E393}" dt="2022-06-29T22:44:55.867" v="366" actId="20577"/>
          <ac:spMkLst>
            <pc:docMk/>
            <pc:sldMk cId="4245738343" sldId="443"/>
            <ac:spMk id="42" creationId="{00000000-0000-0000-0000-000000000000}"/>
          </ac:spMkLst>
        </pc:spChg>
        <pc:spChg chg="mod">
          <ac:chgData name="Trang Ha" userId="270efafb50020bd6" providerId="LiveId" clId="{1FD73D82-511E-45F7-992E-54AB1911E393}" dt="2022-06-29T22:52:23.639" v="408" actId="207"/>
          <ac:spMkLst>
            <pc:docMk/>
            <pc:sldMk cId="4245738343" sldId="443"/>
            <ac:spMk id="48" creationId="{C846D199-E22F-6BAC-8E24-D3DEEE047241}"/>
          </ac:spMkLst>
        </pc:spChg>
      </pc:sldChg>
      <pc:sldChg chg="addSp delSp modSp add mod modAnim">
        <pc:chgData name="Trang Ha" userId="270efafb50020bd6" providerId="LiveId" clId="{1FD73D82-511E-45F7-992E-54AB1911E393}" dt="2022-06-30T07:12:00.365" v="3479" actId="20577"/>
        <pc:sldMkLst>
          <pc:docMk/>
          <pc:sldMk cId="782055665" sldId="444"/>
        </pc:sldMkLst>
        <pc:spChg chg="mod">
          <ac:chgData name="Trang Ha" userId="270efafb50020bd6" providerId="LiveId" clId="{1FD73D82-511E-45F7-992E-54AB1911E393}" dt="2022-06-30T07:12:00.365" v="3479" actId="20577"/>
          <ac:spMkLst>
            <pc:docMk/>
            <pc:sldMk cId="782055665" sldId="444"/>
            <ac:spMk id="20" creationId="{345D4294-1107-185A-BA95-7E98156CA6F9}"/>
          </ac:spMkLst>
        </pc:spChg>
        <pc:spChg chg="mod">
          <ac:chgData name="Trang Ha" userId="270efafb50020bd6" providerId="LiveId" clId="{1FD73D82-511E-45F7-992E-54AB1911E393}" dt="2022-06-29T23:42:36.569" v="3405" actId="20577"/>
          <ac:spMkLst>
            <pc:docMk/>
            <pc:sldMk cId="782055665" sldId="444"/>
            <ac:spMk id="22" creationId="{00000000-0000-0000-0000-000000000000}"/>
          </ac:spMkLst>
        </pc:spChg>
        <pc:picChg chg="add mod">
          <ac:chgData name="Trang Ha" userId="270efafb50020bd6" providerId="LiveId" clId="{1FD73D82-511E-45F7-992E-54AB1911E393}" dt="2022-06-30T00:12:51.333" v="3436" actId="14100"/>
          <ac:picMkLst>
            <pc:docMk/>
            <pc:sldMk cId="782055665" sldId="444"/>
            <ac:picMk id="6" creationId="{026F8EE2-F458-14BE-F763-E41EC6DD8E26}"/>
          </ac:picMkLst>
        </pc:picChg>
        <pc:picChg chg="del">
          <ac:chgData name="Trang Ha" userId="270efafb50020bd6" providerId="LiveId" clId="{1FD73D82-511E-45F7-992E-54AB1911E393}" dt="2022-06-29T23:42:06.015" v="3374" actId="478"/>
          <ac:picMkLst>
            <pc:docMk/>
            <pc:sldMk cId="782055665" sldId="444"/>
            <ac:picMk id="8" creationId="{311DB54C-AEC6-C595-5971-4E2794B14AE5}"/>
          </ac:picMkLst>
        </pc:picChg>
        <pc:picChg chg="del">
          <ac:chgData name="Trang Ha" userId="270efafb50020bd6" providerId="LiveId" clId="{1FD73D82-511E-45F7-992E-54AB1911E393}" dt="2022-06-29T23:42:10.836" v="3375" actId="478"/>
          <ac:picMkLst>
            <pc:docMk/>
            <pc:sldMk cId="782055665" sldId="444"/>
            <ac:picMk id="11" creationId="{9A7D7D6B-B849-650A-5859-E9CCAE302334}"/>
          </ac:picMkLst>
        </pc:picChg>
        <pc:picChg chg="del">
          <ac:chgData name="Trang Ha" userId="270efafb50020bd6" providerId="LiveId" clId="{1FD73D82-511E-45F7-992E-54AB1911E393}" dt="2022-06-29T23:42:12.013" v="3376" actId="478"/>
          <ac:picMkLst>
            <pc:docMk/>
            <pc:sldMk cId="782055665" sldId="444"/>
            <ac:picMk id="13" creationId="{87D9F1F5-2CBC-8E62-2612-F757BF158E63}"/>
          </ac:picMkLst>
        </pc:picChg>
        <pc:picChg chg="del">
          <ac:chgData name="Trang Ha" userId="270efafb50020bd6" providerId="LiveId" clId="{1FD73D82-511E-45F7-992E-54AB1911E393}" dt="2022-06-29T23:42:12.695" v="3377" actId="478"/>
          <ac:picMkLst>
            <pc:docMk/>
            <pc:sldMk cId="782055665" sldId="444"/>
            <ac:picMk id="23" creationId="{6591998D-D590-DA4A-2170-9E20F9A2979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jpeg"/><Relationship Id="rId3" Type="http://schemas.openxmlformats.org/officeDocument/2006/relationships/image" Target="../media/image10.jpeg"/><Relationship Id="rId7" Type="http://schemas.openxmlformats.org/officeDocument/2006/relationships/hyperlink" Target="Khoi%20dong/Cau%204.pptx" TargetMode="External"/><Relationship Id="rId12" Type="http://schemas.openxmlformats.org/officeDocument/2006/relationships/hyperlink" Target="Khoi%20dong/Cau%202.pptx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5" Type="http://schemas.openxmlformats.org/officeDocument/2006/relationships/image" Target="../media/image18.jpeg"/><Relationship Id="rId10" Type="http://schemas.openxmlformats.org/officeDocument/2006/relationships/image" Target="../media/image14.jpeg"/><Relationship Id="rId4" Type="http://schemas.openxmlformats.org/officeDocument/2006/relationships/hyperlink" Target="Khoi%20dong/Cau%201.pptx" TargetMode="External"/><Relationship Id="rId9" Type="http://schemas.openxmlformats.org/officeDocument/2006/relationships/hyperlink" Target="Khoi%20dong/Cau%203.pptx" TargetMode="External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tailieu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882304"/>
            <a:ext cx="2034580" cy="22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56519" y="4343401"/>
            <a:ext cx="133350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T1,2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75719" y="7200899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119" y="60436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19" y="5781235"/>
            <a:ext cx="3396458" cy="242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77611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50082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04721" y="3563423"/>
            <a:ext cx="9525001" cy="4503736"/>
            <a:chOff x="6004721" y="3563423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4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702916" y="4346198"/>
              <a:ext cx="798860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vi-VN" sz="3600" b="1" i="0" strike="noStrike" spc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 bạn nhỏ vẽ những cảnh vật đẹp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3600" b="1" i="0" strike="noStrike" spc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già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vắng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Qua </a:t>
              </a:r>
              <a:r>
                <a:rPr lang="vi-VN" sz="3600" b="1" i="0" strike="noStrike" spc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 đọc, cảm nhận được thiên nhiê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quanh ta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vi-VN" sz="3600" b="1" i="0" strike="noStrike" spc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đáng mến.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FA89855-5BAC-D9B5-8DB1-D9A34D8CBA93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47F172C-0248-467F-643A-456D5996E49E}"/>
              </a:ext>
            </a:extLst>
          </p:cNvPr>
          <p:cNvSpPr/>
          <p:nvPr/>
        </p:nvSpPr>
        <p:spPr>
          <a:xfrm>
            <a:off x="213519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D37965AD-0D70-05ED-BB54-DD45B58E1F2F}"/>
              </a:ext>
            </a:extLst>
          </p:cNvPr>
          <p:cNvSpPr/>
          <p:nvPr/>
        </p:nvSpPr>
        <p:spPr>
          <a:xfrm>
            <a:off x="3779759" y="2752621"/>
            <a:ext cx="1996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1F2F78B-C0BC-A2BC-36EB-F69BCA31C15E}"/>
              </a:ext>
            </a:extLst>
          </p:cNvPr>
          <p:cNvSpPr/>
          <p:nvPr/>
        </p:nvSpPr>
        <p:spPr>
          <a:xfrm>
            <a:off x="3732383" y="3383838"/>
            <a:ext cx="2043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xmlns="" id="{79DFC8CE-901F-CBA4-0B51-049EC9A85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2050813"/>
            <a:ext cx="12446405" cy="646331"/>
            <a:chOff x="1508918" y="1888664"/>
            <a:chExt cx="11327628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327628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   SỰ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HẠ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971800"/>
            <a:ext cx="1160989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3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 nội dung từng tranh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1DB54C-AEC6-C595-5971-4E2794B14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7"/>
          <a:stretch/>
        </p:blipFill>
        <p:spPr>
          <a:xfrm>
            <a:off x="339277" y="3848099"/>
            <a:ext cx="4050203" cy="3984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A7D7D6B-B849-650A-5859-E9CCAE302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519" y="4068134"/>
            <a:ext cx="3885872" cy="3764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7D9F1F5-2CBC-8E62-2612-F757BF158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226" y="3968736"/>
            <a:ext cx="3492203" cy="3826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91998D-D590-DA4A-2170-9E20F9A29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9319" y="3962400"/>
            <a:ext cx="3744040" cy="3732694"/>
          </a:xfrm>
          <a:prstGeom prst="rect">
            <a:avLst/>
          </a:prstGeom>
        </p:spPr>
      </p:pic>
      <p:sp>
        <p:nvSpPr>
          <p:cNvPr id="19" name="Text Box 14">
            <a:extLst>
              <a:ext uri="{FF2B5EF4-FFF2-40B4-BE49-F238E27FC236}">
                <a16:creationId xmlns:a16="http://schemas.microsoft.com/office/drawing/2014/main" xmlns="" id="{8592C261-117E-D4F2-AE80-99206CF8D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2050813"/>
            <a:ext cx="12446405" cy="646331"/>
            <a:chOff x="1508918" y="1888664"/>
            <a:chExt cx="11327628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327628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HẠ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971800"/>
            <a:ext cx="1160989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</a:t>
            </a:r>
            <a:r>
              <a:rPr lang="en-US" sz="3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endParaRPr lang="en-US" sz="3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xmlns="" id="{345D4294-1107-185A-BA95-7E98156CA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45" y="131142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Nói và nghe_ SỰ TÍCH LOÀI HOA CỦA MÙA HẠ _ Tuần 2 _ Tiếng Việt 3 _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026F8EE2-F458-14BE-F763-E41EC6DD8E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55" end="27000.55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7621" y="3648909"/>
            <a:ext cx="13210098" cy="49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556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97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764FD0-2D00-61E1-7FAE-B3B82BD7C696}"/>
              </a:ext>
            </a:extLst>
          </p:cNvPr>
          <p:cNvSpPr txBox="1"/>
          <p:nvPr/>
        </p:nvSpPr>
        <p:spPr>
          <a:xfrm>
            <a:off x="398691" y="1976907"/>
            <a:ext cx="15450343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</a:t>
            </a:r>
          </a:p>
          <a:p>
            <a:pPr algn="r"/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(Theo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25668721-0CBE-1E14-9CF6-A1FC82993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45" y="131142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3649405" y="1164913"/>
            <a:ext cx="8908514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EM YÊU CHUYỆN CỔ NƯỚC MÌNH</a:t>
            </a:r>
          </a:p>
        </p:txBody>
      </p:sp>
      <p:pic>
        <p:nvPicPr>
          <p:cNvPr id="3" name="Picture 6" descr="Top 18 Câu chuyện cổ tích Việt Nam hay nhất - Toplist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9" y="2362200"/>
            <a:ext cx="2514600" cy="19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Tấm Cám - Truyện Cổ Tích Việt Nam Đặc Sắc - Mua Sách Online giá r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2" b="16526"/>
          <a:stretch/>
        </p:blipFill>
        <p:spPr bwMode="auto">
          <a:xfrm>
            <a:off x="10262773" y="2382899"/>
            <a:ext cx="2514600" cy="19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Kho Tàng Truyện Cổ Tích Việt Nam - Cây Khế | Tiki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 t="20000" r="15455" b="13263"/>
          <a:stretch/>
        </p:blipFill>
        <p:spPr bwMode="auto">
          <a:xfrm>
            <a:off x="1051719" y="2362200"/>
            <a:ext cx="2498702" cy="19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Kể tóm tắt truyện Sọ Dừa | Văn mẫu lớp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19" y="2378888"/>
            <a:ext cx="2498702" cy="18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617134" y="149573"/>
            <a:ext cx="6255239" cy="1033121"/>
            <a:chOff x="4539228" y="210532"/>
            <a:chExt cx="6149694" cy="1033121"/>
          </a:xfrm>
        </p:grpSpPr>
        <p:grpSp>
          <p:nvGrpSpPr>
            <p:cNvPr id="8" name="Group 7"/>
            <p:cNvGrpSpPr/>
            <p:nvPr/>
          </p:nvGrpSpPr>
          <p:grpSpPr>
            <a:xfrm>
              <a:off x="4539228" y="210532"/>
              <a:ext cx="6149694" cy="1033121"/>
              <a:chOff x="4539228" y="210532"/>
              <a:chExt cx="6149694" cy="1033121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539228" y="2105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313459" y="658878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6488577" y="1204330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AutoShape 2" descr="Truyện Cổ Tích Việt Nam Đặc Sắc - Chú Cuội (Tái Bản) | T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Truyện Cổ Tích Việt Nam Đặc Sắc - Chú Cuội (Tái Bản) | Tik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ruyện Cổ Tích Việt Nam Đặc Sắc - Chú Cuội (Tái Bản) | Tiki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9" t="21554" r="19543" b="25956"/>
          <a:stretch/>
        </p:blipFill>
        <p:spPr bwMode="auto">
          <a:xfrm>
            <a:off x="13319919" y="2362200"/>
            <a:ext cx="2286000" cy="192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 Tich Con Muoi | Đọc truyện sự tích con muỗi cho bé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03"/>
          <a:stretch/>
        </p:blipFill>
        <p:spPr bwMode="auto">
          <a:xfrm>
            <a:off x="1080754" y="5410200"/>
            <a:ext cx="2469667" cy="19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uyện cổ tích - Sự tích cây vú sữa - Terrabook - Video Dailymoti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9" y="5410199"/>
            <a:ext cx="2470603" cy="19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op 10 Bài văn phân tích nhân vật Thánh Gióng trong truyền thuyết &quot;Thánh  Gióng&quot; hay nhất - Toplist.vn">
            <a:hlinkClick r:id="rId12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4" b="24005"/>
          <a:stretch/>
        </p:blipFill>
        <p:spPr bwMode="auto">
          <a:xfrm>
            <a:off x="7223919" y="5442283"/>
            <a:ext cx="2470603" cy="19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Sự Tích Con Muỗi - Phim Cổ Tích Việt Nam Hay [HD 1080p] - YouTub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773" y="5410199"/>
            <a:ext cx="2516830" cy="18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Sự Tích Chim Cuốc - Truyện Hay Về Loài Vật - YouTube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2" b="6061"/>
          <a:stretch/>
        </p:blipFill>
        <p:spPr bwMode="auto">
          <a:xfrm>
            <a:off x="13319920" y="5414210"/>
            <a:ext cx="2286000" cy="187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500"/>
                            </p:stCondLst>
                            <p:childTnLst>
                              <p:par>
                                <p:cTn id="1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0"/>
                            </p:stCondLst>
                            <p:childTnLst>
                              <p:par>
                                <p:cTn id="1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500"/>
                            </p:stCondLst>
                            <p:childTnLst>
                              <p:par>
                                <p:cTn id="1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46E3AC-ADA9-19C6-5E4B-CF402CA0C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6" t="42829" r="20798" b="31571"/>
          <a:stretch/>
        </p:blipFill>
        <p:spPr>
          <a:xfrm>
            <a:off x="442119" y="304800"/>
            <a:ext cx="15468600" cy="847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41147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204119" y="4438380"/>
            <a:ext cx="140482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ra trước mất chúng tôi:</a:t>
            </a:r>
            <a:r>
              <a:rPr lang="vi-V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</a:t>
            </a:r>
            <a:r>
              <a:rPr lang="vi-VN" sz="3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8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38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8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rủ nhau r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95119" y="3114757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33719" y="3099368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401991" y="3114757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5C0C828-67BA-1BFF-81CB-57C61CA24EB4}"/>
              </a:ext>
            </a:extLst>
          </p:cNvPr>
          <p:cNvSpPr txBox="1"/>
          <p:nvPr/>
        </p:nvSpPr>
        <p:spPr>
          <a:xfrm>
            <a:off x="2874312" y="6214540"/>
            <a:ext cx="8138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xmlns="" id="{8D1C052D-8E5F-6F99-828B-EF9B7DDC7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56504" y="2654332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được ông cho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cho đi thảm rừng. Ồng đưa 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b="1" u="sng" dirty="0">
                <a:hlinkClick r:id="rId2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9D04185-3ED8-3A52-2295-E13E57E9742C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F00F76F-5FB5-5059-5A8C-9007C2F9F6EB}"/>
              </a:ext>
            </a:extLst>
          </p:cNvPr>
          <p:cNvSpPr/>
          <p:nvPr/>
        </p:nvSpPr>
        <p:spPr>
          <a:xfrm>
            <a:off x="349934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444BBA3B-7D52-F329-FB64-535D852AEED2}"/>
              </a:ext>
            </a:extLst>
          </p:cNvPr>
          <p:cNvSpPr/>
          <p:nvPr/>
        </p:nvSpPr>
        <p:spPr>
          <a:xfrm>
            <a:off x="3779759" y="275262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6510470-9A62-74EB-DC0E-2AA38179396C}"/>
              </a:ext>
            </a:extLst>
          </p:cNvPr>
          <p:cNvSpPr/>
          <p:nvPr/>
        </p:nvSpPr>
        <p:spPr>
          <a:xfrm>
            <a:off x="3732383" y="3383838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BD7F476-EFCF-A184-1FD3-89C03595FC42}"/>
              </a:ext>
            </a:extLst>
          </p:cNvPr>
          <p:cNvSpPr/>
          <p:nvPr/>
        </p:nvSpPr>
        <p:spPr>
          <a:xfrm>
            <a:off x="5600701" y="5393085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F4514BA-27A5-252E-8BCB-71C10F38C601}"/>
              </a:ext>
            </a:extLst>
          </p:cNvPr>
          <p:cNvSpPr/>
          <p:nvPr/>
        </p:nvSpPr>
        <p:spPr>
          <a:xfrm>
            <a:off x="5761038" y="6716076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,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nghe rất rỏ tiếng suổi r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  <a:r>
              <a:rPr lang="en-US" u="sng" dirty="0">
                <a:solidFill>
                  <a:srgbClr val="0000CC"/>
                </a:solidFill>
              </a:rPr>
              <a:t>.</a:t>
            </a:r>
            <a:endParaRPr lang="en-US" dirty="0">
              <a:solidFill>
                <a:srgbClr val="0000CC"/>
              </a:solidFill>
            </a:endParaRPr>
          </a:p>
          <a:p>
            <a:pPr algn="just"/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C4263D9F-2A76-9A74-CFAA-B8A67C805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759" y="1294194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24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56504" y="2654332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17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50082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74727" y="4662115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 ngọn lên cao tít đón nắng. 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tắp,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tán lá tròn xoe.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9D04185-3ED8-3A52-2295-E13E57E9742C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F00F76F-5FB5-5059-5A8C-9007C2F9F6EB}"/>
              </a:ext>
            </a:extLst>
          </p:cNvPr>
          <p:cNvSpPr/>
          <p:nvPr/>
        </p:nvSpPr>
        <p:spPr>
          <a:xfrm>
            <a:off x="349934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444BBA3B-7D52-F329-FB64-535D852AEED2}"/>
              </a:ext>
            </a:extLst>
          </p:cNvPr>
          <p:cNvSpPr/>
          <p:nvPr/>
        </p:nvSpPr>
        <p:spPr>
          <a:xfrm>
            <a:off x="3779759" y="275262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6510470-9A62-74EB-DC0E-2AA38179396C}"/>
              </a:ext>
            </a:extLst>
          </p:cNvPr>
          <p:cNvSpPr/>
          <p:nvPr/>
        </p:nvSpPr>
        <p:spPr>
          <a:xfrm>
            <a:off x="3732383" y="3383838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CF1CE59-5CAC-AA24-84FE-B9E6F455BC7B}"/>
              </a:ext>
            </a:extLst>
          </p:cNvPr>
          <p:cNvSpPr/>
          <p:nvPr/>
        </p:nvSpPr>
        <p:spPr>
          <a:xfrm>
            <a:off x="6233319" y="3958932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9134BF8-6F18-EB48-AAE9-BF4C2D47CEAF}"/>
              </a:ext>
            </a:extLst>
          </p:cNvPr>
          <p:cNvSpPr/>
          <p:nvPr/>
        </p:nvSpPr>
        <p:spPr>
          <a:xfrm>
            <a:off x="6233319" y="6017388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9E9F911-B9B9-0A4C-7155-573DB839AAFF}"/>
              </a:ext>
            </a:extLst>
          </p:cNvPr>
          <p:cNvSpPr/>
          <p:nvPr/>
        </p:nvSpPr>
        <p:spPr>
          <a:xfrm>
            <a:off x="5765160" y="6781800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con sóc nhảy thoăn thoắt qua các c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ngơ ngác.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xmlns="" id="{EBDE4365-1CD0-4A56-A1E5-87144EA6A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8075956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56504" y="2654332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gì cho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9D04185-3ED8-3A52-2295-E13E57E9742C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F00F76F-5FB5-5059-5A8C-9007C2F9F6EB}"/>
              </a:ext>
            </a:extLst>
          </p:cNvPr>
          <p:cNvSpPr/>
          <p:nvPr/>
        </p:nvSpPr>
        <p:spPr>
          <a:xfrm>
            <a:off x="349934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444BBA3B-7D52-F329-FB64-535D852AEED2}"/>
              </a:ext>
            </a:extLst>
          </p:cNvPr>
          <p:cNvSpPr/>
          <p:nvPr/>
        </p:nvSpPr>
        <p:spPr>
          <a:xfrm>
            <a:off x="3779759" y="275262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6510470-9A62-74EB-DC0E-2AA38179396C}"/>
              </a:ext>
            </a:extLst>
          </p:cNvPr>
          <p:cNvSpPr/>
          <p:nvPr/>
        </p:nvSpPr>
        <p:spPr>
          <a:xfrm>
            <a:off x="3732383" y="3383838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9E9F911-B9B9-0A4C-7155-573DB839AAFF}"/>
              </a:ext>
            </a:extLst>
          </p:cNvPr>
          <p:cNvSpPr/>
          <p:nvPr/>
        </p:nvSpPr>
        <p:spPr>
          <a:xfrm>
            <a:off x="5773628" y="3943529"/>
            <a:ext cx="1021080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đường, ông đã kể cho các bạn nhỏ nghe vé nhữ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</a:t>
            </a:r>
            <a:r>
              <a:rPr lang="vi-VN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 thú, cảnh vật rẩt đ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ẹp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đó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đu trên cành cao, những đàn hươu nai xinh đẹp và hiển lành rủ nhau ra suối, những vạt cỏ đẫm sương long lanh trong n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kề, các bạn nhỏ như thấy hiện ra tr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xmlns="" id="{55C966CF-5EF4-C1C8-4C17-AF46BE04F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33797817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56504" y="2654332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Theo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9D04185-3ED8-3A52-2295-E13E57E9742C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F00F76F-5FB5-5059-5A8C-9007C2F9F6EB}"/>
              </a:ext>
            </a:extLst>
          </p:cNvPr>
          <p:cNvSpPr/>
          <p:nvPr/>
        </p:nvSpPr>
        <p:spPr>
          <a:xfrm>
            <a:off x="349934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444BBA3B-7D52-F329-FB64-535D852AEED2}"/>
              </a:ext>
            </a:extLst>
          </p:cNvPr>
          <p:cNvSpPr/>
          <p:nvPr/>
        </p:nvSpPr>
        <p:spPr>
          <a:xfrm>
            <a:off x="3779759" y="275262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6510470-9A62-74EB-DC0E-2AA38179396C}"/>
              </a:ext>
            </a:extLst>
          </p:cNvPr>
          <p:cNvSpPr/>
          <p:nvPr/>
        </p:nvSpPr>
        <p:spPr>
          <a:xfrm>
            <a:off x="3732383" y="3383838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xmlns="" id="{EA4D6F8C-4E3E-DCFD-698F-F3E15035B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88038" y="4245601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thấy rất thú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với chuyến đi thăm rừng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ông. Vì trong rừng có </a:t>
            </a:r>
            <a:r>
              <a:rPr 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nhi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muông thú, cảnh vật rẩt đ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ẹp 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383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11097</TotalTime>
  <Words>1197</Words>
  <Application>Microsoft Office PowerPoint</Application>
  <PresentationFormat>Custom</PresentationFormat>
  <Paragraphs>116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1040</cp:revision>
  <dcterms:created xsi:type="dcterms:W3CDTF">2008-09-09T22:52:10Z</dcterms:created>
  <dcterms:modified xsi:type="dcterms:W3CDTF">2022-07-01T15:46:29Z</dcterms:modified>
</cp:coreProperties>
</file>